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10"/>
  </p:notesMasterIdLst>
  <p:sldIdLst>
    <p:sldId id="256" r:id="rId2"/>
    <p:sldId id="261" r:id="rId3"/>
    <p:sldId id="308" r:id="rId4"/>
    <p:sldId id="309" r:id="rId5"/>
    <p:sldId id="310" r:id="rId6"/>
    <p:sldId id="311" r:id="rId7"/>
    <p:sldId id="312" r:id="rId8"/>
    <p:sldId id="273" r:id="rId9"/>
  </p:sldIdLst>
  <p:sldSz cx="9144000" cy="5143500" type="screen16x9"/>
  <p:notesSz cx="6858000" cy="9144000"/>
  <p:embeddedFontLst>
    <p:embeddedFont>
      <p:font typeface="Arial Rounded MT Bold" panose="020F0704030504030204" pitchFamily="34" charset="0"/>
      <p:regular r:id="rId11"/>
    </p:embeddedFont>
    <p:embeddedFont>
      <p:font typeface="Bebas Neue" panose="020B0604020202020204" pitchFamily="34" charset="0"/>
      <p:regular r:id="rId12"/>
    </p:embeddedFont>
    <p:embeddedFont>
      <p:font typeface="Comic Sans MS" panose="030F0702030302020204" pitchFamily="66" charset="0"/>
      <p:regular r:id="rId13"/>
      <p:bold r:id="rId14"/>
      <p:italic r:id="rId15"/>
      <p:boldItalic r:id="rId16"/>
    </p:embeddedFont>
    <p:embeddedFont>
      <p:font typeface="Open Sans" panose="020B0606030504020204" pitchFamily="34" charset="0"/>
      <p:regular r:id="rId17"/>
      <p:bold r:id="rId18"/>
      <p:italic r:id="rId19"/>
      <p:boldItalic r:id="rId20"/>
    </p:embeddedFont>
    <p:embeddedFont>
      <p:font typeface="Titan One" panose="02020500000000000000" charset="0"/>
      <p:regular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983D7E0-1870-4CEB-942A-F4E14783D967}">
  <a:tblStyle styleId="{9983D7E0-1870-4CEB-942A-F4E14783D96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Google Shape;97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2" name="Google Shape;97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ge47fcb28e8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4" name="Google Shape;1494;ge47fcb28e8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ge47fcb28e8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4" name="Google Shape;1494;ge47fcb28e8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1005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ge47fcb28e8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4" name="Google Shape;1494;ge47fcb28e8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82756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ge47fcb28e8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4" name="Google Shape;1494;ge47fcb28e8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16166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ge47fcb28e8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4" name="Google Shape;1494;ge47fcb28e8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6179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3" name="Google Shape;1493;ge47fcb28e8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4" name="Google Shape;1494;ge47fcb28e8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4148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4" name="Google Shape;2544;g14ce09b4ab4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5" name="Google Shape;2545;g14ce09b4ab4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269665" y="273853"/>
            <a:ext cx="8600224" cy="4595365"/>
            <a:chOff x="269665" y="273853"/>
            <a:chExt cx="8600224" cy="4595365"/>
          </a:xfrm>
        </p:grpSpPr>
        <p:sp>
          <p:nvSpPr>
            <p:cNvPr id="10" name="Google Shape;10;p2"/>
            <p:cNvSpPr/>
            <p:nvPr/>
          </p:nvSpPr>
          <p:spPr>
            <a:xfrm rot="5400000">
              <a:off x="2274688" y="-1726247"/>
              <a:ext cx="4595100" cy="8595300"/>
            </a:xfrm>
            <a:prstGeom prst="round2SameRect">
              <a:avLst>
                <a:gd name="adj1" fmla="val 4480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" name="Google Shape;11;p2"/>
            <p:cNvGrpSpPr/>
            <p:nvPr/>
          </p:nvGrpSpPr>
          <p:grpSpPr>
            <a:xfrm>
              <a:off x="274203" y="274878"/>
              <a:ext cx="8595486" cy="4594341"/>
              <a:chOff x="273605" y="274875"/>
              <a:chExt cx="8596346" cy="4594800"/>
            </a:xfrm>
          </p:grpSpPr>
          <p:grpSp>
            <p:nvGrpSpPr>
              <p:cNvPr id="12" name="Google Shape;12;p2"/>
              <p:cNvGrpSpPr/>
              <p:nvPr/>
            </p:nvGrpSpPr>
            <p:grpSpPr>
              <a:xfrm>
                <a:off x="273605" y="810950"/>
                <a:ext cx="8596346" cy="3797573"/>
                <a:chOff x="282893" y="810954"/>
                <a:chExt cx="8586900" cy="3797573"/>
              </a:xfrm>
            </p:grpSpPr>
            <p:cxnSp>
              <p:nvCxnSpPr>
                <p:cNvPr id="13" name="Google Shape;13;p2"/>
                <p:cNvCxnSpPr/>
                <p:nvPr/>
              </p:nvCxnSpPr>
              <p:spPr>
                <a:xfrm>
                  <a:off x="282893" y="810954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4" name="Google Shape;14;p2"/>
                <p:cNvCxnSpPr/>
                <p:nvPr/>
              </p:nvCxnSpPr>
              <p:spPr>
                <a:xfrm>
                  <a:off x="282893" y="108221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5" name="Google Shape;15;p2"/>
                <p:cNvCxnSpPr/>
                <p:nvPr/>
              </p:nvCxnSpPr>
              <p:spPr>
                <a:xfrm>
                  <a:off x="282893" y="1353465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" name="Google Shape;16;p2"/>
                <p:cNvCxnSpPr/>
                <p:nvPr/>
              </p:nvCxnSpPr>
              <p:spPr>
                <a:xfrm>
                  <a:off x="282893" y="162472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" name="Google Shape;17;p2"/>
                <p:cNvCxnSpPr/>
                <p:nvPr/>
              </p:nvCxnSpPr>
              <p:spPr>
                <a:xfrm>
                  <a:off x="282893" y="1895975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8" name="Google Shape;18;p2"/>
                <p:cNvCxnSpPr/>
                <p:nvPr/>
              </p:nvCxnSpPr>
              <p:spPr>
                <a:xfrm>
                  <a:off x="282893" y="216723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9" name="Google Shape;19;p2"/>
                <p:cNvCxnSpPr/>
                <p:nvPr/>
              </p:nvCxnSpPr>
              <p:spPr>
                <a:xfrm>
                  <a:off x="282893" y="243848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0" name="Google Shape;20;p2"/>
                <p:cNvCxnSpPr/>
                <p:nvPr/>
              </p:nvCxnSpPr>
              <p:spPr>
                <a:xfrm>
                  <a:off x="282893" y="2709741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" name="Google Shape;21;p2"/>
                <p:cNvCxnSpPr/>
                <p:nvPr/>
              </p:nvCxnSpPr>
              <p:spPr>
                <a:xfrm>
                  <a:off x="282893" y="298099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" name="Google Shape;22;p2"/>
                <p:cNvCxnSpPr/>
                <p:nvPr/>
              </p:nvCxnSpPr>
              <p:spPr>
                <a:xfrm>
                  <a:off x="282893" y="3252251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" name="Google Shape;23;p2"/>
                <p:cNvCxnSpPr/>
                <p:nvPr/>
              </p:nvCxnSpPr>
              <p:spPr>
                <a:xfrm>
                  <a:off x="282893" y="352350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4" name="Google Shape;24;p2"/>
                <p:cNvCxnSpPr/>
                <p:nvPr/>
              </p:nvCxnSpPr>
              <p:spPr>
                <a:xfrm>
                  <a:off x="282893" y="3794762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5" name="Google Shape;25;p2"/>
                <p:cNvCxnSpPr/>
                <p:nvPr/>
              </p:nvCxnSpPr>
              <p:spPr>
                <a:xfrm>
                  <a:off x="282893" y="4066017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6" name="Google Shape;26;p2"/>
                <p:cNvCxnSpPr/>
                <p:nvPr/>
              </p:nvCxnSpPr>
              <p:spPr>
                <a:xfrm>
                  <a:off x="282893" y="4337272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7" name="Google Shape;27;p2"/>
                <p:cNvCxnSpPr/>
                <p:nvPr/>
              </p:nvCxnSpPr>
              <p:spPr>
                <a:xfrm>
                  <a:off x="282893" y="4608527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28" name="Google Shape;28;p2"/>
              <p:cNvCxnSpPr/>
              <p:nvPr/>
            </p:nvCxnSpPr>
            <p:spPr>
              <a:xfrm>
                <a:off x="932025" y="274875"/>
                <a:ext cx="0" cy="4594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9" name="Google Shape;29;p2"/>
            <p:cNvGrpSpPr/>
            <p:nvPr/>
          </p:nvGrpSpPr>
          <p:grpSpPr>
            <a:xfrm>
              <a:off x="269665" y="402235"/>
              <a:ext cx="361845" cy="4343155"/>
              <a:chOff x="269665" y="402235"/>
              <a:chExt cx="361845" cy="4343155"/>
            </a:xfrm>
          </p:grpSpPr>
          <p:grpSp>
            <p:nvGrpSpPr>
              <p:cNvPr id="30" name="Google Shape;30;p2"/>
              <p:cNvGrpSpPr/>
              <p:nvPr/>
            </p:nvGrpSpPr>
            <p:grpSpPr>
              <a:xfrm>
                <a:off x="357037" y="402235"/>
                <a:ext cx="274473" cy="4343155"/>
                <a:chOff x="137149" y="402245"/>
                <a:chExt cx="274500" cy="4343589"/>
              </a:xfrm>
            </p:grpSpPr>
            <p:sp>
              <p:nvSpPr>
                <p:cNvPr id="31" name="Google Shape;31;p2"/>
                <p:cNvSpPr/>
                <p:nvPr/>
              </p:nvSpPr>
              <p:spPr>
                <a:xfrm>
                  <a:off x="137149" y="2436789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" name="Google Shape;32;p2"/>
                <p:cNvSpPr/>
                <p:nvPr/>
              </p:nvSpPr>
              <p:spPr>
                <a:xfrm>
                  <a:off x="137149" y="2843698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" name="Google Shape;33;p2"/>
                <p:cNvSpPr/>
                <p:nvPr/>
              </p:nvSpPr>
              <p:spPr>
                <a:xfrm>
                  <a:off x="137149" y="3250607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" name="Google Shape;34;p2"/>
                <p:cNvSpPr/>
                <p:nvPr/>
              </p:nvSpPr>
              <p:spPr>
                <a:xfrm>
                  <a:off x="137149" y="3657516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" name="Google Shape;35;p2"/>
                <p:cNvSpPr/>
                <p:nvPr/>
              </p:nvSpPr>
              <p:spPr>
                <a:xfrm>
                  <a:off x="137149" y="4064425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" name="Google Shape;36;p2"/>
                <p:cNvSpPr/>
                <p:nvPr/>
              </p:nvSpPr>
              <p:spPr>
                <a:xfrm>
                  <a:off x="137149" y="4471334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" name="Google Shape;37;p2"/>
                <p:cNvSpPr/>
                <p:nvPr/>
              </p:nvSpPr>
              <p:spPr>
                <a:xfrm>
                  <a:off x="137149" y="2029880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" name="Google Shape;38;p2"/>
                <p:cNvSpPr/>
                <p:nvPr/>
              </p:nvSpPr>
              <p:spPr>
                <a:xfrm>
                  <a:off x="137149" y="1622971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9" name="Google Shape;39;p2"/>
                <p:cNvSpPr/>
                <p:nvPr/>
              </p:nvSpPr>
              <p:spPr>
                <a:xfrm>
                  <a:off x="137149" y="1216063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0" name="Google Shape;40;p2"/>
                <p:cNvSpPr/>
                <p:nvPr/>
              </p:nvSpPr>
              <p:spPr>
                <a:xfrm>
                  <a:off x="137149" y="402245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" name="Google Shape;41;p2"/>
                <p:cNvSpPr/>
                <p:nvPr/>
              </p:nvSpPr>
              <p:spPr>
                <a:xfrm>
                  <a:off x="137149" y="809154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42" name="Google Shape;42;p2"/>
              <p:cNvGrpSpPr/>
              <p:nvPr/>
            </p:nvGrpSpPr>
            <p:grpSpPr>
              <a:xfrm>
                <a:off x="269665" y="493723"/>
                <a:ext cx="224515" cy="4160159"/>
                <a:chOff x="274200" y="493750"/>
                <a:chExt cx="274200" cy="4160575"/>
              </a:xfrm>
            </p:grpSpPr>
            <p:sp>
              <p:nvSpPr>
                <p:cNvPr id="43" name="Google Shape;43;p2"/>
                <p:cNvSpPr/>
                <p:nvPr/>
              </p:nvSpPr>
              <p:spPr>
                <a:xfrm>
                  <a:off x="274200" y="49375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44;p2"/>
                <p:cNvSpPr/>
                <p:nvPr/>
              </p:nvSpPr>
              <p:spPr>
                <a:xfrm>
                  <a:off x="274200" y="90065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" name="Google Shape;45;p2"/>
                <p:cNvSpPr/>
                <p:nvPr/>
              </p:nvSpPr>
              <p:spPr>
                <a:xfrm>
                  <a:off x="274200" y="130756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" name="Google Shape;46;p2"/>
                <p:cNvSpPr/>
                <p:nvPr/>
              </p:nvSpPr>
              <p:spPr>
                <a:xfrm>
                  <a:off x="274200" y="1714472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" name="Google Shape;47;p2"/>
                <p:cNvSpPr/>
                <p:nvPr/>
              </p:nvSpPr>
              <p:spPr>
                <a:xfrm>
                  <a:off x="274200" y="212138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" name="Google Shape;48;p2"/>
                <p:cNvSpPr/>
                <p:nvPr/>
              </p:nvSpPr>
              <p:spPr>
                <a:xfrm>
                  <a:off x="274200" y="252828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" name="Google Shape;49;p2"/>
                <p:cNvSpPr/>
                <p:nvPr/>
              </p:nvSpPr>
              <p:spPr>
                <a:xfrm>
                  <a:off x="274200" y="293519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" name="Google Shape;50;p2"/>
                <p:cNvSpPr/>
                <p:nvPr/>
              </p:nvSpPr>
              <p:spPr>
                <a:xfrm>
                  <a:off x="274200" y="3342103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" name="Google Shape;51;p2"/>
                <p:cNvSpPr/>
                <p:nvPr/>
              </p:nvSpPr>
              <p:spPr>
                <a:xfrm>
                  <a:off x="274200" y="374901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2" name="Google Shape;52;p2"/>
                <p:cNvSpPr/>
                <p:nvPr/>
              </p:nvSpPr>
              <p:spPr>
                <a:xfrm>
                  <a:off x="274200" y="415591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3" name="Google Shape;53;p2"/>
                <p:cNvSpPr/>
                <p:nvPr/>
              </p:nvSpPr>
              <p:spPr>
                <a:xfrm>
                  <a:off x="274200" y="456282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54" name="Google Shape;54;p2"/>
          <p:cNvSpPr txBox="1">
            <a:spLocks noGrp="1"/>
          </p:cNvSpPr>
          <p:nvPr>
            <p:ph type="ctrTitle"/>
          </p:nvPr>
        </p:nvSpPr>
        <p:spPr>
          <a:xfrm>
            <a:off x="1956123" y="881954"/>
            <a:ext cx="5669400" cy="274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55" name="Google Shape;55;p2"/>
          <p:cNvSpPr txBox="1">
            <a:spLocks noGrp="1"/>
          </p:cNvSpPr>
          <p:nvPr>
            <p:ph type="subTitle" idx="1"/>
          </p:nvPr>
        </p:nvSpPr>
        <p:spPr>
          <a:xfrm>
            <a:off x="1956123" y="3804346"/>
            <a:ext cx="56694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6"/>
          <p:cNvGrpSpPr/>
          <p:nvPr/>
        </p:nvGrpSpPr>
        <p:grpSpPr>
          <a:xfrm>
            <a:off x="269665" y="273853"/>
            <a:ext cx="8600224" cy="4595365"/>
            <a:chOff x="269665" y="273853"/>
            <a:chExt cx="8600224" cy="4595365"/>
          </a:xfrm>
        </p:grpSpPr>
        <p:sp>
          <p:nvSpPr>
            <p:cNvPr id="206" name="Google Shape;206;p6"/>
            <p:cNvSpPr/>
            <p:nvPr/>
          </p:nvSpPr>
          <p:spPr>
            <a:xfrm rot="5400000">
              <a:off x="2274688" y="-1726247"/>
              <a:ext cx="4595100" cy="8595300"/>
            </a:xfrm>
            <a:prstGeom prst="round2SameRect">
              <a:avLst>
                <a:gd name="adj1" fmla="val 4480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07" name="Google Shape;207;p6"/>
            <p:cNvGrpSpPr/>
            <p:nvPr/>
          </p:nvGrpSpPr>
          <p:grpSpPr>
            <a:xfrm>
              <a:off x="274203" y="274878"/>
              <a:ext cx="8595486" cy="4594341"/>
              <a:chOff x="273605" y="274875"/>
              <a:chExt cx="8596346" cy="4594800"/>
            </a:xfrm>
          </p:grpSpPr>
          <p:grpSp>
            <p:nvGrpSpPr>
              <p:cNvPr id="208" name="Google Shape;208;p6"/>
              <p:cNvGrpSpPr/>
              <p:nvPr/>
            </p:nvGrpSpPr>
            <p:grpSpPr>
              <a:xfrm>
                <a:off x="273605" y="810950"/>
                <a:ext cx="8596346" cy="3797573"/>
                <a:chOff x="282893" y="810954"/>
                <a:chExt cx="8586900" cy="3797573"/>
              </a:xfrm>
            </p:grpSpPr>
            <p:cxnSp>
              <p:nvCxnSpPr>
                <p:cNvPr id="209" name="Google Shape;209;p6"/>
                <p:cNvCxnSpPr/>
                <p:nvPr/>
              </p:nvCxnSpPr>
              <p:spPr>
                <a:xfrm>
                  <a:off x="282893" y="810954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0" name="Google Shape;210;p6"/>
                <p:cNvCxnSpPr/>
                <p:nvPr/>
              </p:nvCxnSpPr>
              <p:spPr>
                <a:xfrm>
                  <a:off x="282893" y="108221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1" name="Google Shape;211;p6"/>
                <p:cNvCxnSpPr/>
                <p:nvPr/>
              </p:nvCxnSpPr>
              <p:spPr>
                <a:xfrm>
                  <a:off x="282893" y="1353465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2" name="Google Shape;212;p6"/>
                <p:cNvCxnSpPr/>
                <p:nvPr/>
              </p:nvCxnSpPr>
              <p:spPr>
                <a:xfrm>
                  <a:off x="282893" y="162472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3" name="Google Shape;213;p6"/>
                <p:cNvCxnSpPr/>
                <p:nvPr/>
              </p:nvCxnSpPr>
              <p:spPr>
                <a:xfrm>
                  <a:off x="282893" y="1895975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4" name="Google Shape;214;p6"/>
                <p:cNvCxnSpPr/>
                <p:nvPr/>
              </p:nvCxnSpPr>
              <p:spPr>
                <a:xfrm>
                  <a:off x="282893" y="216723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5" name="Google Shape;215;p6"/>
                <p:cNvCxnSpPr/>
                <p:nvPr/>
              </p:nvCxnSpPr>
              <p:spPr>
                <a:xfrm>
                  <a:off x="282893" y="243848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6" name="Google Shape;216;p6"/>
                <p:cNvCxnSpPr/>
                <p:nvPr/>
              </p:nvCxnSpPr>
              <p:spPr>
                <a:xfrm>
                  <a:off x="282893" y="2709741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7" name="Google Shape;217;p6"/>
                <p:cNvCxnSpPr/>
                <p:nvPr/>
              </p:nvCxnSpPr>
              <p:spPr>
                <a:xfrm>
                  <a:off x="282893" y="298099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8" name="Google Shape;218;p6"/>
                <p:cNvCxnSpPr/>
                <p:nvPr/>
              </p:nvCxnSpPr>
              <p:spPr>
                <a:xfrm>
                  <a:off x="282893" y="3252251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19" name="Google Shape;219;p6"/>
                <p:cNvCxnSpPr/>
                <p:nvPr/>
              </p:nvCxnSpPr>
              <p:spPr>
                <a:xfrm>
                  <a:off x="282893" y="352350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0" name="Google Shape;220;p6"/>
                <p:cNvCxnSpPr/>
                <p:nvPr/>
              </p:nvCxnSpPr>
              <p:spPr>
                <a:xfrm>
                  <a:off x="282893" y="3794762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1" name="Google Shape;221;p6"/>
                <p:cNvCxnSpPr/>
                <p:nvPr/>
              </p:nvCxnSpPr>
              <p:spPr>
                <a:xfrm>
                  <a:off x="282893" y="4066017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2" name="Google Shape;222;p6"/>
                <p:cNvCxnSpPr/>
                <p:nvPr/>
              </p:nvCxnSpPr>
              <p:spPr>
                <a:xfrm>
                  <a:off x="282893" y="4337272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3" name="Google Shape;223;p6"/>
                <p:cNvCxnSpPr/>
                <p:nvPr/>
              </p:nvCxnSpPr>
              <p:spPr>
                <a:xfrm>
                  <a:off x="282893" y="4608527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224" name="Google Shape;224;p6"/>
              <p:cNvCxnSpPr/>
              <p:nvPr/>
            </p:nvCxnSpPr>
            <p:spPr>
              <a:xfrm>
                <a:off x="932025" y="274875"/>
                <a:ext cx="0" cy="4594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25" name="Google Shape;225;p6"/>
            <p:cNvGrpSpPr/>
            <p:nvPr/>
          </p:nvGrpSpPr>
          <p:grpSpPr>
            <a:xfrm>
              <a:off x="269665" y="402235"/>
              <a:ext cx="361845" cy="4343155"/>
              <a:chOff x="269665" y="402235"/>
              <a:chExt cx="361845" cy="4343155"/>
            </a:xfrm>
          </p:grpSpPr>
          <p:grpSp>
            <p:nvGrpSpPr>
              <p:cNvPr id="226" name="Google Shape;226;p6"/>
              <p:cNvGrpSpPr/>
              <p:nvPr/>
            </p:nvGrpSpPr>
            <p:grpSpPr>
              <a:xfrm>
                <a:off x="357037" y="402235"/>
                <a:ext cx="274473" cy="4343155"/>
                <a:chOff x="137149" y="402245"/>
                <a:chExt cx="274500" cy="4343589"/>
              </a:xfrm>
            </p:grpSpPr>
            <p:sp>
              <p:nvSpPr>
                <p:cNvPr id="227" name="Google Shape;227;p6"/>
                <p:cNvSpPr/>
                <p:nvPr/>
              </p:nvSpPr>
              <p:spPr>
                <a:xfrm>
                  <a:off x="137149" y="2436789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8" name="Google Shape;228;p6"/>
                <p:cNvSpPr/>
                <p:nvPr/>
              </p:nvSpPr>
              <p:spPr>
                <a:xfrm>
                  <a:off x="137149" y="2843698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9" name="Google Shape;229;p6"/>
                <p:cNvSpPr/>
                <p:nvPr/>
              </p:nvSpPr>
              <p:spPr>
                <a:xfrm>
                  <a:off x="137149" y="3250607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0" name="Google Shape;230;p6"/>
                <p:cNvSpPr/>
                <p:nvPr/>
              </p:nvSpPr>
              <p:spPr>
                <a:xfrm>
                  <a:off x="137149" y="3657516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1" name="Google Shape;231;p6"/>
                <p:cNvSpPr/>
                <p:nvPr/>
              </p:nvSpPr>
              <p:spPr>
                <a:xfrm>
                  <a:off x="137149" y="4064425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2" name="Google Shape;232;p6"/>
                <p:cNvSpPr/>
                <p:nvPr/>
              </p:nvSpPr>
              <p:spPr>
                <a:xfrm>
                  <a:off x="137149" y="4471334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3" name="Google Shape;233;p6"/>
                <p:cNvSpPr/>
                <p:nvPr/>
              </p:nvSpPr>
              <p:spPr>
                <a:xfrm>
                  <a:off x="137149" y="2029880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4" name="Google Shape;234;p6"/>
                <p:cNvSpPr/>
                <p:nvPr/>
              </p:nvSpPr>
              <p:spPr>
                <a:xfrm>
                  <a:off x="137149" y="1622971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5" name="Google Shape;235;p6"/>
                <p:cNvSpPr/>
                <p:nvPr/>
              </p:nvSpPr>
              <p:spPr>
                <a:xfrm>
                  <a:off x="137149" y="1216063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6" name="Google Shape;236;p6"/>
                <p:cNvSpPr/>
                <p:nvPr/>
              </p:nvSpPr>
              <p:spPr>
                <a:xfrm>
                  <a:off x="137149" y="402245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7" name="Google Shape;237;p6"/>
                <p:cNvSpPr/>
                <p:nvPr/>
              </p:nvSpPr>
              <p:spPr>
                <a:xfrm>
                  <a:off x="137149" y="809154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38" name="Google Shape;238;p6"/>
              <p:cNvGrpSpPr/>
              <p:nvPr/>
            </p:nvGrpSpPr>
            <p:grpSpPr>
              <a:xfrm>
                <a:off x="269665" y="493723"/>
                <a:ext cx="224515" cy="4160159"/>
                <a:chOff x="274200" y="493750"/>
                <a:chExt cx="274200" cy="4160575"/>
              </a:xfrm>
            </p:grpSpPr>
            <p:sp>
              <p:nvSpPr>
                <p:cNvPr id="239" name="Google Shape;239;p6"/>
                <p:cNvSpPr/>
                <p:nvPr/>
              </p:nvSpPr>
              <p:spPr>
                <a:xfrm>
                  <a:off x="274200" y="49375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0" name="Google Shape;240;p6"/>
                <p:cNvSpPr/>
                <p:nvPr/>
              </p:nvSpPr>
              <p:spPr>
                <a:xfrm>
                  <a:off x="274200" y="90065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1" name="Google Shape;241;p6"/>
                <p:cNvSpPr/>
                <p:nvPr/>
              </p:nvSpPr>
              <p:spPr>
                <a:xfrm>
                  <a:off x="274200" y="130756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2" name="Google Shape;242;p6"/>
                <p:cNvSpPr/>
                <p:nvPr/>
              </p:nvSpPr>
              <p:spPr>
                <a:xfrm>
                  <a:off x="274200" y="1714472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3" name="Google Shape;243;p6"/>
                <p:cNvSpPr/>
                <p:nvPr/>
              </p:nvSpPr>
              <p:spPr>
                <a:xfrm>
                  <a:off x="274200" y="212138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4" name="Google Shape;244;p6"/>
                <p:cNvSpPr/>
                <p:nvPr/>
              </p:nvSpPr>
              <p:spPr>
                <a:xfrm>
                  <a:off x="274200" y="252828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5" name="Google Shape;245;p6"/>
                <p:cNvSpPr/>
                <p:nvPr/>
              </p:nvSpPr>
              <p:spPr>
                <a:xfrm>
                  <a:off x="274200" y="293519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6" name="Google Shape;246;p6"/>
                <p:cNvSpPr/>
                <p:nvPr/>
              </p:nvSpPr>
              <p:spPr>
                <a:xfrm>
                  <a:off x="274200" y="3342103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7" name="Google Shape;247;p6"/>
                <p:cNvSpPr/>
                <p:nvPr/>
              </p:nvSpPr>
              <p:spPr>
                <a:xfrm>
                  <a:off x="274200" y="374901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8" name="Google Shape;248;p6"/>
                <p:cNvSpPr/>
                <p:nvPr/>
              </p:nvSpPr>
              <p:spPr>
                <a:xfrm>
                  <a:off x="274200" y="415591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9" name="Google Shape;249;p6"/>
                <p:cNvSpPr/>
                <p:nvPr/>
              </p:nvSpPr>
              <p:spPr>
                <a:xfrm>
                  <a:off x="274200" y="456282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250" name="Google Shape;250;p6"/>
          <p:cNvSpPr txBox="1">
            <a:spLocks noGrp="1"/>
          </p:cNvSpPr>
          <p:nvPr>
            <p:ph type="title"/>
          </p:nvPr>
        </p:nvSpPr>
        <p:spPr>
          <a:xfrm>
            <a:off x="1151125" y="539500"/>
            <a:ext cx="7281300" cy="6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0" name="Google Shape;300;p8"/>
          <p:cNvGrpSpPr/>
          <p:nvPr/>
        </p:nvGrpSpPr>
        <p:grpSpPr>
          <a:xfrm>
            <a:off x="269665" y="273853"/>
            <a:ext cx="8600224" cy="4595365"/>
            <a:chOff x="269665" y="273853"/>
            <a:chExt cx="8600224" cy="4595365"/>
          </a:xfrm>
        </p:grpSpPr>
        <p:sp>
          <p:nvSpPr>
            <p:cNvPr id="301" name="Google Shape;301;p8"/>
            <p:cNvSpPr/>
            <p:nvPr/>
          </p:nvSpPr>
          <p:spPr>
            <a:xfrm rot="5400000">
              <a:off x="2274688" y="-1726247"/>
              <a:ext cx="4595100" cy="8595300"/>
            </a:xfrm>
            <a:prstGeom prst="round2SameRect">
              <a:avLst>
                <a:gd name="adj1" fmla="val 4480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02" name="Google Shape;302;p8"/>
            <p:cNvGrpSpPr/>
            <p:nvPr/>
          </p:nvGrpSpPr>
          <p:grpSpPr>
            <a:xfrm>
              <a:off x="274203" y="274878"/>
              <a:ext cx="8595486" cy="4594341"/>
              <a:chOff x="273605" y="274875"/>
              <a:chExt cx="8596346" cy="4594800"/>
            </a:xfrm>
          </p:grpSpPr>
          <p:grpSp>
            <p:nvGrpSpPr>
              <p:cNvPr id="303" name="Google Shape;303;p8"/>
              <p:cNvGrpSpPr/>
              <p:nvPr/>
            </p:nvGrpSpPr>
            <p:grpSpPr>
              <a:xfrm>
                <a:off x="273605" y="810950"/>
                <a:ext cx="8596346" cy="3797573"/>
                <a:chOff x="282893" y="810954"/>
                <a:chExt cx="8586900" cy="3797573"/>
              </a:xfrm>
            </p:grpSpPr>
            <p:cxnSp>
              <p:nvCxnSpPr>
                <p:cNvPr id="304" name="Google Shape;304;p8"/>
                <p:cNvCxnSpPr/>
                <p:nvPr/>
              </p:nvCxnSpPr>
              <p:spPr>
                <a:xfrm>
                  <a:off x="282893" y="810954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05" name="Google Shape;305;p8"/>
                <p:cNvCxnSpPr/>
                <p:nvPr/>
              </p:nvCxnSpPr>
              <p:spPr>
                <a:xfrm>
                  <a:off x="282893" y="108221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06" name="Google Shape;306;p8"/>
                <p:cNvCxnSpPr/>
                <p:nvPr/>
              </p:nvCxnSpPr>
              <p:spPr>
                <a:xfrm>
                  <a:off x="282893" y="1353465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07" name="Google Shape;307;p8"/>
                <p:cNvCxnSpPr/>
                <p:nvPr/>
              </p:nvCxnSpPr>
              <p:spPr>
                <a:xfrm>
                  <a:off x="282893" y="162472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08" name="Google Shape;308;p8"/>
                <p:cNvCxnSpPr/>
                <p:nvPr/>
              </p:nvCxnSpPr>
              <p:spPr>
                <a:xfrm>
                  <a:off x="282893" y="1895975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09" name="Google Shape;309;p8"/>
                <p:cNvCxnSpPr/>
                <p:nvPr/>
              </p:nvCxnSpPr>
              <p:spPr>
                <a:xfrm>
                  <a:off x="282893" y="216723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0" name="Google Shape;310;p8"/>
                <p:cNvCxnSpPr/>
                <p:nvPr/>
              </p:nvCxnSpPr>
              <p:spPr>
                <a:xfrm>
                  <a:off x="282893" y="243848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1" name="Google Shape;311;p8"/>
                <p:cNvCxnSpPr/>
                <p:nvPr/>
              </p:nvCxnSpPr>
              <p:spPr>
                <a:xfrm>
                  <a:off x="282893" y="2709741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2" name="Google Shape;312;p8"/>
                <p:cNvCxnSpPr/>
                <p:nvPr/>
              </p:nvCxnSpPr>
              <p:spPr>
                <a:xfrm>
                  <a:off x="282893" y="298099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3" name="Google Shape;313;p8"/>
                <p:cNvCxnSpPr/>
                <p:nvPr/>
              </p:nvCxnSpPr>
              <p:spPr>
                <a:xfrm>
                  <a:off x="282893" y="3252251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4" name="Google Shape;314;p8"/>
                <p:cNvCxnSpPr/>
                <p:nvPr/>
              </p:nvCxnSpPr>
              <p:spPr>
                <a:xfrm>
                  <a:off x="282893" y="352350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5" name="Google Shape;315;p8"/>
                <p:cNvCxnSpPr/>
                <p:nvPr/>
              </p:nvCxnSpPr>
              <p:spPr>
                <a:xfrm>
                  <a:off x="282893" y="3794762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6" name="Google Shape;316;p8"/>
                <p:cNvCxnSpPr/>
                <p:nvPr/>
              </p:nvCxnSpPr>
              <p:spPr>
                <a:xfrm>
                  <a:off x="282893" y="4066017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7" name="Google Shape;317;p8"/>
                <p:cNvCxnSpPr/>
                <p:nvPr/>
              </p:nvCxnSpPr>
              <p:spPr>
                <a:xfrm>
                  <a:off x="282893" y="4337272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18" name="Google Shape;318;p8"/>
                <p:cNvCxnSpPr/>
                <p:nvPr/>
              </p:nvCxnSpPr>
              <p:spPr>
                <a:xfrm>
                  <a:off x="282893" y="4608527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319" name="Google Shape;319;p8"/>
              <p:cNvCxnSpPr/>
              <p:nvPr/>
            </p:nvCxnSpPr>
            <p:spPr>
              <a:xfrm>
                <a:off x="932025" y="274875"/>
                <a:ext cx="0" cy="4594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320" name="Google Shape;320;p8"/>
            <p:cNvGrpSpPr/>
            <p:nvPr/>
          </p:nvGrpSpPr>
          <p:grpSpPr>
            <a:xfrm>
              <a:off x="269665" y="402235"/>
              <a:ext cx="361845" cy="4343155"/>
              <a:chOff x="269665" y="402235"/>
              <a:chExt cx="361845" cy="4343155"/>
            </a:xfrm>
          </p:grpSpPr>
          <p:grpSp>
            <p:nvGrpSpPr>
              <p:cNvPr id="321" name="Google Shape;321;p8"/>
              <p:cNvGrpSpPr/>
              <p:nvPr/>
            </p:nvGrpSpPr>
            <p:grpSpPr>
              <a:xfrm>
                <a:off x="357037" y="402235"/>
                <a:ext cx="274473" cy="4343155"/>
                <a:chOff x="137149" y="402245"/>
                <a:chExt cx="274500" cy="4343589"/>
              </a:xfrm>
            </p:grpSpPr>
            <p:sp>
              <p:nvSpPr>
                <p:cNvPr id="322" name="Google Shape;322;p8"/>
                <p:cNvSpPr/>
                <p:nvPr/>
              </p:nvSpPr>
              <p:spPr>
                <a:xfrm>
                  <a:off x="137149" y="2436789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3" name="Google Shape;323;p8"/>
                <p:cNvSpPr/>
                <p:nvPr/>
              </p:nvSpPr>
              <p:spPr>
                <a:xfrm>
                  <a:off x="137149" y="2843698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4" name="Google Shape;324;p8"/>
                <p:cNvSpPr/>
                <p:nvPr/>
              </p:nvSpPr>
              <p:spPr>
                <a:xfrm>
                  <a:off x="137149" y="3250607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5" name="Google Shape;325;p8"/>
                <p:cNvSpPr/>
                <p:nvPr/>
              </p:nvSpPr>
              <p:spPr>
                <a:xfrm>
                  <a:off x="137149" y="3657516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6" name="Google Shape;326;p8"/>
                <p:cNvSpPr/>
                <p:nvPr/>
              </p:nvSpPr>
              <p:spPr>
                <a:xfrm>
                  <a:off x="137149" y="4064425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7" name="Google Shape;327;p8"/>
                <p:cNvSpPr/>
                <p:nvPr/>
              </p:nvSpPr>
              <p:spPr>
                <a:xfrm>
                  <a:off x="137149" y="4471334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8" name="Google Shape;328;p8"/>
                <p:cNvSpPr/>
                <p:nvPr/>
              </p:nvSpPr>
              <p:spPr>
                <a:xfrm>
                  <a:off x="137149" y="2029880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9" name="Google Shape;329;p8"/>
                <p:cNvSpPr/>
                <p:nvPr/>
              </p:nvSpPr>
              <p:spPr>
                <a:xfrm>
                  <a:off x="137149" y="1622971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0" name="Google Shape;330;p8"/>
                <p:cNvSpPr/>
                <p:nvPr/>
              </p:nvSpPr>
              <p:spPr>
                <a:xfrm>
                  <a:off x="137149" y="1216063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1" name="Google Shape;331;p8"/>
                <p:cNvSpPr/>
                <p:nvPr/>
              </p:nvSpPr>
              <p:spPr>
                <a:xfrm>
                  <a:off x="137149" y="402245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2" name="Google Shape;332;p8"/>
                <p:cNvSpPr/>
                <p:nvPr/>
              </p:nvSpPr>
              <p:spPr>
                <a:xfrm>
                  <a:off x="137149" y="809154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33" name="Google Shape;333;p8"/>
              <p:cNvGrpSpPr/>
              <p:nvPr/>
            </p:nvGrpSpPr>
            <p:grpSpPr>
              <a:xfrm>
                <a:off x="269665" y="493723"/>
                <a:ext cx="224515" cy="4160159"/>
                <a:chOff x="274200" y="493750"/>
                <a:chExt cx="274200" cy="4160575"/>
              </a:xfrm>
            </p:grpSpPr>
            <p:sp>
              <p:nvSpPr>
                <p:cNvPr id="334" name="Google Shape;334;p8"/>
                <p:cNvSpPr/>
                <p:nvPr/>
              </p:nvSpPr>
              <p:spPr>
                <a:xfrm>
                  <a:off x="274200" y="49375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5" name="Google Shape;335;p8"/>
                <p:cNvSpPr/>
                <p:nvPr/>
              </p:nvSpPr>
              <p:spPr>
                <a:xfrm>
                  <a:off x="274200" y="90065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6" name="Google Shape;336;p8"/>
                <p:cNvSpPr/>
                <p:nvPr/>
              </p:nvSpPr>
              <p:spPr>
                <a:xfrm>
                  <a:off x="274200" y="130756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7" name="Google Shape;337;p8"/>
                <p:cNvSpPr/>
                <p:nvPr/>
              </p:nvSpPr>
              <p:spPr>
                <a:xfrm>
                  <a:off x="274200" y="1714472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8" name="Google Shape;338;p8"/>
                <p:cNvSpPr/>
                <p:nvPr/>
              </p:nvSpPr>
              <p:spPr>
                <a:xfrm>
                  <a:off x="274200" y="212138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9" name="Google Shape;339;p8"/>
                <p:cNvSpPr/>
                <p:nvPr/>
              </p:nvSpPr>
              <p:spPr>
                <a:xfrm>
                  <a:off x="274200" y="252828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0" name="Google Shape;340;p8"/>
                <p:cNvSpPr/>
                <p:nvPr/>
              </p:nvSpPr>
              <p:spPr>
                <a:xfrm>
                  <a:off x="274200" y="293519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1" name="Google Shape;341;p8"/>
                <p:cNvSpPr/>
                <p:nvPr/>
              </p:nvSpPr>
              <p:spPr>
                <a:xfrm>
                  <a:off x="274200" y="3342103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2" name="Google Shape;342;p8"/>
                <p:cNvSpPr/>
                <p:nvPr/>
              </p:nvSpPr>
              <p:spPr>
                <a:xfrm>
                  <a:off x="274200" y="374901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3" name="Google Shape;343;p8"/>
                <p:cNvSpPr/>
                <p:nvPr/>
              </p:nvSpPr>
              <p:spPr>
                <a:xfrm>
                  <a:off x="274200" y="415591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4" name="Google Shape;344;p8"/>
                <p:cNvSpPr/>
                <p:nvPr/>
              </p:nvSpPr>
              <p:spPr>
                <a:xfrm>
                  <a:off x="274200" y="456282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345" name="Google Shape;345;p8"/>
          <p:cNvSpPr txBox="1">
            <a:spLocks noGrp="1"/>
          </p:cNvSpPr>
          <p:nvPr>
            <p:ph type="title"/>
          </p:nvPr>
        </p:nvSpPr>
        <p:spPr>
          <a:xfrm>
            <a:off x="2047925" y="1200150"/>
            <a:ext cx="5486400" cy="274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6"/>
        </a:solidFill>
        <a:effectLst/>
      </p:bgPr>
    </p:bg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8" name="Google Shape;918;p22"/>
          <p:cNvGrpSpPr/>
          <p:nvPr/>
        </p:nvGrpSpPr>
        <p:grpSpPr>
          <a:xfrm>
            <a:off x="269665" y="273853"/>
            <a:ext cx="8600224" cy="4595365"/>
            <a:chOff x="269665" y="273853"/>
            <a:chExt cx="8600224" cy="4595365"/>
          </a:xfrm>
        </p:grpSpPr>
        <p:sp>
          <p:nvSpPr>
            <p:cNvPr id="919" name="Google Shape;919;p22"/>
            <p:cNvSpPr/>
            <p:nvPr/>
          </p:nvSpPr>
          <p:spPr>
            <a:xfrm rot="5400000">
              <a:off x="2274688" y="-1726247"/>
              <a:ext cx="4595100" cy="8595300"/>
            </a:xfrm>
            <a:prstGeom prst="round2SameRect">
              <a:avLst>
                <a:gd name="adj1" fmla="val 4480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0" name="Google Shape;920;p22"/>
            <p:cNvGrpSpPr/>
            <p:nvPr/>
          </p:nvGrpSpPr>
          <p:grpSpPr>
            <a:xfrm>
              <a:off x="274203" y="274878"/>
              <a:ext cx="8595486" cy="4594341"/>
              <a:chOff x="273605" y="274875"/>
              <a:chExt cx="8596346" cy="4594800"/>
            </a:xfrm>
          </p:grpSpPr>
          <p:grpSp>
            <p:nvGrpSpPr>
              <p:cNvPr id="921" name="Google Shape;921;p22"/>
              <p:cNvGrpSpPr/>
              <p:nvPr/>
            </p:nvGrpSpPr>
            <p:grpSpPr>
              <a:xfrm>
                <a:off x="273605" y="810950"/>
                <a:ext cx="8596346" cy="3797573"/>
                <a:chOff x="282893" y="810954"/>
                <a:chExt cx="8586900" cy="3797573"/>
              </a:xfrm>
            </p:grpSpPr>
            <p:cxnSp>
              <p:nvCxnSpPr>
                <p:cNvPr id="922" name="Google Shape;922;p22"/>
                <p:cNvCxnSpPr/>
                <p:nvPr/>
              </p:nvCxnSpPr>
              <p:spPr>
                <a:xfrm>
                  <a:off x="282893" y="810954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23" name="Google Shape;923;p22"/>
                <p:cNvCxnSpPr/>
                <p:nvPr/>
              </p:nvCxnSpPr>
              <p:spPr>
                <a:xfrm>
                  <a:off x="282893" y="108221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24" name="Google Shape;924;p22"/>
                <p:cNvCxnSpPr/>
                <p:nvPr/>
              </p:nvCxnSpPr>
              <p:spPr>
                <a:xfrm>
                  <a:off x="282893" y="1353465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25" name="Google Shape;925;p22"/>
                <p:cNvCxnSpPr/>
                <p:nvPr/>
              </p:nvCxnSpPr>
              <p:spPr>
                <a:xfrm>
                  <a:off x="282893" y="162472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26" name="Google Shape;926;p22"/>
                <p:cNvCxnSpPr/>
                <p:nvPr/>
              </p:nvCxnSpPr>
              <p:spPr>
                <a:xfrm>
                  <a:off x="282893" y="1895975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27" name="Google Shape;927;p22"/>
                <p:cNvCxnSpPr/>
                <p:nvPr/>
              </p:nvCxnSpPr>
              <p:spPr>
                <a:xfrm>
                  <a:off x="282893" y="2167230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28" name="Google Shape;928;p22"/>
                <p:cNvCxnSpPr/>
                <p:nvPr/>
              </p:nvCxnSpPr>
              <p:spPr>
                <a:xfrm>
                  <a:off x="282893" y="243848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29" name="Google Shape;929;p22"/>
                <p:cNvCxnSpPr/>
                <p:nvPr/>
              </p:nvCxnSpPr>
              <p:spPr>
                <a:xfrm>
                  <a:off x="282893" y="2709741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30" name="Google Shape;930;p22"/>
                <p:cNvCxnSpPr/>
                <p:nvPr/>
              </p:nvCxnSpPr>
              <p:spPr>
                <a:xfrm>
                  <a:off x="282893" y="298099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31" name="Google Shape;931;p22"/>
                <p:cNvCxnSpPr/>
                <p:nvPr/>
              </p:nvCxnSpPr>
              <p:spPr>
                <a:xfrm>
                  <a:off x="282893" y="3252251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32" name="Google Shape;932;p22"/>
                <p:cNvCxnSpPr/>
                <p:nvPr/>
              </p:nvCxnSpPr>
              <p:spPr>
                <a:xfrm>
                  <a:off x="282893" y="3523506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33" name="Google Shape;933;p22"/>
                <p:cNvCxnSpPr/>
                <p:nvPr/>
              </p:nvCxnSpPr>
              <p:spPr>
                <a:xfrm>
                  <a:off x="282893" y="3794762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34" name="Google Shape;934;p22"/>
                <p:cNvCxnSpPr/>
                <p:nvPr/>
              </p:nvCxnSpPr>
              <p:spPr>
                <a:xfrm>
                  <a:off x="282893" y="4066017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35" name="Google Shape;935;p22"/>
                <p:cNvCxnSpPr/>
                <p:nvPr/>
              </p:nvCxnSpPr>
              <p:spPr>
                <a:xfrm>
                  <a:off x="282893" y="4337272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36" name="Google Shape;936;p22"/>
                <p:cNvCxnSpPr/>
                <p:nvPr/>
              </p:nvCxnSpPr>
              <p:spPr>
                <a:xfrm>
                  <a:off x="282893" y="4608527"/>
                  <a:ext cx="85869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937" name="Google Shape;937;p22"/>
              <p:cNvCxnSpPr/>
              <p:nvPr/>
            </p:nvCxnSpPr>
            <p:spPr>
              <a:xfrm>
                <a:off x="932025" y="274875"/>
                <a:ext cx="0" cy="4594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938" name="Google Shape;938;p22"/>
            <p:cNvGrpSpPr/>
            <p:nvPr/>
          </p:nvGrpSpPr>
          <p:grpSpPr>
            <a:xfrm>
              <a:off x="269665" y="402235"/>
              <a:ext cx="361845" cy="4343155"/>
              <a:chOff x="269665" y="402235"/>
              <a:chExt cx="361845" cy="4343155"/>
            </a:xfrm>
          </p:grpSpPr>
          <p:grpSp>
            <p:nvGrpSpPr>
              <p:cNvPr id="939" name="Google Shape;939;p22"/>
              <p:cNvGrpSpPr/>
              <p:nvPr/>
            </p:nvGrpSpPr>
            <p:grpSpPr>
              <a:xfrm>
                <a:off x="357037" y="402235"/>
                <a:ext cx="274473" cy="4343155"/>
                <a:chOff x="137149" y="402245"/>
                <a:chExt cx="274500" cy="4343589"/>
              </a:xfrm>
            </p:grpSpPr>
            <p:sp>
              <p:nvSpPr>
                <p:cNvPr id="940" name="Google Shape;940;p22"/>
                <p:cNvSpPr/>
                <p:nvPr/>
              </p:nvSpPr>
              <p:spPr>
                <a:xfrm>
                  <a:off x="137149" y="2436789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1" name="Google Shape;941;p22"/>
                <p:cNvSpPr/>
                <p:nvPr/>
              </p:nvSpPr>
              <p:spPr>
                <a:xfrm>
                  <a:off x="137149" y="2843698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2" name="Google Shape;942;p22"/>
                <p:cNvSpPr/>
                <p:nvPr/>
              </p:nvSpPr>
              <p:spPr>
                <a:xfrm>
                  <a:off x="137149" y="3250607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3" name="Google Shape;943;p22"/>
                <p:cNvSpPr/>
                <p:nvPr/>
              </p:nvSpPr>
              <p:spPr>
                <a:xfrm>
                  <a:off x="137149" y="3657516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4" name="Google Shape;944;p22"/>
                <p:cNvSpPr/>
                <p:nvPr/>
              </p:nvSpPr>
              <p:spPr>
                <a:xfrm>
                  <a:off x="137149" y="4064425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5" name="Google Shape;945;p22"/>
                <p:cNvSpPr/>
                <p:nvPr/>
              </p:nvSpPr>
              <p:spPr>
                <a:xfrm>
                  <a:off x="137149" y="4471334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6" name="Google Shape;946;p22"/>
                <p:cNvSpPr/>
                <p:nvPr/>
              </p:nvSpPr>
              <p:spPr>
                <a:xfrm>
                  <a:off x="137149" y="2029880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7" name="Google Shape;947;p22"/>
                <p:cNvSpPr/>
                <p:nvPr/>
              </p:nvSpPr>
              <p:spPr>
                <a:xfrm>
                  <a:off x="137149" y="1622971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8" name="Google Shape;948;p22"/>
                <p:cNvSpPr/>
                <p:nvPr/>
              </p:nvSpPr>
              <p:spPr>
                <a:xfrm>
                  <a:off x="137149" y="1216063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49" name="Google Shape;949;p22"/>
                <p:cNvSpPr/>
                <p:nvPr/>
              </p:nvSpPr>
              <p:spPr>
                <a:xfrm>
                  <a:off x="137149" y="402245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0" name="Google Shape;950;p22"/>
                <p:cNvSpPr/>
                <p:nvPr/>
              </p:nvSpPr>
              <p:spPr>
                <a:xfrm>
                  <a:off x="137149" y="809154"/>
                  <a:ext cx="274500" cy="2745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951" name="Google Shape;951;p22"/>
              <p:cNvGrpSpPr/>
              <p:nvPr/>
            </p:nvGrpSpPr>
            <p:grpSpPr>
              <a:xfrm>
                <a:off x="269665" y="493723"/>
                <a:ext cx="224515" cy="4160159"/>
                <a:chOff x="274200" y="493750"/>
                <a:chExt cx="274200" cy="4160575"/>
              </a:xfrm>
            </p:grpSpPr>
            <p:sp>
              <p:nvSpPr>
                <p:cNvPr id="952" name="Google Shape;952;p22"/>
                <p:cNvSpPr/>
                <p:nvPr/>
              </p:nvSpPr>
              <p:spPr>
                <a:xfrm>
                  <a:off x="274200" y="49375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3" name="Google Shape;953;p22"/>
                <p:cNvSpPr/>
                <p:nvPr/>
              </p:nvSpPr>
              <p:spPr>
                <a:xfrm>
                  <a:off x="274200" y="90065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4" name="Google Shape;954;p22"/>
                <p:cNvSpPr/>
                <p:nvPr/>
              </p:nvSpPr>
              <p:spPr>
                <a:xfrm>
                  <a:off x="274200" y="130756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5" name="Google Shape;955;p22"/>
                <p:cNvSpPr/>
                <p:nvPr/>
              </p:nvSpPr>
              <p:spPr>
                <a:xfrm>
                  <a:off x="274200" y="1714472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6" name="Google Shape;956;p22"/>
                <p:cNvSpPr/>
                <p:nvPr/>
              </p:nvSpPr>
              <p:spPr>
                <a:xfrm>
                  <a:off x="274200" y="212138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7" name="Google Shape;957;p22"/>
                <p:cNvSpPr/>
                <p:nvPr/>
              </p:nvSpPr>
              <p:spPr>
                <a:xfrm>
                  <a:off x="274200" y="252828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8" name="Google Shape;958;p22"/>
                <p:cNvSpPr/>
                <p:nvPr/>
              </p:nvSpPr>
              <p:spPr>
                <a:xfrm>
                  <a:off x="274200" y="293519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59" name="Google Shape;959;p22"/>
                <p:cNvSpPr/>
                <p:nvPr/>
              </p:nvSpPr>
              <p:spPr>
                <a:xfrm>
                  <a:off x="274200" y="3342103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0" name="Google Shape;960;p22"/>
                <p:cNvSpPr/>
                <p:nvPr/>
              </p:nvSpPr>
              <p:spPr>
                <a:xfrm>
                  <a:off x="274200" y="3749010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1" name="Google Shape;961;p22"/>
                <p:cNvSpPr/>
                <p:nvPr/>
              </p:nvSpPr>
              <p:spPr>
                <a:xfrm>
                  <a:off x="274200" y="4155918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62" name="Google Shape;962;p22"/>
                <p:cNvSpPr/>
                <p:nvPr/>
              </p:nvSpPr>
              <p:spPr>
                <a:xfrm>
                  <a:off x="274200" y="4562825"/>
                  <a:ext cx="274200" cy="91500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5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Titan One"/>
              <a:buNone/>
              <a:defRPr sz="3400">
                <a:solidFill>
                  <a:schemeClr val="dk1"/>
                </a:solidFill>
                <a:latin typeface="Titan One"/>
                <a:ea typeface="Titan One"/>
                <a:cs typeface="Titan One"/>
                <a:sym typeface="Titan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8" r:id="rId4"/>
    <p:sldLayoutId id="2147483668" r:id="rId5"/>
    <p:sldLayoutId id="2147483669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p27"/>
          <p:cNvSpPr txBox="1">
            <a:spLocks noGrp="1"/>
          </p:cNvSpPr>
          <p:nvPr>
            <p:ph type="ctrTitle"/>
          </p:nvPr>
        </p:nvSpPr>
        <p:spPr>
          <a:xfrm>
            <a:off x="1779219" y="785926"/>
            <a:ext cx="5669400" cy="274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altLang="zh-TW" dirty="0"/>
              <a:t>Wonder World 3</a:t>
            </a:r>
            <a:br>
              <a:rPr lang="en" altLang="zh-TW" dirty="0"/>
            </a:br>
            <a:r>
              <a:rPr lang="en" altLang="zh-TW" dirty="0"/>
              <a:t>U</a:t>
            </a:r>
            <a:r>
              <a:rPr lang="en-US" altLang="zh-TW" dirty="0"/>
              <a:t>nit </a:t>
            </a:r>
            <a:r>
              <a:rPr lang="en" altLang="zh-TW" dirty="0"/>
              <a:t>4 </a:t>
            </a:r>
            <a:br>
              <a:rPr lang="en" altLang="zh-TW" dirty="0"/>
            </a:br>
            <a:r>
              <a:rPr lang="en" altLang="zh-TW" dirty="0"/>
              <a:t>Sentence Practice</a:t>
            </a:r>
            <a:endParaRPr dirty="0"/>
          </a:p>
        </p:txBody>
      </p:sp>
      <p:grpSp>
        <p:nvGrpSpPr>
          <p:cNvPr id="976" name="Google Shape;976;p27"/>
          <p:cNvGrpSpPr/>
          <p:nvPr/>
        </p:nvGrpSpPr>
        <p:grpSpPr>
          <a:xfrm>
            <a:off x="7748284" y="2981355"/>
            <a:ext cx="682492" cy="712394"/>
            <a:chOff x="8295208" y="2912755"/>
            <a:chExt cx="682492" cy="712394"/>
          </a:xfrm>
        </p:grpSpPr>
        <p:sp>
          <p:nvSpPr>
            <p:cNvPr id="977" name="Google Shape;977;p27"/>
            <p:cNvSpPr/>
            <p:nvPr/>
          </p:nvSpPr>
          <p:spPr>
            <a:xfrm>
              <a:off x="8295208" y="2912755"/>
              <a:ext cx="682492" cy="712394"/>
            </a:xfrm>
            <a:custGeom>
              <a:avLst/>
              <a:gdLst/>
              <a:ahLst/>
              <a:cxnLst/>
              <a:rect l="l" t="t" r="r" b="b"/>
              <a:pathLst>
                <a:path w="17648" h="18420" extrusionOk="0">
                  <a:moveTo>
                    <a:pt x="9074" y="0"/>
                  </a:moveTo>
                  <a:cubicBezTo>
                    <a:pt x="3856" y="0"/>
                    <a:pt x="1" y="7852"/>
                    <a:pt x="6064" y="11738"/>
                  </a:cubicBezTo>
                  <a:cubicBezTo>
                    <a:pt x="6360" y="11928"/>
                    <a:pt x="6651" y="12092"/>
                    <a:pt x="6936" y="12246"/>
                  </a:cubicBezTo>
                  <a:cubicBezTo>
                    <a:pt x="5731" y="15000"/>
                    <a:pt x="4541" y="17807"/>
                    <a:pt x="4626" y="17955"/>
                  </a:cubicBezTo>
                  <a:cubicBezTo>
                    <a:pt x="4642" y="17977"/>
                    <a:pt x="4663" y="17992"/>
                    <a:pt x="4689" y="17992"/>
                  </a:cubicBezTo>
                  <a:cubicBezTo>
                    <a:pt x="4827" y="18003"/>
                    <a:pt x="5229" y="18251"/>
                    <a:pt x="5446" y="18405"/>
                  </a:cubicBezTo>
                  <a:cubicBezTo>
                    <a:pt x="5456" y="18415"/>
                    <a:pt x="5472" y="18415"/>
                    <a:pt x="5488" y="18415"/>
                  </a:cubicBezTo>
                  <a:cubicBezTo>
                    <a:pt x="5490" y="18418"/>
                    <a:pt x="5493" y="18419"/>
                    <a:pt x="5496" y="18419"/>
                  </a:cubicBezTo>
                  <a:cubicBezTo>
                    <a:pt x="5500" y="18419"/>
                    <a:pt x="5504" y="18418"/>
                    <a:pt x="5509" y="18415"/>
                  </a:cubicBezTo>
                  <a:cubicBezTo>
                    <a:pt x="5530" y="18410"/>
                    <a:pt x="5546" y="18394"/>
                    <a:pt x="5557" y="18378"/>
                  </a:cubicBezTo>
                  <a:cubicBezTo>
                    <a:pt x="6614" y="15835"/>
                    <a:pt x="7365" y="14006"/>
                    <a:pt x="7904" y="12684"/>
                  </a:cubicBezTo>
                  <a:cubicBezTo>
                    <a:pt x="8864" y="13056"/>
                    <a:pt x="9785" y="13223"/>
                    <a:pt x="10647" y="13223"/>
                  </a:cubicBezTo>
                  <a:cubicBezTo>
                    <a:pt x="14844" y="13223"/>
                    <a:pt x="17647" y="9263"/>
                    <a:pt x="16717" y="5605"/>
                  </a:cubicBezTo>
                  <a:cubicBezTo>
                    <a:pt x="15480" y="725"/>
                    <a:pt x="10199" y="122"/>
                    <a:pt x="10199" y="122"/>
                  </a:cubicBezTo>
                  <a:cubicBezTo>
                    <a:pt x="9819" y="40"/>
                    <a:pt x="9443" y="0"/>
                    <a:pt x="9074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78" name="Google Shape;978;p27"/>
            <p:cNvGrpSpPr/>
            <p:nvPr/>
          </p:nvGrpSpPr>
          <p:grpSpPr>
            <a:xfrm>
              <a:off x="8295382" y="2912813"/>
              <a:ext cx="682144" cy="712277"/>
              <a:chOff x="8671744" y="2912813"/>
              <a:chExt cx="682144" cy="712277"/>
            </a:xfrm>
          </p:grpSpPr>
          <p:sp>
            <p:nvSpPr>
              <p:cNvPr id="979" name="Google Shape;979;p27"/>
              <p:cNvSpPr/>
              <p:nvPr/>
            </p:nvSpPr>
            <p:spPr>
              <a:xfrm>
                <a:off x="8845036" y="3268661"/>
                <a:ext cx="184739" cy="353760"/>
              </a:xfrm>
              <a:custGeom>
                <a:avLst/>
                <a:gdLst/>
                <a:ahLst/>
                <a:cxnLst/>
                <a:rect l="l" t="t" r="r" b="b"/>
                <a:pathLst>
                  <a:path w="4777" h="9147" extrusionOk="0">
                    <a:moveTo>
                      <a:pt x="3871" y="0"/>
                    </a:moveTo>
                    <a:cubicBezTo>
                      <a:pt x="3871" y="0"/>
                      <a:pt x="1" y="8703"/>
                      <a:pt x="207" y="8724"/>
                    </a:cubicBezTo>
                    <a:cubicBezTo>
                      <a:pt x="419" y="8740"/>
                      <a:pt x="1000" y="9147"/>
                      <a:pt x="1000" y="9147"/>
                    </a:cubicBezTo>
                    <a:cubicBezTo>
                      <a:pt x="1000" y="9147"/>
                      <a:pt x="4776" y="63"/>
                      <a:pt x="4665" y="63"/>
                    </a:cubicBezTo>
                    <a:cubicBezTo>
                      <a:pt x="4665" y="63"/>
                      <a:pt x="4664" y="64"/>
                      <a:pt x="4664" y="64"/>
                    </a:cubicBezTo>
                    <a:cubicBezTo>
                      <a:pt x="4640" y="73"/>
                      <a:pt x="4597" y="77"/>
                      <a:pt x="4544" y="77"/>
                    </a:cubicBezTo>
                    <a:cubicBezTo>
                      <a:pt x="4310" y="77"/>
                      <a:pt x="3871" y="0"/>
                      <a:pt x="387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0" name="Google Shape;980;p27"/>
              <p:cNvSpPr/>
              <p:nvPr/>
            </p:nvSpPr>
            <p:spPr>
              <a:xfrm>
                <a:off x="8845886" y="3265761"/>
                <a:ext cx="185473" cy="359329"/>
              </a:xfrm>
              <a:custGeom>
                <a:avLst/>
                <a:gdLst/>
                <a:ahLst/>
                <a:cxnLst/>
                <a:rect l="l" t="t" r="r" b="b"/>
                <a:pathLst>
                  <a:path w="4796" h="9291" extrusionOk="0">
                    <a:moveTo>
                      <a:pt x="3891" y="155"/>
                    </a:moveTo>
                    <a:cubicBezTo>
                      <a:pt x="4108" y="192"/>
                      <a:pt x="4330" y="218"/>
                      <a:pt x="4552" y="223"/>
                    </a:cubicBezTo>
                    <a:cubicBezTo>
                      <a:pt x="4320" y="942"/>
                      <a:pt x="2326" y="5796"/>
                      <a:pt x="946" y="9111"/>
                    </a:cubicBezTo>
                    <a:cubicBezTo>
                      <a:pt x="793" y="9010"/>
                      <a:pt x="455" y="8793"/>
                      <a:pt x="254" y="8735"/>
                    </a:cubicBezTo>
                    <a:cubicBezTo>
                      <a:pt x="375" y="8170"/>
                      <a:pt x="2464" y="3374"/>
                      <a:pt x="3891" y="155"/>
                    </a:cubicBezTo>
                    <a:close/>
                    <a:moveTo>
                      <a:pt x="3848" y="0"/>
                    </a:moveTo>
                    <a:cubicBezTo>
                      <a:pt x="3820" y="0"/>
                      <a:pt x="3795" y="16"/>
                      <a:pt x="3786" y="43"/>
                    </a:cubicBezTo>
                    <a:cubicBezTo>
                      <a:pt x="2363" y="3237"/>
                      <a:pt x="0" y="8624"/>
                      <a:pt x="116" y="8830"/>
                    </a:cubicBezTo>
                    <a:cubicBezTo>
                      <a:pt x="132" y="8852"/>
                      <a:pt x="153" y="8867"/>
                      <a:pt x="180" y="8867"/>
                    </a:cubicBezTo>
                    <a:cubicBezTo>
                      <a:pt x="317" y="8878"/>
                      <a:pt x="719" y="9126"/>
                      <a:pt x="936" y="9280"/>
                    </a:cubicBezTo>
                    <a:cubicBezTo>
                      <a:pt x="946" y="9290"/>
                      <a:pt x="962" y="9290"/>
                      <a:pt x="978" y="9290"/>
                    </a:cubicBezTo>
                    <a:lnTo>
                      <a:pt x="999" y="9290"/>
                    </a:lnTo>
                    <a:cubicBezTo>
                      <a:pt x="1020" y="9285"/>
                      <a:pt x="1036" y="9269"/>
                      <a:pt x="1047" y="9248"/>
                    </a:cubicBezTo>
                    <a:cubicBezTo>
                      <a:pt x="4795" y="239"/>
                      <a:pt x="4732" y="144"/>
                      <a:pt x="4705" y="102"/>
                    </a:cubicBezTo>
                    <a:cubicBezTo>
                      <a:pt x="4690" y="82"/>
                      <a:pt x="4665" y="71"/>
                      <a:pt x="4641" y="71"/>
                    </a:cubicBezTo>
                    <a:cubicBezTo>
                      <a:pt x="4632" y="71"/>
                      <a:pt x="4624" y="72"/>
                      <a:pt x="4616" y="75"/>
                    </a:cubicBezTo>
                    <a:cubicBezTo>
                      <a:pt x="4589" y="80"/>
                      <a:pt x="4557" y="80"/>
                      <a:pt x="4531" y="80"/>
                    </a:cubicBezTo>
                    <a:cubicBezTo>
                      <a:pt x="4304" y="70"/>
                      <a:pt x="4082" y="43"/>
                      <a:pt x="3860" y="1"/>
                    </a:cubicBezTo>
                    <a:cubicBezTo>
                      <a:pt x="3856" y="1"/>
                      <a:pt x="3851" y="0"/>
                      <a:pt x="38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1" name="Google Shape;981;p27"/>
              <p:cNvSpPr/>
              <p:nvPr/>
            </p:nvSpPr>
            <p:spPr>
              <a:xfrm>
                <a:off x="8671744" y="2912813"/>
                <a:ext cx="682144" cy="511400"/>
              </a:xfrm>
              <a:custGeom>
                <a:avLst/>
                <a:gdLst/>
                <a:ahLst/>
                <a:cxnLst/>
                <a:rect l="l" t="t" r="r" b="b"/>
                <a:pathLst>
                  <a:path w="17639" h="13223" extrusionOk="0">
                    <a:moveTo>
                      <a:pt x="9063" y="0"/>
                    </a:moveTo>
                    <a:cubicBezTo>
                      <a:pt x="3849" y="0"/>
                      <a:pt x="0" y="7854"/>
                      <a:pt x="6057" y="11739"/>
                    </a:cubicBezTo>
                    <a:cubicBezTo>
                      <a:pt x="7683" y="12781"/>
                      <a:pt x="9240" y="13222"/>
                      <a:pt x="10641" y="13222"/>
                    </a:cubicBezTo>
                    <a:cubicBezTo>
                      <a:pt x="14837" y="13222"/>
                      <a:pt x="17638" y="9264"/>
                      <a:pt x="16711" y="5606"/>
                    </a:cubicBezTo>
                    <a:cubicBezTo>
                      <a:pt x="15479" y="726"/>
                      <a:pt x="10192" y="123"/>
                      <a:pt x="10192" y="123"/>
                    </a:cubicBezTo>
                    <a:cubicBezTo>
                      <a:pt x="9811" y="40"/>
                      <a:pt x="9434" y="0"/>
                      <a:pt x="90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2" name="Google Shape;982;p27"/>
              <p:cNvSpPr/>
              <p:nvPr/>
            </p:nvSpPr>
            <p:spPr>
              <a:xfrm>
                <a:off x="8905983" y="3034329"/>
                <a:ext cx="311004" cy="286118"/>
              </a:xfrm>
              <a:custGeom>
                <a:avLst/>
                <a:gdLst/>
                <a:ahLst/>
                <a:cxnLst/>
                <a:rect l="l" t="t" r="r" b="b"/>
                <a:pathLst>
                  <a:path w="8042" h="7398" extrusionOk="0">
                    <a:moveTo>
                      <a:pt x="2322" y="143"/>
                    </a:moveTo>
                    <a:cubicBezTo>
                      <a:pt x="2547" y="143"/>
                      <a:pt x="2761" y="222"/>
                      <a:pt x="2940" y="360"/>
                    </a:cubicBezTo>
                    <a:cubicBezTo>
                      <a:pt x="4013" y="1206"/>
                      <a:pt x="4172" y="2263"/>
                      <a:pt x="4172" y="2274"/>
                    </a:cubicBezTo>
                    <a:cubicBezTo>
                      <a:pt x="4179" y="2311"/>
                      <a:pt x="4209" y="2333"/>
                      <a:pt x="4241" y="2333"/>
                    </a:cubicBezTo>
                    <a:cubicBezTo>
                      <a:pt x="4260" y="2333"/>
                      <a:pt x="4278" y="2326"/>
                      <a:pt x="4293" y="2311"/>
                    </a:cubicBezTo>
                    <a:cubicBezTo>
                      <a:pt x="4304" y="2300"/>
                      <a:pt x="5319" y="1301"/>
                      <a:pt x="6287" y="1301"/>
                    </a:cubicBezTo>
                    <a:cubicBezTo>
                      <a:pt x="6911" y="1301"/>
                      <a:pt x="7381" y="1719"/>
                      <a:pt x="7688" y="2543"/>
                    </a:cubicBezTo>
                    <a:cubicBezTo>
                      <a:pt x="7889" y="3088"/>
                      <a:pt x="7778" y="3664"/>
                      <a:pt x="7360" y="4262"/>
                    </a:cubicBezTo>
                    <a:cubicBezTo>
                      <a:pt x="6218" y="5911"/>
                      <a:pt x="3046" y="7254"/>
                      <a:pt x="2501" y="7254"/>
                    </a:cubicBezTo>
                    <a:lnTo>
                      <a:pt x="2480" y="7254"/>
                    </a:lnTo>
                    <a:cubicBezTo>
                      <a:pt x="2364" y="7106"/>
                      <a:pt x="672" y="4928"/>
                      <a:pt x="302" y="3104"/>
                    </a:cubicBezTo>
                    <a:cubicBezTo>
                      <a:pt x="154" y="2342"/>
                      <a:pt x="360" y="1549"/>
                      <a:pt x="857" y="952"/>
                    </a:cubicBezTo>
                    <a:cubicBezTo>
                      <a:pt x="1269" y="444"/>
                      <a:pt x="1809" y="143"/>
                      <a:pt x="2300" y="143"/>
                    </a:cubicBezTo>
                    <a:cubicBezTo>
                      <a:pt x="2308" y="143"/>
                      <a:pt x="2315" y="143"/>
                      <a:pt x="2322" y="143"/>
                    </a:cubicBezTo>
                    <a:close/>
                    <a:moveTo>
                      <a:pt x="2300" y="0"/>
                    </a:moveTo>
                    <a:cubicBezTo>
                      <a:pt x="1766" y="0"/>
                      <a:pt x="1185" y="323"/>
                      <a:pt x="746" y="862"/>
                    </a:cubicBezTo>
                    <a:cubicBezTo>
                      <a:pt x="217" y="1491"/>
                      <a:pt x="0" y="2327"/>
                      <a:pt x="159" y="3136"/>
                    </a:cubicBezTo>
                    <a:cubicBezTo>
                      <a:pt x="550" y="5049"/>
                      <a:pt x="2353" y="7328"/>
                      <a:pt x="2369" y="7344"/>
                    </a:cubicBezTo>
                    <a:cubicBezTo>
                      <a:pt x="2397" y="7377"/>
                      <a:pt x="2439" y="7398"/>
                      <a:pt x="2485" y="7398"/>
                    </a:cubicBezTo>
                    <a:cubicBezTo>
                      <a:pt x="2490" y="7398"/>
                      <a:pt x="2496" y="7397"/>
                      <a:pt x="2501" y="7397"/>
                    </a:cubicBezTo>
                    <a:cubicBezTo>
                      <a:pt x="3077" y="7397"/>
                      <a:pt x="6287" y="6064"/>
                      <a:pt x="7476" y="4346"/>
                    </a:cubicBezTo>
                    <a:cubicBezTo>
                      <a:pt x="7926" y="3707"/>
                      <a:pt x="8042" y="3083"/>
                      <a:pt x="7820" y="2496"/>
                    </a:cubicBezTo>
                    <a:cubicBezTo>
                      <a:pt x="7492" y="1608"/>
                      <a:pt x="6974" y="1158"/>
                      <a:pt x="6287" y="1158"/>
                    </a:cubicBezTo>
                    <a:cubicBezTo>
                      <a:pt x="5425" y="1158"/>
                      <a:pt x="4568" y="1867"/>
                      <a:pt x="4288" y="2120"/>
                    </a:cubicBezTo>
                    <a:cubicBezTo>
                      <a:pt x="4209" y="1803"/>
                      <a:pt x="3934" y="963"/>
                      <a:pt x="3030" y="249"/>
                    </a:cubicBezTo>
                    <a:cubicBezTo>
                      <a:pt x="2818" y="85"/>
                      <a:pt x="2565" y="0"/>
                      <a:pt x="230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3" name="Google Shape;983;p27"/>
              <p:cNvSpPr/>
              <p:nvPr/>
            </p:nvSpPr>
            <p:spPr>
              <a:xfrm>
                <a:off x="8909851" y="2971483"/>
                <a:ext cx="22546" cy="14000"/>
              </a:xfrm>
              <a:custGeom>
                <a:avLst/>
                <a:gdLst/>
                <a:ahLst/>
                <a:cxnLst/>
                <a:rect l="l" t="t" r="r" b="b"/>
                <a:pathLst>
                  <a:path w="583" h="362" extrusionOk="0">
                    <a:moveTo>
                      <a:pt x="323" y="0"/>
                    </a:moveTo>
                    <a:cubicBezTo>
                      <a:pt x="292" y="0"/>
                      <a:pt x="260" y="5"/>
                      <a:pt x="228" y="13"/>
                    </a:cubicBezTo>
                    <a:cubicBezTo>
                      <a:pt x="133" y="50"/>
                      <a:pt x="59" y="134"/>
                      <a:pt x="17" y="272"/>
                    </a:cubicBezTo>
                    <a:cubicBezTo>
                      <a:pt x="1" y="309"/>
                      <a:pt x="22" y="351"/>
                      <a:pt x="64" y="362"/>
                    </a:cubicBezTo>
                    <a:lnTo>
                      <a:pt x="85" y="362"/>
                    </a:lnTo>
                    <a:cubicBezTo>
                      <a:pt x="112" y="362"/>
                      <a:pt x="144" y="346"/>
                      <a:pt x="154" y="314"/>
                    </a:cubicBezTo>
                    <a:cubicBezTo>
                      <a:pt x="165" y="245"/>
                      <a:pt x="212" y="182"/>
                      <a:pt x="276" y="150"/>
                    </a:cubicBezTo>
                    <a:cubicBezTo>
                      <a:pt x="294" y="145"/>
                      <a:pt x="312" y="143"/>
                      <a:pt x="330" y="143"/>
                    </a:cubicBezTo>
                    <a:cubicBezTo>
                      <a:pt x="369" y="143"/>
                      <a:pt x="408" y="155"/>
                      <a:pt x="445" y="177"/>
                    </a:cubicBezTo>
                    <a:cubicBezTo>
                      <a:pt x="457" y="184"/>
                      <a:pt x="469" y="186"/>
                      <a:pt x="480" y="186"/>
                    </a:cubicBezTo>
                    <a:cubicBezTo>
                      <a:pt x="539" y="186"/>
                      <a:pt x="582" y="105"/>
                      <a:pt x="524" y="60"/>
                    </a:cubicBezTo>
                    <a:cubicBezTo>
                      <a:pt x="463" y="20"/>
                      <a:pt x="393" y="0"/>
                      <a:pt x="3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4" name="Google Shape;984;p27"/>
              <p:cNvSpPr/>
              <p:nvPr/>
            </p:nvSpPr>
            <p:spPr>
              <a:xfrm>
                <a:off x="8909657" y="2992522"/>
                <a:ext cx="22469" cy="14039"/>
              </a:xfrm>
              <a:custGeom>
                <a:avLst/>
                <a:gdLst/>
                <a:ahLst/>
                <a:cxnLst/>
                <a:rect l="l" t="t" r="r" b="b"/>
                <a:pathLst>
                  <a:path w="581" h="363" extrusionOk="0">
                    <a:moveTo>
                      <a:pt x="321" y="1"/>
                    </a:moveTo>
                    <a:cubicBezTo>
                      <a:pt x="289" y="1"/>
                      <a:pt x="258" y="5"/>
                      <a:pt x="228" y="13"/>
                    </a:cubicBezTo>
                    <a:cubicBezTo>
                      <a:pt x="127" y="50"/>
                      <a:pt x="59" y="135"/>
                      <a:pt x="11" y="272"/>
                    </a:cubicBezTo>
                    <a:cubicBezTo>
                      <a:pt x="1" y="309"/>
                      <a:pt x="22" y="352"/>
                      <a:pt x="59" y="362"/>
                    </a:cubicBezTo>
                    <a:lnTo>
                      <a:pt x="80" y="362"/>
                    </a:lnTo>
                    <a:cubicBezTo>
                      <a:pt x="112" y="362"/>
                      <a:pt x="138" y="346"/>
                      <a:pt x="149" y="315"/>
                    </a:cubicBezTo>
                    <a:cubicBezTo>
                      <a:pt x="164" y="246"/>
                      <a:pt x="207" y="183"/>
                      <a:pt x="276" y="151"/>
                    </a:cubicBezTo>
                    <a:cubicBezTo>
                      <a:pt x="292" y="146"/>
                      <a:pt x="309" y="144"/>
                      <a:pt x="327" y="144"/>
                    </a:cubicBezTo>
                    <a:cubicBezTo>
                      <a:pt x="366" y="144"/>
                      <a:pt x="407" y="155"/>
                      <a:pt x="439" y="177"/>
                    </a:cubicBezTo>
                    <a:cubicBezTo>
                      <a:pt x="453" y="185"/>
                      <a:pt x="466" y="189"/>
                      <a:pt x="479" y="189"/>
                    </a:cubicBezTo>
                    <a:cubicBezTo>
                      <a:pt x="540" y="189"/>
                      <a:pt x="580" y="105"/>
                      <a:pt x="519" y="61"/>
                    </a:cubicBezTo>
                    <a:cubicBezTo>
                      <a:pt x="461" y="21"/>
                      <a:pt x="390" y="1"/>
                      <a:pt x="32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5" name="Google Shape;985;p27"/>
              <p:cNvSpPr/>
              <p:nvPr/>
            </p:nvSpPr>
            <p:spPr>
              <a:xfrm>
                <a:off x="8856289" y="3036766"/>
                <a:ext cx="16552" cy="20072"/>
              </a:xfrm>
              <a:custGeom>
                <a:avLst/>
                <a:gdLst/>
                <a:ahLst/>
                <a:cxnLst/>
                <a:rect l="l" t="t" r="r" b="b"/>
                <a:pathLst>
                  <a:path w="428" h="519" extrusionOk="0">
                    <a:moveTo>
                      <a:pt x="334" y="1"/>
                    </a:moveTo>
                    <a:cubicBezTo>
                      <a:pt x="332" y="1"/>
                      <a:pt x="330" y="1"/>
                      <a:pt x="328" y="1"/>
                    </a:cubicBezTo>
                    <a:cubicBezTo>
                      <a:pt x="223" y="6"/>
                      <a:pt x="128" y="54"/>
                      <a:pt x="64" y="138"/>
                    </a:cubicBezTo>
                    <a:cubicBezTo>
                      <a:pt x="6" y="223"/>
                      <a:pt x="1" y="334"/>
                      <a:pt x="43" y="471"/>
                    </a:cubicBezTo>
                    <a:cubicBezTo>
                      <a:pt x="54" y="503"/>
                      <a:pt x="80" y="519"/>
                      <a:pt x="112" y="519"/>
                    </a:cubicBezTo>
                    <a:lnTo>
                      <a:pt x="117" y="519"/>
                    </a:lnTo>
                    <a:cubicBezTo>
                      <a:pt x="165" y="519"/>
                      <a:pt x="196" y="471"/>
                      <a:pt x="180" y="429"/>
                    </a:cubicBezTo>
                    <a:cubicBezTo>
                      <a:pt x="149" y="360"/>
                      <a:pt x="149" y="286"/>
                      <a:pt x="180" y="218"/>
                    </a:cubicBezTo>
                    <a:cubicBezTo>
                      <a:pt x="223" y="175"/>
                      <a:pt x="276" y="149"/>
                      <a:pt x="334" y="144"/>
                    </a:cubicBezTo>
                    <a:cubicBezTo>
                      <a:pt x="427" y="138"/>
                      <a:pt x="424" y="1"/>
                      <a:pt x="3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6" name="Google Shape;986;p27"/>
              <p:cNvSpPr/>
              <p:nvPr/>
            </p:nvSpPr>
            <p:spPr>
              <a:xfrm>
                <a:off x="8879609" y="3022069"/>
                <a:ext cx="15972" cy="20072"/>
              </a:xfrm>
              <a:custGeom>
                <a:avLst/>
                <a:gdLst/>
                <a:ahLst/>
                <a:cxnLst/>
                <a:rect l="l" t="t" r="r" b="b"/>
                <a:pathLst>
                  <a:path w="413" h="519" extrusionOk="0">
                    <a:moveTo>
                      <a:pt x="339" y="0"/>
                    </a:moveTo>
                    <a:cubicBezTo>
                      <a:pt x="233" y="5"/>
                      <a:pt x="138" y="53"/>
                      <a:pt x="74" y="132"/>
                    </a:cubicBezTo>
                    <a:cubicBezTo>
                      <a:pt x="11" y="217"/>
                      <a:pt x="0" y="328"/>
                      <a:pt x="48" y="471"/>
                    </a:cubicBezTo>
                    <a:cubicBezTo>
                      <a:pt x="53" y="497"/>
                      <a:pt x="80" y="518"/>
                      <a:pt x="111" y="518"/>
                    </a:cubicBezTo>
                    <a:cubicBezTo>
                      <a:pt x="117" y="518"/>
                      <a:pt x="127" y="518"/>
                      <a:pt x="133" y="513"/>
                    </a:cubicBezTo>
                    <a:cubicBezTo>
                      <a:pt x="170" y="502"/>
                      <a:pt x="191" y="460"/>
                      <a:pt x="180" y="423"/>
                    </a:cubicBezTo>
                    <a:cubicBezTo>
                      <a:pt x="148" y="360"/>
                      <a:pt x="154" y="280"/>
                      <a:pt x="185" y="217"/>
                    </a:cubicBezTo>
                    <a:cubicBezTo>
                      <a:pt x="228" y="175"/>
                      <a:pt x="281" y="148"/>
                      <a:pt x="339" y="143"/>
                    </a:cubicBezTo>
                    <a:cubicBezTo>
                      <a:pt x="381" y="143"/>
                      <a:pt x="413" y="111"/>
                      <a:pt x="413" y="69"/>
                    </a:cubicBezTo>
                    <a:cubicBezTo>
                      <a:pt x="408" y="32"/>
                      <a:pt x="376" y="0"/>
                      <a:pt x="33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7" name="Google Shape;987;p27"/>
              <p:cNvSpPr/>
              <p:nvPr/>
            </p:nvSpPr>
            <p:spPr>
              <a:xfrm>
                <a:off x="8888813" y="2991439"/>
                <a:ext cx="17635" cy="19802"/>
              </a:xfrm>
              <a:custGeom>
                <a:avLst/>
                <a:gdLst/>
                <a:ahLst/>
                <a:cxnLst/>
                <a:rect l="l" t="t" r="r" b="b"/>
                <a:pathLst>
                  <a:path w="456" h="512" extrusionOk="0">
                    <a:moveTo>
                      <a:pt x="290" y="1"/>
                    </a:moveTo>
                    <a:cubicBezTo>
                      <a:pt x="231" y="1"/>
                      <a:pt x="173" y="19"/>
                      <a:pt x="127" y="57"/>
                    </a:cubicBezTo>
                    <a:cubicBezTo>
                      <a:pt x="37" y="131"/>
                      <a:pt x="0" y="258"/>
                      <a:pt x="11" y="443"/>
                    </a:cubicBezTo>
                    <a:cubicBezTo>
                      <a:pt x="16" y="480"/>
                      <a:pt x="48" y="512"/>
                      <a:pt x="85" y="512"/>
                    </a:cubicBezTo>
                    <a:lnTo>
                      <a:pt x="90" y="512"/>
                    </a:lnTo>
                    <a:cubicBezTo>
                      <a:pt x="127" y="507"/>
                      <a:pt x="159" y="475"/>
                      <a:pt x="154" y="433"/>
                    </a:cubicBezTo>
                    <a:cubicBezTo>
                      <a:pt x="148" y="300"/>
                      <a:pt x="170" y="211"/>
                      <a:pt x="217" y="168"/>
                    </a:cubicBezTo>
                    <a:cubicBezTo>
                      <a:pt x="240" y="153"/>
                      <a:pt x="266" y="143"/>
                      <a:pt x="293" y="143"/>
                    </a:cubicBezTo>
                    <a:cubicBezTo>
                      <a:pt x="303" y="143"/>
                      <a:pt x="313" y="144"/>
                      <a:pt x="323" y="147"/>
                    </a:cubicBezTo>
                    <a:cubicBezTo>
                      <a:pt x="332" y="150"/>
                      <a:pt x="341" y="151"/>
                      <a:pt x="349" y="151"/>
                    </a:cubicBezTo>
                    <a:cubicBezTo>
                      <a:pt x="430" y="151"/>
                      <a:pt x="456" y="24"/>
                      <a:pt x="360" y="10"/>
                    </a:cubicBezTo>
                    <a:cubicBezTo>
                      <a:pt x="337" y="4"/>
                      <a:pt x="314" y="1"/>
                      <a:pt x="29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8" name="Google Shape;988;p27"/>
              <p:cNvSpPr/>
              <p:nvPr/>
            </p:nvSpPr>
            <p:spPr>
              <a:xfrm>
                <a:off x="8865493" y="3007412"/>
                <a:ext cx="17016" cy="19802"/>
              </a:xfrm>
              <a:custGeom>
                <a:avLst/>
                <a:gdLst/>
                <a:ahLst/>
                <a:cxnLst/>
                <a:rect l="l" t="t" r="r" b="b"/>
                <a:pathLst>
                  <a:path w="440" h="512" extrusionOk="0">
                    <a:moveTo>
                      <a:pt x="300" y="1"/>
                    </a:moveTo>
                    <a:cubicBezTo>
                      <a:pt x="238" y="1"/>
                      <a:pt x="178" y="23"/>
                      <a:pt x="128" y="62"/>
                    </a:cubicBezTo>
                    <a:cubicBezTo>
                      <a:pt x="38" y="131"/>
                      <a:pt x="1" y="263"/>
                      <a:pt x="16" y="448"/>
                    </a:cubicBezTo>
                    <a:cubicBezTo>
                      <a:pt x="16" y="485"/>
                      <a:pt x="48" y="511"/>
                      <a:pt x="85" y="511"/>
                    </a:cubicBezTo>
                    <a:lnTo>
                      <a:pt x="90" y="511"/>
                    </a:lnTo>
                    <a:cubicBezTo>
                      <a:pt x="133" y="511"/>
                      <a:pt x="159" y="474"/>
                      <a:pt x="159" y="437"/>
                    </a:cubicBezTo>
                    <a:cubicBezTo>
                      <a:pt x="149" y="305"/>
                      <a:pt x="170" y="210"/>
                      <a:pt x="217" y="173"/>
                    </a:cubicBezTo>
                    <a:cubicBezTo>
                      <a:pt x="242" y="152"/>
                      <a:pt x="270" y="145"/>
                      <a:pt x="301" y="145"/>
                    </a:cubicBezTo>
                    <a:cubicBezTo>
                      <a:pt x="310" y="145"/>
                      <a:pt x="319" y="145"/>
                      <a:pt x="328" y="147"/>
                    </a:cubicBezTo>
                    <a:cubicBezTo>
                      <a:pt x="334" y="147"/>
                      <a:pt x="338" y="148"/>
                      <a:pt x="343" y="148"/>
                    </a:cubicBezTo>
                    <a:cubicBezTo>
                      <a:pt x="416" y="148"/>
                      <a:pt x="440" y="39"/>
                      <a:pt x="365" y="9"/>
                    </a:cubicBezTo>
                    <a:cubicBezTo>
                      <a:pt x="344" y="4"/>
                      <a:pt x="322" y="1"/>
                      <a:pt x="30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9" name="Google Shape;989;p27"/>
              <p:cNvSpPr/>
              <p:nvPr/>
            </p:nvSpPr>
            <p:spPr>
              <a:xfrm>
                <a:off x="9072623" y="3393156"/>
                <a:ext cx="24016" cy="12105"/>
              </a:xfrm>
              <a:custGeom>
                <a:avLst/>
                <a:gdLst/>
                <a:ahLst/>
                <a:cxnLst/>
                <a:rect l="l" t="t" r="r" b="b"/>
                <a:pathLst>
                  <a:path w="621" h="313" extrusionOk="0">
                    <a:moveTo>
                      <a:pt x="79" y="1"/>
                    </a:moveTo>
                    <a:cubicBezTo>
                      <a:pt x="70" y="1"/>
                      <a:pt x="62" y="3"/>
                      <a:pt x="53" y="6"/>
                    </a:cubicBezTo>
                    <a:cubicBezTo>
                      <a:pt x="16" y="22"/>
                      <a:pt x="0" y="64"/>
                      <a:pt x="16" y="101"/>
                    </a:cubicBezTo>
                    <a:cubicBezTo>
                      <a:pt x="58" y="197"/>
                      <a:pt x="138" y="271"/>
                      <a:pt x="233" y="302"/>
                    </a:cubicBezTo>
                    <a:cubicBezTo>
                      <a:pt x="254" y="308"/>
                      <a:pt x="281" y="313"/>
                      <a:pt x="307" y="313"/>
                    </a:cubicBezTo>
                    <a:cubicBezTo>
                      <a:pt x="397" y="308"/>
                      <a:pt x="487" y="276"/>
                      <a:pt x="561" y="212"/>
                    </a:cubicBezTo>
                    <a:cubicBezTo>
                      <a:pt x="621" y="165"/>
                      <a:pt x="573" y="80"/>
                      <a:pt x="514" y="80"/>
                    </a:cubicBezTo>
                    <a:cubicBezTo>
                      <a:pt x="500" y="80"/>
                      <a:pt x="485" y="85"/>
                      <a:pt x="471" y="96"/>
                    </a:cubicBezTo>
                    <a:cubicBezTo>
                      <a:pt x="426" y="141"/>
                      <a:pt x="365" y="167"/>
                      <a:pt x="302" y="167"/>
                    </a:cubicBezTo>
                    <a:cubicBezTo>
                      <a:pt x="292" y="167"/>
                      <a:pt x="281" y="166"/>
                      <a:pt x="270" y="165"/>
                    </a:cubicBezTo>
                    <a:cubicBezTo>
                      <a:pt x="217" y="144"/>
                      <a:pt x="175" y="101"/>
                      <a:pt x="148" y="49"/>
                    </a:cubicBezTo>
                    <a:cubicBezTo>
                      <a:pt x="136" y="20"/>
                      <a:pt x="108" y="1"/>
                      <a:pt x="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0" name="Google Shape;990;p27"/>
              <p:cNvSpPr/>
              <p:nvPr/>
            </p:nvSpPr>
            <p:spPr>
              <a:xfrm>
                <a:off x="9084766" y="3376216"/>
                <a:ext cx="24209" cy="11873"/>
              </a:xfrm>
              <a:custGeom>
                <a:avLst/>
                <a:gdLst/>
                <a:ahLst/>
                <a:cxnLst/>
                <a:rect l="l" t="t" r="r" b="b"/>
                <a:pathLst>
                  <a:path w="626" h="307" extrusionOk="0">
                    <a:moveTo>
                      <a:pt x="85" y="0"/>
                    </a:moveTo>
                    <a:cubicBezTo>
                      <a:pt x="43" y="0"/>
                      <a:pt x="0" y="38"/>
                      <a:pt x="14" y="90"/>
                    </a:cubicBezTo>
                    <a:cubicBezTo>
                      <a:pt x="56" y="190"/>
                      <a:pt x="136" y="259"/>
                      <a:pt x="236" y="296"/>
                    </a:cubicBezTo>
                    <a:cubicBezTo>
                      <a:pt x="257" y="302"/>
                      <a:pt x="278" y="302"/>
                      <a:pt x="305" y="307"/>
                    </a:cubicBezTo>
                    <a:cubicBezTo>
                      <a:pt x="395" y="302"/>
                      <a:pt x="485" y="265"/>
                      <a:pt x="559" y="201"/>
                    </a:cubicBezTo>
                    <a:cubicBezTo>
                      <a:pt x="626" y="159"/>
                      <a:pt x="576" y="70"/>
                      <a:pt x="516" y="70"/>
                    </a:cubicBezTo>
                    <a:cubicBezTo>
                      <a:pt x="500" y="70"/>
                      <a:pt x="484" y="76"/>
                      <a:pt x="469" y="90"/>
                    </a:cubicBezTo>
                    <a:cubicBezTo>
                      <a:pt x="421" y="138"/>
                      <a:pt x="356" y="160"/>
                      <a:pt x="290" y="160"/>
                    </a:cubicBezTo>
                    <a:cubicBezTo>
                      <a:pt x="283" y="160"/>
                      <a:pt x="275" y="159"/>
                      <a:pt x="268" y="159"/>
                    </a:cubicBezTo>
                    <a:cubicBezTo>
                      <a:pt x="215" y="132"/>
                      <a:pt x="173" y="90"/>
                      <a:pt x="146" y="37"/>
                    </a:cubicBezTo>
                    <a:cubicBezTo>
                      <a:pt x="132" y="11"/>
                      <a:pt x="108" y="0"/>
                      <a:pt x="8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1" name="Google Shape;991;p27"/>
              <p:cNvSpPr/>
              <p:nvPr/>
            </p:nvSpPr>
            <p:spPr>
              <a:xfrm>
                <a:off x="9157664" y="3366432"/>
                <a:ext cx="21966" cy="14929"/>
              </a:xfrm>
              <a:custGeom>
                <a:avLst/>
                <a:gdLst/>
                <a:ahLst/>
                <a:cxnLst/>
                <a:rect l="l" t="t" r="r" b="b"/>
                <a:pathLst>
                  <a:path w="568" h="386" extrusionOk="0">
                    <a:moveTo>
                      <a:pt x="473" y="0"/>
                    </a:moveTo>
                    <a:cubicBezTo>
                      <a:pt x="443" y="0"/>
                      <a:pt x="414" y="17"/>
                      <a:pt x="408" y="58"/>
                    </a:cubicBezTo>
                    <a:cubicBezTo>
                      <a:pt x="392" y="132"/>
                      <a:pt x="350" y="195"/>
                      <a:pt x="286" y="232"/>
                    </a:cubicBezTo>
                    <a:cubicBezTo>
                      <a:pt x="268" y="237"/>
                      <a:pt x="250" y="239"/>
                      <a:pt x="232" y="239"/>
                    </a:cubicBezTo>
                    <a:cubicBezTo>
                      <a:pt x="193" y="239"/>
                      <a:pt x="154" y="227"/>
                      <a:pt x="117" y="206"/>
                    </a:cubicBezTo>
                    <a:cubicBezTo>
                      <a:pt x="107" y="201"/>
                      <a:pt x="96" y="198"/>
                      <a:pt x="85" y="198"/>
                    </a:cubicBezTo>
                    <a:cubicBezTo>
                      <a:pt x="61" y="198"/>
                      <a:pt x="36" y="210"/>
                      <a:pt x="22" y="232"/>
                    </a:cubicBezTo>
                    <a:cubicBezTo>
                      <a:pt x="1" y="264"/>
                      <a:pt x="11" y="311"/>
                      <a:pt x="43" y="332"/>
                    </a:cubicBezTo>
                    <a:cubicBezTo>
                      <a:pt x="101" y="364"/>
                      <a:pt x="170" y="380"/>
                      <a:pt x="233" y="385"/>
                    </a:cubicBezTo>
                    <a:cubicBezTo>
                      <a:pt x="270" y="385"/>
                      <a:pt x="307" y="375"/>
                      <a:pt x="339" y="364"/>
                    </a:cubicBezTo>
                    <a:cubicBezTo>
                      <a:pt x="434" y="327"/>
                      <a:pt x="503" y="237"/>
                      <a:pt x="545" y="100"/>
                    </a:cubicBezTo>
                    <a:cubicBezTo>
                      <a:pt x="567" y="39"/>
                      <a:pt x="519" y="0"/>
                      <a:pt x="47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2" name="Google Shape;992;p27"/>
              <p:cNvSpPr/>
              <p:nvPr/>
            </p:nvSpPr>
            <p:spPr>
              <a:xfrm>
                <a:off x="9128776" y="3365852"/>
                <a:ext cx="22817" cy="14464"/>
              </a:xfrm>
              <a:custGeom>
                <a:avLst/>
                <a:gdLst/>
                <a:ahLst/>
                <a:cxnLst/>
                <a:rect l="l" t="t" r="r" b="b"/>
                <a:pathLst>
                  <a:path w="590" h="374" extrusionOk="0">
                    <a:moveTo>
                      <a:pt x="503" y="0"/>
                    </a:moveTo>
                    <a:cubicBezTo>
                      <a:pt x="474" y="0"/>
                      <a:pt x="446" y="16"/>
                      <a:pt x="436" y="51"/>
                    </a:cubicBezTo>
                    <a:cubicBezTo>
                      <a:pt x="420" y="125"/>
                      <a:pt x="378" y="184"/>
                      <a:pt x="314" y="221"/>
                    </a:cubicBezTo>
                    <a:cubicBezTo>
                      <a:pt x="296" y="225"/>
                      <a:pt x="278" y="228"/>
                      <a:pt x="259" y="228"/>
                    </a:cubicBezTo>
                    <a:cubicBezTo>
                      <a:pt x="218" y="228"/>
                      <a:pt x="178" y="216"/>
                      <a:pt x="145" y="194"/>
                    </a:cubicBezTo>
                    <a:cubicBezTo>
                      <a:pt x="131" y="185"/>
                      <a:pt x="118" y="181"/>
                      <a:pt x="105" y="181"/>
                    </a:cubicBezTo>
                    <a:cubicBezTo>
                      <a:pt x="43" y="181"/>
                      <a:pt x="0" y="272"/>
                      <a:pt x="66" y="316"/>
                    </a:cubicBezTo>
                    <a:cubicBezTo>
                      <a:pt x="129" y="353"/>
                      <a:pt x="198" y="369"/>
                      <a:pt x="267" y="374"/>
                    </a:cubicBezTo>
                    <a:cubicBezTo>
                      <a:pt x="298" y="374"/>
                      <a:pt x="330" y="369"/>
                      <a:pt x="362" y="358"/>
                    </a:cubicBezTo>
                    <a:cubicBezTo>
                      <a:pt x="462" y="321"/>
                      <a:pt x="531" y="231"/>
                      <a:pt x="573" y="94"/>
                    </a:cubicBezTo>
                    <a:cubicBezTo>
                      <a:pt x="589" y="36"/>
                      <a:pt x="545" y="0"/>
                      <a:pt x="50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3" name="Google Shape;993;p27"/>
              <p:cNvSpPr/>
              <p:nvPr/>
            </p:nvSpPr>
            <p:spPr>
              <a:xfrm>
                <a:off x="9104451" y="3387007"/>
                <a:ext cx="23358" cy="13962"/>
              </a:xfrm>
              <a:custGeom>
                <a:avLst/>
                <a:gdLst/>
                <a:ahLst/>
                <a:cxnLst/>
                <a:rect l="l" t="t" r="r" b="b"/>
                <a:pathLst>
                  <a:path w="604" h="361" extrusionOk="0">
                    <a:moveTo>
                      <a:pt x="512" y="0"/>
                    </a:moveTo>
                    <a:cubicBezTo>
                      <a:pt x="490" y="0"/>
                      <a:pt x="468" y="10"/>
                      <a:pt x="451" y="33"/>
                    </a:cubicBezTo>
                    <a:cubicBezTo>
                      <a:pt x="388" y="144"/>
                      <a:pt x="319" y="213"/>
                      <a:pt x="256" y="218"/>
                    </a:cubicBezTo>
                    <a:cubicBezTo>
                      <a:pt x="214" y="218"/>
                      <a:pt x="177" y="202"/>
                      <a:pt x="150" y="176"/>
                    </a:cubicBezTo>
                    <a:cubicBezTo>
                      <a:pt x="134" y="160"/>
                      <a:pt x="117" y="154"/>
                      <a:pt x="99" y="154"/>
                    </a:cubicBezTo>
                    <a:cubicBezTo>
                      <a:pt x="47" y="154"/>
                      <a:pt x="1" y="215"/>
                      <a:pt x="44" y="271"/>
                    </a:cubicBezTo>
                    <a:cubicBezTo>
                      <a:pt x="92" y="324"/>
                      <a:pt x="166" y="361"/>
                      <a:pt x="240" y="361"/>
                    </a:cubicBezTo>
                    <a:lnTo>
                      <a:pt x="266" y="361"/>
                    </a:lnTo>
                    <a:cubicBezTo>
                      <a:pt x="377" y="350"/>
                      <a:pt x="483" y="266"/>
                      <a:pt x="578" y="102"/>
                    </a:cubicBezTo>
                    <a:cubicBezTo>
                      <a:pt x="604" y="47"/>
                      <a:pt x="559" y="0"/>
                      <a:pt x="51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4" name="Google Shape;994;p27"/>
              <p:cNvSpPr/>
              <p:nvPr/>
            </p:nvSpPr>
            <p:spPr>
              <a:xfrm>
                <a:off x="9132682" y="3386620"/>
                <a:ext cx="23629" cy="14155"/>
              </a:xfrm>
              <a:custGeom>
                <a:avLst/>
                <a:gdLst/>
                <a:ahLst/>
                <a:cxnLst/>
                <a:rect l="l" t="t" r="r" b="b"/>
                <a:pathLst>
                  <a:path w="611" h="366" extrusionOk="0">
                    <a:moveTo>
                      <a:pt x="512" y="0"/>
                    </a:moveTo>
                    <a:cubicBezTo>
                      <a:pt x="489" y="0"/>
                      <a:pt x="466" y="11"/>
                      <a:pt x="451" y="38"/>
                    </a:cubicBezTo>
                    <a:cubicBezTo>
                      <a:pt x="388" y="149"/>
                      <a:pt x="319" y="218"/>
                      <a:pt x="255" y="223"/>
                    </a:cubicBezTo>
                    <a:cubicBezTo>
                      <a:pt x="213" y="223"/>
                      <a:pt x="176" y="207"/>
                      <a:pt x="150" y="181"/>
                    </a:cubicBezTo>
                    <a:cubicBezTo>
                      <a:pt x="134" y="165"/>
                      <a:pt x="116" y="158"/>
                      <a:pt x="99" y="158"/>
                    </a:cubicBezTo>
                    <a:cubicBezTo>
                      <a:pt x="46" y="158"/>
                      <a:pt x="0" y="220"/>
                      <a:pt x="44" y="276"/>
                    </a:cubicBezTo>
                    <a:cubicBezTo>
                      <a:pt x="92" y="329"/>
                      <a:pt x="166" y="366"/>
                      <a:pt x="240" y="366"/>
                    </a:cubicBezTo>
                    <a:lnTo>
                      <a:pt x="266" y="366"/>
                    </a:lnTo>
                    <a:cubicBezTo>
                      <a:pt x="377" y="355"/>
                      <a:pt x="483" y="270"/>
                      <a:pt x="578" y="107"/>
                    </a:cubicBezTo>
                    <a:cubicBezTo>
                      <a:pt x="611" y="52"/>
                      <a:pt x="561" y="0"/>
                      <a:pt x="51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5" name="Google Shape;995;p27"/>
              <p:cNvSpPr/>
              <p:nvPr/>
            </p:nvSpPr>
            <p:spPr>
              <a:xfrm>
                <a:off x="9154609" y="2983781"/>
                <a:ext cx="131487" cy="128092"/>
              </a:xfrm>
              <a:custGeom>
                <a:avLst/>
                <a:gdLst/>
                <a:ahLst/>
                <a:cxnLst/>
                <a:rect l="l" t="t" r="r" b="b"/>
                <a:pathLst>
                  <a:path w="3400" h="3312" extrusionOk="0">
                    <a:moveTo>
                      <a:pt x="107" y="0"/>
                    </a:moveTo>
                    <a:cubicBezTo>
                      <a:pt x="36" y="0"/>
                      <a:pt x="1" y="106"/>
                      <a:pt x="80" y="139"/>
                    </a:cubicBezTo>
                    <a:cubicBezTo>
                      <a:pt x="101" y="155"/>
                      <a:pt x="2628" y="1302"/>
                      <a:pt x="3252" y="3258"/>
                    </a:cubicBezTo>
                    <a:cubicBezTo>
                      <a:pt x="3257" y="3290"/>
                      <a:pt x="3284" y="3311"/>
                      <a:pt x="3315" y="3311"/>
                    </a:cubicBezTo>
                    <a:cubicBezTo>
                      <a:pt x="3326" y="3311"/>
                      <a:pt x="3331" y="3306"/>
                      <a:pt x="3342" y="3306"/>
                    </a:cubicBezTo>
                    <a:cubicBezTo>
                      <a:pt x="3379" y="3295"/>
                      <a:pt x="3400" y="3253"/>
                      <a:pt x="3389" y="3216"/>
                    </a:cubicBezTo>
                    <a:cubicBezTo>
                      <a:pt x="2744" y="1196"/>
                      <a:pt x="164" y="17"/>
                      <a:pt x="138" y="7"/>
                    </a:cubicBezTo>
                    <a:cubicBezTo>
                      <a:pt x="127" y="2"/>
                      <a:pt x="117" y="0"/>
                      <a:pt x="10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6" name="Google Shape;996;p27"/>
              <p:cNvSpPr/>
              <p:nvPr/>
            </p:nvSpPr>
            <p:spPr>
              <a:xfrm>
                <a:off x="9290543" y="3142194"/>
                <a:ext cx="17248" cy="59211"/>
              </a:xfrm>
              <a:custGeom>
                <a:avLst/>
                <a:gdLst/>
                <a:ahLst/>
                <a:cxnLst/>
                <a:rect l="l" t="t" r="r" b="b"/>
                <a:pathLst>
                  <a:path w="446" h="1531" extrusionOk="0">
                    <a:moveTo>
                      <a:pt x="89" y="1"/>
                    </a:moveTo>
                    <a:cubicBezTo>
                      <a:pt x="45" y="1"/>
                      <a:pt x="0" y="39"/>
                      <a:pt x="17" y="93"/>
                    </a:cubicBezTo>
                    <a:cubicBezTo>
                      <a:pt x="22" y="103"/>
                      <a:pt x="297" y="886"/>
                      <a:pt x="160" y="1441"/>
                    </a:cubicBezTo>
                    <a:cubicBezTo>
                      <a:pt x="149" y="1483"/>
                      <a:pt x="176" y="1520"/>
                      <a:pt x="213" y="1531"/>
                    </a:cubicBezTo>
                    <a:lnTo>
                      <a:pt x="229" y="1531"/>
                    </a:lnTo>
                    <a:cubicBezTo>
                      <a:pt x="260" y="1531"/>
                      <a:pt x="292" y="1510"/>
                      <a:pt x="303" y="1478"/>
                    </a:cubicBezTo>
                    <a:cubicBezTo>
                      <a:pt x="445" y="875"/>
                      <a:pt x="165" y="77"/>
                      <a:pt x="155" y="45"/>
                    </a:cubicBezTo>
                    <a:cubicBezTo>
                      <a:pt x="141" y="14"/>
                      <a:pt x="115" y="1"/>
                      <a:pt x="89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7" name="Google Shape;997;p27"/>
              <p:cNvSpPr/>
              <p:nvPr/>
            </p:nvSpPr>
            <p:spPr>
              <a:xfrm>
                <a:off x="8977682" y="3057032"/>
                <a:ext cx="62881" cy="46023"/>
              </a:xfrm>
              <a:custGeom>
                <a:avLst/>
                <a:gdLst/>
                <a:ahLst/>
                <a:cxnLst/>
                <a:rect l="l" t="t" r="r" b="b"/>
                <a:pathLst>
                  <a:path w="1626" h="1190" extrusionOk="0">
                    <a:moveTo>
                      <a:pt x="326" y="0"/>
                    </a:moveTo>
                    <a:cubicBezTo>
                      <a:pt x="187" y="0"/>
                      <a:pt x="95" y="21"/>
                      <a:pt x="92" y="21"/>
                    </a:cubicBezTo>
                    <a:cubicBezTo>
                      <a:pt x="1" y="41"/>
                      <a:pt x="23" y="168"/>
                      <a:pt x="99" y="168"/>
                    </a:cubicBezTo>
                    <a:cubicBezTo>
                      <a:pt x="107" y="168"/>
                      <a:pt x="115" y="167"/>
                      <a:pt x="124" y="164"/>
                    </a:cubicBezTo>
                    <a:cubicBezTo>
                      <a:pt x="136" y="161"/>
                      <a:pt x="222" y="141"/>
                      <a:pt x="347" y="141"/>
                    </a:cubicBezTo>
                    <a:cubicBezTo>
                      <a:pt x="662" y="141"/>
                      <a:pt x="1224" y="271"/>
                      <a:pt x="1477" y="1137"/>
                    </a:cubicBezTo>
                    <a:cubicBezTo>
                      <a:pt x="1483" y="1169"/>
                      <a:pt x="1514" y="1190"/>
                      <a:pt x="1546" y="1190"/>
                    </a:cubicBezTo>
                    <a:cubicBezTo>
                      <a:pt x="1551" y="1190"/>
                      <a:pt x="1557" y="1190"/>
                      <a:pt x="1562" y="1184"/>
                    </a:cubicBezTo>
                    <a:cubicBezTo>
                      <a:pt x="1599" y="1174"/>
                      <a:pt x="1625" y="1137"/>
                      <a:pt x="1609" y="1095"/>
                    </a:cubicBezTo>
                    <a:cubicBezTo>
                      <a:pt x="1333" y="136"/>
                      <a:pt x="679" y="0"/>
                      <a:pt x="326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8" name="Google Shape;998;p27"/>
              <p:cNvSpPr/>
              <p:nvPr/>
            </p:nvSpPr>
            <p:spPr>
              <a:xfrm>
                <a:off x="9142968" y="3106110"/>
                <a:ext cx="47451" cy="49929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291" extrusionOk="0">
                    <a:moveTo>
                      <a:pt x="90" y="0"/>
                    </a:moveTo>
                    <a:cubicBezTo>
                      <a:pt x="0" y="5"/>
                      <a:pt x="0" y="138"/>
                      <a:pt x="85" y="148"/>
                    </a:cubicBezTo>
                    <a:cubicBezTo>
                      <a:pt x="111" y="148"/>
                      <a:pt x="862" y="196"/>
                      <a:pt x="1079" y="1232"/>
                    </a:cubicBezTo>
                    <a:cubicBezTo>
                      <a:pt x="1084" y="1264"/>
                      <a:pt x="1110" y="1285"/>
                      <a:pt x="1147" y="1290"/>
                    </a:cubicBezTo>
                    <a:cubicBezTo>
                      <a:pt x="1153" y="1290"/>
                      <a:pt x="1158" y="1285"/>
                      <a:pt x="1163" y="1285"/>
                    </a:cubicBezTo>
                    <a:cubicBezTo>
                      <a:pt x="1205" y="1280"/>
                      <a:pt x="1227" y="1237"/>
                      <a:pt x="1221" y="1200"/>
                    </a:cubicBezTo>
                    <a:cubicBezTo>
                      <a:pt x="983" y="48"/>
                      <a:pt x="100" y="0"/>
                      <a:pt x="90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99" name="Google Shape;999;p27"/>
          <p:cNvGrpSpPr/>
          <p:nvPr/>
        </p:nvGrpSpPr>
        <p:grpSpPr>
          <a:xfrm>
            <a:off x="7068483" y="3377210"/>
            <a:ext cx="688680" cy="689343"/>
            <a:chOff x="7344683" y="3794686"/>
            <a:chExt cx="688680" cy="689343"/>
          </a:xfrm>
        </p:grpSpPr>
        <p:sp>
          <p:nvSpPr>
            <p:cNvPr id="1000" name="Google Shape;1000;p27"/>
            <p:cNvSpPr/>
            <p:nvPr/>
          </p:nvSpPr>
          <p:spPr>
            <a:xfrm>
              <a:off x="7348145" y="3794686"/>
              <a:ext cx="681758" cy="689343"/>
            </a:xfrm>
            <a:custGeom>
              <a:avLst/>
              <a:gdLst/>
              <a:ahLst/>
              <a:cxnLst/>
              <a:rect l="l" t="t" r="r" b="b"/>
              <a:pathLst>
                <a:path w="17629" h="17824" extrusionOk="0">
                  <a:moveTo>
                    <a:pt x="9563" y="1"/>
                  </a:moveTo>
                  <a:cubicBezTo>
                    <a:pt x="6387" y="1"/>
                    <a:pt x="4083" y="2253"/>
                    <a:pt x="4083" y="2253"/>
                  </a:cubicBezTo>
                  <a:cubicBezTo>
                    <a:pt x="1" y="5505"/>
                    <a:pt x="2440" y="13184"/>
                    <a:pt x="8164" y="13184"/>
                  </a:cubicBezTo>
                  <a:cubicBezTo>
                    <a:pt x="8889" y="13184"/>
                    <a:pt x="9667" y="13061"/>
                    <a:pt x="10491" y="12790"/>
                  </a:cubicBezTo>
                  <a:cubicBezTo>
                    <a:pt x="10819" y="12679"/>
                    <a:pt x="11136" y="12558"/>
                    <a:pt x="11432" y="12431"/>
                  </a:cubicBezTo>
                  <a:cubicBezTo>
                    <a:pt x="11633" y="12817"/>
                    <a:pt x="11839" y="13213"/>
                    <a:pt x="12045" y="13615"/>
                  </a:cubicBezTo>
                  <a:cubicBezTo>
                    <a:pt x="14239" y="17823"/>
                    <a:pt x="14340" y="17823"/>
                    <a:pt x="14414" y="17823"/>
                  </a:cubicBezTo>
                  <a:cubicBezTo>
                    <a:pt x="14435" y="17823"/>
                    <a:pt x="14456" y="17818"/>
                    <a:pt x="14472" y="17802"/>
                  </a:cubicBezTo>
                  <a:cubicBezTo>
                    <a:pt x="14567" y="17702"/>
                    <a:pt x="15011" y="17548"/>
                    <a:pt x="15270" y="17469"/>
                  </a:cubicBezTo>
                  <a:cubicBezTo>
                    <a:pt x="15292" y="17464"/>
                    <a:pt x="15307" y="17448"/>
                    <a:pt x="15318" y="17432"/>
                  </a:cubicBezTo>
                  <a:cubicBezTo>
                    <a:pt x="15323" y="17411"/>
                    <a:pt x="15323" y="17385"/>
                    <a:pt x="15318" y="17369"/>
                  </a:cubicBezTo>
                  <a:cubicBezTo>
                    <a:pt x="14012" y="14947"/>
                    <a:pt x="13071" y="13203"/>
                    <a:pt x="12384" y="11955"/>
                  </a:cubicBezTo>
                  <a:cubicBezTo>
                    <a:pt x="17628" y="8962"/>
                    <a:pt x="16582" y="2565"/>
                    <a:pt x="12452" y="651"/>
                  </a:cubicBezTo>
                  <a:cubicBezTo>
                    <a:pt x="11441" y="183"/>
                    <a:pt x="10467" y="1"/>
                    <a:pt x="9563" y="1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01" name="Google Shape;1001;p27"/>
            <p:cNvGrpSpPr/>
            <p:nvPr/>
          </p:nvGrpSpPr>
          <p:grpSpPr>
            <a:xfrm>
              <a:off x="7344683" y="3794686"/>
              <a:ext cx="688680" cy="689343"/>
              <a:chOff x="7455553" y="4210823"/>
              <a:chExt cx="688680" cy="689343"/>
            </a:xfrm>
          </p:grpSpPr>
          <p:sp>
            <p:nvSpPr>
              <p:cNvPr id="1002" name="Google Shape;1002;p27"/>
              <p:cNvSpPr/>
              <p:nvPr/>
            </p:nvSpPr>
            <p:spPr>
              <a:xfrm>
                <a:off x="7840770" y="4552440"/>
                <a:ext cx="204500" cy="344942"/>
              </a:xfrm>
              <a:custGeom>
                <a:avLst/>
                <a:gdLst/>
                <a:ahLst/>
                <a:cxnLst/>
                <a:rect l="l" t="t" r="r" b="b"/>
                <a:pathLst>
                  <a:path w="5288" h="8919" extrusionOk="0">
                    <a:moveTo>
                      <a:pt x="553" y="1"/>
                    </a:moveTo>
                    <a:cubicBezTo>
                      <a:pt x="552" y="1"/>
                      <a:pt x="551" y="1"/>
                      <a:pt x="551" y="3"/>
                    </a:cubicBezTo>
                    <a:cubicBezTo>
                      <a:pt x="503" y="140"/>
                      <a:pt x="1" y="574"/>
                      <a:pt x="1" y="574"/>
                    </a:cubicBezTo>
                    <a:cubicBezTo>
                      <a:pt x="1" y="574"/>
                      <a:pt x="4238" y="8918"/>
                      <a:pt x="4453" y="8918"/>
                    </a:cubicBezTo>
                    <a:cubicBezTo>
                      <a:pt x="4455" y="8918"/>
                      <a:pt x="4457" y="8918"/>
                      <a:pt x="4458" y="8916"/>
                    </a:cubicBezTo>
                    <a:cubicBezTo>
                      <a:pt x="4601" y="8768"/>
                      <a:pt x="5288" y="8573"/>
                      <a:pt x="5288" y="8573"/>
                    </a:cubicBezTo>
                    <a:cubicBezTo>
                      <a:pt x="5288" y="8573"/>
                      <a:pt x="677" y="1"/>
                      <a:pt x="553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3" name="Google Shape;1003;p27"/>
              <p:cNvSpPr/>
              <p:nvPr/>
            </p:nvSpPr>
            <p:spPr>
              <a:xfrm>
                <a:off x="7837908" y="4549655"/>
                <a:ext cx="210649" cy="350512"/>
              </a:xfrm>
              <a:custGeom>
                <a:avLst/>
                <a:gdLst/>
                <a:ahLst/>
                <a:cxnLst/>
                <a:rect l="l" t="t" r="r" b="b"/>
                <a:pathLst>
                  <a:path w="5447" h="9063" extrusionOk="0">
                    <a:moveTo>
                      <a:pt x="641" y="196"/>
                    </a:moveTo>
                    <a:cubicBezTo>
                      <a:pt x="1048" y="825"/>
                      <a:pt x="3559" y="5436"/>
                      <a:pt x="5261" y="8602"/>
                    </a:cubicBezTo>
                    <a:cubicBezTo>
                      <a:pt x="5082" y="8655"/>
                      <a:pt x="4701" y="8777"/>
                      <a:pt x="4532" y="8898"/>
                    </a:cubicBezTo>
                    <a:cubicBezTo>
                      <a:pt x="4172" y="8449"/>
                      <a:pt x="1761" y="3802"/>
                      <a:pt x="170" y="661"/>
                    </a:cubicBezTo>
                    <a:lnTo>
                      <a:pt x="165" y="661"/>
                    </a:lnTo>
                    <a:cubicBezTo>
                      <a:pt x="334" y="519"/>
                      <a:pt x="493" y="360"/>
                      <a:pt x="641" y="196"/>
                    </a:cubicBezTo>
                    <a:close/>
                    <a:moveTo>
                      <a:pt x="630" y="1"/>
                    </a:moveTo>
                    <a:cubicBezTo>
                      <a:pt x="598" y="1"/>
                      <a:pt x="572" y="22"/>
                      <a:pt x="561" y="48"/>
                    </a:cubicBezTo>
                    <a:cubicBezTo>
                      <a:pt x="535" y="122"/>
                      <a:pt x="270" y="381"/>
                      <a:pt x="33" y="593"/>
                    </a:cubicBezTo>
                    <a:cubicBezTo>
                      <a:pt x="6" y="614"/>
                      <a:pt x="1" y="646"/>
                      <a:pt x="17" y="677"/>
                    </a:cubicBezTo>
                    <a:cubicBezTo>
                      <a:pt x="22" y="698"/>
                      <a:pt x="1085" y="2787"/>
                      <a:pt x="2158" y="4854"/>
                    </a:cubicBezTo>
                    <a:cubicBezTo>
                      <a:pt x="4352" y="9062"/>
                      <a:pt x="4452" y="9062"/>
                      <a:pt x="4532" y="9062"/>
                    </a:cubicBezTo>
                    <a:cubicBezTo>
                      <a:pt x="4548" y="9062"/>
                      <a:pt x="4569" y="9057"/>
                      <a:pt x="4585" y="9041"/>
                    </a:cubicBezTo>
                    <a:cubicBezTo>
                      <a:pt x="4680" y="8941"/>
                      <a:pt x="5124" y="8787"/>
                      <a:pt x="5383" y="8713"/>
                    </a:cubicBezTo>
                    <a:cubicBezTo>
                      <a:pt x="5425" y="8698"/>
                      <a:pt x="5446" y="8650"/>
                      <a:pt x="5425" y="8608"/>
                    </a:cubicBezTo>
                    <a:cubicBezTo>
                      <a:pt x="794" y="1"/>
                      <a:pt x="688" y="1"/>
                      <a:pt x="63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4" name="Google Shape;1004;p27"/>
              <p:cNvSpPr/>
              <p:nvPr/>
            </p:nvSpPr>
            <p:spPr>
              <a:xfrm>
                <a:off x="7455553" y="4210823"/>
                <a:ext cx="688680" cy="509930"/>
              </a:xfrm>
              <a:custGeom>
                <a:avLst/>
                <a:gdLst/>
                <a:ahLst/>
                <a:cxnLst/>
                <a:rect l="l" t="t" r="r" b="b"/>
                <a:pathLst>
                  <a:path w="17808" h="13185" extrusionOk="0">
                    <a:moveTo>
                      <a:pt x="9560" y="1"/>
                    </a:moveTo>
                    <a:cubicBezTo>
                      <a:pt x="6387" y="1"/>
                      <a:pt x="4083" y="2253"/>
                      <a:pt x="4083" y="2253"/>
                    </a:cubicBezTo>
                    <a:cubicBezTo>
                      <a:pt x="0" y="5505"/>
                      <a:pt x="2440" y="13184"/>
                      <a:pt x="8160" y="13184"/>
                    </a:cubicBezTo>
                    <a:cubicBezTo>
                      <a:pt x="8885" y="13184"/>
                      <a:pt x="9662" y="13061"/>
                      <a:pt x="10485" y="12790"/>
                    </a:cubicBezTo>
                    <a:cubicBezTo>
                      <a:pt x="17808" y="10374"/>
                      <a:pt x="17015" y="2766"/>
                      <a:pt x="12447" y="651"/>
                    </a:cubicBezTo>
                    <a:cubicBezTo>
                      <a:pt x="11436" y="183"/>
                      <a:pt x="10463" y="1"/>
                      <a:pt x="95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5" name="Google Shape;1005;p27"/>
              <p:cNvSpPr/>
              <p:nvPr/>
            </p:nvSpPr>
            <p:spPr>
              <a:xfrm>
                <a:off x="7621806" y="4331683"/>
                <a:ext cx="331462" cy="315549"/>
              </a:xfrm>
              <a:custGeom>
                <a:avLst/>
                <a:gdLst/>
                <a:ahLst/>
                <a:cxnLst/>
                <a:rect l="l" t="t" r="r" b="b"/>
                <a:pathLst>
                  <a:path w="8571" h="8159" extrusionOk="0">
                    <a:moveTo>
                      <a:pt x="2158" y="143"/>
                    </a:moveTo>
                    <a:cubicBezTo>
                      <a:pt x="2766" y="143"/>
                      <a:pt x="4568" y="1423"/>
                      <a:pt x="4584" y="1439"/>
                    </a:cubicBezTo>
                    <a:cubicBezTo>
                      <a:pt x="4596" y="1447"/>
                      <a:pt x="4609" y="1451"/>
                      <a:pt x="4623" y="1451"/>
                    </a:cubicBezTo>
                    <a:cubicBezTo>
                      <a:pt x="4635" y="1451"/>
                      <a:pt x="4646" y="1449"/>
                      <a:pt x="4658" y="1444"/>
                    </a:cubicBezTo>
                    <a:cubicBezTo>
                      <a:pt x="4674" y="1439"/>
                      <a:pt x="6456" y="603"/>
                      <a:pt x="7117" y="603"/>
                    </a:cubicBezTo>
                    <a:cubicBezTo>
                      <a:pt x="7217" y="603"/>
                      <a:pt x="7281" y="619"/>
                      <a:pt x="7297" y="656"/>
                    </a:cubicBezTo>
                    <a:cubicBezTo>
                      <a:pt x="7397" y="847"/>
                      <a:pt x="7180" y="1391"/>
                      <a:pt x="6990" y="1872"/>
                    </a:cubicBezTo>
                    <a:cubicBezTo>
                      <a:pt x="6763" y="2438"/>
                      <a:pt x="6572" y="2930"/>
                      <a:pt x="6726" y="3115"/>
                    </a:cubicBezTo>
                    <a:cubicBezTo>
                      <a:pt x="6763" y="3157"/>
                      <a:pt x="6815" y="3220"/>
                      <a:pt x="6884" y="3300"/>
                    </a:cubicBezTo>
                    <a:cubicBezTo>
                      <a:pt x="7265" y="3733"/>
                      <a:pt x="8423" y="5060"/>
                      <a:pt x="8375" y="5483"/>
                    </a:cubicBezTo>
                    <a:cubicBezTo>
                      <a:pt x="8375" y="5515"/>
                      <a:pt x="8365" y="5541"/>
                      <a:pt x="8338" y="5557"/>
                    </a:cubicBezTo>
                    <a:cubicBezTo>
                      <a:pt x="8296" y="5589"/>
                      <a:pt x="8195" y="5626"/>
                      <a:pt x="7942" y="5626"/>
                    </a:cubicBezTo>
                    <a:cubicBezTo>
                      <a:pt x="7487" y="5626"/>
                      <a:pt x="6778" y="5499"/>
                      <a:pt x="6213" y="5399"/>
                    </a:cubicBezTo>
                    <a:cubicBezTo>
                      <a:pt x="5790" y="5330"/>
                      <a:pt x="5425" y="5261"/>
                      <a:pt x="5245" y="5261"/>
                    </a:cubicBezTo>
                    <a:cubicBezTo>
                      <a:pt x="5238" y="5260"/>
                      <a:pt x="5231" y="5260"/>
                      <a:pt x="5223" y="5260"/>
                    </a:cubicBezTo>
                    <a:cubicBezTo>
                      <a:pt x="5187" y="5260"/>
                      <a:pt x="5148" y="5270"/>
                      <a:pt x="5113" y="5288"/>
                    </a:cubicBezTo>
                    <a:cubicBezTo>
                      <a:pt x="5028" y="5335"/>
                      <a:pt x="4917" y="5568"/>
                      <a:pt x="4627" y="6202"/>
                    </a:cubicBezTo>
                    <a:cubicBezTo>
                      <a:pt x="4336" y="6837"/>
                      <a:pt x="3797" y="8016"/>
                      <a:pt x="3553" y="8016"/>
                    </a:cubicBezTo>
                    <a:cubicBezTo>
                      <a:pt x="3305" y="7995"/>
                      <a:pt x="2866" y="6583"/>
                      <a:pt x="2586" y="5235"/>
                    </a:cubicBezTo>
                    <a:cubicBezTo>
                      <a:pt x="2581" y="5198"/>
                      <a:pt x="2549" y="5177"/>
                      <a:pt x="2517" y="5177"/>
                    </a:cubicBezTo>
                    <a:cubicBezTo>
                      <a:pt x="1904" y="5177"/>
                      <a:pt x="630" y="5113"/>
                      <a:pt x="207" y="4875"/>
                    </a:cubicBezTo>
                    <a:cubicBezTo>
                      <a:pt x="180" y="4865"/>
                      <a:pt x="164" y="4843"/>
                      <a:pt x="164" y="4817"/>
                    </a:cubicBezTo>
                    <a:cubicBezTo>
                      <a:pt x="149" y="4479"/>
                      <a:pt x="1428" y="3442"/>
                      <a:pt x="2242" y="2871"/>
                    </a:cubicBezTo>
                    <a:cubicBezTo>
                      <a:pt x="2269" y="2856"/>
                      <a:pt x="2279" y="2824"/>
                      <a:pt x="2269" y="2797"/>
                    </a:cubicBezTo>
                    <a:cubicBezTo>
                      <a:pt x="2115" y="2195"/>
                      <a:pt x="1788" y="550"/>
                      <a:pt x="2052" y="202"/>
                    </a:cubicBezTo>
                    <a:cubicBezTo>
                      <a:pt x="2073" y="165"/>
                      <a:pt x="2115" y="143"/>
                      <a:pt x="2158" y="143"/>
                    </a:cubicBezTo>
                    <a:close/>
                    <a:moveTo>
                      <a:pt x="2142" y="1"/>
                    </a:moveTo>
                    <a:cubicBezTo>
                      <a:pt x="2062" y="6"/>
                      <a:pt x="1988" y="48"/>
                      <a:pt x="1941" y="112"/>
                    </a:cubicBezTo>
                    <a:cubicBezTo>
                      <a:pt x="1602" y="561"/>
                      <a:pt x="2031" y="2406"/>
                      <a:pt x="2121" y="2787"/>
                    </a:cubicBezTo>
                    <a:cubicBezTo>
                      <a:pt x="1772" y="3035"/>
                      <a:pt x="1" y="4315"/>
                      <a:pt x="27" y="4822"/>
                    </a:cubicBezTo>
                    <a:cubicBezTo>
                      <a:pt x="27" y="4902"/>
                      <a:pt x="75" y="4970"/>
                      <a:pt x="138" y="5002"/>
                    </a:cubicBezTo>
                    <a:cubicBezTo>
                      <a:pt x="651" y="5288"/>
                      <a:pt x="2142" y="5319"/>
                      <a:pt x="2464" y="5319"/>
                    </a:cubicBezTo>
                    <a:cubicBezTo>
                      <a:pt x="2501" y="5504"/>
                      <a:pt x="2628" y="6091"/>
                      <a:pt x="2792" y="6673"/>
                    </a:cubicBezTo>
                    <a:cubicBezTo>
                      <a:pt x="3167" y="7979"/>
                      <a:pt x="3395" y="8148"/>
                      <a:pt x="3538" y="8158"/>
                    </a:cubicBezTo>
                    <a:lnTo>
                      <a:pt x="3553" y="8158"/>
                    </a:lnTo>
                    <a:cubicBezTo>
                      <a:pt x="3865" y="8158"/>
                      <a:pt x="4246" y="7371"/>
                      <a:pt x="4759" y="6260"/>
                    </a:cubicBezTo>
                    <a:cubicBezTo>
                      <a:pt x="4933" y="5885"/>
                      <a:pt x="5129" y="5457"/>
                      <a:pt x="5187" y="5409"/>
                    </a:cubicBezTo>
                    <a:cubicBezTo>
                      <a:pt x="5208" y="5404"/>
                      <a:pt x="5229" y="5404"/>
                      <a:pt x="5245" y="5404"/>
                    </a:cubicBezTo>
                    <a:cubicBezTo>
                      <a:pt x="5414" y="5404"/>
                      <a:pt x="5774" y="5467"/>
                      <a:pt x="6186" y="5541"/>
                    </a:cubicBezTo>
                    <a:cubicBezTo>
                      <a:pt x="6763" y="5642"/>
                      <a:pt x="7476" y="5769"/>
                      <a:pt x="7947" y="5769"/>
                    </a:cubicBezTo>
                    <a:cubicBezTo>
                      <a:pt x="8179" y="5769"/>
                      <a:pt x="8338" y="5737"/>
                      <a:pt x="8428" y="5668"/>
                    </a:cubicBezTo>
                    <a:cubicBezTo>
                      <a:pt x="8481" y="5626"/>
                      <a:pt x="8518" y="5568"/>
                      <a:pt x="8523" y="5494"/>
                    </a:cubicBezTo>
                    <a:cubicBezTo>
                      <a:pt x="8571" y="5066"/>
                      <a:pt x="7778" y="4093"/>
                      <a:pt x="7000" y="3199"/>
                    </a:cubicBezTo>
                    <a:cubicBezTo>
                      <a:pt x="6926" y="3120"/>
                      <a:pt x="6874" y="3057"/>
                      <a:pt x="6842" y="3019"/>
                    </a:cubicBezTo>
                    <a:cubicBezTo>
                      <a:pt x="6741" y="2898"/>
                      <a:pt x="6953" y="2359"/>
                      <a:pt x="7122" y="1920"/>
                    </a:cubicBezTo>
                    <a:cubicBezTo>
                      <a:pt x="7344" y="1359"/>
                      <a:pt x="7556" y="831"/>
                      <a:pt x="7429" y="587"/>
                    </a:cubicBezTo>
                    <a:cubicBezTo>
                      <a:pt x="7381" y="498"/>
                      <a:pt x="7281" y="455"/>
                      <a:pt x="7117" y="455"/>
                    </a:cubicBezTo>
                    <a:cubicBezTo>
                      <a:pt x="6472" y="455"/>
                      <a:pt x="4907" y="1169"/>
                      <a:pt x="4637" y="1296"/>
                    </a:cubicBezTo>
                    <a:cubicBezTo>
                      <a:pt x="4373" y="1111"/>
                      <a:pt x="2776" y="1"/>
                      <a:pt x="216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6" name="Google Shape;1006;p27"/>
              <p:cNvSpPr/>
              <p:nvPr/>
            </p:nvSpPr>
            <p:spPr>
              <a:xfrm>
                <a:off x="7815130" y="4238244"/>
                <a:ext cx="165132" cy="68145"/>
              </a:xfrm>
              <a:custGeom>
                <a:avLst/>
                <a:gdLst/>
                <a:ahLst/>
                <a:cxnLst/>
                <a:rect l="l" t="t" r="r" b="b"/>
                <a:pathLst>
                  <a:path w="4270" h="1762" extrusionOk="0">
                    <a:moveTo>
                      <a:pt x="1437" y="1"/>
                    </a:moveTo>
                    <a:cubicBezTo>
                      <a:pt x="675" y="1"/>
                      <a:pt x="100" y="236"/>
                      <a:pt x="88" y="244"/>
                    </a:cubicBezTo>
                    <a:cubicBezTo>
                      <a:pt x="1" y="271"/>
                      <a:pt x="36" y="385"/>
                      <a:pt x="105" y="385"/>
                    </a:cubicBezTo>
                    <a:cubicBezTo>
                      <a:pt x="116" y="385"/>
                      <a:pt x="128" y="382"/>
                      <a:pt x="140" y="376"/>
                    </a:cubicBezTo>
                    <a:cubicBezTo>
                      <a:pt x="153" y="371"/>
                      <a:pt x="704" y="146"/>
                      <a:pt x="1434" y="146"/>
                    </a:cubicBezTo>
                    <a:cubicBezTo>
                      <a:pt x="2275" y="146"/>
                      <a:pt x="3355" y="445"/>
                      <a:pt x="4122" y="1724"/>
                    </a:cubicBezTo>
                    <a:cubicBezTo>
                      <a:pt x="4137" y="1745"/>
                      <a:pt x="4159" y="1761"/>
                      <a:pt x="4185" y="1761"/>
                    </a:cubicBezTo>
                    <a:cubicBezTo>
                      <a:pt x="4201" y="1761"/>
                      <a:pt x="4211" y="1756"/>
                      <a:pt x="4222" y="1750"/>
                    </a:cubicBezTo>
                    <a:cubicBezTo>
                      <a:pt x="4259" y="1729"/>
                      <a:pt x="4270" y="1682"/>
                      <a:pt x="4248" y="1650"/>
                    </a:cubicBezTo>
                    <a:cubicBezTo>
                      <a:pt x="3444" y="314"/>
                      <a:pt x="2316" y="1"/>
                      <a:pt x="143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7" name="Google Shape;1007;p27"/>
              <p:cNvSpPr/>
              <p:nvPr/>
            </p:nvSpPr>
            <p:spPr>
              <a:xfrm>
                <a:off x="7983626" y="4316406"/>
                <a:ext cx="22817" cy="38636"/>
              </a:xfrm>
              <a:custGeom>
                <a:avLst/>
                <a:gdLst/>
                <a:ahLst/>
                <a:cxnLst/>
                <a:rect l="l" t="t" r="r" b="b"/>
                <a:pathLst>
                  <a:path w="590" h="999" extrusionOk="0">
                    <a:moveTo>
                      <a:pt x="104" y="0"/>
                    </a:moveTo>
                    <a:cubicBezTo>
                      <a:pt x="51" y="0"/>
                      <a:pt x="0" y="63"/>
                      <a:pt x="50" y="121"/>
                    </a:cubicBezTo>
                    <a:cubicBezTo>
                      <a:pt x="156" y="258"/>
                      <a:pt x="447" y="676"/>
                      <a:pt x="447" y="930"/>
                    </a:cubicBezTo>
                    <a:cubicBezTo>
                      <a:pt x="447" y="967"/>
                      <a:pt x="478" y="998"/>
                      <a:pt x="515" y="998"/>
                    </a:cubicBezTo>
                    <a:cubicBezTo>
                      <a:pt x="558" y="998"/>
                      <a:pt x="589" y="967"/>
                      <a:pt x="589" y="930"/>
                    </a:cubicBezTo>
                    <a:cubicBezTo>
                      <a:pt x="589" y="575"/>
                      <a:pt x="177" y="52"/>
                      <a:pt x="161" y="31"/>
                    </a:cubicBezTo>
                    <a:cubicBezTo>
                      <a:pt x="145" y="9"/>
                      <a:pt x="124" y="0"/>
                      <a:pt x="10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8" name="Google Shape;1008;p27"/>
              <p:cNvSpPr/>
              <p:nvPr/>
            </p:nvSpPr>
            <p:spPr>
              <a:xfrm>
                <a:off x="7723669" y="4349435"/>
                <a:ext cx="56423" cy="45056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1165" extrusionOk="0">
                    <a:moveTo>
                      <a:pt x="107" y="1"/>
                    </a:moveTo>
                    <a:cubicBezTo>
                      <a:pt x="43" y="1"/>
                      <a:pt x="0" y="96"/>
                      <a:pt x="73" y="139"/>
                    </a:cubicBezTo>
                    <a:cubicBezTo>
                      <a:pt x="84" y="139"/>
                      <a:pt x="1110" y="789"/>
                      <a:pt x="1316" y="1128"/>
                    </a:cubicBezTo>
                    <a:cubicBezTo>
                      <a:pt x="1332" y="1149"/>
                      <a:pt x="1353" y="1165"/>
                      <a:pt x="1379" y="1165"/>
                    </a:cubicBezTo>
                    <a:cubicBezTo>
                      <a:pt x="1390" y="1165"/>
                      <a:pt x="1406" y="1159"/>
                      <a:pt x="1416" y="1154"/>
                    </a:cubicBezTo>
                    <a:cubicBezTo>
                      <a:pt x="1448" y="1133"/>
                      <a:pt x="1459" y="1091"/>
                      <a:pt x="1437" y="1059"/>
                    </a:cubicBezTo>
                    <a:cubicBezTo>
                      <a:pt x="1215" y="689"/>
                      <a:pt x="195" y="44"/>
                      <a:pt x="153" y="17"/>
                    </a:cubicBezTo>
                    <a:cubicBezTo>
                      <a:pt x="137" y="6"/>
                      <a:pt x="121" y="1"/>
                      <a:pt x="10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9" name="Google Shape;1009;p27"/>
              <p:cNvSpPr/>
              <p:nvPr/>
            </p:nvSpPr>
            <p:spPr>
              <a:xfrm>
                <a:off x="7554748" y="4379717"/>
                <a:ext cx="16745" cy="20498"/>
              </a:xfrm>
              <a:custGeom>
                <a:avLst/>
                <a:gdLst/>
                <a:ahLst/>
                <a:cxnLst/>
                <a:rect l="l" t="t" r="r" b="b"/>
                <a:pathLst>
                  <a:path w="433" h="530" extrusionOk="0">
                    <a:moveTo>
                      <a:pt x="333" y="1"/>
                    </a:moveTo>
                    <a:cubicBezTo>
                      <a:pt x="332" y="1"/>
                      <a:pt x="330" y="1"/>
                      <a:pt x="328" y="1"/>
                    </a:cubicBezTo>
                    <a:cubicBezTo>
                      <a:pt x="222" y="12"/>
                      <a:pt x="127" y="59"/>
                      <a:pt x="64" y="144"/>
                    </a:cubicBezTo>
                    <a:cubicBezTo>
                      <a:pt x="6" y="228"/>
                      <a:pt x="0" y="345"/>
                      <a:pt x="48" y="477"/>
                    </a:cubicBezTo>
                    <a:cubicBezTo>
                      <a:pt x="59" y="509"/>
                      <a:pt x="85" y="524"/>
                      <a:pt x="117" y="530"/>
                    </a:cubicBezTo>
                    <a:cubicBezTo>
                      <a:pt x="122" y="530"/>
                      <a:pt x="133" y="524"/>
                      <a:pt x="143" y="524"/>
                    </a:cubicBezTo>
                    <a:cubicBezTo>
                      <a:pt x="180" y="509"/>
                      <a:pt x="201" y="466"/>
                      <a:pt x="185" y="429"/>
                    </a:cubicBezTo>
                    <a:cubicBezTo>
                      <a:pt x="154" y="366"/>
                      <a:pt x="154" y="292"/>
                      <a:pt x="185" y="223"/>
                    </a:cubicBezTo>
                    <a:cubicBezTo>
                      <a:pt x="222" y="181"/>
                      <a:pt x="281" y="149"/>
                      <a:pt x="339" y="149"/>
                    </a:cubicBezTo>
                    <a:cubicBezTo>
                      <a:pt x="432" y="139"/>
                      <a:pt x="424" y="1"/>
                      <a:pt x="33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0" name="Google Shape;1010;p27"/>
              <p:cNvSpPr/>
              <p:nvPr/>
            </p:nvSpPr>
            <p:spPr>
              <a:xfrm>
                <a:off x="7567200" y="4396889"/>
                <a:ext cx="15817" cy="20304"/>
              </a:xfrm>
              <a:custGeom>
                <a:avLst/>
                <a:gdLst/>
                <a:ahLst/>
                <a:cxnLst/>
                <a:rect l="l" t="t" r="r" b="b"/>
                <a:pathLst>
                  <a:path w="409" h="525" extrusionOk="0">
                    <a:moveTo>
                      <a:pt x="337" y="1"/>
                    </a:moveTo>
                    <a:cubicBezTo>
                      <a:pt x="334" y="1"/>
                      <a:pt x="331" y="1"/>
                      <a:pt x="329" y="1"/>
                    </a:cubicBezTo>
                    <a:cubicBezTo>
                      <a:pt x="223" y="6"/>
                      <a:pt x="128" y="59"/>
                      <a:pt x="64" y="139"/>
                    </a:cubicBezTo>
                    <a:cubicBezTo>
                      <a:pt x="6" y="229"/>
                      <a:pt x="1" y="340"/>
                      <a:pt x="48" y="477"/>
                    </a:cubicBezTo>
                    <a:cubicBezTo>
                      <a:pt x="59" y="503"/>
                      <a:pt x="86" y="525"/>
                      <a:pt x="112" y="525"/>
                    </a:cubicBezTo>
                    <a:cubicBezTo>
                      <a:pt x="123" y="525"/>
                      <a:pt x="133" y="525"/>
                      <a:pt x="144" y="519"/>
                    </a:cubicBezTo>
                    <a:cubicBezTo>
                      <a:pt x="181" y="503"/>
                      <a:pt x="197" y="466"/>
                      <a:pt x="186" y="429"/>
                    </a:cubicBezTo>
                    <a:cubicBezTo>
                      <a:pt x="154" y="361"/>
                      <a:pt x="154" y="287"/>
                      <a:pt x="186" y="218"/>
                    </a:cubicBezTo>
                    <a:cubicBezTo>
                      <a:pt x="223" y="176"/>
                      <a:pt x="276" y="144"/>
                      <a:pt x="339" y="144"/>
                    </a:cubicBezTo>
                    <a:cubicBezTo>
                      <a:pt x="376" y="139"/>
                      <a:pt x="408" y="107"/>
                      <a:pt x="403" y="65"/>
                    </a:cubicBezTo>
                    <a:cubicBezTo>
                      <a:pt x="403" y="30"/>
                      <a:pt x="371" y="1"/>
                      <a:pt x="33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1" name="Google Shape;1011;p27"/>
              <p:cNvSpPr/>
              <p:nvPr/>
            </p:nvSpPr>
            <p:spPr>
              <a:xfrm>
                <a:off x="7551461" y="4466543"/>
                <a:ext cx="11911" cy="22238"/>
              </a:xfrm>
              <a:custGeom>
                <a:avLst/>
                <a:gdLst/>
                <a:ahLst/>
                <a:cxnLst/>
                <a:rect l="l" t="t" r="r" b="b"/>
                <a:pathLst>
                  <a:path w="308" h="575" extrusionOk="0">
                    <a:moveTo>
                      <a:pt x="167" y="1"/>
                    </a:moveTo>
                    <a:cubicBezTo>
                      <a:pt x="154" y="1"/>
                      <a:pt x="141" y="5"/>
                      <a:pt x="128" y="14"/>
                    </a:cubicBezTo>
                    <a:cubicBezTo>
                      <a:pt x="48" y="82"/>
                      <a:pt x="1" y="178"/>
                      <a:pt x="1" y="283"/>
                    </a:cubicBezTo>
                    <a:cubicBezTo>
                      <a:pt x="1" y="389"/>
                      <a:pt x="64" y="479"/>
                      <a:pt x="186" y="563"/>
                    </a:cubicBezTo>
                    <a:cubicBezTo>
                      <a:pt x="196" y="569"/>
                      <a:pt x="212" y="574"/>
                      <a:pt x="223" y="574"/>
                    </a:cubicBezTo>
                    <a:cubicBezTo>
                      <a:pt x="249" y="574"/>
                      <a:pt x="270" y="563"/>
                      <a:pt x="286" y="542"/>
                    </a:cubicBezTo>
                    <a:cubicBezTo>
                      <a:pt x="307" y="511"/>
                      <a:pt x="297" y="468"/>
                      <a:pt x="265" y="442"/>
                    </a:cubicBezTo>
                    <a:cubicBezTo>
                      <a:pt x="202" y="410"/>
                      <a:pt x="154" y="347"/>
                      <a:pt x="144" y="278"/>
                    </a:cubicBezTo>
                    <a:cubicBezTo>
                      <a:pt x="144" y="220"/>
                      <a:pt x="175" y="162"/>
                      <a:pt x="218" y="125"/>
                    </a:cubicBezTo>
                    <a:cubicBezTo>
                      <a:pt x="269" y="73"/>
                      <a:pt x="223" y="1"/>
                      <a:pt x="16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2" name="Google Shape;1012;p27"/>
              <p:cNvSpPr/>
              <p:nvPr/>
            </p:nvSpPr>
            <p:spPr>
              <a:xfrm>
                <a:off x="7561283" y="4440282"/>
                <a:ext cx="12530" cy="22702"/>
              </a:xfrm>
              <a:custGeom>
                <a:avLst/>
                <a:gdLst/>
                <a:ahLst/>
                <a:cxnLst/>
                <a:rect l="l" t="t" r="r" b="b"/>
                <a:pathLst>
                  <a:path w="324" h="587" extrusionOk="0">
                    <a:moveTo>
                      <a:pt x="180" y="1"/>
                    </a:moveTo>
                    <a:cubicBezTo>
                      <a:pt x="165" y="1"/>
                      <a:pt x="148" y="7"/>
                      <a:pt x="133" y="21"/>
                    </a:cubicBezTo>
                    <a:cubicBezTo>
                      <a:pt x="53" y="90"/>
                      <a:pt x="6" y="185"/>
                      <a:pt x="1" y="286"/>
                    </a:cubicBezTo>
                    <a:cubicBezTo>
                      <a:pt x="1" y="391"/>
                      <a:pt x="64" y="486"/>
                      <a:pt x="180" y="571"/>
                    </a:cubicBezTo>
                    <a:cubicBezTo>
                      <a:pt x="191" y="576"/>
                      <a:pt x="207" y="582"/>
                      <a:pt x="223" y="582"/>
                    </a:cubicBezTo>
                    <a:lnTo>
                      <a:pt x="223" y="587"/>
                    </a:lnTo>
                    <a:cubicBezTo>
                      <a:pt x="291" y="587"/>
                      <a:pt x="323" y="492"/>
                      <a:pt x="265" y="455"/>
                    </a:cubicBezTo>
                    <a:cubicBezTo>
                      <a:pt x="201" y="418"/>
                      <a:pt x="154" y="354"/>
                      <a:pt x="143" y="286"/>
                    </a:cubicBezTo>
                    <a:cubicBezTo>
                      <a:pt x="149" y="227"/>
                      <a:pt x="175" y="169"/>
                      <a:pt x="223" y="132"/>
                    </a:cubicBezTo>
                    <a:cubicBezTo>
                      <a:pt x="285" y="86"/>
                      <a:pt x="239" y="1"/>
                      <a:pt x="18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3" name="Google Shape;1013;p27"/>
              <p:cNvSpPr/>
              <p:nvPr/>
            </p:nvSpPr>
            <p:spPr>
              <a:xfrm>
                <a:off x="7549218" y="4410735"/>
                <a:ext cx="11872" cy="22625"/>
              </a:xfrm>
              <a:custGeom>
                <a:avLst/>
                <a:gdLst/>
                <a:ahLst/>
                <a:cxnLst/>
                <a:rect l="l" t="t" r="r" b="b"/>
                <a:pathLst>
                  <a:path w="307" h="585" extrusionOk="0">
                    <a:moveTo>
                      <a:pt x="205" y="0"/>
                    </a:moveTo>
                    <a:cubicBezTo>
                      <a:pt x="199" y="0"/>
                      <a:pt x="192" y="1"/>
                      <a:pt x="186" y="3"/>
                    </a:cubicBezTo>
                    <a:cubicBezTo>
                      <a:pt x="106" y="34"/>
                      <a:pt x="48" y="103"/>
                      <a:pt x="27" y="182"/>
                    </a:cubicBezTo>
                    <a:cubicBezTo>
                      <a:pt x="1" y="293"/>
                      <a:pt x="48" y="420"/>
                      <a:pt x="170" y="558"/>
                    </a:cubicBezTo>
                    <a:cubicBezTo>
                      <a:pt x="180" y="574"/>
                      <a:pt x="202" y="584"/>
                      <a:pt x="223" y="584"/>
                    </a:cubicBezTo>
                    <a:cubicBezTo>
                      <a:pt x="239" y="584"/>
                      <a:pt x="254" y="579"/>
                      <a:pt x="270" y="568"/>
                    </a:cubicBezTo>
                    <a:cubicBezTo>
                      <a:pt x="302" y="542"/>
                      <a:pt x="302" y="494"/>
                      <a:pt x="276" y="463"/>
                    </a:cubicBezTo>
                    <a:cubicBezTo>
                      <a:pt x="191" y="367"/>
                      <a:pt x="154" y="278"/>
                      <a:pt x="165" y="219"/>
                    </a:cubicBezTo>
                    <a:cubicBezTo>
                      <a:pt x="175" y="177"/>
                      <a:pt x="202" y="151"/>
                      <a:pt x="239" y="135"/>
                    </a:cubicBezTo>
                    <a:cubicBezTo>
                      <a:pt x="306" y="96"/>
                      <a:pt x="272" y="0"/>
                      <a:pt x="2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4" name="Google Shape;1014;p27"/>
              <p:cNvSpPr/>
              <p:nvPr/>
            </p:nvSpPr>
            <p:spPr>
              <a:xfrm>
                <a:off x="7540246" y="4437304"/>
                <a:ext cx="11834" cy="22818"/>
              </a:xfrm>
              <a:custGeom>
                <a:avLst/>
                <a:gdLst/>
                <a:ahLst/>
                <a:cxnLst/>
                <a:rect l="l" t="t" r="r" b="b"/>
                <a:pathLst>
                  <a:path w="306" h="590" extrusionOk="0">
                    <a:moveTo>
                      <a:pt x="205" y="0"/>
                    </a:moveTo>
                    <a:cubicBezTo>
                      <a:pt x="198" y="0"/>
                      <a:pt x="192" y="1"/>
                      <a:pt x="185" y="3"/>
                    </a:cubicBezTo>
                    <a:cubicBezTo>
                      <a:pt x="106" y="40"/>
                      <a:pt x="48" y="103"/>
                      <a:pt x="26" y="188"/>
                    </a:cubicBezTo>
                    <a:cubicBezTo>
                      <a:pt x="0" y="299"/>
                      <a:pt x="48" y="426"/>
                      <a:pt x="169" y="563"/>
                    </a:cubicBezTo>
                    <a:cubicBezTo>
                      <a:pt x="185" y="579"/>
                      <a:pt x="201" y="590"/>
                      <a:pt x="222" y="590"/>
                    </a:cubicBezTo>
                    <a:cubicBezTo>
                      <a:pt x="243" y="590"/>
                      <a:pt x="259" y="585"/>
                      <a:pt x="270" y="569"/>
                    </a:cubicBezTo>
                    <a:cubicBezTo>
                      <a:pt x="301" y="542"/>
                      <a:pt x="301" y="500"/>
                      <a:pt x="280" y="468"/>
                    </a:cubicBezTo>
                    <a:cubicBezTo>
                      <a:pt x="190" y="368"/>
                      <a:pt x="153" y="283"/>
                      <a:pt x="169" y="220"/>
                    </a:cubicBezTo>
                    <a:cubicBezTo>
                      <a:pt x="180" y="183"/>
                      <a:pt x="206" y="151"/>
                      <a:pt x="238" y="135"/>
                    </a:cubicBezTo>
                    <a:cubicBezTo>
                      <a:pt x="306" y="96"/>
                      <a:pt x="272" y="0"/>
                      <a:pt x="2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5" name="Google Shape;1015;p27"/>
              <p:cNvSpPr/>
              <p:nvPr/>
            </p:nvSpPr>
            <p:spPr>
              <a:xfrm>
                <a:off x="7981035" y="4581562"/>
                <a:ext cx="18872" cy="17829"/>
              </a:xfrm>
              <a:custGeom>
                <a:avLst/>
                <a:gdLst/>
                <a:ahLst/>
                <a:cxnLst/>
                <a:rect l="l" t="t" r="r" b="b"/>
                <a:pathLst>
                  <a:path w="488" h="461" extrusionOk="0">
                    <a:moveTo>
                      <a:pt x="403" y="0"/>
                    </a:moveTo>
                    <a:cubicBezTo>
                      <a:pt x="366" y="6"/>
                      <a:pt x="334" y="43"/>
                      <a:pt x="339" y="80"/>
                    </a:cubicBezTo>
                    <a:cubicBezTo>
                      <a:pt x="350" y="148"/>
                      <a:pt x="329" y="222"/>
                      <a:pt x="281" y="281"/>
                    </a:cubicBezTo>
                    <a:cubicBezTo>
                      <a:pt x="245" y="304"/>
                      <a:pt x="204" y="316"/>
                      <a:pt x="160" y="316"/>
                    </a:cubicBezTo>
                    <a:cubicBezTo>
                      <a:pt x="146" y="316"/>
                      <a:pt x="132" y="315"/>
                      <a:pt x="117" y="312"/>
                    </a:cubicBezTo>
                    <a:cubicBezTo>
                      <a:pt x="112" y="311"/>
                      <a:pt x="107" y="311"/>
                      <a:pt x="102" y="311"/>
                    </a:cubicBezTo>
                    <a:cubicBezTo>
                      <a:pt x="19" y="311"/>
                      <a:pt x="1" y="430"/>
                      <a:pt x="85" y="455"/>
                    </a:cubicBezTo>
                    <a:cubicBezTo>
                      <a:pt x="112" y="455"/>
                      <a:pt x="133" y="460"/>
                      <a:pt x="159" y="460"/>
                    </a:cubicBezTo>
                    <a:cubicBezTo>
                      <a:pt x="239" y="460"/>
                      <a:pt x="313" y="434"/>
                      <a:pt x="376" y="386"/>
                    </a:cubicBezTo>
                    <a:cubicBezTo>
                      <a:pt x="450" y="318"/>
                      <a:pt x="487" y="212"/>
                      <a:pt x="477" y="69"/>
                    </a:cubicBezTo>
                    <a:cubicBezTo>
                      <a:pt x="477" y="32"/>
                      <a:pt x="440" y="0"/>
                      <a:pt x="40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6" name="Google Shape;1016;p27"/>
              <p:cNvSpPr/>
              <p:nvPr/>
            </p:nvSpPr>
            <p:spPr>
              <a:xfrm>
                <a:off x="7974499" y="4561915"/>
                <a:ext cx="18021" cy="17636"/>
              </a:xfrm>
              <a:custGeom>
                <a:avLst/>
                <a:gdLst/>
                <a:ahLst/>
                <a:cxnLst/>
                <a:rect l="l" t="t" r="r" b="b"/>
                <a:pathLst>
                  <a:path w="466" h="456" extrusionOk="0">
                    <a:moveTo>
                      <a:pt x="390" y="0"/>
                    </a:moveTo>
                    <a:cubicBezTo>
                      <a:pt x="387" y="0"/>
                      <a:pt x="384" y="0"/>
                      <a:pt x="381" y="1"/>
                    </a:cubicBezTo>
                    <a:cubicBezTo>
                      <a:pt x="344" y="1"/>
                      <a:pt x="312" y="38"/>
                      <a:pt x="318" y="75"/>
                    </a:cubicBezTo>
                    <a:cubicBezTo>
                      <a:pt x="328" y="149"/>
                      <a:pt x="307" y="218"/>
                      <a:pt x="260" y="276"/>
                    </a:cubicBezTo>
                    <a:cubicBezTo>
                      <a:pt x="224" y="299"/>
                      <a:pt x="182" y="311"/>
                      <a:pt x="139" y="311"/>
                    </a:cubicBezTo>
                    <a:cubicBezTo>
                      <a:pt x="125" y="311"/>
                      <a:pt x="110" y="310"/>
                      <a:pt x="96" y="307"/>
                    </a:cubicBezTo>
                    <a:cubicBezTo>
                      <a:pt x="91" y="307"/>
                      <a:pt x="87" y="307"/>
                      <a:pt x="83" y="307"/>
                    </a:cubicBezTo>
                    <a:cubicBezTo>
                      <a:pt x="46" y="307"/>
                      <a:pt x="16" y="328"/>
                      <a:pt x="11" y="366"/>
                    </a:cubicBezTo>
                    <a:cubicBezTo>
                      <a:pt x="1" y="403"/>
                      <a:pt x="27" y="440"/>
                      <a:pt x="64" y="450"/>
                    </a:cubicBezTo>
                    <a:cubicBezTo>
                      <a:pt x="90" y="455"/>
                      <a:pt x="112" y="455"/>
                      <a:pt x="138" y="455"/>
                    </a:cubicBezTo>
                    <a:cubicBezTo>
                      <a:pt x="217" y="455"/>
                      <a:pt x="291" y="434"/>
                      <a:pt x="355" y="387"/>
                    </a:cubicBezTo>
                    <a:cubicBezTo>
                      <a:pt x="429" y="318"/>
                      <a:pt x="466" y="212"/>
                      <a:pt x="455" y="64"/>
                    </a:cubicBezTo>
                    <a:cubicBezTo>
                      <a:pt x="455" y="30"/>
                      <a:pt x="428" y="0"/>
                      <a:pt x="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7" name="Google Shape;1017;p27"/>
              <p:cNvSpPr/>
              <p:nvPr/>
            </p:nvSpPr>
            <p:spPr>
              <a:xfrm>
                <a:off x="8014177" y="4495703"/>
                <a:ext cx="12723" cy="22509"/>
              </a:xfrm>
              <a:custGeom>
                <a:avLst/>
                <a:gdLst/>
                <a:ahLst/>
                <a:cxnLst/>
                <a:rect l="l" t="t" r="r" b="b"/>
                <a:pathLst>
                  <a:path w="329" h="582" extrusionOk="0">
                    <a:moveTo>
                      <a:pt x="146" y="0"/>
                    </a:moveTo>
                    <a:cubicBezTo>
                      <a:pt x="90" y="0"/>
                      <a:pt x="36" y="72"/>
                      <a:pt x="90" y="127"/>
                    </a:cubicBezTo>
                    <a:cubicBezTo>
                      <a:pt x="143" y="174"/>
                      <a:pt x="169" y="248"/>
                      <a:pt x="164" y="317"/>
                    </a:cubicBezTo>
                    <a:cubicBezTo>
                      <a:pt x="148" y="375"/>
                      <a:pt x="106" y="417"/>
                      <a:pt x="53" y="444"/>
                    </a:cubicBezTo>
                    <a:cubicBezTo>
                      <a:pt x="16" y="460"/>
                      <a:pt x="0" y="502"/>
                      <a:pt x="16" y="539"/>
                    </a:cubicBezTo>
                    <a:cubicBezTo>
                      <a:pt x="27" y="565"/>
                      <a:pt x="53" y="581"/>
                      <a:pt x="80" y="581"/>
                    </a:cubicBezTo>
                    <a:cubicBezTo>
                      <a:pt x="90" y="581"/>
                      <a:pt x="101" y="581"/>
                      <a:pt x="106" y="576"/>
                    </a:cubicBezTo>
                    <a:cubicBezTo>
                      <a:pt x="201" y="534"/>
                      <a:pt x="275" y="454"/>
                      <a:pt x="307" y="354"/>
                    </a:cubicBezTo>
                    <a:cubicBezTo>
                      <a:pt x="328" y="248"/>
                      <a:pt x="296" y="143"/>
                      <a:pt x="201" y="32"/>
                    </a:cubicBezTo>
                    <a:cubicBezTo>
                      <a:pt x="186" y="9"/>
                      <a:pt x="166" y="0"/>
                      <a:pt x="14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8" name="Google Shape;1018;p27"/>
              <p:cNvSpPr/>
              <p:nvPr/>
            </p:nvSpPr>
            <p:spPr>
              <a:xfrm>
                <a:off x="7996581" y="4518212"/>
                <a:ext cx="13729" cy="22277"/>
              </a:xfrm>
              <a:custGeom>
                <a:avLst/>
                <a:gdLst/>
                <a:ahLst/>
                <a:cxnLst/>
                <a:rect l="l" t="t" r="r" b="b"/>
                <a:pathLst>
                  <a:path w="355" h="576" extrusionOk="0">
                    <a:moveTo>
                      <a:pt x="181" y="0"/>
                    </a:moveTo>
                    <a:cubicBezTo>
                      <a:pt x="164" y="0"/>
                      <a:pt x="147" y="6"/>
                      <a:pt x="133" y="15"/>
                    </a:cubicBezTo>
                    <a:cubicBezTo>
                      <a:pt x="101" y="42"/>
                      <a:pt x="96" y="84"/>
                      <a:pt x="122" y="116"/>
                    </a:cubicBezTo>
                    <a:cubicBezTo>
                      <a:pt x="175" y="169"/>
                      <a:pt x="201" y="243"/>
                      <a:pt x="191" y="317"/>
                    </a:cubicBezTo>
                    <a:cubicBezTo>
                      <a:pt x="170" y="369"/>
                      <a:pt x="127" y="417"/>
                      <a:pt x="75" y="438"/>
                    </a:cubicBezTo>
                    <a:cubicBezTo>
                      <a:pt x="1" y="470"/>
                      <a:pt x="27" y="576"/>
                      <a:pt x="101" y="576"/>
                    </a:cubicBezTo>
                    <a:cubicBezTo>
                      <a:pt x="112" y="576"/>
                      <a:pt x="122" y="576"/>
                      <a:pt x="133" y="570"/>
                    </a:cubicBezTo>
                    <a:cubicBezTo>
                      <a:pt x="228" y="528"/>
                      <a:pt x="297" y="449"/>
                      <a:pt x="328" y="348"/>
                    </a:cubicBezTo>
                    <a:cubicBezTo>
                      <a:pt x="355" y="248"/>
                      <a:pt x="323" y="142"/>
                      <a:pt x="233" y="26"/>
                    </a:cubicBezTo>
                    <a:cubicBezTo>
                      <a:pt x="222" y="8"/>
                      <a:pt x="202" y="0"/>
                      <a:pt x="18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9" name="Google Shape;1019;p27"/>
              <p:cNvSpPr/>
              <p:nvPr/>
            </p:nvSpPr>
            <p:spPr>
              <a:xfrm>
                <a:off x="7999017" y="4549965"/>
                <a:ext cx="14154" cy="22432"/>
              </a:xfrm>
              <a:custGeom>
                <a:avLst/>
                <a:gdLst/>
                <a:ahLst/>
                <a:cxnLst/>
                <a:rect l="l" t="t" r="r" b="b"/>
                <a:pathLst>
                  <a:path w="366" h="580" extrusionOk="0">
                    <a:moveTo>
                      <a:pt x="209" y="0"/>
                    </a:moveTo>
                    <a:cubicBezTo>
                      <a:pt x="162" y="0"/>
                      <a:pt x="116" y="45"/>
                      <a:pt x="144" y="104"/>
                    </a:cubicBezTo>
                    <a:cubicBezTo>
                      <a:pt x="202" y="225"/>
                      <a:pt x="212" y="320"/>
                      <a:pt x="186" y="373"/>
                    </a:cubicBezTo>
                    <a:cubicBezTo>
                      <a:pt x="165" y="405"/>
                      <a:pt x="128" y="426"/>
                      <a:pt x="91" y="437"/>
                    </a:cubicBezTo>
                    <a:cubicBezTo>
                      <a:pt x="1" y="447"/>
                      <a:pt x="12" y="574"/>
                      <a:pt x="101" y="579"/>
                    </a:cubicBezTo>
                    <a:lnTo>
                      <a:pt x="112" y="579"/>
                    </a:lnTo>
                    <a:cubicBezTo>
                      <a:pt x="197" y="564"/>
                      <a:pt x="265" y="516"/>
                      <a:pt x="308" y="447"/>
                    </a:cubicBezTo>
                    <a:cubicBezTo>
                      <a:pt x="366" y="347"/>
                      <a:pt x="355" y="209"/>
                      <a:pt x="276" y="45"/>
                    </a:cubicBezTo>
                    <a:cubicBezTo>
                      <a:pt x="261" y="14"/>
                      <a:pt x="235" y="0"/>
                      <a:pt x="2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0" name="Google Shape;1020;p27"/>
              <p:cNvSpPr/>
              <p:nvPr/>
            </p:nvSpPr>
            <p:spPr>
              <a:xfrm>
                <a:off x="8014989" y="4526605"/>
                <a:ext cx="14154" cy="22277"/>
              </a:xfrm>
              <a:custGeom>
                <a:avLst/>
                <a:gdLst/>
                <a:ahLst/>
                <a:cxnLst/>
                <a:rect l="l" t="t" r="r" b="b"/>
                <a:pathLst>
                  <a:path w="366" h="576" extrusionOk="0">
                    <a:moveTo>
                      <a:pt x="211" y="0"/>
                    </a:moveTo>
                    <a:cubicBezTo>
                      <a:pt x="163" y="0"/>
                      <a:pt x="115" y="46"/>
                      <a:pt x="143" y="105"/>
                    </a:cubicBezTo>
                    <a:cubicBezTo>
                      <a:pt x="196" y="221"/>
                      <a:pt x="212" y="316"/>
                      <a:pt x="180" y="374"/>
                    </a:cubicBezTo>
                    <a:cubicBezTo>
                      <a:pt x="159" y="406"/>
                      <a:pt x="127" y="427"/>
                      <a:pt x="90" y="433"/>
                    </a:cubicBezTo>
                    <a:cubicBezTo>
                      <a:pt x="0" y="449"/>
                      <a:pt x="6" y="575"/>
                      <a:pt x="96" y="575"/>
                    </a:cubicBezTo>
                    <a:lnTo>
                      <a:pt x="111" y="575"/>
                    </a:lnTo>
                    <a:cubicBezTo>
                      <a:pt x="191" y="565"/>
                      <a:pt x="265" y="517"/>
                      <a:pt x="307" y="443"/>
                    </a:cubicBezTo>
                    <a:cubicBezTo>
                      <a:pt x="365" y="343"/>
                      <a:pt x="349" y="211"/>
                      <a:pt x="275" y="41"/>
                    </a:cubicBezTo>
                    <a:cubicBezTo>
                      <a:pt x="261" y="13"/>
                      <a:pt x="236" y="0"/>
                      <a:pt x="21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21" name="Google Shape;1021;p27"/>
          <p:cNvGrpSpPr/>
          <p:nvPr/>
        </p:nvGrpSpPr>
        <p:grpSpPr>
          <a:xfrm>
            <a:off x="7128264" y="2571754"/>
            <a:ext cx="682478" cy="446186"/>
            <a:chOff x="7368850" y="2562303"/>
            <a:chExt cx="682478" cy="446186"/>
          </a:xfrm>
        </p:grpSpPr>
        <p:sp>
          <p:nvSpPr>
            <p:cNvPr id="1022" name="Google Shape;1022;p27"/>
            <p:cNvSpPr/>
            <p:nvPr/>
          </p:nvSpPr>
          <p:spPr>
            <a:xfrm>
              <a:off x="7368850" y="2562303"/>
              <a:ext cx="682478" cy="446186"/>
            </a:xfrm>
            <a:custGeom>
              <a:avLst/>
              <a:gdLst/>
              <a:ahLst/>
              <a:cxnLst/>
              <a:rect l="l" t="t" r="r" b="b"/>
              <a:pathLst>
                <a:path w="5753" h="3761" extrusionOk="0">
                  <a:moveTo>
                    <a:pt x="4012" y="1"/>
                  </a:moveTo>
                  <a:cubicBezTo>
                    <a:pt x="3284" y="1"/>
                    <a:pt x="2871" y="1445"/>
                    <a:pt x="2871" y="1445"/>
                  </a:cubicBezTo>
                  <a:cubicBezTo>
                    <a:pt x="2871" y="1445"/>
                    <a:pt x="2390" y="311"/>
                    <a:pt x="1719" y="311"/>
                  </a:cubicBezTo>
                  <a:cubicBezTo>
                    <a:pt x="1478" y="311"/>
                    <a:pt x="1213" y="457"/>
                    <a:pt x="936" y="853"/>
                  </a:cubicBezTo>
                  <a:cubicBezTo>
                    <a:pt x="1" y="2180"/>
                    <a:pt x="3078" y="3761"/>
                    <a:pt x="3078" y="3761"/>
                  </a:cubicBezTo>
                  <a:cubicBezTo>
                    <a:pt x="3078" y="3761"/>
                    <a:pt x="5753" y="1540"/>
                    <a:pt x="4642" y="346"/>
                  </a:cubicBezTo>
                  <a:cubicBezTo>
                    <a:pt x="4412" y="99"/>
                    <a:pt x="4201" y="1"/>
                    <a:pt x="4012" y="1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23" name="Google Shape;1023;p27"/>
            <p:cNvGrpSpPr/>
            <p:nvPr/>
          </p:nvGrpSpPr>
          <p:grpSpPr>
            <a:xfrm>
              <a:off x="7369147" y="2562362"/>
              <a:ext cx="681885" cy="446068"/>
              <a:chOff x="7369147" y="2585217"/>
              <a:chExt cx="681885" cy="446068"/>
            </a:xfrm>
          </p:grpSpPr>
          <p:sp>
            <p:nvSpPr>
              <p:cNvPr id="1024" name="Google Shape;1024;p27"/>
              <p:cNvSpPr/>
              <p:nvPr/>
            </p:nvSpPr>
            <p:spPr>
              <a:xfrm>
                <a:off x="7369147" y="2585217"/>
                <a:ext cx="681885" cy="446068"/>
              </a:xfrm>
              <a:custGeom>
                <a:avLst/>
                <a:gdLst/>
                <a:ahLst/>
                <a:cxnLst/>
                <a:rect l="l" t="t" r="r" b="b"/>
                <a:pathLst>
                  <a:path w="5748" h="3760" extrusionOk="0">
                    <a:moveTo>
                      <a:pt x="4008" y="0"/>
                    </a:moveTo>
                    <a:cubicBezTo>
                      <a:pt x="3279" y="0"/>
                      <a:pt x="2866" y="1449"/>
                      <a:pt x="2866" y="1449"/>
                    </a:cubicBezTo>
                    <a:cubicBezTo>
                      <a:pt x="2866" y="1449"/>
                      <a:pt x="2384" y="311"/>
                      <a:pt x="1710" y="311"/>
                    </a:cubicBezTo>
                    <a:cubicBezTo>
                      <a:pt x="1469" y="311"/>
                      <a:pt x="1203" y="456"/>
                      <a:pt x="926" y="852"/>
                    </a:cubicBezTo>
                    <a:cubicBezTo>
                      <a:pt x="1" y="2184"/>
                      <a:pt x="3072" y="3760"/>
                      <a:pt x="3072" y="3760"/>
                    </a:cubicBezTo>
                    <a:cubicBezTo>
                      <a:pt x="3072" y="3760"/>
                      <a:pt x="5748" y="1539"/>
                      <a:pt x="4637" y="344"/>
                    </a:cubicBezTo>
                    <a:cubicBezTo>
                      <a:pt x="4407" y="98"/>
                      <a:pt x="4197" y="0"/>
                      <a:pt x="400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5" name="Google Shape;1025;p27"/>
              <p:cNvSpPr/>
              <p:nvPr/>
            </p:nvSpPr>
            <p:spPr>
              <a:xfrm>
                <a:off x="7838566" y="2619977"/>
                <a:ext cx="87668" cy="125279"/>
              </a:xfrm>
              <a:custGeom>
                <a:avLst/>
                <a:gdLst/>
                <a:ahLst/>
                <a:cxnLst/>
                <a:rect l="l" t="t" r="r" b="b"/>
                <a:pathLst>
                  <a:path w="739" h="1056" extrusionOk="0">
                    <a:moveTo>
                      <a:pt x="97" y="0"/>
                    </a:moveTo>
                    <a:cubicBezTo>
                      <a:pt x="24" y="0"/>
                      <a:pt x="1" y="112"/>
                      <a:pt x="78" y="136"/>
                    </a:cubicBezTo>
                    <a:cubicBezTo>
                      <a:pt x="99" y="141"/>
                      <a:pt x="601" y="310"/>
                      <a:pt x="585" y="987"/>
                    </a:cubicBezTo>
                    <a:cubicBezTo>
                      <a:pt x="580" y="1024"/>
                      <a:pt x="612" y="1056"/>
                      <a:pt x="649" y="1056"/>
                    </a:cubicBezTo>
                    <a:cubicBezTo>
                      <a:pt x="691" y="1056"/>
                      <a:pt x="723" y="1024"/>
                      <a:pt x="723" y="987"/>
                    </a:cubicBezTo>
                    <a:cubicBezTo>
                      <a:pt x="739" y="205"/>
                      <a:pt x="125" y="4"/>
                      <a:pt x="120" y="4"/>
                    </a:cubicBezTo>
                    <a:cubicBezTo>
                      <a:pt x="112" y="1"/>
                      <a:pt x="104" y="0"/>
                      <a:pt x="9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057" name="Google Shape;1057;p27"/>
          <p:cNvSpPr/>
          <p:nvPr/>
        </p:nvSpPr>
        <p:spPr>
          <a:xfrm>
            <a:off x="7533975" y="956500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8" name="Google Shape;1058;p27"/>
          <p:cNvSpPr/>
          <p:nvPr/>
        </p:nvSpPr>
        <p:spPr>
          <a:xfrm>
            <a:off x="1151525" y="3104363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9" name="Google Shape;1059;p27"/>
          <p:cNvSpPr/>
          <p:nvPr/>
        </p:nvSpPr>
        <p:spPr>
          <a:xfrm>
            <a:off x="2374113" y="2378700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1" name="Google Shape;1061;p27"/>
          <p:cNvSpPr/>
          <p:nvPr/>
        </p:nvSpPr>
        <p:spPr>
          <a:xfrm>
            <a:off x="8325263" y="3961050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2" name="Google Shape;1062;p27"/>
          <p:cNvSpPr/>
          <p:nvPr/>
        </p:nvSpPr>
        <p:spPr>
          <a:xfrm>
            <a:off x="1857913" y="2256788"/>
            <a:ext cx="336300" cy="252226"/>
          </a:xfrm>
          <a:custGeom>
            <a:avLst/>
            <a:gdLst/>
            <a:ahLst/>
            <a:cxnLst/>
            <a:rect l="l" t="t" r="r" b="b"/>
            <a:pathLst>
              <a:path w="3363" h="2821" extrusionOk="0">
                <a:moveTo>
                  <a:pt x="2839" y="161"/>
                </a:moveTo>
                <a:cubicBezTo>
                  <a:pt x="2179" y="431"/>
                  <a:pt x="994" y="986"/>
                  <a:pt x="788" y="1081"/>
                </a:cubicBezTo>
                <a:cubicBezTo>
                  <a:pt x="555" y="981"/>
                  <a:pt x="244" y="817"/>
                  <a:pt x="175" y="700"/>
                </a:cubicBezTo>
                <a:cubicBezTo>
                  <a:pt x="222" y="679"/>
                  <a:pt x="275" y="658"/>
                  <a:pt x="328" y="642"/>
                </a:cubicBezTo>
                <a:cubicBezTo>
                  <a:pt x="852" y="468"/>
                  <a:pt x="2152" y="240"/>
                  <a:pt x="2834" y="161"/>
                </a:cubicBezTo>
                <a:close/>
                <a:moveTo>
                  <a:pt x="3014" y="235"/>
                </a:moveTo>
                <a:cubicBezTo>
                  <a:pt x="2617" y="542"/>
                  <a:pt x="1777" y="1123"/>
                  <a:pt x="1211" y="1509"/>
                </a:cubicBezTo>
                <a:cubicBezTo>
                  <a:pt x="1190" y="1525"/>
                  <a:pt x="1179" y="1552"/>
                  <a:pt x="1179" y="1578"/>
                </a:cubicBezTo>
                <a:cubicBezTo>
                  <a:pt x="1195" y="1716"/>
                  <a:pt x="1211" y="1837"/>
                  <a:pt x="1227" y="1948"/>
                </a:cubicBezTo>
                <a:cubicBezTo>
                  <a:pt x="1093" y="2067"/>
                  <a:pt x="954" y="2175"/>
                  <a:pt x="888" y="2190"/>
                </a:cubicBezTo>
                <a:lnTo>
                  <a:pt x="888" y="2190"/>
                </a:lnTo>
                <a:cubicBezTo>
                  <a:pt x="857" y="2093"/>
                  <a:pt x="852" y="1614"/>
                  <a:pt x="862" y="1197"/>
                </a:cubicBezTo>
                <a:cubicBezTo>
                  <a:pt x="1116" y="1081"/>
                  <a:pt x="2416" y="478"/>
                  <a:pt x="3014" y="235"/>
                </a:cubicBezTo>
                <a:close/>
                <a:moveTo>
                  <a:pt x="3114" y="325"/>
                </a:moveTo>
                <a:cubicBezTo>
                  <a:pt x="2771" y="944"/>
                  <a:pt x="1750" y="2472"/>
                  <a:pt x="1528" y="2672"/>
                </a:cubicBezTo>
                <a:cubicBezTo>
                  <a:pt x="1475" y="2583"/>
                  <a:pt x="1417" y="2297"/>
                  <a:pt x="1370" y="1975"/>
                </a:cubicBezTo>
                <a:cubicBezTo>
                  <a:pt x="1370" y="1959"/>
                  <a:pt x="1370" y="1948"/>
                  <a:pt x="1364" y="1932"/>
                </a:cubicBezTo>
                <a:cubicBezTo>
                  <a:pt x="1349" y="1827"/>
                  <a:pt x="1333" y="1710"/>
                  <a:pt x="1322" y="1599"/>
                </a:cubicBezTo>
                <a:cubicBezTo>
                  <a:pt x="2348" y="896"/>
                  <a:pt x="2861" y="526"/>
                  <a:pt x="3114" y="325"/>
                </a:cubicBezTo>
                <a:close/>
                <a:moveTo>
                  <a:pt x="3191" y="1"/>
                </a:moveTo>
                <a:cubicBezTo>
                  <a:pt x="2669" y="1"/>
                  <a:pt x="846" y="325"/>
                  <a:pt x="281" y="515"/>
                </a:cubicBezTo>
                <a:cubicBezTo>
                  <a:pt x="138" y="563"/>
                  <a:pt x="0" y="616"/>
                  <a:pt x="32" y="716"/>
                </a:cubicBezTo>
                <a:cubicBezTo>
                  <a:pt x="85" y="912"/>
                  <a:pt x="555" y="1129"/>
                  <a:pt x="725" y="1197"/>
                </a:cubicBezTo>
                <a:cubicBezTo>
                  <a:pt x="709" y="1663"/>
                  <a:pt x="709" y="2218"/>
                  <a:pt x="788" y="2297"/>
                </a:cubicBezTo>
                <a:cubicBezTo>
                  <a:pt x="809" y="2318"/>
                  <a:pt x="841" y="2334"/>
                  <a:pt x="867" y="2334"/>
                </a:cubicBezTo>
                <a:cubicBezTo>
                  <a:pt x="889" y="2334"/>
                  <a:pt x="910" y="2329"/>
                  <a:pt x="926" y="2324"/>
                </a:cubicBezTo>
                <a:cubicBezTo>
                  <a:pt x="1042" y="2265"/>
                  <a:pt x="1153" y="2197"/>
                  <a:pt x="1248" y="2107"/>
                </a:cubicBezTo>
                <a:cubicBezTo>
                  <a:pt x="1359" y="2810"/>
                  <a:pt x="1470" y="2821"/>
                  <a:pt x="1512" y="2821"/>
                </a:cubicBezTo>
                <a:cubicBezTo>
                  <a:pt x="1523" y="2821"/>
                  <a:pt x="1534" y="2821"/>
                  <a:pt x="1544" y="2815"/>
                </a:cubicBezTo>
                <a:cubicBezTo>
                  <a:pt x="1782" y="2736"/>
                  <a:pt x="3241" y="452"/>
                  <a:pt x="3347" y="145"/>
                </a:cubicBezTo>
                <a:cubicBezTo>
                  <a:pt x="3363" y="114"/>
                  <a:pt x="3363" y="71"/>
                  <a:pt x="3347" y="40"/>
                </a:cubicBezTo>
                <a:cubicBezTo>
                  <a:pt x="3347" y="34"/>
                  <a:pt x="3342" y="29"/>
                  <a:pt x="3336" y="24"/>
                </a:cubicBezTo>
                <a:cubicBezTo>
                  <a:pt x="3331" y="24"/>
                  <a:pt x="3326" y="18"/>
                  <a:pt x="3321" y="13"/>
                </a:cubicBezTo>
                <a:lnTo>
                  <a:pt x="3315" y="13"/>
                </a:lnTo>
                <a:cubicBezTo>
                  <a:pt x="3310" y="13"/>
                  <a:pt x="3310" y="13"/>
                  <a:pt x="3305" y="8"/>
                </a:cubicBezTo>
                <a:lnTo>
                  <a:pt x="3294" y="8"/>
                </a:lnTo>
                <a:cubicBezTo>
                  <a:pt x="3270" y="3"/>
                  <a:pt x="3235" y="1"/>
                  <a:pt x="3191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3" name="Google Shape;1063;p27"/>
          <p:cNvSpPr/>
          <p:nvPr/>
        </p:nvSpPr>
        <p:spPr>
          <a:xfrm>
            <a:off x="2216414" y="3684599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4" name="Google Shape;1064;p27"/>
          <p:cNvSpPr/>
          <p:nvPr/>
        </p:nvSpPr>
        <p:spPr>
          <a:xfrm>
            <a:off x="1151113" y="766063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5" name="Google Shape;1065;p27"/>
          <p:cNvSpPr/>
          <p:nvPr/>
        </p:nvSpPr>
        <p:spPr>
          <a:xfrm>
            <a:off x="1346963" y="5390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6" name="Google Shape;1066;p27"/>
          <p:cNvSpPr/>
          <p:nvPr/>
        </p:nvSpPr>
        <p:spPr>
          <a:xfrm>
            <a:off x="8042138" y="2571738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7" name="Google Shape;1067;p27"/>
          <p:cNvSpPr/>
          <p:nvPr/>
        </p:nvSpPr>
        <p:spPr>
          <a:xfrm>
            <a:off x="7219900" y="718725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8" name="Google Shape;1068;p27"/>
          <p:cNvSpPr/>
          <p:nvPr/>
        </p:nvSpPr>
        <p:spPr>
          <a:xfrm rot="-5400000">
            <a:off x="7614054" y="659358"/>
            <a:ext cx="817500" cy="817495"/>
          </a:xfrm>
          <a:custGeom>
            <a:avLst/>
            <a:gdLst/>
            <a:ahLst/>
            <a:cxnLst/>
            <a:rect l="l" t="t" r="r" b="b"/>
            <a:pathLst>
              <a:path w="8175" h="8911" extrusionOk="0">
                <a:moveTo>
                  <a:pt x="6855" y="0"/>
                </a:moveTo>
                <a:cubicBezTo>
                  <a:pt x="6784" y="0"/>
                  <a:pt x="6758" y="111"/>
                  <a:pt x="6831" y="140"/>
                </a:cubicBezTo>
                <a:cubicBezTo>
                  <a:pt x="6921" y="166"/>
                  <a:pt x="7006" y="203"/>
                  <a:pt x="7085" y="246"/>
                </a:cubicBezTo>
                <a:cubicBezTo>
                  <a:pt x="7096" y="246"/>
                  <a:pt x="7106" y="251"/>
                  <a:pt x="7117" y="251"/>
                </a:cubicBezTo>
                <a:lnTo>
                  <a:pt x="7117" y="240"/>
                </a:lnTo>
                <a:cubicBezTo>
                  <a:pt x="7120" y="241"/>
                  <a:pt x="7124" y="241"/>
                  <a:pt x="7127" y="241"/>
                </a:cubicBezTo>
                <a:cubicBezTo>
                  <a:pt x="7150" y="241"/>
                  <a:pt x="7171" y="227"/>
                  <a:pt x="7180" y="209"/>
                </a:cubicBezTo>
                <a:cubicBezTo>
                  <a:pt x="7202" y="177"/>
                  <a:pt x="7186" y="135"/>
                  <a:pt x="7149" y="113"/>
                </a:cubicBezTo>
                <a:cubicBezTo>
                  <a:pt x="7059" y="71"/>
                  <a:pt x="6969" y="34"/>
                  <a:pt x="6874" y="2"/>
                </a:cubicBezTo>
                <a:cubicBezTo>
                  <a:pt x="6867" y="1"/>
                  <a:pt x="6861" y="0"/>
                  <a:pt x="6855" y="0"/>
                </a:cubicBezTo>
                <a:close/>
                <a:moveTo>
                  <a:pt x="7372" y="247"/>
                </a:moveTo>
                <a:cubicBezTo>
                  <a:pt x="7309" y="247"/>
                  <a:pt x="7266" y="333"/>
                  <a:pt x="7328" y="378"/>
                </a:cubicBezTo>
                <a:cubicBezTo>
                  <a:pt x="7408" y="425"/>
                  <a:pt x="7482" y="484"/>
                  <a:pt x="7551" y="542"/>
                </a:cubicBezTo>
                <a:cubicBezTo>
                  <a:pt x="7561" y="552"/>
                  <a:pt x="7582" y="558"/>
                  <a:pt x="7598" y="558"/>
                </a:cubicBezTo>
                <a:lnTo>
                  <a:pt x="7598" y="547"/>
                </a:lnTo>
                <a:cubicBezTo>
                  <a:pt x="7602" y="548"/>
                  <a:pt x="7606" y="549"/>
                  <a:pt x="7611" y="549"/>
                </a:cubicBezTo>
                <a:cubicBezTo>
                  <a:pt x="7624" y="549"/>
                  <a:pt x="7639" y="543"/>
                  <a:pt x="7651" y="531"/>
                </a:cubicBezTo>
                <a:cubicBezTo>
                  <a:pt x="7677" y="505"/>
                  <a:pt x="7672" y="457"/>
                  <a:pt x="7646" y="431"/>
                </a:cubicBezTo>
                <a:cubicBezTo>
                  <a:pt x="7566" y="367"/>
                  <a:pt x="7487" y="309"/>
                  <a:pt x="7408" y="256"/>
                </a:cubicBezTo>
                <a:cubicBezTo>
                  <a:pt x="7396" y="250"/>
                  <a:pt x="7383" y="247"/>
                  <a:pt x="7372" y="247"/>
                </a:cubicBezTo>
                <a:close/>
                <a:moveTo>
                  <a:pt x="7802" y="622"/>
                </a:moveTo>
                <a:cubicBezTo>
                  <a:pt x="7751" y="622"/>
                  <a:pt x="7705" y="680"/>
                  <a:pt x="7741" y="732"/>
                </a:cubicBezTo>
                <a:cubicBezTo>
                  <a:pt x="7799" y="801"/>
                  <a:pt x="7852" y="880"/>
                  <a:pt x="7894" y="959"/>
                </a:cubicBezTo>
                <a:cubicBezTo>
                  <a:pt x="7905" y="981"/>
                  <a:pt x="7931" y="996"/>
                  <a:pt x="7958" y="996"/>
                </a:cubicBezTo>
                <a:lnTo>
                  <a:pt x="7958" y="986"/>
                </a:lnTo>
                <a:lnTo>
                  <a:pt x="7989" y="986"/>
                </a:lnTo>
                <a:cubicBezTo>
                  <a:pt x="8021" y="970"/>
                  <a:pt x="8037" y="922"/>
                  <a:pt x="8016" y="891"/>
                </a:cubicBezTo>
                <a:cubicBezTo>
                  <a:pt x="7968" y="801"/>
                  <a:pt x="7915" y="721"/>
                  <a:pt x="7852" y="642"/>
                </a:cubicBezTo>
                <a:cubicBezTo>
                  <a:pt x="7836" y="628"/>
                  <a:pt x="7819" y="622"/>
                  <a:pt x="7802" y="622"/>
                </a:cubicBezTo>
                <a:close/>
                <a:moveTo>
                  <a:pt x="8062" y="1109"/>
                </a:moveTo>
                <a:cubicBezTo>
                  <a:pt x="8018" y="1109"/>
                  <a:pt x="7973" y="1148"/>
                  <a:pt x="7995" y="1208"/>
                </a:cubicBezTo>
                <a:cubicBezTo>
                  <a:pt x="8016" y="1292"/>
                  <a:pt x="8026" y="1382"/>
                  <a:pt x="8032" y="1472"/>
                </a:cubicBezTo>
                <a:cubicBezTo>
                  <a:pt x="8032" y="1509"/>
                  <a:pt x="8063" y="1541"/>
                  <a:pt x="8100" y="1541"/>
                </a:cubicBezTo>
                <a:cubicBezTo>
                  <a:pt x="8143" y="1541"/>
                  <a:pt x="8174" y="1509"/>
                  <a:pt x="8169" y="1467"/>
                </a:cubicBezTo>
                <a:cubicBezTo>
                  <a:pt x="8169" y="1366"/>
                  <a:pt x="8159" y="1266"/>
                  <a:pt x="8132" y="1171"/>
                </a:cubicBezTo>
                <a:cubicBezTo>
                  <a:pt x="8123" y="1128"/>
                  <a:pt x="8093" y="1109"/>
                  <a:pt x="8062" y="1109"/>
                </a:cubicBezTo>
                <a:close/>
                <a:moveTo>
                  <a:pt x="8073" y="1681"/>
                </a:moveTo>
                <a:cubicBezTo>
                  <a:pt x="8042" y="1681"/>
                  <a:pt x="8014" y="1705"/>
                  <a:pt x="8005" y="1737"/>
                </a:cubicBezTo>
                <a:cubicBezTo>
                  <a:pt x="7989" y="1826"/>
                  <a:pt x="7968" y="1916"/>
                  <a:pt x="7936" y="2001"/>
                </a:cubicBezTo>
                <a:cubicBezTo>
                  <a:pt x="7921" y="2038"/>
                  <a:pt x="7942" y="2080"/>
                  <a:pt x="7979" y="2096"/>
                </a:cubicBezTo>
                <a:lnTo>
                  <a:pt x="8000" y="2096"/>
                </a:lnTo>
                <a:lnTo>
                  <a:pt x="8000" y="2091"/>
                </a:lnTo>
                <a:cubicBezTo>
                  <a:pt x="8032" y="2091"/>
                  <a:pt x="8058" y="2075"/>
                  <a:pt x="8069" y="2048"/>
                </a:cubicBezTo>
                <a:cubicBezTo>
                  <a:pt x="8100" y="1959"/>
                  <a:pt x="8127" y="1863"/>
                  <a:pt x="8148" y="1763"/>
                </a:cubicBezTo>
                <a:cubicBezTo>
                  <a:pt x="8153" y="1726"/>
                  <a:pt x="8127" y="1689"/>
                  <a:pt x="8090" y="1684"/>
                </a:cubicBezTo>
                <a:cubicBezTo>
                  <a:pt x="8084" y="1682"/>
                  <a:pt x="8079" y="1681"/>
                  <a:pt x="8073" y="1681"/>
                </a:cubicBezTo>
                <a:close/>
                <a:moveTo>
                  <a:pt x="5732" y="2363"/>
                </a:moveTo>
                <a:cubicBezTo>
                  <a:pt x="5725" y="2363"/>
                  <a:pt x="5718" y="2364"/>
                  <a:pt x="5711" y="2366"/>
                </a:cubicBezTo>
                <a:cubicBezTo>
                  <a:pt x="5610" y="2387"/>
                  <a:pt x="5510" y="2424"/>
                  <a:pt x="5425" y="2477"/>
                </a:cubicBezTo>
                <a:cubicBezTo>
                  <a:pt x="5388" y="2498"/>
                  <a:pt x="5378" y="2540"/>
                  <a:pt x="5399" y="2577"/>
                </a:cubicBezTo>
                <a:cubicBezTo>
                  <a:pt x="5409" y="2598"/>
                  <a:pt x="5436" y="2609"/>
                  <a:pt x="5462" y="2609"/>
                </a:cubicBezTo>
                <a:lnTo>
                  <a:pt x="5457" y="2604"/>
                </a:lnTo>
                <a:lnTo>
                  <a:pt x="5499" y="2604"/>
                </a:lnTo>
                <a:cubicBezTo>
                  <a:pt x="5573" y="2556"/>
                  <a:pt x="5652" y="2524"/>
                  <a:pt x="5737" y="2503"/>
                </a:cubicBezTo>
                <a:cubicBezTo>
                  <a:pt x="5830" y="2493"/>
                  <a:pt x="5810" y="2363"/>
                  <a:pt x="5732" y="2363"/>
                </a:cubicBezTo>
                <a:close/>
                <a:moveTo>
                  <a:pt x="7888" y="2216"/>
                </a:moveTo>
                <a:cubicBezTo>
                  <a:pt x="7864" y="2216"/>
                  <a:pt x="7841" y="2227"/>
                  <a:pt x="7825" y="2255"/>
                </a:cubicBezTo>
                <a:cubicBezTo>
                  <a:pt x="7804" y="2297"/>
                  <a:pt x="7783" y="2334"/>
                  <a:pt x="7762" y="2376"/>
                </a:cubicBezTo>
                <a:cubicBezTo>
                  <a:pt x="7736" y="2419"/>
                  <a:pt x="7714" y="2456"/>
                  <a:pt x="7688" y="2498"/>
                </a:cubicBezTo>
                <a:cubicBezTo>
                  <a:pt x="7667" y="2530"/>
                  <a:pt x="7677" y="2572"/>
                  <a:pt x="7709" y="2593"/>
                </a:cubicBezTo>
                <a:cubicBezTo>
                  <a:pt x="7720" y="2604"/>
                  <a:pt x="7736" y="2609"/>
                  <a:pt x="7746" y="2609"/>
                </a:cubicBezTo>
                <a:lnTo>
                  <a:pt x="7746" y="2598"/>
                </a:lnTo>
                <a:cubicBezTo>
                  <a:pt x="7751" y="2599"/>
                  <a:pt x="7755" y="2600"/>
                  <a:pt x="7760" y="2600"/>
                </a:cubicBezTo>
                <a:cubicBezTo>
                  <a:pt x="7780" y="2600"/>
                  <a:pt x="7797" y="2590"/>
                  <a:pt x="7810" y="2577"/>
                </a:cubicBezTo>
                <a:cubicBezTo>
                  <a:pt x="7836" y="2535"/>
                  <a:pt x="7862" y="2493"/>
                  <a:pt x="7889" y="2445"/>
                </a:cubicBezTo>
                <a:cubicBezTo>
                  <a:pt x="7910" y="2403"/>
                  <a:pt x="7936" y="2366"/>
                  <a:pt x="7952" y="2323"/>
                </a:cubicBezTo>
                <a:cubicBezTo>
                  <a:pt x="7985" y="2266"/>
                  <a:pt x="7937" y="2216"/>
                  <a:pt x="7888" y="2216"/>
                </a:cubicBezTo>
                <a:close/>
                <a:moveTo>
                  <a:pt x="6004" y="2363"/>
                </a:moveTo>
                <a:cubicBezTo>
                  <a:pt x="5970" y="2363"/>
                  <a:pt x="5942" y="2387"/>
                  <a:pt x="5938" y="2419"/>
                </a:cubicBezTo>
                <a:cubicBezTo>
                  <a:pt x="5927" y="2456"/>
                  <a:pt x="5954" y="2493"/>
                  <a:pt x="5991" y="2503"/>
                </a:cubicBezTo>
                <a:cubicBezTo>
                  <a:pt x="6075" y="2519"/>
                  <a:pt x="6160" y="2556"/>
                  <a:pt x="6229" y="2598"/>
                </a:cubicBezTo>
                <a:cubicBezTo>
                  <a:pt x="6239" y="2609"/>
                  <a:pt x="6255" y="2609"/>
                  <a:pt x="6266" y="2609"/>
                </a:cubicBezTo>
                <a:lnTo>
                  <a:pt x="6266" y="2614"/>
                </a:lnTo>
                <a:cubicBezTo>
                  <a:pt x="6340" y="2614"/>
                  <a:pt x="6366" y="2519"/>
                  <a:pt x="6308" y="2482"/>
                </a:cubicBezTo>
                <a:cubicBezTo>
                  <a:pt x="6218" y="2424"/>
                  <a:pt x="6123" y="2382"/>
                  <a:pt x="6023" y="2366"/>
                </a:cubicBezTo>
                <a:cubicBezTo>
                  <a:pt x="6016" y="2364"/>
                  <a:pt x="6010" y="2363"/>
                  <a:pt x="6004" y="2363"/>
                </a:cubicBezTo>
                <a:close/>
                <a:moveTo>
                  <a:pt x="6482" y="2655"/>
                </a:moveTo>
                <a:cubicBezTo>
                  <a:pt x="6466" y="2655"/>
                  <a:pt x="6449" y="2660"/>
                  <a:pt x="6435" y="2672"/>
                </a:cubicBezTo>
                <a:cubicBezTo>
                  <a:pt x="6409" y="2699"/>
                  <a:pt x="6403" y="2741"/>
                  <a:pt x="6430" y="2773"/>
                </a:cubicBezTo>
                <a:cubicBezTo>
                  <a:pt x="6488" y="2842"/>
                  <a:pt x="6541" y="2916"/>
                  <a:pt x="6583" y="2995"/>
                </a:cubicBezTo>
                <a:cubicBezTo>
                  <a:pt x="6599" y="3016"/>
                  <a:pt x="6620" y="3027"/>
                  <a:pt x="6646" y="3032"/>
                </a:cubicBezTo>
                <a:lnTo>
                  <a:pt x="6646" y="3021"/>
                </a:lnTo>
                <a:lnTo>
                  <a:pt x="6683" y="3021"/>
                </a:lnTo>
                <a:cubicBezTo>
                  <a:pt x="6715" y="3000"/>
                  <a:pt x="6731" y="2958"/>
                  <a:pt x="6710" y="2921"/>
                </a:cubicBezTo>
                <a:cubicBezTo>
                  <a:pt x="6662" y="2836"/>
                  <a:pt x="6604" y="2752"/>
                  <a:pt x="6535" y="2678"/>
                </a:cubicBezTo>
                <a:cubicBezTo>
                  <a:pt x="6521" y="2663"/>
                  <a:pt x="6502" y="2655"/>
                  <a:pt x="6482" y="2655"/>
                </a:cubicBezTo>
                <a:close/>
                <a:moveTo>
                  <a:pt x="7575" y="2688"/>
                </a:moveTo>
                <a:cubicBezTo>
                  <a:pt x="7557" y="2688"/>
                  <a:pt x="7539" y="2696"/>
                  <a:pt x="7524" y="2715"/>
                </a:cubicBezTo>
                <a:cubicBezTo>
                  <a:pt x="7461" y="2783"/>
                  <a:pt x="7397" y="2847"/>
                  <a:pt x="7328" y="2910"/>
                </a:cubicBezTo>
                <a:cubicBezTo>
                  <a:pt x="7297" y="2931"/>
                  <a:pt x="7297" y="2979"/>
                  <a:pt x="7318" y="3011"/>
                </a:cubicBezTo>
                <a:cubicBezTo>
                  <a:pt x="7334" y="3027"/>
                  <a:pt x="7355" y="3032"/>
                  <a:pt x="7376" y="3032"/>
                </a:cubicBezTo>
                <a:lnTo>
                  <a:pt x="7376" y="3027"/>
                </a:lnTo>
                <a:cubicBezTo>
                  <a:pt x="7392" y="3027"/>
                  <a:pt x="7408" y="3027"/>
                  <a:pt x="7418" y="3016"/>
                </a:cubicBezTo>
                <a:cubicBezTo>
                  <a:pt x="7498" y="2953"/>
                  <a:pt x="7566" y="2884"/>
                  <a:pt x="7630" y="2810"/>
                </a:cubicBezTo>
                <a:cubicBezTo>
                  <a:pt x="7677" y="2755"/>
                  <a:pt x="7628" y="2688"/>
                  <a:pt x="7575" y="2688"/>
                </a:cubicBezTo>
                <a:close/>
                <a:moveTo>
                  <a:pt x="5368" y="2708"/>
                </a:moveTo>
                <a:cubicBezTo>
                  <a:pt x="5319" y="2708"/>
                  <a:pt x="5260" y="2750"/>
                  <a:pt x="5288" y="2799"/>
                </a:cubicBezTo>
                <a:cubicBezTo>
                  <a:pt x="5330" y="2894"/>
                  <a:pt x="5399" y="2984"/>
                  <a:pt x="5483" y="3048"/>
                </a:cubicBezTo>
                <a:cubicBezTo>
                  <a:pt x="5499" y="3058"/>
                  <a:pt x="5515" y="3064"/>
                  <a:pt x="5531" y="3064"/>
                </a:cubicBezTo>
                <a:lnTo>
                  <a:pt x="5531" y="3058"/>
                </a:lnTo>
                <a:cubicBezTo>
                  <a:pt x="5552" y="3058"/>
                  <a:pt x="5568" y="3053"/>
                  <a:pt x="5584" y="3037"/>
                </a:cubicBezTo>
                <a:cubicBezTo>
                  <a:pt x="5605" y="3011"/>
                  <a:pt x="5605" y="2963"/>
                  <a:pt x="5573" y="2937"/>
                </a:cubicBezTo>
                <a:cubicBezTo>
                  <a:pt x="5504" y="2889"/>
                  <a:pt x="5452" y="2826"/>
                  <a:pt x="5420" y="2746"/>
                </a:cubicBezTo>
                <a:cubicBezTo>
                  <a:pt x="5414" y="2719"/>
                  <a:pt x="5393" y="2708"/>
                  <a:pt x="5368" y="2708"/>
                </a:cubicBezTo>
                <a:close/>
                <a:moveTo>
                  <a:pt x="5773" y="3078"/>
                </a:moveTo>
                <a:cubicBezTo>
                  <a:pt x="5748" y="3078"/>
                  <a:pt x="5721" y="3093"/>
                  <a:pt x="5705" y="3116"/>
                </a:cubicBezTo>
                <a:cubicBezTo>
                  <a:pt x="5690" y="3153"/>
                  <a:pt x="5705" y="3196"/>
                  <a:pt x="5737" y="3212"/>
                </a:cubicBezTo>
                <a:cubicBezTo>
                  <a:pt x="5827" y="3259"/>
                  <a:pt x="5922" y="3291"/>
                  <a:pt x="6017" y="3317"/>
                </a:cubicBezTo>
                <a:cubicBezTo>
                  <a:pt x="6020" y="3320"/>
                  <a:pt x="6024" y="3321"/>
                  <a:pt x="6028" y="3321"/>
                </a:cubicBezTo>
                <a:cubicBezTo>
                  <a:pt x="6032" y="3321"/>
                  <a:pt x="6036" y="3320"/>
                  <a:pt x="6038" y="3317"/>
                </a:cubicBezTo>
                <a:lnTo>
                  <a:pt x="6038" y="3312"/>
                </a:lnTo>
                <a:cubicBezTo>
                  <a:pt x="6065" y="3312"/>
                  <a:pt x="6091" y="3296"/>
                  <a:pt x="6107" y="3270"/>
                </a:cubicBezTo>
                <a:cubicBezTo>
                  <a:pt x="6118" y="3233"/>
                  <a:pt x="6091" y="3190"/>
                  <a:pt x="6054" y="3180"/>
                </a:cubicBezTo>
                <a:cubicBezTo>
                  <a:pt x="5970" y="3159"/>
                  <a:pt x="5885" y="3127"/>
                  <a:pt x="5801" y="3085"/>
                </a:cubicBezTo>
                <a:cubicBezTo>
                  <a:pt x="5792" y="3080"/>
                  <a:pt x="5783" y="3078"/>
                  <a:pt x="5773" y="3078"/>
                </a:cubicBezTo>
                <a:close/>
                <a:moveTo>
                  <a:pt x="6611" y="3226"/>
                </a:moveTo>
                <a:cubicBezTo>
                  <a:pt x="6606" y="3226"/>
                  <a:pt x="6600" y="3226"/>
                  <a:pt x="6594" y="3227"/>
                </a:cubicBezTo>
                <a:cubicBezTo>
                  <a:pt x="6549" y="3233"/>
                  <a:pt x="6504" y="3235"/>
                  <a:pt x="6459" y="3235"/>
                </a:cubicBezTo>
                <a:cubicBezTo>
                  <a:pt x="6414" y="3235"/>
                  <a:pt x="6369" y="3233"/>
                  <a:pt x="6324" y="3227"/>
                </a:cubicBezTo>
                <a:cubicBezTo>
                  <a:pt x="6322" y="3227"/>
                  <a:pt x="6320" y="3227"/>
                  <a:pt x="6319" y="3227"/>
                </a:cubicBezTo>
                <a:cubicBezTo>
                  <a:pt x="6228" y="3227"/>
                  <a:pt x="6220" y="3360"/>
                  <a:pt x="6308" y="3370"/>
                </a:cubicBezTo>
                <a:cubicBezTo>
                  <a:pt x="6356" y="3376"/>
                  <a:pt x="6403" y="3376"/>
                  <a:pt x="6451" y="3376"/>
                </a:cubicBezTo>
                <a:lnTo>
                  <a:pt x="6451" y="3370"/>
                </a:lnTo>
                <a:lnTo>
                  <a:pt x="6609" y="3370"/>
                </a:lnTo>
                <a:cubicBezTo>
                  <a:pt x="6704" y="3365"/>
                  <a:pt x="6696" y="3226"/>
                  <a:pt x="6611" y="3226"/>
                </a:cubicBezTo>
                <a:close/>
                <a:moveTo>
                  <a:pt x="7142" y="3054"/>
                </a:moveTo>
                <a:cubicBezTo>
                  <a:pt x="7131" y="3054"/>
                  <a:pt x="7119" y="3057"/>
                  <a:pt x="7106" y="3064"/>
                </a:cubicBezTo>
                <a:cubicBezTo>
                  <a:pt x="7027" y="3106"/>
                  <a:pt x="6948" y="3143"/>
                  <a:pt x="6858" y="3169"/>
                </a:cubicBezTo>
                <a:cubicBezTo>
                  <a:pt x="6847" y="3175"/>
                  <a:pt x="6837" y="3180"/>
                  <a:pt x="6831" y="3190"/>
                </a:cubicBezTo>
                <a:cubicBezTo>
                  <a:pt x="6816" y="3164"/>
                  <a:pt x="6792" y="3152"/>
                  <a:pt x="6769" y="3152"/>
                </a:cubicBezTo>
                <a:cubicBezTo>
                  <a:pt x="6726" y="3152"/>
                  <a:pt x="6686" y="3189"/>
                  <a:pt x="6699" y="3243"/>
                </a:cubicBezTo>
                <a:cubicBezTo>
                  <a:pt x="6731" y="3328"/>
                  <a:pt x="6752" y="3418"/>
                  <a:pt x="6773" y="3508"/>
                </a:cubicBezTo>
                <a:cubicBezTo>
                  <a:pt x="6779" y="3539"/>
                  <a:pt x="6805" y="3561"/>
                  <a:pt x="6837" y="3566"/>
                </a:cubicBezTo>
                <a:lnTo>
                  <a:pt x="6853" y="3561"/>
                </a:lnTo>
                <a:cubicBezTo>
                  <a:pt x="6890" y="3555"/>
                  <a:pt x="6916" y="3518"/>
                  <a:pt x="6911" y="3476"/>
                </a:cubicBezTo>
                <a:cubicBezTo>
                  <a:pt x="6900" y="3418"/>
                  <a:pt x="6884" y="3365"/>
                  <a:pt x="6869" y="3307"/>
                </a:cubicBezTo>
                <a:lnTo>
                  <a:pt x="6869" y="3307"/>
                </a:lnTo>
                <a:cubicBezTo>
                  <a:pt x="6874" y="3309"/>
                  <a:pt x="6880" y="3311"/>
                  <a:pt x="6887" y="3311"/>
                </a:cubicBezTo>
                <a:cubicBezTo>
                  <a:pt x="6894" y="3311"/>
                  <a:pt x="6900" y="3309"/>
                  <a:pt x="6906" y="3307"/>
                </a:cubicBezTo>
                <a:cubicBezTo>
                  <a:pt x="7001" y="3275"/>
                  <a:pt x="7091" y="3238"/>
                  <a:pt x="7175" y="3190"/>
                </a:cubicBezTo>
                <a:cubicBezTo>
                  <a:pt x="7243" y="3145"/>
                  <a:pt x="7207" y="3054"/>
                  <a:pt x="7142" y="3054"/>
                </a:cubicBezTo>
                <a:close/>
                <a:moveTo>
                  <a:pt x="6875" y="3697"/>
                </a:moveTo>
                <a:cubicBezTo>
                  <a:pt x="6836" y="3697"/>
                  <a:pt x="6797" y="3725"/>
                  <a:pt x="6805" y="3777"/>
                </a:cubicBezTo>
                <a:cubicBezTo>
                  <a:pt x="6810" y="3825"/>
                  <a:pt x="6810" y="3878"/>
                  <a:pt x="6810" y="3925"/>
                </a:cubicBezTo>
                <a:cubicBezTo>
                  <a:pt x="6810" y="3968"/>
                  <a:pt x="6805" y="4010"/>
                  <a:pt x="6805" y="4058"/>
                </a:cubicBezTo>
                <a:cubicBezTo>
                  <a:pt x="6800" y="4095"/>
                  <a:pt x="6831" y="4126"/>
                  <a:pt x="6869" y="4132"/>
                </a:cubicBezTo>
                <a:lnTo>
                  <a:pt x="6874" y="4132"/>
                </a:lnTo>
                <a:lnTo>
                  <a:pt x="6874" y="4121"/>
                </a:lnTo>
                <a:cubicBezTo>
                  <a:pt x="6911" y="4121"/>
                  <a:pt x="6943" y="4100"/>
                  <a:pt x="6948" y="4063"/>
                </a:cubicBezTo>
                <a:cubicBezTo>
                  <a:pt x="6953" y="4015"/>
                  <a:pt x="6953" y="3973"/>
                  <a:pt x="6953" y="3925"/>
                </a:cubicBezTo>
                <a:cubicBezTo>
                  <a:pt x="6953" y="3872"/>
                  <a:pt x="6948" y="3820"/>
                  <a:pt x="6948" y="3772"/>
                </a:cubicBezTo>
                <a:cubicBezTo>
                  <a:pt x="6948" y="3721"/>
                  <a:pt x="6911" y="3697"/>
                  <a:pt x="6875" y="3697"/>
                </a:cubicBezTo>
                <a:close/>
                <a:moveTo>
                  <a:pt x="6841" y="4271"/>
                </a:moveTo>
                <a:cubicBezTo>
                  <a:pt x="6809" y="4271"/>
                  <a:pt x="6778" y="4291"/>
                  <a:pt x="6773" y="4332"/>
                </a:cubicBezTo>
                <a:cubicBezTo>
                  <a:pt x="6757" y="4422"/>
                  <a:pt x="6736" y="4512"/>
                  <a:pt x="6710" y="4602"/>
                </a:cubicBezTo>
                <a:cubicBezTo>
                  <a:pt x="6699" y="4639"/>
                  <a:pt x="6726" y="4681"/>
                  <a:pt x="6763" y="4692"/>
                </a:cubicBezTo>
                <a:lnTo>
                  <a:pt x="6779" y="4692"/>
                </a:lnTo>
                <a:lnTo>
                  <a:pt x="6784" y="4681"/>
                </a:lnTo>
                <a:cubicBezTo>
                  <a:pt x="6810" y="4681"/>
                  <a:pt x="6837" y="4666"/>
                  <a:pt x="6847" y="4644"/>
                </a:cubicBezTo>
                <a:cubicBezTo>
                  <a:pt x="6874" y="4549"/>
                  <a:pt x="6895" y="4454"/>
                  <a:pt x="6911" y="4359"/>
                </a:cubicBezTo>
                <a:cubicBezTo>
                  <a:pt x="6923" y="4303"/>
                  <a:pt x="6881" y="4271"/>
                  <a:pt x="6841" y="4271"/>
                </a:cubicBezTo>
                <a:close/>
                <a:moveTo>
                  <a:pt x="6686" y="4823"/>
                </a:moveTo>
                <a:cubicBezTo>
                  <a:pt x="6662" y="4823"/>
                  <a:pt x="6639" y="4835"/>
                  <a:pt x="6625" y="4861"/>
                </a:cubicBezTo>
                <a:cubicBezTo>
                  <a:pt x="6594" y="4946"/>
                  <a:pt x="6557" y="5036"/>
                  <a:pt x="6514" y="5115"/>
                </a:cubicBezTo>
                <a:cubicBezTo>
                  <a:pt x="6493" y="5152"/>
                  <a:pt x="6509" y="5194"/>
                  <a:pt x="6546" y="5210"/>
                </a:cubicBezTo>
                <a:cubicBezTo>
                  <a:pt x="6557" y="5215"/>
                  <a:pt x="6567" y="5221"/>
                  <a:pt x="6578" y="5221"/>
                </a:cubicBezTo>
                <a:lnTo>
                  <a:pt x="6578" y="5215"/>
                </a:lnTo>
                <a:cubicBezTo>
                  <a:pt x="6604" y="5215"/>
                  <a:pt x="6625" y="5200"/>
                  <a:pt x="6641" y="5178"/>
                </a:cubicBezTo>
                <a:cubicBezTo>
                  <a:pt x="6683" y="5094"/>
                  <a:pt x="6720" y="5004"/>
                  <a:pt x="6757" y="4914"/>
                </a:cubicBezTo>
                <a:cubicBezTo>
                  <a:pt x="6771" y="4860"/>
                  <a:pt x="6728" y="4823"/>
                  <a:pt x="6686" y="4823"/>
                </a:cubicBezTo>
                <a:close/>
                <a:moveTo>
                  <a:pt x="3088" y="5204"/>
                </a:moveTo>
                <a:cubicBezTo>
                  <a:pt x="3051" y="5204"/>
                  <a:pt x="3019" y="5230"/>
                  <a:pt x="3014" y="5268"/>
                </a:cubicBezTo>
                <a:cubicBezTo>
                  <a:pt x="3009" y="5305"/>
                  <a:pt x="3041" y="5342"/>
                  <a:pt x="3078" y="5348"/>
                </a:cubicBezTo>
                <a:cubicBezTo>
                  <a:pt x="3162" y="5358"/>
                  <a:pt x="3236" y="5390"/>
                  <a:pt x="3305" y="5443"/>
                </a:cubicBezTo>
                <a:cubicBezTo>
                  <a:pt x="3316" y="5448"/>
                  <a:pt x="3332" y="5453"/>
                  <a:pt x="3347" y="5453"/>
                </a:cubicBezTo>
                <a:cubicBezTo>
                  <a:pt x="3416" y="5453"/>
                  <a:pt x="3443" y="5369"/>
                  <a:pt x="3390" y="5326"/>
                </a:cubicBezTo>
                <a:cubicBezTo>
                  <a:pt x="3305" y="5263"/>
                  <a:pt x="3205" y="5221"/>
                  <a:pt x="3099" y="5205"/>
                </a:cubicBezTo>
                <a:cubicBezTo>
                  <a:pt x="3095" y="5204"/>
                  <a:pt x="3092" y="5204"/>
                  <a:pt x="3088" y="5204"/>
                </a:cubicBezTo>
                <a:close/>
                <a:moveTo>
                  <a:pt x="2816" y="5256"/>
                </a:moveTo>
                <a:cubicBezTo>
                  <a:pt x="2802" y="5256"/>
                  <a:pt x="2786" y="5260"/>
                  <a:pt x="2771" y="5268"/>
                </a:cubicBezTo>
                <a:cubicBezTo>
                  <a:pt x="2708" y="5316"/>
                  <a:pt x="2671" y="5390"/>
                  <a:pt x="2671" y="5474"/>
                </a:cubicBezTo>
                <a:cubicBezTo>
                  <a:pt x="2671" y="5517"/>
                  <a:pt x="2681" y="5564"/>
                  <a:pt x="2697" y="5607"/>
                </a:cubicBezTo>
                <a:cubicBezTo>
                  <a:pt x="2702" y="5633"/>
                  <a:pt x="2729" y="5654"/>
                  <a:pt x="2761" y="5654"/>
                </a:cubicBezTo>
                <a:lnTo>
                  <a:pt x="2787" y="5654"/>
                </a:lnTo>
                <a:cubicBezTo>
                  <a:pt x="2824" y="5638"/>
                  <a:pt x="2845" y="5601"/>
                  <a:pt x="2829" y="5564"/>
                </a:cubicBezTo>
                <a:cubicBezTo>
                  <a:pt x="2819" y="5533"/>
                  <a:pt x="2813" y="5501"/>
                  <a:pt x="2813" y="5474"/>
                </a:cubicBezTo>
                <a:cubicBezTo>
                  <a:pt x="2808" y="5437"/>
                  <a:pt x="2824" y="5406"/>
                  <a:pt x="2856" y="5385"/>
                </a:cubicBezTo>
                <a:cubicBezTo>
                  <a:pt x="2887" y="5363"/>
                  <a:pt x="2893" y="5316"/>
                  <a:pt x="2872" y="5284"/>
                </a:cubicBezTo>
                <a:cubicBezTo>
                  <a:pt x="2859" y="5265"/>
                  <a:pt x="2839" y="5256"/>
                  <a:pt x="2816" y="5256"/>
                </a:cubicBezTo>
                <a:close/>
                <a:moveTo>
                  <a:pt x="6439" y="5318"/>
                </a:moveTo>
                <a:cubicBezTo>
                  <a:pt x="6415" y="5318"/>
                  <a:pt x="6392" y="5330"/>
                  <a:pt x="6377" y="5358"/>
                </a:cubicBezTo>
                <a:cubicBezTo>
                  <a:pt x="6329" y="5437"/>
                  <a:pt x="6276" y="5517"/>
                  <a:pt x="6223" y="5591"/>
                </a:cubicBezTo>
                <a:cubicBezTo>
                  <a:pt x="6202" y="5622"/>
                  <a:pt x="6208" y="5665"/>
                  <a:pt x="6239" y="5691"/>
                </a:cubicBezTo>
                <a:cubicBezTo>
                  <a:pt x="6250" y="5696"/>
                  <a:pt x="6266" y="5702"/>
                  <a:pt x="6282" y="5702"/>
                </a:cubicBezTo>
                <a:cubicBezTo>
                  <a:pt x="6303" y="5702"/>
                  <a:pt x="6324" y="5691"/>
                  <a:pt x="6340" y="5675"/>
                </a:cubicBezTo>
                <a:cubicBezTo>
                  <a:pt x="6398" y="5596"/>
                  <a:pt x="6451" y="5517"/>
                  <a:pt x="6498" y="5432"/>
                </a:cubicBezTo>
                <a:cubicBezTo>
                  <a:pt x="6542" y="5374"/>
                  <a:pt x="6491" y="5318"/>
                  <a:pt x="6439" y="5318"/>
                </a:cubicBezTo>
                <a:close/>
                <a:moveTo>
                  <a:pt x="3551" y="5515"/>
                </a:moveTo>
                <a:cubicBezTo>
                  <a:pt x="3499" y="5515"/>
                  <a:pt x="3451" y="5573"/>
                  <a:pt x="3490" y="5628"/>
                </a:cubicBezTo>
                <a:cubicBezTo>
                  <a:pt x="3543" y="5696"/>
                  <a:pt x="3591" y="5776"/>
                  <a:pt x="3628" y="5855"/>
                </a:cubicBezTo>
                <a:cubicBezTo>
                  <a:pt x="3638" y="5882"/>
                  <a:pt x="3665" y="5897"/>
                  <a:pt x="3696" y="5897"/>
                </a:cubicBezTo>
                <a:cubicBezTo>
                  <a:pt x="3707" y="5897"/>
                  <a:pt x="3712" y="5892"/>
                  <a:pt x="3723" y="5892"/>
                </a:cubicBezTo>
                <a:cubicBezTo>
                  <a:pt x="3760" y="5871"/>
                  <a:pt x="3776" y="5829"/>
                  <a:pt x="3754" y="5797"/>
                </a:cubicBezTo>
                <a:cubicBezTo>
                  <a:pt x="3712" y="5707"/>
                  <a:pt x="3659" y="5622"/>
                  <a:pt x="3601" y="5538"/>
                </a:cubicBezTo>
                <a:cubicBezTo>
                  <a:pt x="3586" y="5522"/>
                  <a:pt x="3568" y="5515"/>
                  <a:pt x="3551" y="5515"/>
                </a:cubicBezTo>
                <a:close/>
                <a:moveTo>
                  <a:pt x="2906" y="5758"/>
                </a:moveTo>
                <a:cubicBezTo>
                  <a:pt x="2853" y="5758"/>
                  <a:pt x="2803" y="5817"/>
                  <a:pt x="2845" y="5871"/>
                </a:cubicBezTo>
                <a:cubicBezTo>
                  <a:pt x="2903" y="5950"/>
                  <a:pt x="2972" y="6024"/>
                  <a:pt x="3046" y="6093"/>
                </a:cubicBezTo>
                <a:cubicBezTo>
                  <a:pt x="3057" y="6104"/>
                  <a:pt x="3072" y="6109"/>
                  <a:pt x="3094" y="6109"/>
                </a:cubicBezTo>
                <a:cubicBezTo>
                  <a:pt x="3157" y="6109"/>
                  <a:pt x="3189" y="6030"/>
                  <a:pt x="3141" y="5987"/>
                </a:cubicBezTo>
                <a:cubicBezTo>
                  <a:pt x="3078" y="5924"/>
                  <a:pt x="3014" y="5855"/>
                  <a:pt x="2961" y="5786"/>
                </a:cubicBezTo>
                <a:cubicBezTo>
                  <a:pt x="2946" y="5766"/>
                  <a:pt x="2925" y="5758"/>
                  <a:pt x="2906" y="5758"/>
                </a:cubicBezTo>
                <a:close/>
                <a:moveTo>
                  <a:pt x="6107" y="5783"/>
                </a:moveTo>
                <a:cubicBezTo>
                  <a:pt x="6087" y="5783"/>
                  <a:pt x="6066" y="5792"/>
                  <a:pt x="6049" y="5813"/>
                </a:cubicBezTo>
                <a:lnTo>
                  <a:pt x="6012" y="5855"/>
                </a:lnTo>
                <a:cubicBezTo>
                  <a:pt x="5964" y="5913"/>
                  <a:pt x="5912" y="5966"/>
                  <a:pt x="5864" y="6014"/>
                </a:cubicBezTo>
                <a:cubicBezTo>
                  <a:pt x="5832" y="6040"/>
                  <a:pt x="5832" y="6088"/>
                  <a:pt x="5864" y="6114"/>
                </a:cubicBezTo>
                <a:cubicBezTo>
                  <a:pt x="5875" y="6130"/>
                  <a:pt x="5896" y="6135"/>
                  <a:pt x="5912" y="6135"/>
                </a:cubicBezTo>
                <a:cubicBezTo>
                  <a:pt x="5933" y="6135"/>
                  <a:pt x="5949" y="6130"/>
                  <a:pt x="5959" y="6119"/>
                </a:cubicBezTo>
                <a:cubicBezTo>
                  <a:pt x="6017" y="6061"/>
                  <a:pt x="6070" y="6008"/>
                  <a:pt x="6123" y="5945"/>
                </a:cubicBezTo>
                <a:lnTo>
                  <a:pt x="6160" y="5903"/>
                </a:lnTo>
                <a:cubicBezTo>
                  <a:pt x="6210" y="5848"/>
                  <a:pt x="6161" y="5783"/>
                  <a:pt x="6107" y="5783"/>
                </a:cubicBezTo>
                <a:close/>
                <a:moveTo>
                  <a:pt x="3316" y="6152"/>
                </a:moveTo>
                <a:cubicBezTo>
                  <a:pt x="3258" y="6152"/>
                  <a:pt x="3216" y="6230"/>
                  <a:pt x="3273" y="6278"/>
                </a:cubicBezTo>
                <a:cubicBezTo>
                  <a:pt x="3353" y="6336"/>
                  <a:pt x="3432" y="6389"/>
                  <a:pt x="3522" y="6437"/>
                </a:cubicBezTo>
                <a:cubicBezTo>
                  <a:pt x="3532" y="6442"/>
                  <a:pt x="3543" y="6442"/>
                  <a:pt x="3554" y="6442"/>
                </a:cubicBezTo>
                <a:cubicBezTo>
                  <a:pt x="3628" y="6442"/>
                  <a:pt x="3654" y="6347"/>
                  <a:pt x="3591" y="6310"/>
                </a:cubicBezTo>
                <a:cubicBezTo>
                  <a:pt x="3506" y="6262"/>
                  <a:pt x="3432" y="6215"/>
                  <a:pt x="3353" y="6162"/>
                </a:cubicBezTo>
                <a:cubicBezTo>
                  <a:pt x="3340" y="6155"/>
                  <a:pt x="3328" y="6152"/>
                  <a:pt x="3316" y="6152"/>
                </a:cubicBezTo>
                <a:close/>
                <a:moveTo>
                  <a:pt x="5691" y="6181"/>
                </a:moveTo>
                <a:cubicBezTo>
                  <a:pt x="5679" y="6181"/>
                  <a:pt x="5665" y="6185"/>
                  <a:pt x="5652" y="6193"/>
                </a:cubicBezTo>
                <a:cubicBezTo>
                  <a:pt x="5578" y="6252"/>
                  <a:pt x="5504" y="6304"/>
                  <a:pt x="5425" y="6347"/>
                </a:cubicBezTo>
                <a:cubicBezTo>
                  <a:pt x="5388" y="6368"/>
                  <a:pt x="5378" y="6410"/>
                  <a:pt x="5399" y="6447"/>
                </a:cubicBezTo>
                <a:cubicBezTo>
                  <a:pt x="5409" y="6468"/>
                  <a:pt x="5436" y="6479"/>
                  <a:pt x="5462" y="6479"/>
                </a:cubicBezTo>
                <a:cubicBezTo>
                  <a:pt x="5473" y="6479"/>
                  <a:pt x="5483" y="6479"/>
                  <a:pt x="5494" y="6474"/>
                </a:cubicBezTo>
                <a:cubicBezTo>
                  <a:pt x="5578" y="6421"/>
                  <a:pt x="5663" y="6368"/>
                  <a:pt x="5742" y="6310"/>
                </a:cubicBezTo>
                <a:cubicBezTo>
                  <a:pt x="5795" y="6262"/>
                  <a:pt x="5750" y="6181"/>
                  <a:pt x="5691" y="6181"/>
                </a:cubicBezTo>
                <a:close/>
                <a:moveTo>
                  <a:pt x="5208" y="6458"/>
                </a:moveTo>
                <a:cubicBezTo>
                  <a:pt x="5199" y="6458"/>
                  <a:pt x="5190" y="6459"/>
                  <a:pt x="5182" y="6463"/>
                </a:cubicBezTo>
                <a:cubicBezTo>
                  <a:pt x="5097" y="6495"/>
                  <a:pt x="5007" y="6521"/>
                  <a:pt x="4918" y="6537"/>
                </a:cubicBezTo>
                <a:cubicBezTo>
                  <a:pt x="4838" y="6558"/>
                  <a:pt x="4849" y="6675"/>
                  <a:pt x="4933" y="6680"/>
                </a:cubicBezTo>
                <a:lnTo>
                  <a:pt x="4949" y="6680"/>
                </a:lnTo>
                <a:cubicBezTo>
                  <a:pt x="5044" y="6659"/>
                  <a:pt x="5140" y="6632"/>
                  <a:pt x="5235" y="6595"/>
                </a:cubicBezTo>
                <a:cubicBezTo>
                  <a:pt x="5267" y="6579"/>
                  <a:pt x="5288" y="6542"/>
                  <a:pt x="5272" y="6505"/>
                </a:cubicBezTo>
                <a:cubicBezTo>
                  <a:pt x="5264" y="6477"/>
                  <a:pt x="5237" y="6458"/>
                  <a:pt x="5208" y="6458"/>
                </a:cubicBezTo>
                <a:close/>
                <a:moveTo>
                  <a:pt x="4364" y="6558"/>
                </a:moveTo>
                <a:cubicBezTo>
                  <a:pt x="4326" y="6558"/>
                  <a:pt x="4299" y="6588"/>
                  <a:pt x="4294" y="6627"/>
                </a:cubicBezTo>
                <a:cubicBezTo>
                  <a:pt x="4288" y="6664"/>
                  <a:pt x="4320" y="6701"/>
                  <a:pt x="4357" y="6701"/>
                </a:cubicBezTo>
                <a:cubicBezTo>
                  <a:pt x="4431" y="6712"/>
                  <a:pt x="4500" y="6717"/>
                  <a:pt x="4574" y="6717"/>
                </a:cubicBezTo>
                <a:lnTo>
                  <a:pt x="4653" y="6712"/>
                </a:lnTo>
                <a:cubicBezTo>
                  <a:pt x="4655" y="6712"/>
                  <a:pt x="4656" y="6712"/>
                  <a:pt x="4658" y="6712"/>
                </a:cubicBezTo>
                <a:cubicBezTo>
                  <a:pt x="4749" y="6712"/>
                  <a:pt x="4747" y="6568"/>
                  <a:pt x="4661" y="6568"/>
                </a:cubicBezTo>
                <a:cubicBezTo>
                  <a:pt x="4657" y="6568"/>
                  <a:pt x="4653" y="6568"/>
                  <a:pt x="4648" y="6569"/>
                </a:cubicBezTo>
                <a:cubicBezTo>
                  <a:pt x="4622" y="6570"/>
                  <a:pt x="4597" y="6571"/>
                  <a:pt x="4573" y="6571"/>
                </a:cubicBezTo>
                <a:cubicBezTo>
                  <a:pt x="4505" y="6571"/>
                  <a:pt x="4439" y="6566"/>
                  <a:pt x="4373" y="6558"/>
                </a:cubicBezTo>
                <a:cubicBezTo>
                  <a:pt x="4370" y="6558"/>
                  <a:pt x="4367" y="6558"/>
                  <a:pt x="4364" y="6558"/>
                </a:cubicBezTo>
                <a:close/>
                <a:moveTo>
                  <a:pt x="3813" y="6023"/>
                </a:moveTo>
                <a:cubicBezTo>
                  <a:pt x="3765" y="6023"/>
                  <a:pt x="3706" y="6062"/>
                  <a:pt x="3733" y="6109"/>
                </a:cubicBezTo>
                <a:cubicBezTo>
                  <a:pt x="3760" y="6199"/>
                  <a:pt x="3781" y="6289"/>
                  <a:pt x="3802" y="6378"/>
                </a:cubicBezTo>
                <a:cubicBezTo>
                  <a:pt x="3802" y="6394"/>
                  <a:pt x="3813" y="6410"/>
                  <a:pt x="3828" y="6421"/>
                </a:cubicBezTo>
                <a:cubicBezTo>
                  <a:pt x="3822" y="6419"/>
                  <a:pt x="3815" y="6418"/>
                  <a:pt x="3809" y="6418"/>
                </a:cubicBezTo>
                <a:cubicBezTo>
                  <a:pt x="3734" y="6418"/>
                  <a:pt x="3708" y="6529"/>
                  <a:pt x="3786" y="6558"/>
                </a:cubicBezTo>
                <a:cubicBezTo>
                  <a:pt x="3813" y="6569"/>
                  <a:pt x="3839" y="6579"/>
                  <a:pt x="3866" y="6590"/>
                </a:cubicBezTo>
                <a:cubicBezTo>
                  <a:pt x="3844" y="6601"/>
                  <a:pt x="3834" y="6627"/>
                  <a:pt x="3834" y="6653"/>
                </a:cubicBezTo>
                <a:cubicBezTo>
                  <a:pt x="3839" y="6701"/>
                  <a:pt x="3839" y="6754"/>
                  <a:pt x="3839" y="6796"/>
                </a:cubicBezTo>
                <a:cubicBezTo>
                  <a:pt x="3839" y="6838"/>
                  <a:pt x="3834" y="6881"/>
                  <a:pt x="3834" y="6928"/>
                </a:cubicBezTo>
                <a:cubicBezTo>
                  <a:pt x="3834" y="6965"/>
                  <a:pt x="3860" y="7002"/>
                  <a:pt x="3903" y="7002"/>
                </a:cubicBezTo>
                <a:cubicBezTo>
                  <a:pt x="3940" y="7002"/>
                  <a:pt x="3971" y="6971"/>
                  <a:pt x="3971" y="6934"/>
                </a:cubicBezTo>
                <a:cubicBezTo>
                  <a:pt x="3977" y="6886"/>
                  <a:pt x="3977" y="6844"/>
                  <a:pt x="3977" y="6791"/>
                </a:cubicBezTo>
                <a:cubicBezTo>
                  <a:pt x="3977" y="6743"/>
                  <a:pt x="3971" y="6690"/>
                  <a:pt x="3971" y="6643"/>
                </a:cubicBezTo>
                <a:cubicBezTo>
                  <a:pt x="3971" y="6638"/>
                  <a:pt x="3971" y="6627"/>
                  <a:pt x="3966" y="6622"/>
                </a:cubicBezTo>
                <a:lnTo>
                  <a:pt x="3966" y="6622"/>
                </a:lnTo>
                <a:cubicBezTo>
                  <a:pt x="3998" y="6632"/>
                  <a:pt x="4029" y="6643"/>
                  <a:pt x="4061" y="6648"/>
                </a:cubicBezTo>
                <a:cubicBezTo>
                  <a:pt x="4068" y="6650"/>
                  <a:pt x="4074" y="6650"/>
                  <a:pt x="4080" y="6650"/>
                </a:cubicBezTo>
                <a:cubicBezTo>
                  <a:pt x="4156" y="6650"/>
                  <a:pt x="4181" y="6535"/>
                  <a:pt x="4098" y="6511"/>
                </a:cubicBezTo>
                <a:cubicBezTo>
                  <a:pt x="4019" y="6490"/>
                  <a:pt x="3940" y="6463"/>
                  <a:pt x="3866" y="6437"/>
                </a:cubicBezTo>
                <a:lnTo>
                  <a:pt x="3881" y="6437"/>
                </a:lnTo>
                <a:cubicBezTo>
                  <a:pt x="3918" y="6426"/>
                  <a:pt x="3945" y="6389"/>
                  <a:pt x="3940" y="6352"/>
                </a:cubicBezTo>
                <a:cubicBezTo>
                  <a:pt x="3918" y="6257"/>
                  <a:pt x="3897" y="6162"/>
                  <a:pt x="3866" y="6067"/>
                </a:cubicBezTo>
                <a:cubicBezTo>
                  <a:pt x="3864" y="6036"/>
                  <a:pt x="3840" y="6023"/>
                  <a:pt x="3813" y="6023"/>
                </a:cubicBezTo>
                <a:close/>
                <a:moveTo>
                  <a:pt x="236" y="6792"/>
                </a:moveTo>
                <a:cubicBezTo>
                  <a:pt x="217" y="6792"/>
                  <a:pt x="199" y="6799"/>
                  <a:pt x="186" y="6812"/>
                </a:cubicBezTo>
                <a:cubicBezTo>
                  <a:pt x="117" y="6891"/>
                  <a:pt x="64" y="6986"/>
                  <a:pt x="38" y="7092"/>
                </a:cubicBezTo>
                <a:cubicBezTo>
                  <a:pt x="32" y="7129"/>
                  <a:pt x="54" y="7166"/>
                  <a:pt x="91" y="7177"/>
                </a:cubicBezTo>
                <a:lnTo>
                  <a:pt x="112" y="7177"/>
                </a:lnTo>
                <a:cubicBezTo>
                  <a:pt x="138" y="7177"/>
                  <a:pt x="165" y="7156"/>
                  <a:pt x="175" y="7129"/>
                </a:cubicBezTo>
                <a:cubicBezTo>
                  <a:pt x="196" y="7050"/>
                  <a:pt x="233" y="6976"/>
                  <a:pt x="286" y="6918"/>
                </a:cubicBezTo>
                <a:cubicBezTo>
                  <a:pt x="313" y="6886"/>
                  <a:pt x="313" y="6844"/>
                  <a:pt x="286" y="6812"/>
                </a:cubicBezTo>
                <a:cubicBezTo>
                  <a:pt x="273" y="6799"/>
                  <a:pt x="255" y="6792"/>
                  <a:pt x="236" y="6792"/>
                </a:cubicBezTo>
                <a:close/>
                <a:moveTo>
                  <a:pt x="3867" y="7142"/>
                </a:moveTo>
                <a:cubicBezTo>
                  <a:pt x="3836" y="7142"/>
                  <a:pt x="3807" y="7160"/>
                  <a:pt x="3802" y="7203"/>
                </a:cubicBezTo>
                <a:cubicBezTo>
                  <a:pt x="3781" y="7293"/>
                  <a:pt x="3760" y="7383"/>
                  <a:pt x="3728" y="7468"/>
                </a:cubicBezTo>
                <a:cubicBezTo>
                  <a:pt x="3717" y="7505"/>
                  <a:pt x="3739" y="7547"/>
                  <a:pt x="3776" y="7557"/>
                </a:cubicBezTo>
                <a:cubicBezTo>
                  <a:pt x="3781" y="7557"/>
                  <a:pt x="3791" y="7563"/>
                  <a:pt x="3797" y="7563"/>
                </a:cubicBezTo>
                <a:cubicBezTo>
                  <a:pt x="3828" y="7563"/>
                  <a:pt x="3855" y="7542"/>
                  <a:pt x="3866" y="7515"/>
                </a:cubicBezTo>
                <a:cubicBezTo>
                  <a:pt x="3897" y="7420"/>
                  <a:pt x="3924" y="7325"/>
                  <a:pt x="3940" y="7230"/>
                </a:cubicBezTo>
                <a:cubicBezTo>
                  <a:pt x="3952" y="7175"/>
                  <a:pt x="3908" y="7142"/>
                  <a:pt x="3867" y="7142"/>
                </a:cubicBezTo>
                <a:close/>
                <a:moveTo>
                  <a:pt x="66" y="7319"/>
                </a:moveTo>
                <a:cubicBezTo>
                  <a:pt x="28" y="7319"/>
                  <a:pt x="1" y="7349"/>
                  <a:pt x="1" y="7388"/>
                </a:cubicBezTo>
                <a:lnTo>
                  <a:pt x="1" y="7404"/>
                </a:lnTo>
                <a:cubicBezTo>
                  <a:pt x="1" y="7499"/>
                  <a:pt x="11" y="7594"/>
                  <a:pt x="27" y="7684"/>
                </a:cubicBezTo>
                <a:cubicBezTo>
                  <a:pt x="32" y="7716"/>
                  <a:pt x="64" y="7743"/>
                  <a:pt x="96" y="7743"/>
                </a:cubicBezTo>
                <a:lnTo>
                  <a:pt x="112" y="7743"/>
                </a:lnTo>
                <a:cubicBezTo>
                  <a:pt x="149" y="7732"/>
                  <a:pt x="175" y="7695"/>
                  <a:pt x="165" y="7658"/>
                </a:cubicBezTo>
                <a:cubicBezTo>
                  <a:pt x="149" y="7573"/>
                  <a:pt x="143" y="7489"/>
                  <a:pt x="143" y="7404"/>
                </a:cubicBezTo>
                <a:lnTo>
                  <a:pt x="143" y="7388"/>
                </a:lnTo>
                <a:cubicBezTo>
                  <a:pt x="143" y="7351"/>
                  <a:pt x="112" y="7320"/>
                  <a:pt x="75" y="7320"/>
                </a:cubicBezTo>
                <a:cubicBezTo>
                  <a:pt x="72" y="7319"/>
                  <a:pt x="69" y="7319"/>
                  <a:pt x="66" y="7319"/>
                </a:cubicBezTo>
                <a:close/>
                <a:moveTo>
                  <a:pt x="3687" y="7681"/>
                </a:moveTo>
                <a:cubicBezTo>
                  <a:pt x="3663" y="7681"/>
                  <a:pt x="3638" y="7693"/>
                  <a:pt x="3622" y="7721"/>
                </a:cubicBezTo>
                <a:cubicBezTo>
                  <a:pt x="3580" y="7801"/>
                  <a:pt x="3532" y="7880"/>
                  <a:pt x="3480" y="7954"/>
                </a:cubicBezTo>
                <a:cubicBezTo>
                  <a:pt x="3458" y="7986"/>
                  <a:pt x="3464" y="8028"/>
                  <a:pt x="3495" y="8054"/>
                </a:cubicBezTo>
                <a:cubicBezTo>
                  <a:pt x="3506" y="8060"/>
                  <a:pt x="3522" y="8065"/>
                  <a:pt x="3538" y="8065"/>
                </a:cubicBezTo>
                <a:cubicBezTo>
                  <a:pt x="3559" y="8065"/>
                  <a:pt x="3580" y="8054"/>
                  <a:pt x="3596" y="8039"/>
                </a:cubicBezTo>
                <a:cubicBezTo>
                  <a:pt x="3654" y="7959"/>
                  <a:pt x="3707" y="7875"/>
                  <a:pt x="3749" y="7785"/>
                </a:cubicBezTo>
                <a:cubicBezTo>
                  <a:pt x="3781" y="7728"/>
                  <a:pt x="3735" y="7681"/>
                  <a:pt x="3687" y="7681"/>
                </a:cubicBezTo>
                <a:close/>
                <a:moveTo>
                  <a:pt x="181" y="7884"/>
                </a:moveTo>
                <a:cubicBezTo>
                  <a:pt x="139" y="7884"/>
                  <a:pt x="98" y="7921"/>
                  <a:pt x="112" y="7975"/>
                </a:cubicBezTo>
                <a:cubicBezTo>
                  <a:pt x="143" y="8065"/>
                  <a:pt x="191" y="8155"/>
                  <a:pt x="244" y="8240"/>
                </a:cubicBezTo>
                <a:cubicBezTo>
                  <a:pt x="255" y="8255"/>
                  <a:pt x="281" y="8271"/>
                  <a:pt x="302" y="8271"/>
                </a:cubicBezTo>
                <a:cubicBezTo>
                  <a:pt x="318" y="8271"/>
                  <a:pt x="329" y="8266"/>
                  <a:pt x="344" y="8261"/>
                </a:cubicBezTo>
                <a:cubicBezTo>
                  <a:pt x="376" y="8240"/>
                  <a:pt x="387" y="8197"/>
                  <a:pt x="366" y="8165"/>
                </a:cubicBezTo>
                <a:cubicBezTo>
                  <a:pt x="318" y="8086"/>
                  <a:pt x="276" y="8007"/>
                  <a:pt x="244" y="7922"/>
                </a:cubicBezTo>
                <a:cubicBezTo>
                  <a:pt x="229" y="7896"/>
                  <a:pt x="205" y="7884"/>
                  <a:pt x="181" y="7884"/>
                </a:cubicBezTo>
                <a:close/>
                <a:moveTo>
                  <a:pt x="3348" y="8135"/>
                </a:moveTo>
                <a:cubicBezTo>
                  <a:pt x="3332" y="8135"/>
                  <a:pt x="3315" y="8141"/>
                  <a:pt x="3300" y="8155"/>
                </a:cubicBezTo>
                <a:cubicBezTo>
                  <a:pt x="3236" y="8218"/>
                  <a:pt x="3168" y="8277"/>
                  <a:pt x="3094" y="8335"/>
                </a:cubicBezTo>
                <a:cubicBezTo>
                  <a:pt x="3030" y="8372"/>
                  <a:pt x="3062" y="8467"/>
                  <a:pt x="3136" y="8467"/>
                </a:cubicBezTo>
                <a:cubicBezTo>
                  <a:pt x="3146" y="8462"/>
                  <a:pt x="3162" y="8456"/>
                  <a:pt x="3178" y="8451"/>
                </a:cubicBezTo>
                <a:cubicBezTo>
                  <a:pt x="3258" y="8393"/>
                  <a:pt x="3332" y="8329"/>
                  <a:pt x="3400" y="8261"/>
                </a:cubicBezTo>
                <a:cubicBezTo>
                  <a:pt x="3454" y="8207"/>
                  <a:pt x="3405" y="8135"/>
                  <a:pt x="3348" y="8135"/>
                </a:cubicBezTo>
                <a:close/>
                <a:moveTo>
                  <a:pt x="479" y="8348"/>
                </a:moveTo>
                <a:cubicBezTo>
                  <a:pt x="461" y="8348"/>
                  <a:pt x="442" y="8356"/>
                  <a:pt x="429" y="8372"/>
                </a:cubicBezTo>
                <a:cubicBezTo>
                  <a:pt x="403" y="8398"/>
                  <a:pt x="403" y="8446"/>
                  <a:pt x="429" y="8472"/>
                </a:cubicBezTo>
                <a:cubicBezTo>
                  <a:pt x="503" y="8541"/>
                  <a:pt x="577" y="8604"/>
                  <a:pt x="662" y="8657"/>
                </a:cubicBezTo>
                <a:cubicBezTo>
                  <a:pt x="677" y="8668"/>
                  <a:pt x="688" y="8673"/>
                  <a:pt x="704" y="8673"/>
                </a:cubicBezTo>
                <a:cubicBezTo>
                  <a:pt x="725" y="8668"/>
                  <a:pt x="746" y="8657"/>
                  <a:pt x="762" y="8636"/>
                </a:cubicBezTo>
                <a:cubicBezTo>
                  <a:pt x="783" y="8604"/>
                  <a:pt x="773" y="8562"/>
                  <a:pt x="741" y="8541"/>
                </a:cubicBezTo>
                <a:cubicBezTo>
                  <a:pt x="662" y="8488"/>
                  <a:pt x="593" y="8435"/>
                  <a:pt x="529" y="8372"/>
                </a:cubicBezTo>
                <a:cubicBezTo>
                  <a:pt x="516" y="8356"/>
                  <a:pt x="498" y="8348"/>
                  <a:pt x="479" y="8348"/>
                </a:cubicBezTo>
                <a:close/>
                <a:moveTo>
                  <a:pt x="2892" y="8470"/>
                </a:moveTo>
                <a:cubicBezTo>
                  <a:pt x="2881" y="8470"/>
                  <a:pt x="2870" y="8473"/>
                  <a:pt x="2861" y="8477"/>
                </a:cubicBezTo>
                <a:cubicBezTo>
                  <a:pt x="2776" y="8520"/>
                  <a:pt x="2692" y="8557"/>
                  <a:pt x="2607" y="8588"/>
                </a:cubicBezTo>
                <a:cubicBezTo>
                  <a:pt x="2533" y="8615"/>
                  <a:pt x="2549" y="8726"/>
                  <a:pt x="2628" y="8726"/>
                </a:cubicBezTo>
                <a:cubicBezTo>
                  <a:pt x="2639" y="8726"/>
                  <a:pt x="2650" y="8726"/>
                  <a:pt x="2655" y="8721"/>
                </a:cubicBezTo>
                <a:cubicBezTo>
                  <a:pt x="2745" y="8689"/>
                  <a:pt x="2835" y="8652"/>
                  <a:pt x="2924" y="8604"/>
                </a:cubicBezTo>
                <a:cubicBezTo>
                  <a:pt x="2956" y="8588"/>
                  <a:pt x="2972" y="8546"/>
                  <a:pt x="2956" y="8509"/>
                </a:cubicBezTo>
                <a:cubicBezTo>
                  <a:pt x="2941" y="8483"/>
                  <a:pt x="2916" y="8470"/>
                  <a:pt x="2892" y="8470"/>
                </a:cubicBezTo>
                <a:close/>
                <a:moveTo>
                  <a:pt x="2357" y="8666"/>
                </a:moveTo>
                <a:cubicBezTo>
                  <a:pt x="2353" y="8666"/>
                  <a:pt x="2348" y="8667"/>
                  <a:pt x="2343" y="8668"/>
                </a:cubicBezTo>
                <a:cubicBezTo>
                  <a:pt x="2248" y="8689"/>
                  <a:pt x="2158" y="8710"/>
                  <a:pt x="2068" y="8726"/>
                </a:cubicBezTo>
                <a:cubicBezTo>
                  <a:pt x="1983" y="8742"/>
                  <a:pt x="1994" y="8863"/>
                  <a:pt x="2079" y="8869"/>
                </a:cubicBezTo>
                <a:lnTo>
                  <a:pt x="2089" y="8869"/>
                </a:lnTo>
                <a:cubicBezTo>
                  <a:pt x="2184" y="8853"/>
                  <a:pt x="2279" y="8832"/>
                  <a:pt x="2375" y="8805"/>
                </a:cubicBezTo>
                <a:cubicBezTo>
                  <a:pt x="2454" y="8780"/>
                  <a:pt x="2431" y="8666"/>
                  <a:pt x="2357" y="8666"/>
                </a:cubicBezTo>
                <a:close/>
                <a:moveTo>
                  <a:pt x="960" y="8660"/>
                </a:moveTo>
                <a:cubicBezTo>
                  <a:pt x="893" y="8660"/>
                  <a:pt x="863" y="8761"/>
                  <a:pt x="931" y="8795"/>
                </a:cubicBezTo>
                <a:cubicBezTo>
                  <a:pt x="1021" y="8832"/>
                  <a:pt x="1116" y="8858"/>
                  <a:pt x="1217" y="8874"/>
                </a:cubicBezTo>
                <a:lnTo>
                  <a:pt x="1227" y="8874"/>
                </a:lnTo>
                <a:lnTo>
                  <a:pt x="1233" y="8879"/>
                </a:lnTo>
                <a:cubicBezTo>
                  <a:pt x="1234" y="8879"/>
                  <a:pt x="1236" y="8879"/>
                  <a:pt x="1238" y="8879"/>
                </a:cubicBezTo>
                <a:cubicBezTo>
                  <a:pt x="1323" y="8879"/>
                  <a:pt x="1337" y="8747"/>
                  <a:pt x="1243" y="8736"/>
                </a:cubicBezTo>
                <a:cubicBezTo>
                  <a:pt x="1153" y="8721"/>
                  <a:pt x="1069" y="8694"/>
                  <a:pt x="979" y="8662"/>
                </a:cubicBezTo>
                <a:cubicBezTo>
                  <a:pt x="972" y="8661"/>
                  <a:pt x="966" y="8660"/>
                  <a:pt x="960" y="8660"/>
                </a:cubicBezTo>
                <a:close/>
                <a:moveTo>
                  <a:pt x="1801" y="8762"/>
                </a:moveTo>
                <a:cubicBezTo>
                  <a:pt x="1798" y="8762"/>
                  <a:pt x="1796" y="8763"/>
                  <a:pt x="1793" y="8763"/>
                </a:cubicBezTo>
                <a:cubicBezTo>
                  <a:pt x="1730" y="8768"/>
                  <a:pt x="1671" y="8768"/>
                  <a:pt x="1613" y="8768"/>
                </a:cubicBezTo>
                <a:lnTo>
                  <a:pt x="1518" y="8768"/>
                </a:lnTo>
                <a:cubicBezTo>
                  <a:pt x="1481" y="8768"/>
                  <a:pt x="1449" y="8800"/>
                  <a:pt x="1444" y="8837"/>
                </a:cubicBezTo>
                <a:cubicBezTo>
                  <a:pt x="1439" y="8874"/>
                  <a:pt x="1471" y="8906"/>
                  <a:pt x="1508" y="8911"/>
                </a:cubicBezTo>
                <a:lnTo>
                  <a:pt x="1613" y="8911"/>
                </a:lnTo>
                <a:cubicBezTo>
                  <a:pt x="1677" y="8911"/>
                  <a:pt x="1735" y="8906"/>
                  <a:pt x="1804" y="8906"/>
                </a:cubicBezTo>
                <a:cubicBezTo>
                  <a:pt x="1841" y="8900"/>
                  <a:pt x="1872" y="8869"/>
                  <a:pt x="1867" y="8826"/>
                </a:cubicBezTo>
                <a:cubicBezTo>
                  <a:pt x="1867" y="8792"/>
                  <a:pt x="1835" y="8762"/>
                  <a:pt x="1801" y="876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70" name="Google Shape;1070;p27"/>
          <p:cNvGrpSpPr/>
          <p:nvPr/>
        </p:nvGrpSpPr>
        <p:grpSpPr>
          <a:xfrm>
            <a:off x="1472440" y="621103"/>
            <a:ext cx="731544" cy="484731"/>
            <a:chOff x="1472393" y="613278"/>
            <a:chExt cx="756822" cy="500600"/>
          </a:xfrm>
        </p:grpSpPr>
        <p:sp>
          <p:nvSpPr>
            <p:cNvPr id="1071" name="Google Shape;1071;p27"/>
            <p:cNvSpPr/>
            <p:nvPr/>
          </p:nvSpPr>
          <p:spPr>
            <a:xfrm>
              <a:off x="1472393" y="613504"/>
              <a:ext cx="756822" cy="500148"/>
            </a:xfrm>
            <a:custGeom>
              <a:avLst/>
              <a:gdLst/>
              <a:ahLst/>
              <a:cxnLst/>
              <a:rect l="l" t="t" r="r" b="b"/>
              <a:pathLst>
                <a:path w="8371" h="5532" extrusionOk="0">
                  <a:moveTo>
                    <a:pt x="4448" y="0"/>
                  </a:moveTo>
                  <a:cubicBezTo>
                    <a:pt x="4110" y="0"/>
                    <a:pt x="3751" y="53"/>
                    <a:pt x="3369" y="171"/>
                  </a:cubicBezTo>
                  <a:cubicBezTo>
                    <a:pt x="1" y="1212"/>
                    <a:pt x="1492" y="5532"/>
                    <a:pt x="1492" y="5532"/>
                  </a:cubicBezTo>
                  <a:lnTo>
                    <a:pt x="1957" y="5363"/>
                  </a:lnTo>
                  <a:cubicBezTo>
                    <a:pt x="1968" y="5389"/>
                    <a:pt x="1989" y="5410"/>
                    <a:pt x="2015" y="5410"/>
                  </a:cubicBezTo>
                  <a:cubicBezTo>
                    <a:pt x="2020" y="5413"/>
                    <a:pt x="2026" y="5414"/>
                    <a:pt x="2031" y="5414"/>
                  </a:cubicBezTo>
                  <a:cubicBezTo>
                    <a:pt x="2036" y="5414"/>
                    <a:pt x="2042" y="5413"/>
                    <a:pt x="2047" y="5410"/>
                  </a:cubicBezTo>
                  <a:cubicBezTo>
                    <a:pt x="2084" y="5400"/>
                    <a:pt x="2105" y="5357"/>
                    <a:pt x="2095" y="5320"/>
                  </a:cubicBezTo>
                  <a:lnTo>
                    <a:pt x="2650" y="5114"/>
                  </a:lnTo>
                  <a:cubicBezTo>
                    <a:pt x="2660" y="5140"/>
                    <a:pt x="2681" y="5156"/>
                    <a:pt x="2708" y="5162"/>
                  </a:cubicBezTo>
                  <a:cubicBezTo>
                    <a:pt x="2710" y="5162"/>
                    <a:pt x="2713" y="5162"/>
                    <a:pt x="2715" y="5162"/>
                  </a:cubicBezTo>
                  <a:cubicBezTo>
                    <a:pt x="2764" y="5162"/>
                    <a:pt x="2802" y="5112"/>
                    <a:pt x="2787" y="5066"/>
                  </a:cubicBezTo>
                  <a:lnTo>
                    <a:pt x="3337" y="4866"/>
                  </a:lnTo>
                  <a:cubicBezTo>
                    <a:pt x="3342" y="4892"/>
                    <a:pt x="3363" y="4908"/>
                    <a:pt x="3390" y="4913"/>
                  </a:cubicBezTo>
                  <a:cubicBezTo>
                    <a:pt x="3406" y="4913"/>
                    <a:pt x="3416" y="4913"/>
                    <a:pt x="3427" y="4908"/>
                  </a:cubicBezTo>
                  <a:cubicBezTo>
                    <a:pt x="3464" y="4897"/>
                    <a:pt x="3485" y="4855"/>
                    <a:pt x="3469" y="4818"/>
                  </a:cubicBezTo>
                  <a:lnTo>
                    <a:pt x="3971" y="4638"/>
                  </a:lnTo>
                  <a:cubicBezTo>
                    <a:pt x="3971" y="4638"/>
                    <a:pt x="3437" y="2989"/>
                    <a:pt x="4294" y="2851"/>
                  </a:cubicBezTo>
                  <a:cubicBezTo>
                    <a:pt x="4336" y="2844"/>
                    <a:pt x="4378" y="2841"/>
                    <a:pt x="4419" y="2841"/>
                  </a:cubicBezTo>
                  <a:cubicBezTo>
                    <a:pt x="5202" y="2841"/>
                    <a:pt x="5684" y="4030"/>
                    <a:pt x="5684" y="4030"/>
                  </a:cubicBezTo>
                  <a:lnTo>
                    <a:pt x="6324" y="3829"/>
                  </a:lnTo>
                  <a:cubicBezTo>
                    <a:pt x="6329" y="3835"/>
                    <a:pt x="6329" y="3835"/>
                    <a:pt x="6329" y="3840"/>
                  </a:cubicBezTo>
                  <a:cubicBezTo>
                    <a:pt x="6340" y="3866"/>
                    <a:pt x="6364" y="3881"/>
                    <a:pt x="6390" y="3881"/>
                  </a:cubicBezTo>
                  <a:cubicBezTo>
                    <a:pt x="6401" y="3881"/>
                    <a:pt x="6413" y="3878"/>
                    <a:pt x="6425" y="3872"/>
                  </a:cubicBezTo>
                  <a:cubicBezTo>
                    <a:pt x="6456" y="3861"/>
                    <a:pt x="6472" y="3824"/>
                    <a:pt x="6462" y="3787"/>
                  </a:cubicBezTo>
                  <a:lnTo>
                    <a:pt x="7107" y="3591"/>
                  </a:lnTo>
                  <a:lnTo>
                    <a:pt x="7112" y="3602"/>
                  </a:lnTo>
                  <a:cubicBezTo>
                    <a:pt x="7127" y="3625"/>
                    <a:pt x="7154" y="3640"/>
                    <a:pt x="7182" y="3640"/>
                  </a:cubicBezTo>
                  <a:cubicBezTo>
                    <a:pt x="7192" y="3640"/>
                    <a:pt x="7202" y="3638"/>
                    <a:pt x="7212" y="3634"/>
                  </a:cubicBezTo>
                  <a:cubicBezTo>
                    <a:pt x="7244" y="3618"/>
                    <a:pt x="7255" y="3581"/>
                    <a:pt x="7244" y="3549"/>
                  </a:cubicBezTo>
                  <a:lnTo>
                    <a:pt x="7831" y="3369"/>
                  </a:lnTo>
                  <a:lnTo>
                    <a:pt x="7868" y="3369"/>
                  </a:lnTo>
                  <a:cubicBezTo>
                    <a:pt x="7878" y="3364"/>
                    <a:pt x="7889" y="3359"/>
                    <a:pt x="7900" y="3348"/>
                  </a:cubicBezTo>
                  <a:lnTo>
                    <a:pt x="8370" y="3200"/>
                  </a:lnTo>
                  <a:cubicBezTo>
                    <a:pt x="8370" y="3200"/>
                    <a:pt x="7086" y="0"/>
                    <a:pt x="4448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72" name="Google Shape;1072;p27"/>
            <p:cNvGrpSpPr/>
            <p:nvPr/>
          </p:nvGrpSpPr>
          <p:grpSpPr>
            <a:xfrm>
              <a:off x="1472438" y="613278"/>
              <a:ext cx="756732" cy="500600"/>
              <a:chOff x="2325411" y="613278"/>
              <a:chExt cx="756732" cy="500600"/>
            </a:xfrm>
          </p:grpSpPr>
          <p:sp>
            <p:nvSpPr>
              <p:cNvPr id="1073" name="Google Shape;1073;p27"/>
              <p:cNvSpPr/>
              <p:nvPr/>
            </p:nvSpPr>
            <p:spPr>
              <a:xfrm>
                <a:off x="2585972" y="808654"/>
                <a:ext cx="317430" cy="242660"/>
              </a:xfrm>
              <a:custGeom>
                <a:avLst/>
                <a:gdLst/>
                <a:ahLst/>
                <a:cxnLst/>
                <a:rect l="l" t="t" r="r" b="b"/>
                <a:pathLst>
                  <a:path w="3511" h="2684" extrusionOk="0">
                    <a:moveTo>
                      <a:pt x="1580" y="1"/>
                    </a:moveTo>
                    <a:cubicBezTo>
                      <a:pt x="1399" y="1"/>
                      <a:pt x="1209" y="40"/>
                      <a:pt x="1010" y="130"/>
                    </a:cubicBezTo>
                    <a:cubicBezTo>
                      <a:pt x="0" y="590"/>
                      <a:pt x="286" y="1948"/>
                      <a:pt x="518" y="2683"/>
                    </a:cubicBezTo>
                    <a:lnTo>
                      <a:pt x="1089" y="2472"/>
                    </a:lnTo>
                    <a:cubicBezTo>
                      <a:pt x="1089" y="2472"/>
                      <a:pt x="555" y="822"/>
                      <a:pt x="1412" y="690"/>
                    </a:cubicBezTo>
                    <a:cubicBezTo>
                      <a:pt x="1453" y="684"/>
                      <a:pt x="1494" y="681"/>
                      <a:pt x="1533" y="681"/>
                    </a:cubicBezTo>
                    <a:cubicBezTo>
                      <a:pt x="2318" y="681"/>
                      <a:pt x="2797" y="1864"/>
                      <a:pt x="2797" y="1864"/>
                    </a:cubicBezTo>
                    <a:lnTo>
                      <a:pt x="3511" y="1647"/>
                    </a:lnTo>
                    <a:cubicBezTo>
                      <a:pt x="3205" y="1062"/>
                      <a:pt x="2520" y="1"/>
                      <a:pt x="158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4" name="Google Shape;1074;p27"/>
              <p:cNvSpPr/>
              <p:nvPr/>
            </p:nvSpPr>
            <p:spPr>
              <a:xfrm>
                <a:off x="2325411" y="613278"/>
                <a:ext cx="756732" cy="500600"/>
              </a:xfrm>
              <a:custGeom>
                <a:avLst/>
                <a:gdLst/>
                <a:ahLst/>
                <a:cxnLst/>
                <a:rect l="l" t="t" r="r" b="b"/>
                <a:pathLst>
                  <a:path w="8370" h="5537" extrusionOk="0">
                    <a:moveTo>
                      <a:pt x="4448" y="0"/>
                    </a:moveTo>
                    <a:cubicBezTo>
                      <a:pt x="4110" y="0"/>
                      <a:pt x="3750" y="53"/>
                      <a:pt x="3369" y="171"/>
                    </a:cubicBezTo>
                    <a:cubicBezTo>
                      <a:pt x="1" y="1217"/>
                      <a:pt x="1492" y="5537"/>
                      <a:pt x="1492" y="5537"/>
                    </a:cubicBezTo>
                    <a:lnTo>
                      <a:pt x="2020" y="5347"/>
                    </a:lnTo>
                    <a:cubicBezTo>
                      <a:pt x="1671" y="4321"/>
                      <a:pt x="1079" y="1820"/>
                      <a:pt x="3363" y="948"/>
                    </a:cubicBezTo>
                    <a:cubicBezTo>
                      <a:pt x="3874" y="751"/>
                      <a:pt x="4333" y="667"/>
                      <a:pt x="4745" y="667"/>
                    </a:cubicBezTo>
                    <a:cubicBezTo>
                      <a:pt x="6701" y="667"/>
                      <a:pt x="7594" y="2566"/>
                      <a:pt x="7878" y="3348"/>
                    </a:cubicBezTo>
                    <a:lnTo>
                      <a:pt x="8370" y="3200"/>
                    </a:lnTo>
                    <a:cubicBezTo>
                      <a:pt x="8370" y="3200"/>
                      <a:pt x="7086" y="0"/>
                      <a:pt x="44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5" name="Google Shape;1075;p27"/>
              <p:cNvSpPr/>
              <p:nvPr/>
            </p:nvSpPr>
            <p:spPr>
              <a:xfrm>
                <a:off x="2422963" y="673581"/>
                <a:ext cx="615240" cy="423119"/>
              </a:xfrm>
              <a:custGeom>
                <a:avLst/>
                <a:gdLst/>
                <a:ahLst/>
                <a:cxnLst/>
                <a:rect l="l" t="t" r="r" b="b"/>
                <a:pathLst>
                  <a:path w="6805" h="4680" extrusionOk="0">
                    <a:moveTo>
                      <a:pt x="3664" y="0"/>
                    </a:moveTo>
                    <a:cubicBezTo>
                      <a:pt x="3253" y="0"/>
                      <a:pt x="2794" y="84"/>
                      <a:pt x="2284" y="281"/>
                    </a:cubicBezTo>
                    <a:cubicBezTo>
                      <a:pt x="0" y="1153"/>
                      <a:pt x="592" y="3654"/>
                      <a:pt x="941" y="4680"/>
                    </a:cubicBezTo>
                    <a:lnTo>
                      <a:pt x="1645" y="4426"/>
                    </a:lnTo>
                    <a:cubicBezTo>
                      <a:pt x="1280" y="3353"/>
                      <a:pt x="846" y="1185"/>
                      <a:pt x="3109" y="720"/>
                    </a:cubicBezTo>
                    <a:cubicBezTo>
                      <a:pt x="3232" y="694"/>
                      <a:pt x="3353" y="682"/>
                      <a:pt x="3470" y="682"/>
                    </a:cubicBezTo>
                    <a:cubicBezTo>
                      <a:pt x="4768" y="682"/>
                      <a:pt x="5699" y="2137"/>
                      <a:pt x="6096" y="2898"/>
                    </a:cubicBezTo>
                    <a:lnTo>
                      <a:pt x="6805" y="2681"/>
                    </a:lnTo>
                    <a:cubicBezTo>
                      <a:pt x="6516" y="1904"/>
                      <a:pt x="5622" y="0"/>
                      <a:pt x="36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6" name="Google Shape;1076;p27"/>
              <p:cNvSpPr/>
              <p:nvPr/>
            </p:nvSpPr>
            <p:spPr>
              <a:xfrm>
                <a:off x="2499450" y="735331"/>
                <a:ext cx="474743" cy="338405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3743" extrusionOk="0">
                    <a:moveTo>
                      <a:pt x="2619" y="0"/>
                    </a:moveTo>
                    <a:cubicBezTo>
                      <a:pt x="2503" y="0"/>
                      <a:pt x="2384" y="12"/>
                      <a:pt x="2263" y="37"/>
                    </a:cubicBezTo>
                    <a:cubicBezTo>
                      <a:pt x="0" y="497"/>
                      <a:pt x="428" y="2670"/>
                      <a:pt x="793" y="3743"/>
                    </a:cubicBezTo>
                    <a:lnTo>
                      <a:pt x="1475" y="3494"/>
                    </a:lnTo>
                    <a:cubicBezTo>
                      <a:pt x="1237" y="2759"/>
                      <a:pt x="957" y="1401"/>
                      <a:pt x="1967" y="941"/>
                    </a:cubicBezTo>
                    <a:cubicBezTo>
                      <a:pt x="2165" y="852"/>
                      <a:pt x="2354" y="814"/>
                      <a:pt x="2534" y="814"/>
                    </a:cubicBezTo>
                    <a:cubicBezTo>
                      <a:pt x="3474" y="814"/>
                      <a:pt x="4157" y="1872"/>
                      <a:pt x="4468" y="2458"/>
                    </a:cubicBezTo>
                    <a:lnTo>
                      <a:pt x="5250" y="2215"/>
                    </a:lnTo>
                    <a:cubicBezTo>
                      <a:pt x="4847" y="1453"/>
                      <a:pt x="3914" y="0"/>
                      <a:pt x="26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7" name="Google Shape;1077;p27"/>
              <p:cNvSpPr/>
              <p:nvPr/>
            </p:nvSpPr>
            <p:spPr>
              <a:xfrm>
                <a:off x="2441588" y="663817"/>
                <a:ext cx="599961" cy="439121"/>
              </a:xfrm>
              <a:custGeom>
                <a:avLst/>
                <a:gdLst/>
                <a:ahLst/>
                <a:cxnLst/>
                <a:rect l="l" t="t" r="r" b="b"/>
                <a:pathLst>
                  <a:path w="6636" h="4857" extrusionOk="0">
                    <a:moveTo>
                      <a:pt x="3370" y="1"/>
                    </a:moveTo>
                    <a:cubicBezTo>
                      <a:pt x="3096" y="1"/>
                      <a:pt x="2801" y="36"/>
                      <a:pt x="2485" y="114"/>
                    </a:cubicBezTo>
                    <a:cubicBezTo>
                      <a:pt x="1698" y="310"/>
                      <a:pt x="1121" y="727"/>
                      <a:pt x="778" y="1351"/>
                    </a:cubicBezTo>
                    <a:cubicBezTo>
                      <a:pt x="0" y="2757"/>
                      <a:pt x="640" y="4724"/>
                      <a:pt x="667" y="4809"/>
                    </a:cubicBezTo>
                    <a:cubicBezTo>
                      <a:pt x="677" y="4835"/>
                      <a:pt x="698" y="4851"/>
                      <a:pt x="725" y="4856"/>
                    </a:cubicBezTo>
                    <a:lnTo>
                      <a:pt x="762" y="4856"/>
                    </a:lnTo>
                    <a:cubicBezTo>
                      <a:pt x="799" y="4840"/>
                      <a:pt x="820" y="4798"/>
                      <a:pt x="804" y="4761"/>
                    </a:cubicBezTo>
                    <a:cubicBezTo>
                      <a:pt x="799" y="4745"/>
                      <a:pt x="159" y="2779"/>
                      <a:pt x="905" y="1420"/>
                    </a:cubicBezTo>
                    <a:cubicBezTo>
                      <a:pt x="1227" y="833"/>
                      <a:pt x="1772" y="436"/>
                      <a:pt x="2522" y="257"/>
                    </a:cubicBezTo>
                    <a:cubicBezTo>
                      <a:pt x="2822" y="182"/>
                      <a:pt x="3110" y="145"/>
                      <a:pt x="3386" y="145"/>
                    </a:cubicBezTo>
                    <a:cubicBezTo>
                      <a:pt x="4249" y="145"/>
                      <a:pt x="4994" y="507"/>
                      <a:pt x="5615" y="1224"/>
                    </a:cubicBezTo>
                    <a:cubicBezTo>
                      <a:pt x="6001" y="1674"/>
                      <a:pt x="6297" y="2197"/>
                      <a:pt x="6488" y="2757"/>
                    </a:cubicBezTo>
                    <a:cubicBezTo>
                      <a:pt x="6496" y="2788"/>
                      <a:pt x="6527" y="2808"/>
                      <a:pt x="6558" y="2808"/>
                    </a:cubicBezTo>
                    <a:cubicBezTo>
                      <a:pt x="6564" y="2808"/>
                      <a:pt x="6571" y="2807"/>
                      <a:pt x="6577" y="2805"/>
                    </a:cubicBezTo>
                    <a:cubicBezTo>
                      <a:pt x="6614" y="2794"/>
                      <a:pt x="6636" y="2752"/>
                      <a:pt x="6625" y="2715"/>
                    </a:cubicBezTo>
                    <a:cubicBezTo>
                      <a:pt x="6616" y="2687"/>
                      <a:pt x="5771" y="1"/>
                      <a:pt x="33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8" name="Google Shape;1078;p27"/>
              <p:cNvSpPr/>
              <p:nvPr/>
            </p:nvSpPr>
            <p:spPr>
              <a:xfrm>
                <a:off x="2516176" y="729093"/>
                <a:ext cx="466244" cy="350972"/>
              </a:xfrm>
              <a:custGeom>
                <a:avLst/>
                <a:gdLst/>
                <a:ahLst/>
                <a:cxnLst/>
                <a:rect l="l" t="t" r="r" b="b"/>
                <a:pathLst>
                  <a:path w="5157" h="3882" extrusionOk="0">
                    <a:moveTo>
                      <a:pt x="2368" y="0"/>
                    </a:moveTo>
                    <a:cubicBezTo>
                      <a:pt x="2178" y="0"/>
                      <a:pt x="1980" y="31"/>
                      <a:pt x="1777" y="100"/>
                    </a:cubicBezTo>
                    <a:cubicBezTo>
                      <a:pt x="1206" y="296"/>
                      <a:pt x="793" y="645"/>
                      <a:pt x="550" y="1142"/>
                    </a:cubicBezTo>
                    <a:cubicBezTo>
                      <a:pt x="0" y="2279"/>
                      <a:pt x="518" y="3770"/>
                      <a:pt x="540" y="3833"/>
                    </a:cubicBezTo>
                    <a:cubicBezTo>
                      <a:pt x="550" y="3859"/>
                      <a:pt x="571" y="3875"/>
                      <a:pt x="598" y="3881"/>
                    </a:cubicBezTo>
                    <a:cubicBezTo>
                      <a:pt x="602" y="3881"/>
                      <a:pt x="607" y="3882"/>
                      <a:pt x="611" y="3882"/>
                    </a:cubicBezTo>
                    <a:cubicBezTo>
                      <a:pt x="657" y="3882"/>
                      <a:pt x="691" y="3834"/>
                      <a:pt x="672" y="3785"/>
                    </a:cubicBezTo>
                    <a:cubicBezTo>
                      <a:pt x="666" y="3775"/>
                      <a:pt x="154" y="2289"/>
                      <a:pt x="677" y="1211"/>
                    </a:cubicBezTo>
                    <a:cubicBezTo>
                      <a:pt x="904" y="745"/>
                      <a:pt x="1285" y="423"/>
                      <a:pt x="1819" y="238"/>
                    </a:cubicBezTo>
                    <a:cubicBezTo>
                      <a:pt x="2005" y="175"/>
                      <a:pt x="2186" y="146"/>
                      <a:pt x="2362" y="146"/>
                    </a:cubicBezTo>
                    <a:cubicBezTo>
                      <a:pt x="3892" y="146"/>
                      <a:pt x="4982" y="2297"/>
                      <a:pt x="4996" y="2321"/>
                    </a:cubicBezTo>
                    <a:cubicBezTo>
                      <a:pt x="5010" y="2349"/>
                      <a:pt x="5034" y="2361"/>
                      <a:pt x="5058" y="2361"/>
                    </a:cubicBezTo>
                    <a:cubicBezTo>
                      <a:pt x="5107" y="2361"/>
                      <a:pt x="5157" y="2312"/>
                      <a:pt x="5129" y="2252"/>
                    </a:cubicBezTo>
                    <a:cubicBezTo>
                      <a:pt x="5114" y="2229"/>
                      <a:pt x="3987" y="0"/>
                      <a:pt x="2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9" name="Google Shape;1079;p27"/>
              <p:cNvSpPr/>
              <p:nvPr/>
            </p:nvSpPr>
            <p:spPr>
              <a:xfrm>
                <a:off x="2588323" y="802144"/>
                <a:ext cx="323306" cy="255860"/>
              </a:xfrm>
              <a:custGeom>
                <a:avLst/>
                <a:gdLst/>
                <a:ahLst/>
                <a:cxnLst/>
                <a:rect l="l" t="t" r="r" b="b"/>
                <a:pathLst>
                  <a:path w="3576" h="2830" extrusionOk="0">
                    <a:moveTo>
                      <a:pt x="1542" y="1"/>
                    </a:moveTo>
                    <a:cubicBezTo>
                      <a:pt x="1402" y="1"/>
                      <a:pt x="1261" y="23"/>
                      <a:pt x="1121" y="70"/>
                    </a:cubicBezTo>
                    <a:cubicBezTo>
                      <a:pt x="815" y="165"/>
                      <a:pt x="556" y="381"/>
                      <a:pt x="413" y="672"/>
                    </a:cubicBezTo>
                    <a:cubicBezTo>
                      <a:pt x="1" y="1486"/>
                      <a:pt x="408" y="2724"/>
                      <a:pt x="429" y="2776"/>
                    </a:cubicBezTo>
                    <a:cubicBezTo>
                      <a:pt x="434" y="2803"/>
                      <a:pt x="455" y="2824"/>
                      <a:pt x="482" y="2829"/>
                    </a:cubicBezTo>
                    <a:cubicBezTo>
                      <a:pt x="492" y="2829"/>
                      <a:pt x="503" y="2829"/>
                      <a:pt x="513" y="2824"/>
                    </a:cubicBezTo>
                    <a:cubicBezTo>
                      <a:pt x="556" y="2808"/>
                      <a:pt x="572" y="2771"/>
                      <a:pt x="561" y="2734"/>
                    </a:cubicBezTo>
                    <a:cubicBezTo>
                      <a:pt x="556" y="2718"/>
                      <a:pt x="159" y="1497"/>
                      <a:pt x="540" y="736"/>
                    </a:cubicBezTo>
                    <a:cubicBezTo>
                      <a:pt x="667" y="482"/>
                      <a:pt x="894" y="286"/>
                      <a:pt x="1164" y="207"/>
                    </a:cubicBezTo>
                    <a:cubicBezTo>
                      <a:pt x="1292" y="165"/>
                      <a:pt x="1416" y="146"/>
                      <a:pt x="1537" y="146"/>
                    </a:cubicBezTo>
                    <a:cubicBezTo>
                      <a:pt x="2637" y="146"/>
                      <a:pt x="3406" y="1732"/>
                      <a:pt x="3416" y="1751"/>
                    </a:cubicBezTo>
                    <a:cubicBezTo>
                      <a:pt x="3430" y="1781"/>
                      <a:pt x="3455" y="1794"/>
                      <a:pt x="3480" y="1794"/>
                    </a:cubicBezTo>
                    <a:cubicBezTo>
                      <a:pt x="3528" y="1794"/>
                      <a:pt x="3576" y="1747"/>
                      <a:pt x="3548" y="1687"/>
                    </a:cubicBezTo>
                    <a:cubicBezTo>
                      <a:pt x="3368" y="1333"/>
                      <a:pt x="3146" y="1005"/>
                      <a:pt x="2882" y="709"/>
                    </a:cubicBezTo>
                    <a:cubicBezTo>
                      <a:pt x="2454" y="241"/>
                      <a:pt x="1998" y="1"/>
                      <a:pt x="15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80" name="Google Shape;1080;p27"/>
          <p:cNvGrpSpPr/>
          <p:nvPr/>
        </p:nvGrpSpPr>
        <p:grpSpPr>
          <a:xfrm>
            <a:off x="1151521" y="1179691"/>
            <a:ext cx="223202" cy="253961"/>
            <a:chOff x="1151521" y="1179691"/>
            <a:chExt cx="223202" cy="253961"/>
          </a:xfrm>
        </p:grpSpPr>
        <p:sp>
          <p:nvSpPr>
            <p:cNvPr id="1081" name="Google Shape;1081;p27"/>
            <p:cNvSpPr/>
            <p:nvPr/>
          </p:nvSpPr>
          <p:spPr>
            <a:xfrm>
              <a:off x="1151521" y="1179691"/>
              <a:ext cx="223202" cy="253961"/>
            </a:xfrm>
            <a:custGeom>
              <a:avLst/>
              <a:gdLst/>
              <a:ahLst/>
              <a:cxnLst/>
              <a:rect l="l" t="t" r="r" b="b"/>
              <a:pathLst>
                <a:path w="2264" h="2576" extrusionOk="0">
                  <a:moveTo>
                    <a:pt x="936" y="1"/>
                  </a:moveTo>
                  <a:lnTo>
                    <a:pt x="714" y="926"/>
                  </a:lnTo>
                  <a:lnTo>
                    <a:pt x="1" y="1301"/>
                  </a:lnTo>
                  <a:lnTo>
                    <a:pt x="788" y="1629"/>
                  </a:lnTo>
                  <a:lnTo>
                    <a:pt x="788" y="2576"/>
                  </a:lnTo>
                  <a:lnTo>
                    <a:pt x="1460" y="1962"/>
                  </a:lnTo>
                  <a:lnTo>
                    <a:pt x="2210" y="2179"/>
                  </a:lnTo>
                  <a:lnTo>
                    <a:pt x="1930" y="1370"/>
                  </a:lnTo>
                  <a:lnTo>
                    <a:pt x="2263" y="693"/>
                  </a:lnTo>
                  <a:lnTo>
                    <a:pt x="1444" y="741"/>
                  </a:lnTo>
                  <a:lnTo>
                    <a:pt x="936" y="1"/>
                  </a:ln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27"/>
            <p:cNvSpPr/>
            <p:nvPr/>
          </p:nvSpPr>
          <p:spPr>
            <a:xfrm>
              <a:off x="1151817" y="1179691"/>
              <a:ext cx="222611" cy="253961"/>
            </a:xfrm>
            <a:custGeom>
              <a:avLst/>
              <a:gdLst/>
              <a:ahLst/>
              <a:cxnLst/>
              <a:rect l="l" t="t" r="r" b="b"/>
              <a:pathLst>
                <a:path w="2258" h="2576" extrusionOk="0">
                  <a:moveTo>
                    <a:pt x="931" y="1"/>
                  </a:moveTo>
                  <a:lnTo>
                    <a:pt x="714" y="926"/>
                  </a:lnTo>
                  <a:lnTo>
                    <a:pt x="0" y="1301"/>
                  </a:lnTo>
                  <a:lnTo>
                    <a:pt x="783" y="1629"/>
                  </a:lnTo>
                  <a:lnTo>
                    <a:pt x="783" y="2576"/>
                  </a:lnTo>
                  <a:lnTo>
                    <a:pt x="1459" y="1962"/>
                  </a:lnTo>
                  <a:lnTo>
                    <a:pt x="2205" y="2179"/>
                  </a:lnTo>
                  <a:lnTo>
                    <a:pt x="1925" y="1370"/>
                  </a:lnTo>
                  <a:lnTo>
                    <a:pt x="2258" y="693"/>
                  </a:lnTo>
                  <a:lnTo>
                    <a:pt x="2258" y="693"/>
                  </a:lnTo>
                  <a:lnTo>
                    <a:pt x="1438" y="741"/>
                  </a:lnTo>
                  <a:lnTo>
                    <a:pt x="93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副標題 2">
            <a:extLst>
              <a:ext uri="{FF2B5EF4-FFF2-40B4-BE49-F238E27FC236}">
                <a16:creationId xmlns:a16="http://schemas.microsoft.com/office/drawing/2014/main" id="{671B924E-3A4D-4CD8-8BC0-4288E59A3D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253" y="3349633"/>
            <a:ext cx="5669400" cy="457200"/>
          </a:xfrm>
        </p:spPr>
        <p:txBody>
          <a:bodyPr/>
          <a:lstStyle/>
          <a:p>
            <a:r>
              <a:rPr lang="en-US" altLang="zh-TW" sz="4000" dirty="0">
                <a:solidFill>
                  <a:srgbClr val="0070C0"/>
                </a:solidFill>
                <a:latin typeface="Titan One"/>
                <a:sym typeface="Titan One"/>
              </a:rPr>
              <a:t>Look and Say</a:t>
            </a:r>
            <a:endParaRPr lang="zh-TW" altLang="en-US" sz="4000" dirty="0">
              <a:solidFill>
                <a:srgbClr val="0070C0"/>
              </a:solidFill>
              <a:latin typeface="Titan One"/>
              <a:sym typeface="Titan On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2653;p45">
            <a:extLst>
              <a:ext uri="{FF2B5EF4-FFF2-40B4-BE49-F238E27FC236}">
                <a16:creationId xmlns:a16="http://schemas.microsoft.com/office/drawing/2014/main" id="{FA60A4A7-EDBD-4171-92D3-C5C32746DA1B}"/>
              </a:ext>
            </a:extLst>
          </p:cNvPr>
          <p:cNvGrpSpPr/>
          <p:nvPr/>
        </p:nvGrpSpPr>
        <p:grpSpPr>
          <a:xfrm>
            <a:off x="758744" y="1272300"/>
            <a:ext cx="5018514" cy="3060914"/>
            <a:chOff x="2047925" y="971550"/>
            <a:chExt cx="5486400" cy="3200400"/>
          </a:xfrm>
        </p:grpSpPr>
        <p:sp>
          <p:nvSpPr>
            <p:cNvPr id="129" name="Google Shape;2654;p45">
              <a:extLst>
                <a:ext uri="{FF2B5EF4-FFF2-40B4-BE49-F238E27FC236}">
                  <a16:creationId xmlns:a16="http://schemas.microsoft.com/office/drawing/2014/main" id="{01D5A3D7-15E0-4842-ABA0-80265EBE5524}"/>
                </a:ext>
              </a:extLst>
            </p:cNvPr>
            <p:cNvSpPr/>
            <p:nvPr/>
          </p:nvSpPr>
          <p:spPr>
            <a:xfrm rot="10800000" flipH="1">
              <a:off x="2047925" y="971550"/>
              <a:ext cx="5486400" cy="3200400"/>
            </a:xfrm>
            <a:prstGeom prst="snip1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2655;p45">
              <a:extLst>
                <a:ext uri="{FF2B5EF4-FFF2-40B4-BE49-F238E27FC236}">
                  <a16:creationId xmlns:a16="http://schemas.microsoft.com/office/drawing/2014/main" id="{192841E3-4F7C-4883-8FF9-E04AFF9EEE51}"/>
                </a:ext>
              </a:extLst>
            </p:cNvPr>
            <p:cNvSpPr/>
            <p:nvPr/>
          </p:nvSpPr>
          <p:spPr>
            <a:xfrm rot="10800000" flipH="1">
              <a:off x="7000925" y="3638550"/>
              <a:ext cx="533400" cy="5334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3" name="Google Shape;1503;p32"/>
          <p:cNvSpPr/>
          <p:nvPr/>
        </p:nvSpPr>
        <p:spPr>
          <a:xfrm>
            <a:off x="6512502" y="4882562"/>
            <a:ext cx="39995" cy="12919"/>
          </a:xfrm>
          <a:custGeom>
            <a:avLst/>
            <a:gdLst/>
            <a:ahLst/>
            <a:cxnLst/>
            <a:rect l="l" t="t" r="r" b="b"/>
            <a:pathLst>
              <a:path w="989" h="318" extrusionOk="0">
                <a:moveTo>
                  <a:pt x="232" y="0"/>
                </a:moveTo>
                <a:cubicBezTo>
                  <a:pt x="124" y="0"/>
                  <a:pt x="60" y="16"/>
                  <a:pt x="53" y="16"/>
                </a:cubicBezTo>
                <a:cubicBezTo>
                  <a:pt x="21" y="27"/>
                  <a:pt x="0" y="64"/>
                  <a:pt x="11" y="95"/>
                </a:cubicBezTo>
                <a:cubicBezTo>
                  <a:pt x="16" y="124"/>
                  <a:pt x="46" y="144"/>
                  <a:pt x="75" y="144"/>
                </a:cubicBezTo>
                <a:cubicBezTo>
                  <a:pt x="78" y="144"/>
                  <a:pt x="82" y="143"/>
                  <a:pt x="85" y="143"/>
                </a:cubicBezTo>
                <a:cubicBezTo>
                  <a:pt x="87" y="141"/>
                  <a:pt x="137" y="128"/>
                  <a:pt x="226" y="128"/>
                </a:cubicBezTo>
                <a:cubicBezTo>
                  <a:pt x="365" y="128"/>
                  <a:pt x="597" y="159"/>
                  <a:pt x="883" y="307"/>
                </a:cubicBezTo>
                <a:cubicBezTo>
                  <a:pt x="894" y="312"/>
                  <a:pt x="904" y="317"/>
                  <a:pt x="915" y="317"/>
                </a:cubicBezTo>
                <a:cubicBezTo>
                  <a:pt x="936" y="317"/>
                  <a:pt x="962" y="302"/>
                  <a:pt x="973" y="280"/>
                </a:cubicBezTo>
                <a:cubicBezTo>
                  <a:pt x="989" y="249"/>
                  <a:pt x="973" y="212"/>
                  <a:pt x="947" y="196"/>
                </a:cubicBezTo>
                <a:cubicBezTo>
                  <a:pt x="640" y="33"/>
                  <a:pt x="390" y="0"/>
                  <a:pt x="232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6" name="Google Shape;1596;p32"/>
          <p:cNvSpPr/>
          <p:nvPr/>
        </p:nvSpPr>
        <p:spPr>
          <a:xfrm>
            <a:off x="1151113" y="766063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7" name="Google Shape;1597;p32"/>
          <p:cNvSpPr/>
          <p:nvPr/>
        </p:nvSpPr>
        <p:spPr>
          <a:xfrm>
            <a:off x="1346963" y="5390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98" name="Google Shape;1598;p32"/>
          <p:cNvGrpSpPr/>
          <p:nvPr/>
        </p:nvGrpSpPr>
        <p:grpSpPr>
          <a:xfrm>
            <a:off x="1472440" y="621103"/>
            <a:ext cx="731544" cy="484731"/>
            <a:chOff x="1472393" y="613278"/>
            <a:chExt cx="756822" cy="500600"/>
          </a:xfrm>
        </p:grpSpPr>
        <p:sp>
          <p:nvSpPr>
            <p:cNvPr id="1599" name="Google Shape;1599;p32"/>
            <p:cNvSpPr/>
            <p:nvPr/>
          </p:nvSpPr>
          <p:spPr>
            <a:xfrm>
              <a:off x="1472393" y="613504"/>
              <a:ext cx="756822" cy="500148"/>
            </a:xfrm>
            <a:custGeom>
              <a:avLst/>
              <a:gdLst/>
              <a:ahLst/>
              <a:cxnLst/>
              <a:rect l="l" t="t" r="r" b="b"/>
              <a:pathLst>
                <a:path w="8371" h="5532" extrusionOk="0">
                  <a:moveTo>
                    <a:pt x="4448" y="0"/>
                  </a:moveTo>
                  <a:cubicBezTo>
                    <a:pt x="4110" y="0"/>
                    <a:pt x="3751" y="53"/>
                    <a:pt x="3369" y="171"/>
                  </a:cubicBezTo>
                  <a:cubicBezTo>
                    <a:pt x="1" y="1212"/>
                    <a:pt x="1492" y="5532"/>
                    <a:pt x="1492" y="5532"/>
                  </a:cubicBezTo>
                  <a:lnTo>
                    <a:pt x="1957" y="5363"/>
                  </a:lnTo>
                  <a:cubicBezTo>
                    <a:pt x="1968" y="5389"/>
                    <a:pt x="1989" y="5410"/>
                    <a:pt x="2015" y="5410"/>
                  </a:cubicBezTo>
                  <a:cubicBezTo>
                    <a:pt x="2020" y="5413"/>
                    <a:pt x="2026" y="5414"/>
                    <a:pt x="2031" y="5414"/>
                  </a:cubicBezTo>
                  <a:cubicBezTo>
                    <a:pt x="2036" y="5414"/>
                    <a:pt x="2042" y="5413"/>
                    <a:pt x="2047" y="5410"/>
                  </a:cubicBezTo>
                  <a:cubicBezTo>
                    <a:pt x="2084" y="5400"/>
                    <a:pt x="2105" y="5357"/>
                    <a:pt x="2095" y="5320"/>
                  </a:cubicBezTo>
                  <a:lnTo>
                    <a:pt x="2650" y="5114"/>
                  </a:lnTo>
                  <a:cubicBezTo>
                    <a:pt x="2660" y="5140"/>
                    <a:pt x="2681" y="5156"/>
                    <a:pt x="2708" y="5162"/>
                  </a:cubicBezTo>
                  <a:cubicBezTo>
                    <a:pt x="2710" y="5162"/>
                    <a:pt x="2713" y="5162"/>
                    <a:pt x="2715" y="5162"/>
                  </a:cubicBezTo>
                  <a:cubicBezTo>
                    <a:pt x="2764" y="5162"/>
                    <a:pt x="2802" y="5112"/>
                    <a:pt x="2787" y="5066"/>
                  </a:cubicBezTo>
                  <a:lnTo>
                    <a:pt x="3337" y="4866"/>
                  </a:lnTo>
                  <a:cubicBezTo>
                    <a:pt x="3342" y="4892"/>
                    <a:pt x="3363" y="4908"/>
                    <a:pt x="3390" y="4913"/>
                  </a:cubicBezTo>
                  <a:cubicBezTo>
                    <a:pt x="3406" y="4913"/>
                    <a:pt x="3416" y="4913"/>
                    <a:pt x="3427" y="4908"/>
                  </a:cubicBezTo>
                  <a:cubicBezTo>
                    <a:pt x="3464" y="4897"/>
                    <a:pt x="3485" y="4855"/>
                    <a:pt x="3469" y="4818"/>
                  </a:cubicBezTo>
                  <a:lnTo>
                    <a:pt x="3971" y="4638"/>
                  </a:lnTo>
                  <a:cubicBezTo>
                    <a:pt x="3971" y="4638"/>
                    <a:pt x="3437" y="2989"/>
                    <a:pt x="4294" y="2851"/>
                  </a:cubicBezTo>
                  <a:cubicBezTo>
                    <a:pt x="4336" y="2844"/>
                    <a:pt x="4378" y="2841"/>
                    <a:pt x="4419" y="2841"/>
                  </a:cubicBezTo>
                  <a:cubicBezTo>
                    <a:pt x="5202" y="2841"/>
                    <a:pt x="5684" y="4030"/>
                    <a:pt x="5684" y="4030"/>
                  </a:cubicBezTo>
                  <a:lnTo>
                    <a:pt x="6324" y="3829"/>
                  </a:lnTo>
                  <a:cubicBezTo>
                    <a:pt x="6329" y="3835"/>
                    <a:pt x="6329" y="3835"/>
                    <a:pt x="6329" y="3840"/>
                  </a:cubicBezTo>
                  <a:cubicBezTo>
                    <a:pt x="6340" y="3866"/>
                    <a:pt x="6364" y="3881"/>
                    <a:pt x="6390" y="3881"/>
                  </a:cubicBezTo>
                  <a:cubicBezTo>
                    <a:pt x="6401" y="3881"/>
                    <a:pt x="6413" y="3878"/>
                    <a:pt x="6425" y="3872"/>
                  </a:cubicBezTo>
                  <a:cubicBezTo>
                    <a:pt x="6456" y="3861"/>
                    <a:pt x="6472" y="3824"/>
                    <a:pt x="6462" y="3787"/>
                  </a:cubicBezTo>
                  <a:lnTo>
                    <a:pt x="7107" y="3591"/>
                  </a:lnTo>
                  <a:lnTo>
                    <a:pt x="7112" y="3602"/>
                  </a:lnTo>
                  <a:cubicBezTo>
                    <a:pt x="7127" y="3625"/>
                    <a:pt x="7154" y="3640"/>
                    <a:pt x="7182" y="3640"/>
                  </a:cubicBezTo>
                  <a:cubicBezTo>
                    <a:pt x="7192" y="3640"/>
                    <a:pt x="7202" y="3638"/>
                    <a:pt x="7212" y="3634"/>
                  </a:cubicBezTo>
                  <a:cubicBezTo>
                    <a:pt x="7244" y="3618"/>
                    <a:pt x="7255" y="3581"/>
                    <a:pt x="7244" y="3549"/>
                  </a:cubicBezTo>
                  <a:lnTo>
                    <a:pt x="7831" y="3369"/>
                  </a:lnTo>
                  <a:lnTo>
                    <a:pt x="7868" y="3369"/>
                  </a:lnTo>
                  <a:cubicBezTo>
                    <a:pt x="7878" y="3364"/>
                    <a:pt x="7889" y="3359"/>
                    <a:pt x="7900" y="3348"/>
                  </a:cubicBezTo>
                  <a:lnTo>
                    <a:pt x="8370" y="3200"/>
                  </a:lnTo>
                  <a:cubicBezTo>
                    <a:pt x="8370" y="3200"/>
                    <a:pt x="7086" y="0"/>
                    <a:pt x="4448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00" name="Google Shape;1600;p32"/>
            <p:cNvGrpSpPr/>
            <p:nvPr/>
          </p:nvGrpSpPr>
          <p:grpSpPr>
            <a:xfrm>
              <a:off x="1472438" y="613278"/>
              <a:ext cx="756732" cy="500600"/>
              <a:chOff x="2325411" y="613278"/>
              <a:chExt cx="756732" cy="500600"/>
            </a:xfrm>
          </p:grpSpPr>
          <p:sp>
            <p:nvSpPr>
              <p:cNvPr id="1601" name="Google Shape;1601;p32"/>
              <p:cNvSpPr/>
              <p:nvPr/>
            </p:nvSpPr>
            <p:spPr>
              <a:xfrm>
                <a:off x="2585972" y="808654"/>
                <a:ext cx="317430" cy="242660"/>
              </a:xfrm>
              <a:custGeom>
                <a:avLst/>
                <a:gdLst/>
                <a:ahLst/>
                <a:cxnLst/>
                <a:rect l="l" t="t" r="r" b="b"/>
                <a:pathLst>
                  <a:path w="3511" h="2684" extrusionOk="0">
                    <a:moveTo>
                      <a:pt x="1580" y="1"/>
                    </a:moveTo>
                    <a:cubicBezTo>
                      <a:pt x="1399" y="1"/>
                      <a:pt x="1209" y="40"/>
                      <a:pt x="1010" y="130"/>
                    </a:cubicBezTo>
                    <a:cubicBezTo>
                      <a:pt x="0" y="590"/>
                      <a:pt x="286" y="1948"/>
                      <a:pt x="518" y="2683"/>
                    </a:cubicBezTo>
                    <a:lnTo>
                      <a:pt x="1089" y="2472"/>
                    </a:lnTo>
                    <a:cubicBezTo>
                      <a:pt x="1089" y="2472"/>
                      <a:pt x="555" y="822"/>
                      <a:pt x="1412" y="690"/>
                    </a:cubicBezTo>
                    <a:cubicBezTo>
                      <a:pt x="1453" y="684"/>
                      <a:pt x="1494" y="681"/>
                      <a:pt x="1533" y="681"/>
                    </a:cubicBezTo>
                    <a:cubicBezTo>
                      <a:pt x="2318" y="681"/>
                      <a:pt x="2797" y="1864"/>
                      <a:pt x="2797" y="1864"/>
                    </a:cubicBezTo>
                    <a:lnTo>
                      <a:pt x="3511" y="1647"/>
                    </a:lnTo>
                    <a:cubicBezTo>
                      <a:pt x="3205" y="1062"/>
                      <a:pt x="2520" y="1"/>
                      <a:pt x="158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2" name="Google Shape;1602;p32"/>
              <p:cNvSpPr/>
              <p:nvPr/>
            </p:nvSpPr>
            <p:spPr>
              <a:xfrm>
                <a:off x="2325411" y="613278"/>
                <a:ext cx="756732" cy="500600"/>
              </a:xfrm>
              <a:custGeom>
                <a:avLst/>
                <a:gdLst/>
                <a:ahLst/>
                <a:cxnLst/>
                <a:rect l="l" t="t" r="r" b="b"/>
                <a:pathLst>
                  <a:path w="8370" h="5537" extrusionOk="0">
                    <a:moveTo>
                      <a:pt x="4448" y="0"/>
                    </a:moveTo>
                    <a:cubicBezTo>
                      <a:pt x="4110" y="0"/>
                      <a:pt x="3750" y="53"/>
                      <a:pt x="3369" y="171"/>
                    </a:cubicBezTo>
                    <a:cubicBezTo>
                      <a:pt x="1" y="1217"/>
                      <a:pt x="1492" y="5537"/>
                      <a:pt x="1492" y="5537"/>
                    </a:cubicBezTo>
                    <a:lnTo>
                      <a:pt x="2020" y="5347"/>
                    </a:lnTo>
                    <a:cubicBezTo>
                      <a:pt x="1671" y="4321"/>
                      <a:pt x="1079" y="1820"/>
                      <a:pt x="3363" y="948"/>
                    </a:cubicBezTo>
                    <a:cubicBezTo>
                      <a:pt x="3874" y="751"/>
                      <a:pt x="4333" y="667"/>
                      <a:pt x="4745" y="667"/>
                    </a:cubicBezTo>
                    <a:cubicBezTo>
                      <a:pt x="6701" y="667"/>
                      <a:pt x="7594" y="2566"/>
                      <a:pt x="7878" y="3348"/>
                    </a:cubicBezTo>
                    <a:lnTo>
                      <a:pt x="8370" y="3200"/>
                    </a:lnTo>
                    <a:cubicBezTo>
                      <a:pt x="8370" y="3200"/>
                      <a:pt x="7086" y="0"/>
                      <a:pt x="44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3" name="Google Shape;1603;p32"/>
              <p:cNvSpPr/>
              <p:nvPr/>
            </p:nvSpPr>
            <p:spPr>
              <a:xfrm>
                <a:off x="2422963" y="673581"/>
                <a:ext cx="615240" cy="423119"/>
              </a:xfrm>
              <a:custGeom>
                <a:avLst/>
                <a:gdLst/>
                <a:ahLst/>
                <a:cxnLst/>
                <a:rect l="l" t="t" r="r" b="b"/>
                <a:pathLst>
                  <a:path w="6805" h="4680" extrusionOk="0">
                    <a:moveTo>
                      <a:pt x="3664" y="0"/>
                    </a:moveTo>
                    <a:cubicBezTo>
                      <a:pt x="3253" y="0"/>
                      <a:pt x="2794" y="84"/>
                      <a:pt x="2284" y="281"/>
                    </a:cubicBezTo>
                    <a:cubicBezTo>
                      <a:pt x="0" y="1153"/>
                      <a:pt x="592" y="3654"/>
                      <a:pt x="941" y="4680"/>
                    </a:cubicBezTo>
                    <a:lnTo>
                      <a:pt x="1645" y="4426"/>
                    </a:lnTo>
                    <a:cubicBezTo>
                      <a:pt x="1280" y="3353"/>
                      <a:pt x="846" y="1185"/>
                      <a:pt x="3109" y="720"/>
                    </a:cubicBezTo>
                    <a:cubicBezTo>
                      <a:pt x="3232" y="694"/>
                      <a:pt x="3353" y="682"/>
                      <a:pt x="3470" y="682"/>
                    </a:cubicBezTo>
                    <a:cubicBezTo>
                      <a:pt x="4768" y="682"/>
                      <a:pt x="5699" y="2137"/>
                      <a:pt x="6096" y="2898"/>
                    </a:cubicBezTo>
                    <a:lnTo>
                      <a:pt x="6805" y="2681"/>
                    </a:lnTo>
                    <a:cubicBezTo>
                      <a:pt x="6516" y="1904"/>
                      <a:pt x="5622" y="0"/>
                      <a:pt x="36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4" name="Google Shape;1604;p32"/>
              <p:cNvSpPr/>
              <p:nvPr/>
            </p:nvSpPr>
            <p:spPr>
              <a:xfrm>
                <a:off x="2499450" y="735331"/>
                <a:ext cx="474743" cy="338405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3743" extrusionOk="0">
                    <a:moveTo>
                      <a:pt x="2619" y="0"/>
                    </a:moveTo>
                    <a:cubicBezTo>
                      <a:pt x="2503" y="0"/>
                      <a:pt x="2384" y="12"/>
                      <a:pt x="2263" y="37"/>
                    </a:cubicBezTo>
                    <a:cubicBezTo>
                      <a:pt x="0" y="497"/>
                      <a:pt x="428" y="2670"/>
                      <a:pt x="793" y="3743"/>
                    </a:cubicBezTo>
                    <a:lnTo>
                      <a:pt x="1475" y="3494"/>
                    </a:lnTo>
                    <a:cubicBezTo>
                      <a:pt x="1237" y="2759"/>
                      <a:pt x="957" y="1401"/>
                      <a:pt x="1967" y="941"/>
                    </a:cubicBezTo>
                    <a:cubicBezTo>
                      <a:pt x="2165" y="852"/>
                      <a:pt x="2354" y="814"/>
                      <a:pt x="2534" y="814"/>
                    </a:cubicBezTo>
                    <a:cubicBezTo>
                      <a:pt x="3474" y="814"/>
                      <a:pt x="4157" y="1872"/>
                      <a:pt x="4468" y="2458"/>
                    </a:cubicBezTo>
                    <a:lnTo>
                      <a:pt x="5250" y="2215"/>
                    </a:lnTo>
                    <a:cubicBezTo>
                      <a:pt x="4847" y="1453"/>
                      <a:pt x="3914" y="0"/>
                      <a:pt x="26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5" name="Google Shape;1605;p32"/>
              <p:cNvSpPr/>
              <p:nvPr/>
            </p:nvSpPr>
            <p:spPr>
              <a:xfrm>
                <a:off x="2441588" y="663817"/>
                <a:ext cx="599961" cy="439121"/>
              </a:xfrm>
              <a:custGeom>
                <a:avLst/>
                <a:gdLst/>
                <a:ahLst/>
                <a:cxnLst/>
                <a:rect l="l" t="t" r="r" b="b"/>
                <a:pathLst>
                  <a:path w="6636" h="4857" extrusionOk="0">
                    <a:moveTo>
                      <a:pt x="3370" y="1"/>
                    </a:moveTo>
                    <a:cubicBezTo>
                      <a:pt x="3096" y="1"/>
                      <a:pt x="2801" y="36"/>
                      <a:pt x="2485" y="114"/>
                    </a:cubicBezTo>
                    <a:cubicBezTo>
                      <a:pt x="1698" y="310"/>
                      <a:pt x="1121" y="727"/>
                      <a:pt x="778" y="1351"/>
                    </a:cubicBezTo>
                    <a:cubicBezTo>
                      <a:pt x="0" y="2757"/>
                      <a:pt x="640" y="4724"/>
                      <a:pt x="667" y="4809"/>
                    </a:cubicBezTo>
                    <a:cubicBezTo>
                      <a:pt x="677" y="4835"/>
                      <a:pt x="698" y="4851"/>
                      <a:pt x="725" y="4856"/>
                    </a:cubicBezTo>
                    <a:lnTo>
                      <a:pt x="762" y="4856"/>
                    </a:lnTo>
                    <a:cubicBezTo>
                      <a:pt x="799" y="4840"/>
                      <a:pt x="820" y="4798"/>
                      <a:pt x="804" y="4761"/>
                    </a:cubicBezTo>
                    <a:cubicBezTo>
                      <a:pt x="799" y="4745"/>
                      <a:pt x="159" y="2779"/>
                      <a:pt x="905" y="1420"/>
                    </a:cubicBezTo>
                    <a:cubicBezTo>
                      <a:pt x="1227" y="833"/>
                      <a:pt x="1772" y="436"/>
                      <a:pt x="2522" y="257"/>
                    </a:cubicBezTo>
                    <a:cubicBezTo>
                      <a:pt x="2822" y="182"/>
                      <a:pt x="3110" y="145"/>
                      <a:pt x="3386" y="145"/>
                    </a:cubicBezTo>
                    <a:cubicBezTo>
                      <a:pt x="4249" y="145"/>
                      <a:pt x="4994" y="507"/>
                      <a:pt x="5615" y="1224"/>
                    </a:cubicBezTo>
                    <a:cubicBezTo>
                      <a:pt x="6001" y="1674"/>
                      <a:pt x="6297" y="2197"/>
                      <a:pt x="6488" y="2757"/>
                    </a:cubicBezTo>
                    <a:cubicBezTo>
                      <a:pt x="6496" y="2788"/>
                      <a:pt x="6527" y="2808"/>
                      <a:pt x="6558" y="2808"/>
                    </a:cubicBezTo>
                    <a:cubicBezTo>
                      <a:pt x="6564" y="2808"/>
                      <a:pt x="6571" y="2807"/>
                      <a:pt x="6577" y="2805"/>
                    </a:cubicBezTo>
                    <a:cubicBezTo>
                      <a:pt x="6614" y="2794"/>
                      <a:pt x="6636" y="2752"/>
                      <a:pt x="6625" y="2715"/>
                    </a:cubicBezTo>
                    <a:cubicBezTo>
                      <a:pt x="6616" y="2687"/>
                      <a:pt x="5771" y="1"/>
                      <a:pt x="33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6" name="Google Shape;1606;p32"/>
              <p:cNvSpPr/>
              <p:nvPr/>
            </p:nvSpPr>
            <p:spPr>
              <a:xfrm>
                <a:off x="2516176" y="729093"/>
                <a:ext cx="466244" cy="350972"/>
              </a:xfrm>
              <a:custGeom>
                <a:avLst/>
                <a:gdLst/>
                <a:ahLst/>
                <a:cxnLst/>
                <a:rect l="l" t="t" r="r" b="b"/>
                <a:pathLst>
                  <a:path w="5157" h="3882" extrusionOk="0">
                    <a:moveTo>
                      <a:pt x="2368" y="0"/>
                    </a:moveTo>
                    <a:cubicBezTo>
                      <a:pt x="2178" y="0"/>
                      <a:pt x="1980" y="31"/>
                      <a:pt x="1777" y="100"/>
                    </a:cubicBezTo>
                    <a:cubicBezTo>
                      <a:pt x="1206" y="296"/>
                      <a:pt x="793" y="645"/>
                      <a:pt x="550" y="1142"/>
                    </a:cubicBezTo>
                    <a:cubicBezTo>
                      <a:pt x="0" y="2279"/>
                      <a:pt x="518" y="3770"/>
                      <a:pt x="540" y="3833"/>
                    </a:cubicBezTo>
                    <a:cubicBezTo>
                      <a:pt x="550" y="3859"/>
                      <a:pt x="571" y="3875"/>
                      <a:pt x="598" y="3881"/>
                    </a:cubicBezTo>
                    <a:cubicBezTo>
                      <a:pt x="602" y="3881"/>
                      <a:pt x="607" y="3882"/>
                      <a:pt x="611" y="3882"/>
                    </a:cubicBezTo>
                    <a:cubicBezTo>
                      <a:pt x="657" y="3882"/>
                      <a:pt x="691" y="3834"/>
                      <a:pt x="672" y="3785"/>
                    </a:cubicBezTo>
                    <a:cubicBezTo>
                      <a:pt x="666" y="3775"/>
                      <a:pt x="154" y="2289"/>
                      <a:pt x="677" y="1211"/>
                    </a:cubicBezTo>
                    <a:cubicBezTo>
                      <a:pt x="904" y="745"/>
                      <a:pt x="1285" y="423"/>
                      <a:pt x="1819" y="238"/>
                    </a:cubicBezTo>
                    <a:cubicBezTo>
                      <a:pt x="2005" y="175"/>
                      <a:pt x="2186" y="146"/>
                      <a:pt x="2362" y="146"/>
                    </a:cubicBezTo>
                    <a:cubicBezTo>
                      <a:pt x="3892" y="146"/>
                      <a:pt x="4982" y="2297"/>
                      <a:pt x="4996" y="2321"/>
                    </a:cubicBezTo>
                    <a:cubicBezTo>
                      <a:pt x="5010" y="2349"/>
                      <a:pt x="5034" y="2361"/>
                      <a:pt x="5058" y="2361"/>
                    </a:cubicBezTo>
                    <a:cubicBezTo>
                      <a:pt x="5107" y="2361"/>
                      <a:pt x="5157" y="2312"/>
                      <a:pt x="5129" y="2252"/>
                    </a:cubicBezTo>
                    <a:cubicBezTo>
                      <a:pt x="5114" y="2229"/>
                      <a:pt x="3987" y="0"/>
                      <a:pt x="2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7" name="Google Shape;1607;p32"/>
              <p:cNvSpPr/>
              <p:nvPr/>
            </p:nvSpPr>
            <p:spPr>
              <a:xfrm>
                <a:off x="2588323" y="802144"/>
                <a:ext cx="323306" cy="255860"/>
              </a:xfrm>
              <a:custGeom>
                <a:avLst/>
                <a:gdLst/>
                <a:ahLst/>
                <a:cxnLst/>
                <a:rect l="l" t="t" r="r" b="b"/>
                <a:pathLst>
                  <a:path w="3576" h="2830" extrusionOk="0">
                    <a:moveTo>
                      <a:pt x="1542" y="1"/>
                    </a:moveTo>
                    <a:cubicBezTo>
                      <a:pt x="1402" y="1"/>
                      <a:pt x="1261" y="23"/>
                      <a:pt x="1121" y="70"/>
                    </a:cubicBezTo>
                    <a:cubicBezTo>
                      <a:pt x="815" y="165"/>
                      <a:pt x="556" y="381"/>
                      <a:pt x="413" y="672"/>
                    </a:cubicBezTo>
                    <a:cubicBezTo>
                      <a:pt x="1" y="1486"/>
                      <a:pt x="408" y="2724"/>
                      <a:pt x="429" y="2776"/>
                    </a:cubicBezTo>
                    <a:cubicBezTo>
                      <a:pt x="434" y="2803"/>
                      <a:pt x="455" y="2824"/>
                      <a:pt x="482" y="2829"/>
                    </a:cubicBezTo>
                    <a:cubicBezTo>
                      <a:pt x="492" y="2829"/>
                      <a:pt x="503" y="2829"/>
                      <a:pt x="513" y="2824"/>
                    </a:cubicBezTo>
                    <a:cubicBezTo>
                      <a:pt x="556" y="2808"/>
                      <a:pt x="572" y="2771"/>
                      <a:pt x="561" y="2734"/>
                    </a:cubicBezTo>
                    <a:cubicBezTo>
                      <a:pt x="556" y="2718"/>
                      <a:pt x="159" y="1497"/>
                      <a:pt x="540" y="736"/>
                    </a:cubicBezTo>
                    <a:cubicBezTo>
                      <a:pt x="667" y="482"/>
                      <a:pt x="894" y="286"/>
                      <a:pt x="1164" y="207"/>
                    </a:cubicBezTo>
                    <a:cubicBezTo>
                      <a:pt x="1292" y="165"/>
                      <a:pt x="1416" y="146"/>
                      <a:pt x="1537" y="146"/>
                    </a:cubicBezTo>
                    <a:cubicBezTo>
                      <a:pt x="2637" y="146"/>
                      <a:pt x="3406" y="1732"/>
                      <a:pt x="3416" y="1751"/>
                    </a:cubicBezTo>
                    <a:cubicBezTo>
                      <a:pt x="3430" y="1781"/>
                      <a:pt x="3455" y="1794"/>
                      <a:pt x="3480" y="1794"/>
                    </a:cubicBezTo>
                    <a:cubicBezTo>
                      <a:pt x="3528" y="1794"/>
                      <a:pt x="3576" y="1747"/>
                      <a:pt x="3548" y="1687"/>
                    </a:cubicBezTo>
                    <a:cubicBezTo>
                      <a:pt x="3368" y="1333"/>
                      <a:pt x="3146" y="1005"/>
                      <a:pt x="2882" y="709"/>
                    </a:cubicBezTo>
                    <a:cubicBezTo>
                      <a:pt x="2454" y="241"/>
                      <a:pt x="1998" y="1"/>
                      <a:pt x="15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08" name="Google Shape;1608;p32"/>
          <p:cNvGrpSpPr/>
          <p:nvPr/>
        </p:nvGrpSpPr>
        <p:grpSpPr>
          <a:xfrm>
            <a:off x="7184646" y="539491"/>
            <a:ext cx="223202" cy="253961"/>
            <a:chOff x="1151521" y="1179691"/>
            <a:chExt cx="223202" cy="253961"/>
          </a:xfrm>
        </p:grpSpPr>
        <p:sp>
          <p:nvSpPr>
            <p:cNvPr id="1609" name="Google Shape;1609;p32"/>
            <p:cNvSpPr/>
            <p:nvPr/>
          </p:nvSpPr>
          <p:spPr>
            <a:xfrm>
              <a:off x="1151521" y="1179691"/>
              <a:ext cx="223202" cy="253961"/>
            </a:xfrm>
            <a:custGeom>
              <a:avLst/>
              <a:gdLst/>
              <a:ahLst/>
              <a:cxnLst/>
              <a:rect l="l" t="t" r="r" b="b"/>
              <a:pathLst>
                <a:path w="2264" h="2576" extrusionOk="0">
                  <a:moveTo>
                    <a:pt x="936" y="1"/>
                  </a:moveTo>
                  <a:lnTo>
                    <a:pt x="714" y="926"/>
                  </a:lnTo>
                  <a:lnTo>
                    <a:pt x="1" y="1301"/>
                  </a:lnTo>
                  <a:lnTo>
                    <a:pt x="788" y="1629"/>
                  </a:lnTo>
                  <a:lnTo>
                    <a:pt x="788" y="2576"/>
                  </a:lnTo>
                  <a:lnTo>
                    <a:pt x="1460" y="1962"/>
                  </a:lnTo>
                  <a:lnTo>
                    <a:pt x="2210" y="2179"/>
                  </a:lnTo>
                  <a:lnTo>
                    <a:pt x="1930" y="1370"/>
                  </a:lnTo>
                  <a:lnTo>
                    <a:pt x="2263" y="693"/>
                  </a:lnTo>
                  <a:lnTo>
                    <a:pt x="1444" y="741"/>
                  </a:lnTo>
                  <a:lnTo>
                    <a:pt x="936" y="1"/>
                  </a:ln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32"/>
            <p:cNvSpPr/>
            <p:nvPr/>
          </p:nvSpPr>
          <p:spPr>
            <a:xfrm>
              <a:off x="1151817" y="1179691"/>
              <a:ext cx="222611" cy="253961"/>
            </a:xfrm>
            <a:custGeom>
              <a:avLst/>
              <a:gdLst/>
              <a:ahLst/>
              <a:cxnLst/>
              <a:rect l="l" t="t" r="r" b="b"/>
              <a:pathLst>
                <a:path w="2258" h="2576" extrusionOk="0">
                  <a:moveTo>
                    <a:pt x="931" y="1"/>
                  </a:moveTo>
                  <a:lnTo>
                    <a:pt x="714" y="926"/>
                  </a:lnTo>
                  <a:lnTo>
                    <a:pt x="0" y="1301"/>
                  </a:lnTo>
                  <a:lnTo>
                    <a:pt x="783" y="1629"/>
                  </a:lnTo>
                  <a:lnTo>
                    <a:pt x="783" y="2576"/>
                  </a:lnTo>
                  <a:lnTo>
                    <a:pt x="1459" y="1962"/>
                  </a:lnTo>
                  <a:lnTo>
                    <a:pt x="2205" y="2179"/>
                  </a:lnTo>
                  <a:lnTo>
                    <a:pt x="1925" y="1370"/>
                  </a:lnTo>
                  <a:lnTo>
                    <a:pt x="2258" y="693"/>
                  </a:lnTo>
                  <a:lnTo>
                    <a:pt x="2258" y="693"/>
                  </a:lnTo>
                  <a:lnTo>
                    <a:pt x="1438" y="741"/>
                  </a:lnTo>
                  <a:lnTo>
                    <a:pt x="93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1" name="Google Shape;1611;p32"/>
          <p:cNvSpPr/>
          <p:nvPr/>
        </p:nvSpPr>
        <p:spPr>
          <a:xfrm>
            <a:off x="7200900" y="4233675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2" name="Google Shape;1612;p32"/>
          <p:cNvSpPr/>
          <p:nvPr/>
        </p:nvSpPr>
        <p:spPr>
          <a:xfrm>
            <a:off x="7424088" y="4066535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3" name="Google Shape;1613;p32"/>
          <p:cNvSpPr/>
          <p:nvPr/>
        </p:nvSpPr>
        <p:spPr>
          <a:xfrm>
            <a:off x="7424100" y="1087100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4" name="Google Shape;1614;p32"/>
          <p:cNvSpPr/>
          <p:nvPr/>
        </p:nvSpPr>
        <p:spPr>
          <a:xfrm>
            <a:off x="7685500" y="716988"/>
            <a:ext cx="392894" cy="258971"/>
          </a:xfrm>
          <a:custGeom>
            <a:avLst/>
            <a:gdLst/>
            <a:ahLst/>
            <a:cxnLst/>
            <a:rect l="l" t="t" r="r" b="b"/>
            <a:pathLst>
              <a:path w="4838" h="3189" extrusionOk="0">
                <a:moveTo>
                  <a:pt x="2422" y="492"/>
                </a:moveTo>
                <a:cubicBezTo>
                  <a:pt x="2612" y="677"/>
                  <a:pt x="2649" y="899"/>
                  <a:pt x="2596" y="1042"/>
                </a:cubicBezTo>
                <a:cubicBezTo>
                  <a:pt x="2570" y="1117"/>
                  <a:pt x="2521" y="1158"/>
                  <a:pt x="2464" y="1158"/>
                </a:cubicBezTo>
                <a:cubicBezTo>
                  <a:pt x="2429" y="1158"/>
                  <a:pt x="2391" y="1142"/>
                  <a:pt x="2353" y="1110"/>
                </a:cubicBezTo>
                <a:cubicBezTo>
                  <a:pt x="2221" y="994"/>
                  <a:pt x="2252" y="730"/>
                  <a:pt x="2422" y="492"/>
                </a:cubicBezTo>
                <a:close/>
                <a:moveTo>
                  <a:pt x="3886" y="1205"/>
                </a:moveTo>
                <a:cubicBezTo>
                  <a:pt x="3854" y="1465"/>
                  <a:pt x="3690" y="1660"/>
                  <a:pt x="3479" y="1687"/>
                </a:cubicBezTo>
                <a:cubicBezTo>
                  <a:pt x="3474" y="1689"/>
                  <a:pt x="3467" y="1691"/>
                  <a:pt x="3460" y="1691"/>
                </a:cubicBezTo>
                <a:cubicBezTo>
                  <a:pt x="3454" y="1691"/>
                  <a:pt x="3447" y="1689"/>
                  <a:pt x="3442" y="1687"/>
                </a:cubicBezTo>
                <a:cubicBezTo>
                  <a:pt x="3384" y="1687"/>
                  <a:pt x="3384" y="1671"/>
                  <a:pt x="3384" y="1655"/>
                </a:cubicBezTo>
                <a:cubicBezTo>
                  <a:pt x="3378" y="1549"/>
                  <a:pt x="3590" y="1274"/>
                  <a:pt x="3886" y="1205"/>
                </a:cubicBezTo>
                <a:close/>
                <a:moveTo>
                  <a:pt x="1348" y="1866"/>
                </a:moveTo>
                <a:cubicBezTo>
                  <a:pt x="1385" y="1877"/>
                  <a:pt x="1422" y="1898"/>
                  <a:pt x="1438" y="1930"/>
                </a:cubicBezTo>
                <a:cubicBezTo>
                  <a:pt x="1544" y="2062"/>
                  <a:pt x="1570" y="2199"/>
                  <a:pt x="1512" y="2326"/>
                </a:cubicBezTo>
                <a:cubicBezTo>
                  <a:pt x="1449" y="2458"/>
                  <a:pt x="1301" y="2538"/>
                  <a:pt x="1116" y="2538"/>
                </a:cubicBezTo>
                <a:cubicBezTo>
                  <a:pt x="1084" y="2300"/>
                  <a:pt x="1153" y="2051"/>
                  <a:pt x="1248" y="1935"/>
                </a:cubicBezTo>
                <a:cubicBezTo>
                  <a:pt x="1269" y="1898"/>
                  <a:pt x="1306" y="1872"/>
                  <a:pt x="1348" y="1866"/>
                </a:cubicBezTo>
                <a:close/>
                <a:moveTo>
                  <a:pt x="2950" y="2078"/>
                </a:moveTo>
                <a:cubicBezTo>
                  <a:pt x="2961" y="2078"/>
                  <a:pt x="2993" y="2104"/>
                  <a:pt x="3014" y="2178"/>
                </a:cubicBezTo>
                <a:cubicBezTo>
                  <a:pt x="3077" y="2358"/>
                  <a:pt x="3035" y="2554"/>
                  <a:pt x="2913" y="2691"/>
                </a:cubicBezTo>
                <a:cubicBezTo>
                  <a:pt x="2818" y="2527"/>
                  <a:pt x="2802" y="2332"/>
                  <a:pt x="2876" y="2157"/>
                </a:cubicBezTo>
                <a:cubicBezTo>
                  <a:pt x="2908" y="2099"/>
                  <a:pt x="2940" y="2078"/>
                  <a:pt x="2950" y="2078"/>
                </a:cubicBezTo>
                <a:close/>
                <a:moveTo>
                  <a:pt x="3026" y="147"/>
                </a:moveTo>
                <a:cubicBezTo>
                  <a:pt x="3149" y="147"/>
                  <a:pt x="3274" y="183"/>
                  <a:pt x="3394" y="259"/>
                </a:cubicBezTo>
                <a:cubicBezTo>
                  <a:pt x="3696" y="455"/>
                  <a:pt x="3881" y="751"/>
                  <a:pt x="3891" y="1057"/>
                </a:cubicBezTo>
                <a:cubicBezTo>
                  <a:pt x="3521" y="1126"/>
                  <a:pt x="3230" y="1465"/>
                  <a:pt x="3241" y="1660"/>
                </a:cubicBezTo>
                <a:cubicBezTo>
                  <a:pt x="3241" y="1745"/>
                  <a:pt x="3294" y="1829"/>
                  <a:pt x="3437" y="1829"/>
                </a:cubicBezTo>
                <a:lnTo>
                  <a:pt x="3495" y="1829"/>
                </a:lnTo>
                <a:cubicBezTo>
                  <a:pt x="3780" y="1792"/>
                  <a:pt x="3997" y="1533"/>
                  <a:pt x="4029" y="1190"/>
                </a:cubicBezTo>
                <a:cubicBezTo>
                  <a:pt x="4198" y="1200"/>
                  <a:pt x="4362" y="1285"/>
                  <a:pt x="4473" y="1412"/>
                </a:cubicBezTo>
                <a:cubicBezTo>
                  <a:pt x="4700" y="1655"/>
                  <a:pt x="4642" y="1940"/>
                  <a:pt x="4557" y="2141"/>
                </a:cubicBezTo>
                <a:cubicBezTo>
                  <a:pt x="4362" y="2596"/>
                  <a:pt x="3807" y="3014"/>
                  <a:pt x="3394" y="3014"/>
                </a:cubicBezTo>
                <a:cubicBezTo>
                  <a:pt x="3387" y="3014"/>
                  <a:pt x="3380" y="3014"/>
                  <a:pt x="3373" y="3014"/>
                </a:cubicBezTo>
                <a:cubicBezTo>
                  <a:pt x="3280" y="3014"/>
                  <a:pt x="3187" y="2983"/>
                  <a:pt x="3109" y="2924"/>
                </a:cubicBezTo>
                <a:cubicBezTo>
                  <a:pt x="3067" y="2887"/>
                  <a:pt x="3030" y="2850"/>
                  <a:pt x="2993" y="2813"/>
                </a:cubicBezTo>
                <a:cubicBezTo>
                  <a:pt x="3167" y="2633"/>
                  <a:pt x="3225" y="2374"/>
                  <a:pt x="3146" y="2136"/>
                </a:cubicBezTo>
                <a:cubicBezTo>
                  <a:pt x="3098" y="1962"/>
                  <a:pt x="3003" y="1935"/>
                  <a:pt x="2950" y="1935"/>
                </a:cubicBezTo>
                <a:cubicBezTo>
                  <a:pt x="2876" y="1935"/>
                  <a:pt x="2802" y="1988"/>
                  <a:pt x="2749" y="2088"/>
                </a:cubicBezTo>
                <a:cubicBezTo>
                  <a:pt x="2649" y="2316"/>
                  <a:pt x="2670" y="2580"/>
                  <a:pt x="2807" y="2792"/>
                </a:cubicBezTo>
                <a:cubicBezTo>
                  <a:pt x="2644" y="2913"/>
                  <a:pt x="2337" y="3045"/>
                  <a:pt x="1782" y="3045"/>
                </a:cubicBezTo>
                <a:lnTo>
                  <a:pt x="1718" y="3045"/>
                </a:lnTo>
                <a:cubicBezTo>
                  <a:pt x="1369" y="3040"/>
                  <a:pt x="1221" y="2860"/>
                  <a:pt x="1153" y="2681"/>
                </a:cubicBezTo>
                <a:cubicBezTo>
                  <a:pt x="1359" y="2681"/>
                  <a:pt x="1544" y="2570"/>
                  <a:pt x="1639" y="2390"/>
                </a:cubicBezTo>
                <a:cubicBezTo>
                  <a:pt x="1724" y="2221"/>
                  <a:pt x="1692" y="2020"/>
                  <a:pt x="1554" y="1840"/>
                </a:cubicBezTo>
                <a:cubicBezTo>
                  <a:pt x="1507" y="1771"/>
                  <a:pt x="1433" y="1729"/>
                  <a:pt x="1348" y="1724"/>
                </a:cubicBezTo>
                <a:cubicBezTo>
                  <a:pt x="1264" y="1729"/>
                  <a:pt x="1184" y="1771"/>
                  <a:pt x="1137" y="1840"/>
                </a:cubicBezTo>
                <a:cubicBezTo>
                  <a:pt x="1026" y="1983"/>
                  <a:pt x="941" y="2247"/>
                  <a:pt x="973" y="2527"/>
                </a:cubicBezTo>
                <a:cubicBezTo>
                  <a:pt x="798" y="2490"/>
                  <a:pt x="640" y="2411"/>
                  <a:pt x="497" y="2300"/>
                </a:cubicBezTo>
                <a:cubicBezTo>
                  <a:pt x="138" y="2030"/>
                  <a:pt x="212" y="1655"/>
                  <a:pt x="264" y="1502"/>
                </a:cubicBezTo>
                <a:cubicBezTo>
                  <a:pt x="370" y="1174"/>
                  <a:pt x="661" y="909"/>
                  <a:pt x="909" y="909"/>
                </a:cubicBezTo>
                <a:cubicBezTo>
                  <a:pt x="968" y="909"/>
                  <a:pt x="1026" y="925"/>
                  <a:pt x="1079" y="957"/>
                </a:cubicBezTo>
                <a:cubicBezTo>
                  <a:pt x="1092" y="965"/>
                  <a:pt x="1105" y="969"/>
                  <a:pt x="1118" y="969"/>
                </a:cubicBezTo>
                <a:cubicBezTo>
                  <a:pt x="1132" y="969"/>
                  <a:pt x="1145" y="965"/>
                  <a:pt x="1158" y="957"/>
                </a:cubicBezTo>
                <a:cubicBezTo>
                  <a:pt x="1179" y="941"/>
                  <a:pt x="1190" y="915"/>
                  <a:pt x="1190" y="888"/>
                </a:cubicBezTo>
                <a:cubicBezTo>
                  <a:pt x="1190" y="888"/>
                  <a:pt x="1142" y="513"/>
                  <a:pt x="1322" y="307"/>
                </a:cubicBezTo>
                <a:cubicBezTo>
                  <a:pt x="1396" y="220"/>
                  <a:pt x="1502" y="177"/>
                  <a:pt x="1640" y="177"/>
                </a:cubicBezTo>
                <a:cubicBezTo>
                  <a:pt x="1738" y="177"/>
                  <a:pt x="1853" y="199"/>
                  <a:pt x="1983" y="243"/>
                </a:cubicBezTo>
                <a:cubicBezTo>
                  <a:pt x="2094" y="280"/>
                  <a:pt x="2205" y="333"/>
                  <a:pt x="2305" y="402"/>
                </a:cubicBezTo>
                <a:cubicBezTo>
                  <a:pt x="2110" y="671"/>
                  <a:pt x="2041" y="1031"/>
                  <a:pt x="2258" y="1216"/>
                </a:cubicBezTo>
                <a:cubicBezTo>
                  <a:pt x="2322" y="1273"/>
                  <a:pt x="2393" y="1299"/>
                  <a:pt x="2461" y="1299"/>
                </a:cubicBezTo>
                <a:cubicBezTo>
                  <a:pt x="2576" y="1299"/>
                  <a:pt x="2682" y="1222"/>
                  <a:pt x="2728" y="1089"/>
                </a:cubicBezTo>
                <a:cubicBezTo>
                  <a:pt x="2797" y="899"/>
                  <a:pt x="2749" y="613"/>
                  <a:pt x="2506" y="386"/>
                </a:cubicBezTo>
                <a:cubicBezTo>
                  <a:pt x="2659" y="230"/>
                  <a:pt x="2840" y="147"/>
                  <a:pt x="3026" y="147"/>
                </a:cubicBezTo>
                <a:close/>
                <a:moveTo>
                  <a:pt x="3030" y="0"/>
                </a:moveTo>
                <a:cubicBezTo>
                  <a:pt x="2786" y="11"/>
                  <a:pt x="2559" y="116"/>
                  <a:pt x="2400" y="291"/>
                </a:cubicBezTo>
                <a:cubicBezTo>
                  <a:pt x="2289" y="212"/>
                  <a:pt x="2162" y="153"/>
                  <a:pt x="2030" y="106"/>
                </a:cubicBezTo>
                <a:cubicBezTo>
                  <a:pt x="1888" y="59"/>
                  <a:pt x="1758" y="36"/>
                  <a:pt x="1644" y="36"/>
                </a:cubicBezTo>
                <a:cubicBezTo>
                  <a:pt x="1461" y="36"/>
                  <a:pt x="1317" y="95"/>
                  <a:pt x="1216" y="212"/>
                </a:cubicBezTo>
                <a:cubicBezTo>
                  <a:pt x="1063" y="386"/>
                  <a:pt x="1042" y="640"/>
                  <a:pt x="1042" y="788"/>
                </a:cubicBezTo>
                <a:cubicBezTo>
                  <a:pt x="999" y="772"/>
                  <a:pt x="952" y="767"/>
                  <a:pt x="909" y="767"/>
                </a:cubicBezTo>
                <a:cubicBezTo>
                  <a:pt x="598" y="767"/>
                  <a:pt x="254" y="1084"/>
                  <a:pt x="127" y="1459"/>
                </a:cubicBezTo>
                <a:cubicBezTo>
                  <a:pt x="0" y="1840"/>
                  <a:pt x="106" y="2189"/>
                  <a:pt x="412" y="2416"/>
                </a:cubicBezTo>
                <a:cubicBezTo>
                  <a:pt x="582" y="2554"/>
                  <a:pt x="788" y="2644"/>
                  <a:pt x="999" y="2675"/>
                </a:cubicBezTo>
                <a:cubicBezTo>
                  <a:pt x="1095" y="2998"/>
                  <a:pt x="1348" y="3183"/>
                  <a:pt x="1713" y="3188"/>
                </a:cubicBezTo>
                <a:lnTo>
                  <a:pt x="1782" y="3188"/>
                </a:lnTo>
                <a:cubicBezTo>
                  <a:pt x="2263" y="3188"/>
                  <a:pt x="2649" y="3093"/>
                  <a:pt x="2892" y="2908"/>
                </a:cubicBezTo>
                <a:cubicBezTo>
                  <a:pt x="2934" y="2950"/>
                  <a:pt x="2977" y="2992"/>
                  <a:pt x="3024" y="3035"/>
                </a:cubicBezTo>
                <a:cubicBezTo>
                  <a:pt x="3125" y="3110"/>
                  <a:pt x="3249" y="3157"/>
                  <a:pt x="3379" y="3157"/>
                </a:cubicBezTo>
                <a:cubicBezTo>
                  <a:pt x="3386" y="3157"/>
                  <a:pt x="3393" y="3157"/>
                  <a:pt x="3400" y="3156"/>
                </a:cubicBezTo>
                <a:cubicBezTo>
                  <a:pt x="3870" y="3156"/>
                  <a:pt x="4473" y="2707"/>
                  <a:pt x="4695" y="2199"/>
                </a:cubicBezTo>
                <a:cubicBezTo>
                  <a:pt x="4838" y="1861"/>
                  <a:pt x="4801" y="1549"/>
                  <a:pt x="4579" y="1317"/>
                </a:cubicBezTo>
                <a:cubicBezTo>
                  <a:pt x="4441" y="1158"/>
                  <a:pt x="4246" y="1063"/>
                  <a:pt x="4039" y="1052"/>
                </a:cubicBezTo>
                <a:cubicBezTo>
                  <a:pt x="4018" y="693"/>
                  <a:pt x="3812" y="360"/>
                  <a:pt x="3474" y="143"/>
                </a:cubicBezTo>
                <a:cubicBezTo>
                  <a:pt x="3341" y="53"/>
                  <a:pt x="3188" y="5"/>
                  <a:pt x="303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1" name="Picture 2" descr="A cat under a chair Stock Photo - Alamy">
            <a:extLst>
              <a:ext uri="{FF2B5EF4-FFF2-40B4-BE49-F238E27FC236}">
                <a16:creationId xmlns:a16="http://schemas.microsoft.com/office/drawing/2014/main" id="{CFC297D5-5278-4659-A2E7-264F723CA4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48"/>
          <a:stretch/>
        </p:blipFill>
        <p:spPr bwMode="auto">
          <a:xfrm>
            <a:off x="5869813" y="1076096"/>
            <a:ext cx="2916633" cy="3244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" name="文字方塊 123">
            <a:extLst>
              <a:ext uri="{FF2B5EF4-FFF2-40B4-BE49-F238E27FC236}">
                <a16:creationId xmlns:a16="http://schemas.microsoft.com/office/drawing/2014/main" id="{566B3FF0-3C92-4602-8E9E-689AE443585A}"/>
              </a:ext>
            </a:extLst>
          </p:cNvPr>
          <p:cNvSpPr txBox="1"/>
          <p:nvPr/>
        </p:nvSpPr>
        <p:spPr>
          <a:xfrm>
            <a:off x="688019" y="1618925"/>
            <a:ext cx="5380521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3200" dirty="0">
                <a:latin typeface="Arial Rounded MT Bold" panose="020F0704030504030204" pitchFamily="34" charset="0"/>
                <a:cs typeface="Aharoni" panose="02010803020104030203" pitchFamily="2" charset="-79"/>
              </a:rPr>
              <a:t>Where’s the ___________?</a:t>
            </a:r>
          </a:p>
          <a:p>
            <a:pPr>
              <a:lnSpc>
                <a:spcPct val="200000"/>
              </a:lnSpc>
            </a:pPr>
            <a:r>
              <a:rPr lang="en-US" altLang="zh-TW" sz="3200" dirty="0">
                <a:latin typeface="Comic Sans MS" panose="030F0702030302020204" pitchFamily="66" charset="0"/>
                <a:cs typeface="Aharoni" panose="02010803020104030203" pitchFamily="2" charset="-79"/>
              </a:rPr>
              <a:t>I</a:t>
            </a:r>
            <a:r>
              <a:rPr lang="en-US" altLang="zh-TW" sz="3200" dirty="0">
                <a:latin typeface="Arial Rounded MT Bold" panose="020F0704030504030204" pitchFamily="34" charset="0"/>
                <a:cs typeface="Aharoni" panose="02010803020104030203" pitchFamily="2" charset="-79"/>
              </a:rPr>
              <a:t>t’s _______ the ________.</a:t>
            </a:r>
            <a:endParaRPr lang="zh-TW" altLang="en-US" sz="3200" dirty="0"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sp>
        <p:nvSpPr>
          <p:cNvPr id="131" name="文字方塊 130">
            <a:extLst>
              <a:ext uri="{FF2B5EF4-FFF2-40B4-BE49-F238E27FC236}">
                <a16:creationId xmlns:a16="http://schemas.microsoft.com/office/drawing/2014/main" id="{45C558FB-4C42-4E18-9FC8-B607D5F6CF04}"/>
              </a:ext>
            </a:extLst>
          </p:cNvPr>
          <p:cNvSpPr txBox="1"/>
          <p:nvPr/>
        </p:nvSpPr>
        <p:spPr>
          <a:xfrm>
            <a:off x="3842336" y="1925419"/>
            <a:ext cx="132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cat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132" name="文字方塊 131">
            <a:extLst>
              <a:ext uri="{FF2B5EF4-FFF2-40B4-BE49-F238E27FC236}">
                <a16:creationId xmlns:a16="http://schemas.microsoft.com/office/drawing/2014/main" id="{5DC4F283-69F6-4545-955D-5D3F5E447142}"/>
              </a:ext>
            </a:extLst>
          </p:cNvPr>
          <p:cNvSpPr txBox="1"/>
          <p:nvPr/>
        </p:nvSpPr>
        <p:spPr>
          <a:xfrm>
            <a:off x="1566777" y="2878244"/>
            <a:ext cx="146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under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133" name="文字方塊 132">
            <a:extLst>
              <a:ext uri="{FF2B5EF4-FFF2-40B4-BE49-F238E27FC236}">
                <a16:creationId xmlns:a16="http://schemas.microsoft.com/office/drawing/2014/main" id="{304C1A39-1861-45E6-A115-E96EC2DBA363}"/>
              </a:ext>
            </a:extLst>
          </p:cNvPr>
          <p:cNvSpPr txBox="1"/>
          <p:nvPr/>
        </p:nvSpPr>
        <p:spPr>
          <a:xfrm>
            <a:off x="3842336" y="2878244"/>
            <a:ext cx="146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chair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cxnSp>
        <p:nvCxnSpPr>
          <p:cNvPr id="30" name="直線單箭頭接點 29">
            <a:extLst>
              <a:ext uri="{FF2B5EF4-FFF2-40B4-BE49-F238E27FC236}">
                <a16:creationId xmlns:a16="http://schemas.microsoft.com/office/drawing/2014/main" id="{1EA3BF88-B645-4E83-816D-523D1C787BD6}"/>
              </a:ext>
            </a:extLst>
          </p:cNvPr>
          <p:cNvCxnSpPr/>
          <p:nvPr/>
        </p:nvCxnSpPr>
        <p:spPr>
          <a:xfrm flipH="1">
            <a:off x="8002194" y="2802757"/>
            <a:ext cx="152400" cy="4148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956EA4E2-8258-969F-FFEB-1335328EBC3A}"/>
              </a:ext>
            </a:extLst>
          </p:cNvPr>
          <p:cNvSpPr txBox="1"/>
          <p:nvPr/>
        </p:nvSpPr>
        <p:spPr>
          <a:xfrm>
            <a:off x="8142770" y="2510651"/>
            <a:ext cx="397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</a:rPr>
              <a:t>?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  <p:bldP spid="132" grpId="0"/>
      <p:bldP spid="1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2653;p45">
            <a:extLst>
              <a:ext uri="{FF2B5EF4-FFF2-40B4-BE49-F238E27FC236}">
                <a16:creationId xmlns:a16="http://schemas.microsoft.com/office/drawing/2014/main" id="{FA60A4A7-EDBD-4171-92D3-C5C32746DA1B}"/>
              </a:ext>
            </a:extLst>
          </p:cNvPr>
          <p:cNvGrpSpPr/>
          <p:nvPr/>
        </p:nvGrpSpPr>
        <p:grpSpPr>
          <a:xfrm>
            <a:off x="758744" y="1272300"/>
            <a:ext cx="5018514" cy="3060914"/>
            <a:chOff x="2047925" y="971550"/>
            <a:chExt cx="5486400" cy="3200400"/>
          </a:xfrm>
        </p:grpSpPr>
        <p:sp>
          <p:nvSpPr>
            <p:cNvPr id="129" name="Google Shape;2654;p45">
              <a:extLst>
                <a:ext uri="{FF2B5EF4-FFF2-40B4-BE49-F238E27FC236}">
                  <a16:creationId xmlns:a16="http://schemas.microsoft.com/office/drawing/2014/main" id="{01D5A3D7-15E0-4842-ABA0-80265EBE5524}"/>
                </a:ext>
              </a:extLst>
            </p:cNvPr>
            <p:cNvSpPr/>
            <p:nvPr/>
          </p:nvSpPr>
          <p:spPr>
            <a:xfrm rot="10800000" flipH="1">
              <a:off x="2047925" y="971550"/>
              <a:ext cx="5486400" cy="3200400"/>
            </a:xfrm>
            <a:prstGeom prst="snip1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2655;p45">
              <a:extLst>
                <a:ext uri="{FF2B5EF4-FFF2-40B4-BE49-F238E27FC236}">
                  <a16:creationId xmlns:a16="http://schemas.microsoft.com/office/drawing/2014/main" id="{192841E3-4F7C-4883-8FF9-E04AFF9EEE51}"/>
                </a:ext>
              </a:extLst>
            </p:cNvPr>
            <p:cNvSpPr/>
            <p:nvPr/>
          </p:nvSpPr>
          <p:spPr>
            <a:xfrm rot="10800000" flipH="1">
              <a:off x="7000925" y="3638550"/>
              <a:ext cx="533400" cy="5334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3" name="Google Shape;1503;p32"/>
          <p:cNvSpPr/>
          <p:nvPr/>
        </p:nvSpPr>
        <p:spPr>
          <a:xfrm>
            <a:off x="6512502" y="4882562"/>
            <a:ext cx="39995" cy="12919"/>
          </a:xfrm>
          <a:custGeom>
            <a:avLst/>
            <a:gdLst/>
            <a:ahLst/>
            <a:cxnLst/>
            <a:rect l="l" t="t" r="r" b="b"/>
            <a:pathLst>
              <a:path w="989" h="318" extrusionOk="0">
                <a:moveTo>
                  <a:pt x="232" y="0"/>
                </a:moveTo>
                <a:cubicBezTo>
                  <a:pt x="124" y="0"/>
                  <a:pt x="60" y="16"/>
                  <a:pt x="53" y="16"/>
                </a:cubicBezTo>
                <a:cubicBezTo>
                  <a:pt x="21" y="27"/>
                  <a:pt x="0" y="64"/>
                  <a:pt x="11" y="95"/>
                </a:cubicBezTo>
                <a:cubicBezTo>
                  <a:pt x="16" y="124"/>
                  <a:pt x="46" y="144"/>
                  <a:pt x="75" y="144"/>
                </a:cubicBezTo>
                <a:cubicBezTo>
                  <a:pt x="78" y="144"/>
                  <a:pt x="82" y="143"/>
                  <a:pt x="85" y="143"/>
                </a:cubicBezTo>
                <a:cubicBezTo>
                  <a:pt x="87" y="141"/>
                  <a:pt x="137" y="128"/>
                  <a:pt x="226" y="128"/>
                </a:cubicBezTo>
                <a:cubicBezTo>
                  <a:pt x="365" y="128"/>
                  <a:pt x="597" y="159"/>
                  <a:pt x="883" y="307"/>
                </a:cubicBezTo>
                <a:cubicBezTo>
                  <a:pt x="894" y="312"/>
                  <a:pt x="904" y="317"/>
                  <a:pt x="915" y="317"/>
                </a:cubicBezTo>
                <a:cubicBezTo>
                  <a:pt x="936" y="317"/>
                  <a:pt x="962" y="302"/>
                  <a:pt x="973" y="280"/>
                </a:cubicBezTo>
                <a:cubicBezTo>
                  <a:pt x="989" y="249"/>
                  <a:pt x="973" y="212"/>
                  <a:pt x="947" y="196"/>
                </a:cubicBezTo>
                <a:cubicBezTo>
                  <a:pt x="640" y="33"/>
                  <a:pt x="390" y="0"/>
                  <a:pt x="232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6" name="Google Shape;1596;p32"/>
          <p:cNvSpPr/>
          <p:nvPr/>
        </p:nvSpPr>
        <p:spPr>
          <a:xfrm>
            <a:off x="1151113" y="766063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7" name="Google Shape;1597;p32"/>
          <p:cNvSpPr/>
          <p:nvPr/>
        </p:nvSpPr>
        <p:spPr>
          <a:xfrm>
            <a:off x="1346963" y="5390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98" name="Google Shape;1598;p32"/>
          <p:cNvGrpSpPr/>
          <p:nvPr/>
        </p:nvGrpSpPr>
        <p:grpSpPr>
          <a:xfrm>
            <a:off x="1472440" y="621103"/>
            <a:ext cx="731544" cy="484731"/>
            <a:chOff x="1472393" y="613278"/>
            <a:chExt cx="756822" cy="500600"/>
          </a:xfrm>
        </p:grpSpPr>
        <p:sp>
          <p:nvSpPr>
            <p:cNvPr id="1599" name="Google Shape;1599;p32"/>
            <p:cNvSpPr/>
            <p:nvPr/>
          </p:nvSpPr>
          <p:spPr>
            <a:xfrm>
              <a:off x="1472393" y="613504"/>
              <a:ext cx="756822" cy="500148"/>
            </a:xfrm>
            <a:custGeom>
              <a:avLst/>
              <a:gdLst/>
              <a:ahLst/>
              <a:cxnLst/>
              <a:rect l="l" t="t" r="r" b="b"/>
              <a:pathLst>
                <a:path w="8371" h="5532" extrusionOk="0">
                  <a:moveTo>
                    <a:pt x="4448" y="0"/>
                  </a:moveTo>
                  <a:cubicBezTo>
                    <a:pt x="4110" y="0"/>
                    <a:pt x="3751" y="53"/>
                    <a:pt x="3369" y="171"/>
                  </a:cubicBezTo>
                  <a:cubicBezTo>
                    <a:pt x="1" y="1212"/>
                    <a:pt x="1492" y="5532"/>
                    <a:pt x="1492" y="5532"/>
                  </a:cubicBezTo>
                  <a:lnTo>
                    <a:pt x="1957" y="5363"/>
                  </a:lnTo>
                  <a:cubicBezTo>
                    <a:pt x="1968" y="5389"/>
                    <a:pt x="1989" y="5410"/>
                    <a:pt x="2015" y="5410"/>
                  </a:cubicBezTo>
                  <a:cubicBezTo>
                    <a:pt x="2020" y="5413"/>
                    <a:pt x="2026" y="5414"/>
                    <a:pt x="2031" y="5414"/>
                  </a:cubicBezTo>
                  <a:cubicBezTo>
                    <a:pt x="2036" y="5414"/>
                    <a:pt x="2042" y="5413"/>
                    <a:pt x="2047" y="5410"/>
                  </a:cubicBezTo>
                  <a:cubicBezTo>
                    <a:pt x="2084" y="5400"/>
                    <a:pt x="2105" y="5357"/>
                    <a:pt x="2095" y="5320"/>
                  </a:cubicBezTo>
                  <a:lnTo>
                    <a:pt x="2650" y="5114"/>
                  </a:lnTo>
                  <a:cubicBezTo>
                    <a:pt x="2660" y="5140"/>
                    <a:pt x="2681" y="5156"/>
                    <a:pt x="2708" y="5162"/>
                  </a:cubicBezTo>
                  <a:cubicBezTo>
                    <a:pt x="2710" y="5162"/>
                    <a:pt x="2713" y="5162"/>
                    <a:pt x="2715" y="5162"/>
                  </a:cubicBezTo>
                  <a:cubicBezTo>
                    <a:pt x="2764" y="5162"/>
                    <a:pt x="2802" y="5112"/>
                    <a:pt x="2787" y="5066"/>
                  </a:cubicBezTo>
                  <a:lnTo>
                    <a:pt x="3337" y="4866"/>
                  </a:lnTo>
                  <a:cubicBezTo>
                    <a:pt x="3342" y="4892"/>
                    <a:pt x="3363" y="4908"/>
                    <a:pt x="3390" y="4913"/>
                  </a:cubicBezTo>
                  <a:cubicBezTo>
                    <a:pt x="3406" y="4913"/>
                    <a:pt x="3416" y="4913"/>
                    <a:pt x="3427" y="4908"/>
                  </a:cubicBezTo>
                  <a:cubicBezTo>
                    <a:pt x="3464" y="4897"/>
                    <a:pt x="3485" y="4855"/>
                    <a:pt x="3469" y="4818"/>
                  </a:cubicBezTo>
                  <a:lnTo>
                    <a:pt x="3971" y="4638"/>
                  </a:lnTo>
                  <a:cubicBezTo>
                    <a:pt x="3971" y="4638"/>
                    <a:pt x="3437" y="2989"/>
                    <a:pt x="4294" y="2851"/>
                  </a:cubicBezTo>
                  <a:cubicBezTo>
                    <a:pt x="4336" y="2844"/>
                    <a:pt x="4378" y="2841"/>
                    <a:pt x="4419" y="2841"/>
                  </a:cubicBezTo>
                  <a:cubicBezTo>
                    <a:pt x="5202" y="2841"/>
                    <a:pt x="5684" y="4030"/>
                    <a:pt x="5684" y="4030"/>
                  </a:cubicBezTo>
                  <a:lnTo>
                    <a:pt x="6324" y="3829"/>
                  </a:lnTo>
                  <a:cubicBezTo>
                    <a:pt x="6329" y="3835"/>
                    <a:pt x="6329" y="3835"/>
                    <a:pt x="6329" y="3840"/>
                  </a:cubicBezTo>
                  <a:cubicBezTo>
                    <a:pt x="6340" y="3866"/>
                    <a:pt x="6364" y="3881"/>
                    <a:pt x="6390" y="3881"/>
                  </a:cubicBezTo>
                  <a:cubicBezTo>
                    <a:pt x="6401" y="3881"/>
                    <a:pt x="6413" y="3878"/>
                    <a:pt x="6425" y="3872"/>
                  </a:cubicBezTo>
                  <a:cubicBezTo>
                    <a:pt x="6456" y="3861"/>
                    <a:pt x="6472" y="3824"/>
                    <a:pt x="6462" y="3787"/>
                  </a:cubicBezTo>
                  <a:lnTo>
                    <a:pt x="7107" y="3591"/>
                  </a:lnTo>
                  <a:lnTo>
                    <a:pt x="7112" y="3602"/>
                  </a:lnTo>
                  <a:cubicBezTo>
                    <a:pt x="7127" y="3625"/>
                    <a:pt x="7154" y="3640"/>
                    <a:pt x="7182" y="3640"/>
                  </a:cubicBezTo>
                  <a:cubicBezTo>
                    <a:pt x="7192" y="3640"/>
                    <a:pt x="7202" y="3638"/>
                    <a:pt x="7212" y="3634"/>
                  </a:cubicBezTo>
                  <a:cubicBezTo>
                    <a:pt x="7244" y="3618"/>
                    <a:pt x="7255" y="3581"/>
                    <a:pt x="7244" y="3549"/>
                  </a:cubicBezTo>
                  <a:lnTo>
                    <a:pt x="7831" y="3369"/>
                  </a:lnTo>
                  <a:lnTo>
                    <a:pt x="7868" y="3369"/>
                  </a:lnTo>
                  <a:cubicBezTo>
                    <a:pt x="7878" y="3364"/>
                    <a:pt x="7889" y="3359"/>
                    <a:pt x="7900" y="3348"/>
                  </a:cubicBezTo>
                  <a:lnTo>
                    <a:pt x="8370" y="3200"/>
                  </a:lnTo>
                  <a:cubicBezTo>
                    <a:pt x="8370" y="3200"/>
                    <a:pt x="7086" y="0"/>
                    <a:pt x="4448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00" name="Google Shape;1600;p32"/>
            <p:cNvGrpSpPr/>
            <p:nvPr/>
          </p:nvGrpSpPr>
          <p:grpSpPr>
            <a:xfrm>
              <a:off x="1472438" y="613278"/>
              <a:ext cx="756732" cy="500600"/>
              <a:chOff x="2325411" y="613278"/>
              <a:chExt cx="756732" cy="500600"/>
            </a:xfrm>
          </p:grpSpPr>
          <p:sp>
            <p:nvSpPr>
              <p:cNvPr id="1601" name="Google Shape;1601;p32"/>
              <p:cNvSpPr/>
              <p:nvPr/>
            </p:nvSpPr>
            <p:spPr>
              <a:xfrm>
                <a:off x="2585972" y="808654"/>
                <a:ext cx="317430" cy="242660"/>
              </a:xfrm>
              <a:custGeom>
                <a:avLst/>
                <a:gdLst/>
                <a:ahLst/>
                <a:cxnLst/>
                <a:rect l="l" t="t" r="r" b="b"/>
                <a:pathLst>
                  <a:path w="3511" h="2684" extrusionOk="0">
                    <a:moveTo>
                      <a:pt x="1580" y="1"/>
                    </a:moveTo>
                    <a:cubicBezTo>
                      <a:pt x="1399" y="1"/>
                      <a:pt x="1209" y="40"/>
                      <a:pt x="1010" y="130"/>
                    </a:cubicBezTo>
                    <a:cubicBezTo>
                      <a:pt x="0" y="590"/>
                      <a:pt x="286" y="1948"/>
                      <a:pt x="518" y="2683"/>
                    </a:cubicBezTo>
                    <a:lnTo>
                      <a:pt x="1089" y="2472"/>
                    </a:lnTo>
                    <a:cubicBezTo>
                      <a:pt x="1089" y="2472"/>
                      <a:pt x="555" y="822"/>
                      <a:pt x="1412" y="690"/>
                    </a:cubicBezTo>
                    <a:cubicBezTo>
                      <a:pt x="1453" y="684"/>
                      <a:pt x="1494" y="681"/>
                      <a:pt x="1533" y="681"/>
                    </a:cubicBezTo>
                    <a:cubicBezTo>
                      <a:pt x="2318" y="681"/>
                      <a:pt x="2797" y="1864"/>
                      <a:pt x="2797" y="1864"/>
                    </a:cubicBezTo>
                    <a:lnTo>
                      <a:pt x="3511" y="1647"/>
                    </a:lnTo>
                    <a:cubicBezTo>
                      <a:pt x="3205" y="1062"/>
                      <a:pt x="2520" y="1"/>
                      <a:pt x="158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2" name="Google Shape;1602;p32"/>
              <p:cNvSpPr/>
              <p:nvPr/>
            </p:nvSpPr>
            <p:spPr>
              <a:xfrm>
                <a:off x="2325411" y="613278"/>
                <a:ext cx="756732" cy="500600"/>
              </a:xfrm>
              <a:custGeom>
                <a:avLst/>
                <a:gdLst/>
                <a:ahLst/>
                <a:cxnLst/>
                <a:rect l="l" t="t" r="r" b="b"/>
                <a:pathLst>
                  <a:path w="8370" h="5537" extrusionOk="0">
                    <a:moveTo>
                      <a:pt x="4448" y="0"/>
                    </a:moveTo>
                    <a:cubicBezTo>
                      <a:pt x="4110" y="0"/>
                      <a:pt x="3750" y="53"/>
                      <a:pt x="3369" y="171"/>
                    </a:cubicBezTo>
                    <a:cubicBezTo>
                      <a:pt x="1" y="1217"/>
                      <a:pt x="1492" y="5537"/>
                      <a:pt x="1492" y="5537"/>
                    </a:cubicBezTo>
                    <a:lnTo>
                      <a:pt x="2020" y="5347"/>
                    </a:lnTo>
                    <a:cubicBezTo>
                      <a:pt x="1671" y="4321"/>
                      <a:pt x="1079" y="1820"/>
                      <a:pt x="3363" y="948"/>
                    </a:cubicBezTo>
                    <a:cubicBezTo>
                      <a:pt x="3874" y="751"/>
                      <a:pt x="4333" y="667"/>
                      <a:pt x="4745" y="667"/>
                    </a:cubicBezTo>
                    <a:cubicBezTo>
                      <a:pt x="6701" y="667"/>
                      <a:pt x="7594" y="2566"/>
                      <a:pt x="7878" y="3348"/>
                    </a:cubicBezTo>
                    <a:lnTo>
                      <a:pt x="8370" y="3200"/>
                    </a:lnTo>
                    <a:cubicBezTo>
                      <a:pt x="8370" y="3200"/>
                      <a:pt x="7086" y="0"/>
                      <a:pt x="44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3" name="Google Shape;1603;p32"/>
              <p:cNvSpPr/>
              <p:nvPr/>
            </p:nvSpPr>
            <p:spPr>
              <a:xfrm>
                <a:off x="2422963" y="673581"/>
                <a:ext cx="615240" cy="423119"/>
              </a:xfrm>
              <a:custGeom>
                <a:avLst/>
                <a:gdLst/>
                <a:ahLst/>
                <a:cxnLst/>
                <a:rect l="l" t="t" r="r" b="b"/>
                <a:pathLst>
                  <a:path w="6805" h="4680" extrusionOk="0">
                    <a:moveTo>
                      <a:pt x="3664" y="0"/>
                    </a:moveTo>
                    <a:cubicBezTo>
                      <a:pt x="3253" y="0"/>
                      <a:pt x="2794" y="84"/>
                      <a:pt x="2284" y="281"/>
                    </a:cubicBezTo>
                    <a:cubicBezTo>
                      <a:pt x="0" y="1153"/>
                      <a:pt x="592" y="3654"/>
                      <a:pt x="941" y="4680"/>
                    </a:cubicBezTo>
                    <a:lnTo>
                      <a:pt x="1645" y="4426"/>
                    </a:lnTo>
                    <a:cubicBezTo>
                      <a:pt x="1280" y="3353"/>
                      <a:pt x="846" y="1185"/>
                      <a:pt x="3109" y="720"/>
                    </a:cubicBezTo>
                    <a:cubicBezTo>
                      <a:pt x="3232" y="694"/>
                      <a:pt x="3353" y="682"/>
                      <a:pt x="3470" y="682"/>
                    </a:cubicBezTo>
                    <a:cubicBezTo>
                      <a:pt x="4768" y="682"/>
                      <a:pt x="5699" y="2137"/>
                      <a:pt x="6096" y="2898"/>
                    </a:cubicBezTo>
                    <a:lnTo>
                      <a:pt x="6805" y="2681"/>
                    </a:lnTo>
                    <a:cubicBezTo>
                      <a:pt x="6516" y="1904"/>
                      <a:pt x="5622" y="0"/>
                      <a:pt x="36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4" name="Google Shape;1604;p32"/>
              <p:cNvSpPr/>
              <p:nvPr/>
            </p:nvSpPr>
            <p:spPr>
              <a:xfrm>
                <a:off x="2499450" y="735331"/>
                <a:ext cx="474743" cy="338405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3743" extrusionOk="0">
                    <a:moveTo>
                      <a:pt x="2619" y="0"/>
                    </a:moveTo>
                    <a:cubicBezTo>
                      <a:pt x="2503" y="0"/>
                      <a:pt x="2384" y="12"/>
                      <a:pt x="2263" y="37"/>
                    </a:cubicBezTo>
                    <a:cubicBezTo>
                      <a:pt x="0" y="497"/>
                      <a:pt x="428" y="2670"/>
                      <a:pt x="793" y="3743"/>
                    </a:cubicBezTo>
                    <a:lnTo>
                      <a:pt x="1475" y="3494"/>
                    </a:lnTo>
                    <a:cubicBezTo>
                      <a:pt x="1237" y="2759"/>
                      <a:pt x="957" y="1401"/>
                      <a:pt x="1967" y="941"/>
                    </a:cubicBezTo>
                    <a:cubicBezTo>
                      <a:pt x="2165" y="852"/>
                      <a:pt x="2354" y="814"/>
                      <a:pt x="2534" y="814"/>
                    </a:cubicBezTo>
                    <a:cubicBezTo>
                      <a:pt x="3474" y="814"/>
                      <a:pt x="4157" y="1872"/>
                      <a:pt x="4468" y="2458"/>
                    </a:cubicBezTo>
                    <a:lnTo>
                      <a:pt x="5250" y="2215"/>
                    </a:lnTo>
                    <a:cubicBezTo>
                      <a:pt x="4847" y="1453"/>
                      <a:pt x="3914" y="0"/>
                      <a:pt x="26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5" name="Google Shape;1605;p32"/>
              <p:cNvSpPr/>
              <p:nvPr/>
            </p:nvSpPr>
            <p:spPr>
              <a:xfrm>
                <a:off x="2441588" y="663817"/>
                <a:ext cx="599961" cy="439121"/>
              </a:xfrm>
              <a:custGeom>
                <a:avLst/>
                <a:gdLst/>
                <a:ahLst/>
                <a:cxnLst/>
                <a:rect l="l" t="t" r="r" b="b"/>
                <a:pathLst>
                  <a:path w="6636" h="4857" extrusionOk="0">
                    <a:moveTo>
                      <a:pt x="3370" y="1"/>
                    </a:moveTo>
                    <a:cubicBezTo>
                      <a:pt x="3096" y="1"/>
                      <a:pt x="2801" y="36"/>
                      <a:pt x="2485" y="114"/>
                    </a:cubicBezTo>
                    <a:cubicBezTo>
                      <a:pt x="1698" y="310"/>
                      <a:pt x="1121" y="727"/>
                      <a:pt x="778" y="1351"/>
                    </a:cubicBezTo>
                    <a:cubicBezTo>
                      <a:pt x="0" y="2757"/>
                      <a:pt x="640" y="4724"/>
                      <a:pt x="667" y="4809"/>
                    </a:cubicBezTo>
                    <a:cubicBezTo>
                      <a:pt x="677" y="4835"/>
                      <a:pt x="698" y="4851"/>
                      <a:pt x="725" y="4856"/>
                    </a:cubicBezTo>
                    <a:lnTo>
                      <a:pt x="762" y="4856"/>
                    </a:lnTo>
                    <a:cubicBezTo>
                      <a:pt x="799" y="4840"/>
                      <a:pt x="820" y="4798"/>
                      <a:pt x="804" y="4761"/>
                    </a:cubicBezTo>
                    <a:cubicBezTo>
                      <a:pt x="799" y="4745"/>
                      <a:pt x="159" y="2779"/>
                      <a:pt x="905" y="1420"/>
                    </a:cubicBezTo>
                    <a:cubicBezTo>
                      <a:pt x="1227" y="833"/>
                      <a:pt x="1772" y="436"/>
                      <a:pt x="2522" y="257"/>
                    </a:cubicBezTo>
                    <a:cubicBezTo>
                      <a:pt x="2822" y="182"/>
                      <a:pt x="3110" y="145"/>
                      <a:pt x="3386" y="145"/>
                    </a:cubicBezTo>
                    <a:cubicBezTo>
                      <a:pt x="4249" y="145"/>
                      <a:pt x="4994" y="507"/>
                      <a:pt x="5615" y="1224"/>
                    </a:cubicBezTo>
                    <a:cubicBezTo>
                      <a:pt x="6001" y="1674"/>
                      <a:pt x="6297" y="2197"/>
                      <a:pt x="6488" y="2757"/>
                    </a:cubicBezTo>
                    <a:cubicBezTo>
                      <a:pt x="6496" y="2788"/>
                      <a:pt x="6527" y="2808"/>
                      <a:pt x="6558" y="2808"/>
                    </a:cubicBezTo>
                    <a:cubicBezTo>
                      <a:pt x="6564" y="2808"/>
                      <a:pt x="6571" y="2807"/>
                      <a:pt x="6577" y="2805"/>
                    </a:cubicBezTo>
                    <a:cubicBezTo>
                      <a:pt x="6614" y="2794"/>
                      <a:pt x="6636" y="2752"/>
                      <a:pt x="6625" y="2715"/>
                    </a:cubicBezTo>
                    <a:cubicBezTo>
                      <a:pt x="6616" y="2687"/>
                      <a:pt x="5771" y="1"/>
                      <a:pt x="33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6" name="Google Shape;1606;p32"/>
              <p:cNvSpPr/>
              <p:nvPr/>
            </p:nvSpPr>
            <p:spPr>
              <a:xfrm>
                <a:off x="2516176" y="729093"/>
                <a:ext cx="466244" cy="350972"/>
              </a:xfrm>
              <a:custGeom>
                <a:avLst/>
                <a:gdLst/>
                <a:ahLst/>
                <a:cxnLst/>
                <a:rect l="l" t="t" r="r" b="b"/>
                <a:pathLst>
                  <a:path w="5157" h="3882" extrusionOk="0">
                    <a:moveTo>
                      <a:pt x="2368" y="0"/>
                    </a:moveTo>
                    <a:cubicBezTo>
                      <a:pt x="2178" y="0"/>
                      <a:pt x="1980" y="31"/>
                      <a:pt x="1777" y="100"/>
                    </a:cubicBezTo>
                    <a:cubicBezTo>
                      <a:pt x="1206" y="296"/>
                      <a:pt x="793" y="645"/>
                      <a:pt x="550" y="1142"/>
                    </a:cubicBezTo>
                    <a:cubicBezTo>
                      <a:pt x="0" y="2279"/>
                      <a:pt x="518" y="3770"/>
                      <a:pt x="540" y="3833"/>
                    </a:cubicBezTo>
                    <a:cubicBezTo>
                      <a:pt x="550" y="3859"/>
                      <a:pt x="571" y="3875"/>
                      <a:pt x="598" y="3881"/>
                    </a:cubicBezTo>
                    <a:cubicBezTo>
                      <a:pt x="602" y="3881"/>
                      <a:pt x="607" y="3882"/>
                      <a:pt x="611" y="3882"/>
                    </a:cubicBezTo>
                    <a:cubicBezTo>
                      <a:pt x="657" y="3882"/>
                      <a:pt x="691" y="3834"/>
                      <a:pt x="672" y="3785"/>
                    </a:cubicBezTo>
                    <a:cubicBezTo>
                      <a:pt x="666" y="3775"/>
                      <a:pt x="154" y="2289"/>
                      <a:pt x="677" y="1211"/>
                    </a:cubicBezTo>
                    <a:cubicBezTo>
                      <a:pt x="904" y="745"/>
                      <a:pt x="1285" y="423"/>
                      <a:pt x="1819" y="238"/>
                    </a:cubicBezTo>
                    <a:cubicBezTo>
                      <a:pt x="2005" y="175"/>
                      <a:pt x="2186" y="146"/>
                      <a:pt x="2362" y="146"/>
                    </a:cubicBezTo>
                    <a:cubicBezTo>
                      <a:pt x="3892" y="146"/>
                      <a:pt x="4982" y="2297"/>
                      <a:pt x="4996" y="2321"/>
                    </a:cubicBezTo>
                    <a:cubicBezTo>
                      <a:pt x="5010" y="2349"/>
                      <a:pt x="5034" y="2361"/>
                      <a:pt x="5058" y="2361"/>
                    </a:cubicBezTo>
                    <a:cubicBezTo>
                      <a:pt x="5107" y="2361"/>
                      <a:pt x="5157" y="2312"/>
                      <a:pt x="5129" y="2252"/>
                    </a:cubicBezTo>
                    <a:cubicBezTo>
                      <a:pt x="5114" y="2229"/>
                      <a:pt x="3987" y="0"/>
                      <a:pt x="2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7" name="Google Shape;1607;p32"/>
              <p:cNvSpPr/>
              <p:nvPr/>
            </p:nvSpPr>
            <p:spPr>
              <a:xfrm>
                <a:off x="2588323" y="802144"/>
                <a:ext cx="323306" cy="255860"/>
              </a:xfrm>
              <a:custGeom>
                <a:avLst/>
                <a:gdLst/>
                <a:ahLst/>
                <a:cxnLst/>
                <a:rect l="l" t="t" r="r" b="b"/>
                <a:pathLst>
                  <a:path w="3576" h="2830" extrusionOk="0">
                    <a:moveTo>
                      <a:pt x="1542" y="1"/>
                    </a:moveTo>
                    <a:cubicBezTo>
                      <a:pt x="1402" y="1"/>
                      <a:pt x="1261" y="23"/>
                      <a:pt x="1121" y="70"/>
                    </a:cubicBezTo>
                    <a:cubicBezTo>
                      <a:pt x="815" y="165"/>
                      <a:pt x="556" y="381"/>
                      <a:pt x="413" y="672"/>
                    </a:cubicBezTo>
                    <a:cubicBezTo>
                      <a:pt x="1" y="1486"/>
                      <a:pt x="408" y="2724"/>
                      <a:pt x="429" y="2776"/>
                    </a:cubicBezTo>
                    <a:cubicBezTo>
                      <a:pt x="434" y="2803"/>
                      <a:pt x="455" y="2824"/>
                      <a:pt x="482" y="2829"/>
                    </a:cubicBezTo>
                    <a:cubicBezTo>
                      <a:pt x="492" y="2829"/>
                      <a:pt x="503" y="2829"/>
                      <a:pt x="513" y="2824"/>
                    </a:cubicBezTo>
                    <a:cubicBezTo>
                      <a:pt x="556" y="2808"/>
                      <a:pt x="572" y="2771"/>
                      <a:pt x="561" y="2734"/>
                    </a:cubicBezTo>
                    <a:cubicBezTo>
                      <a:pt x="556" y="2718"/>
                      <a:pt x="159" y="1497"/>
                      <a:pt x="540" y="736"/>
                    </a:cubicBezTo>
                    <a:cubicBezTo>
                      <a:pt x="667" y="482"/>
                      <a:pt x="894" y="286"/>
                      <a:pt x="1164" y="207"/>
                    </a:cubicBezTo>
                    <a:cubicBezTo>
                      <a:pt x="1292" y="165"/>
                      <a:pt x="1416" y="146"/>
                      <a:pt x="1537" y="146"/>
                    </a:cubicBezTo>
                    <a:cubicBezTo>
                      <a:pt x="2637" y="146"/>
                      <a:pt x="3406" y="1732"/>
                      <a:pt x="3416" y="1751"/>
                    </a:cubicBezTo>
                    <a:cubicBezTo>
                      <a:pt x="3430" y="1781"/>
                      <a:pt x="3455" y="1794"/>
                      <a:pt x="3480" y="1794"/>
                    </a:cubicBezTo>
                    <a:cubicBezTo>
                      <a:pt x="3528" y="1794"/>
                      <a:pt x="3576" y="1747"/>
                      <a:pt x="3548" y="1687"/>
                    </a:cubicBezTo>
                    <a:cubicBezTo>
                      <a:pt x="3368" y="1333"/>
                      <a:pt x="3146" y="1005"/>
                      <a:pt x="2882" y="709"/>
                    </a:cubicBezTo>
                    <a:cubicBezTo>
                      <a:pt x="2454" y="241"/>
                      <a:pt x="1998" y="1"/>
                      <a:pt x="15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08" name="Google Shape;1608;p32"/>
          <p:cNvGrpSpPr/>
          <p:nvPr/>
        </p:nvGrpSpPr>
        <p:grpSpPr>
          <a:xfrm>
            <a:off x="7184646" y="539491"/>
            <a:ext cx="223202" cy="253961"/>
            <a:chOff x="1151521" y="1179691"/>
            <a:chExt cx="223202" cy="253961"/>
          </a:xfrm>
        </p:grpSpPr>
        <p:sp>
          <p:nvSpPr>
            <p:cNvPr id="1609" name="Google Shape;1609;p32"/>
            <p:cNvSpPr/>
            <p:nvPr/>
          </p:nvSpPr>
          <p:spPr>
            <a:xfrm>
              <a:off x="1151521" y="1179691"/>
              <a:ext cx="223202" cy="253961"/>
            </a:xfrm>
            <a:custGeom>
              <a:avLst/>
              <a:gdLst/>
              <a:ahLst/>
              <a:cxnLst/>
              <a:rect l="l" t="t" r="r" b="b"/>
              <a:pathLst>
                <a:path w="2264" h="2576" extrusionOk="0">
                  <a:moveTo>
                    <a:pt x="936" y="1"/>
                  </a:moveTo>
                  <a:lnTo>
                    <a:pt x="714" y="926"/>
                  </a:lnTo>
                  <a:lnTo>
                    <a:pt x="1" y="1301"/>
                  </a:lnTo>
                  <a:lnTo>
                    <a:pt x="788" y="1629"/>
                  </a:lnTo>
                  <a:lnTo>
                    <a:pt x="788" y="2576"/>
                  </a:lnTo>
                  <a:lnTo>
                    <a:pt x="1460" y="1962"/>
                  </a:lnTo>
                  <a:lnTo>
                    <a:pt x="2210" y="2179"/>
                  </a:lnTo>
                  <a:lnTo>
                    <a:pt x="1930" y="1370"/>
                  </a:lnTo>
                  <a:lnTo>
                    <a:pt x="2263" y="693"/>
                  </a:lnTo>
                  <a:lnTo>
                    <a:pt x="1444" y="741"/>
                  </a:lnTo>
                  <a:lnTo>
                    <a:pt x="936" y="1"/>
                  </a:ln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32"/>
            <p:cNvSpPr/>
            <p:nvPr/>
          </p:nvSpPr>
          <p:spPr>
            <a:xfrm>
              <a:off x="1151817" y="1179691"/>
              <a:ext cx="222611" cy="253961"/>
            </a:xfrm>
            <a:custGeom>
              <a:avLst/>
              <a:gdLst/>
              <a:ahLst/>
              <a:cxnLst/>
              <a:rect l="l" t="t" r="r" b="b"/>
              <a:pathLst>
                <a:path w="2258" h="2576" extrusionOk="0">
                  <a:moveTo>
                    <a:pt x="931" y="1"/>
                  </a:moveTo>
                  <a:lnTo>
                    <a:pt x="714" y="926"/>
                  </a:lnTo>
                  <a:lnTo>
                    <a:pt x="0" y="1301"/>
                  </a:lnTo>
                  <a:lnTo>
                    <a:pt x="783" y="1629"/>
                  </a:lnTo>
                  <a:lnTo>
                    <a:pt x="783" y="2576"/>
                  </a:lnTo>
                  <a:lnTo>
                    <a:pt x="1459" y="1962"/>
                  </a:lnTo>
                  <a:lnTo>
                    <a:pt x="2205" y="2179"/>
                  </a:lnTo>
                  <a:lnTo>
                    <a:pt x="1925" y="1370"/>
                  </a:lnTo>
                  <a:lnTo>
                    <a:pt x="2258" y="693"/>
                  </a:lnTo>
                  <a:lnTo>
                    <a:pt x="2258" y="693"/>
                  </a:lnTo>
                  <a:lnTo>
                    <a:pt x="1438" y="741"/>
                  </a:lnTo>
                  <a:lnTo>
                    <a:pt x="93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1" name="Google Shape;1611;p32"/>
          <p:cNvSpPr/>
          <p:nvPr/>
        </p:nvSpPr>
        <p:spPr>
          <a:xfrm>
            <a:off x="7200900" y="4233675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2" name="Google Shape;1612;p32"/>
          <p:cNvSpPr/>
          <p:nvPr/>
        </p:nvSpPr>
        <p:spPr>
          <a:xfrm>
            <a:off x="7424088" y="4066535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3" name="Google Shape;1613;p32"/>
          <p:cNvSpPr/>
          <p:nvPr/>
        </p:nvSpPr>
        <p:spPr>
          <a:xfrm>
            <a:off x="7424100" y="1087100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4" name="Google Shape;1614;p32"/>
          <p:cNvSpPr/>
          <p:nvPr/>
        </p:nvSpPr>
        <p:spPr>
          <a:xfrm>
            <a:off x="7685500" y="716988"/>
            <a:ext cx="392894" cy="258971"/>
          </a:xfrm>
          <a:custGeom>
            <a:avLst/>
            <a:gdLst/>
            <a:ahLst/>
            <a:cxnLst/>
            <a:rect l="l" t="t" r="r" b="b"/>
            <a:pathLst>
              <a:path w="4838" h="3189" extrusionOk="0">
                <a:moveTo>
                  <a:pt x="2422" y="492"/>
                </a:moveTo>
                <a:cubicBezTo>
                  <a:pt x="2612" y="677"/>
                  <a:pt x="2649" y="899"/>
                  <a:pt x="2596" y="1042"/>
                </a:cubicBezTo>
                <a:cubicBezTo>
                  <a:pt x="2570" y="1117"/>
                  <a:pt x="2521" y="1158"/>
                  <a:pt x="2464" y="1158"/>
                </a:cubicBezTo>
                <a:cubicBezTo>
                  <a:pt x="2429" y="1158"/>
                  <a:pt x="2391" y="1142"/>
                  <a:pt x="2353" y="1110"/>
                </a:cubicBezTo>
                <a:cubicBezTo>
                  <a:pt x="2221" y="994"/>
                  <a:pt x="2252" y="730"/>
                  <a:pt x="2422" y="492"/>
                </a:cubicBezTo>
                <a:close/>
                <a:moveTo>
                  <a:pt x="3886" y="1205"/>
                </a:moveTo>
                <a:cubicBezTo>
                  <a:pt x="3854" y="1465"/>
                  <a:pt x="3690" y="1660"/>
                  <a:pt x="3479" y="1687"/>
                </a:cubicBezTo>
                <a:cubicBezTo>
                  <a:pt x="3474" y="1689"/>
                  <a:pt x="3467" y="1691"/>
                  <a:pt x="3460" y="1691"/>
                </a:cubicBezTo>
                <a:cubicBezTo>
                  <a:pt x="3454" y="1691"/>
                  <a:pt x="3447" y="1689"/>
                  <a:pt x="3442" y="1687"/>
                </a:cubicBezTo>
                <a:cubicBezTo>
                  <a:pt x="3384" y="1687"/>
                  <a:pt x="3384" y="1671"/>
                  <a:pt x="3384" y="1655"/>
                </a:cubicBezTo>
                <a:cubicBezTo>
                  <a:pt x="3378" y="1549"/>
                  <a:pt x="3590" y="1274"/>
                  <a:pt x="3886" y="1205"/>
                </a:cubicBezTo>
                <a:close/>
                <a:moveTo>
                  <a:pt x="1348" y="1866"/>
                </a:moveTo>
                <a:cubicBezTo>
                  <a:pt x="1385" y="1877"/>
                  <a:pt x="1422" y="1898"/>
                  <a:pt x="1438" y="1930"/>
                </a:cubicBezTo>
                <a:cubicBezTo>
                  <a:pt x="1544" y="2062"/>
                  <a:pt x="1570" y="2199"/>
                  <a:pt x="1512" y="2326"/>
                </a:cubicBezTo>
                <a:cubicBezTo>
                  <a:pt x="1449" y="2458"/>
                  <a:pt x="1301" y="2538"/>
                  <a:pt x="1116" y="2538"/>
                </a:cubicBezTo>
                <a:cubicBezTo>
                  <a:pt x="1084" y="2300"/>
                  <a:pt x="1153" y="2051"/>
                  <a:pt x="1248" y="1935"/>
                </a:cubicBezTo>
                <a:cubicBezTo>
                  <a:pt x="1269" y="1898"/>
                  <a:pt x="1306" y="1872"/>
                  <a:pt x="1348" y="1866"/>
                </a:cubicBezTo>
                <a:close/>
                <a:moveTo>
                  <a:pt x="2950" y="2078"/>
                </a:moveTo>
                <a:cubicBezTo>
                  <a:pt x="2961" y="2078"/>
                  <a:pt x="2993" y="2104"/>
                  <a:pt x="3014" y="2178"/>
                </a:cubicBezTo>
                <a:cubicBezTo>
                  <a:pt x="3077" y="2358"/>
                  <a:pt x="3035" y="2554"/>
                  <a:pt x="2913" y="2691"/>
                </a:cubicBezTo>
                <a:cubicBezTo>
                  <a:pt x="2818" y="2527"/>
                  <a:pt x="2802" y="2332"/>
                  <a:pt x="2876" y="2157"/>
                </a:cubicBezTo>
                <a:cubicBezTo>
                  <a:pt x="2908" y="2099"/>
                  <a:pt x="2940" y="2078"/>
                  <a:pt x="2950" y="2078"/>
                </a:cubicBezTo>
                <a:close/>
                <a:moveTo>
                  <a:pt x="3026" y="147"/>
                </a:moveTo>
                <a:cubicBezTo>
                  <a:pt x="3149" y="147"/>
                  <a:pt x="3274" y="183"/>
                  <a:pt x="3394" y="259"/>
                </a:cubicBezTo>
                <a:cubicBezTo>
                  <a:pt x="3696" y="455"/>
                  <a:pt x="3881" y="751"/>
                  <a:pt x="3891" y="1057"/>
                </a:cubicBezTo>
                <a:cubicBezTo>
                  <a:pt x="3521" y="1126"/>
                  <a:pt x="3230" y="1465"/>
                  <a:pt x="3241" y="1660"/>
                </a:cubicBezTo>
                <a:cubicBezTo>
                  <a:pt x="3241" y="1745"/>
                  <a:pt x="3294" y="1829"/>
                  <a:pt x="3437" y="1829"/>
                </a:cubicBezTo>
                <a:lnTo>
                  <a:pt x="3495" y="1829"/>
                </a:lnTo>
                <a:cubicBezTo>
                  <a:pt x="3780" y="1792"/>
                  <a:pt x="3997" y="1533"/>
                  <a:pt x="4029" y="1190"/>
                </a:cubicBezTo>
                <a:cubicBezTo>
                  <a:pt x="4198" y="1200"/>
                  <a:pt x="4362" y="1285"/>
                  <a:pt x="4473" y="1412"/>
                </a:cubicBezTo>
                <a:cubicBezTo>
                  <a:pt x="4700" y="1655"/>
                  <a:pt x="4642" y="1940"/>
                  <a:pt x="4557" y="2141"/>
                </a:cubicBezTo>
                <a:cubicBezTo>
                  <a:pt x="4362" y="2596"/>
                  <a:pt x="3807" y="3014"/>
                  <a:pt x="3394" y="3014"/>
                </a:cubicBezTo>
                <a:cubicBezTo>
                  <a:pt x="3387" y="3014"/>
                  <a:pt x="3380" y="3014"/>
                  <a:pt x="3373" y="3014"/>
                </a:cubicBezTo>
                <a:cubicBezTo>
                  <a:pt x="3280" y="3014"/>
                  <a:pt x="3187" y="2983"/>
                  <a:pt x="3109" y="2924"/>
                </a:cubicBezTo>
                <a:cubicBezTo>
                  <a:pt x="3067" y="2887"/>
                  <a:pt x="3030" y="2850"/>
                  <a:pt x="2993" y="2813"/>
                </a:cubicBezTo>
                <a:cubicBezTo>
                  <a:pt x="3167" y="2633"/>
                  <a:pt x="3225" y="2374"/>
                  <a:pt x="3146" y="2136"/>
                </a:cubicBezTo>
                <a:cubicBezTo>
                  <a:pt x="3098" y="1962"/>
                  <a:pt x="3003" y="1935"/>
                  <a:pt x="2950" y="1935"/>
                </a:cubicBezTo>
                <a:cubicBezTo>
                  <a:pt x="2876" y="1935"/>
                  <a:pt x="2802" y="1988"/>
                  <a:pt x="2749" y="2088"/>
                </a:cubicBezTo>
                <a:cubicBezTo>
                  <a:pt x="2649" y="2316"/>
                  <a:pt x="2670" y="2580"/>
                  <a:pt x="2807" y="2792"/>
                </a:cubicBezTo>
                <a:cubicBezTo>
                  <a:pt x="2644" y="2913"/>
                  <a:pt x="2337" y="3045"/>
                  <a:pt x="1782" y="3045"/>
                </a:cubicBezTo>
                <a:lnTo>
                  <a:pt x="1718" y="3045"/>
                </a:lnTo>
                <a:cubicBezTo>
                  <a:pt x="1369" y="3040"/>
                  <a:pt x="1221" y="2860"/>
                  <a:pt x="1153" y="2681"/>
                </a:cubicBezTo>
                <a:cubicBezTo>
                  <a:pt x="1359" y="2681"/>
                  <a:pt x="1544" y="2570"/>
                  <a:pt x="1639" y="2390"/>
                </a:cubicBezTo>
                <a:cubicBezTo>
                  <a:pt x="1724" y="2221"/>
                  <a:pt x="1692" y="2020"/>
                  <a:pt x="1554" y="1840"/>
                </a:cubicBezTo>
                <a:cubicBezTo>
                  <a:pt x="1507" y="1771"/>
                  <a:pt x="1433" y="1729"/>
                  <a:pt x="1348" y="1724"/>
                </a:cubicBezTo>
                <a:cubicBezTo>
                  <a:pt x="1264" y="1729"/>
                  <a:pt x="1184" y="1771"/>
                  <a:pt x="1137" y="1840"/>
                </a:cubicBezTo>
                <a:cubicBezTo>
                  <a:pt x="1026" y="1983"/>
                  <a:pt x="941" y="2247"/>
                  <a:pt x="973" y="2527"/>
                </a:cubicBezTo>
                <a:cubicBezTo>
                  <a:pt x="798" y="2490"/>
                  <a:pt x="640" y="2411"/>
                  <a:pt x="497" y="2300"/>
                </a:cubicBezTo>
                <a:cubicBezTo>
                  <a:pt x="138" y="2030"/>
                  <a:pt x="212" y="1655"/>
                  <a:pt x="264" y="1502"/>
                </a:cubicBezTo>
                <a:cubicBezTo>
                  <a:pt x="370" y="1174"/>
                  <a:pt x="661" y="909"/>
                  <a:pt x="909" y="909"/>
                </a:cubicBezTo>
                <a:cubicBezTo>
                  <a:pt x="968" y="909"/>
                  <a:pt x="1026" y="925"/>
                  <a:pt x="1079" y="957"/>
                </a:cubicBezTo>
                <a:cubicBezTo>
                  <a:pt x="1092" y="965"/>
                  <a:pt x="1105" y="969"/>
                  <a:pt x="1118" y="969"/>
                </a:cubicBezTo>
                <a:cubicBezTo>
                  <a:pt x="1132" y="969"/>
                  <a:pt x="1145" y="965"/>
                  <a:pt x="1158" y="957"/>
                </a:cubicBezTo>
                <a:cubicBezTo>
                  <a:pt x="1179" y="941"/>
                  <a:pt x="1190" y="915"/>
                  <a:pt x="1190" y="888"/>
                </a:cubicBezTo>
                <a:cubicBezTo>
                  <a:pt x="1190" y="888"/>
                  <a:pt x="1142" y="513"/>
                  <a:pt x="1322" y="307"/>
                </a:cubicBezTo>
                <a:cubicBezTo>
                  <a:pt x="1396" y="220"/>
                  <a:pt x="1502" y="177"/>
                  <a:pt x="1640" y="177"/>
                </a:cubicBezTo>
                <a:cubicBezTo>
                  <a:pt x="1738" y="177"/>
                  <a:pt x="1853" y="199"/>
                  <a:pt x="1983" y="243"/>
                </a:cubicBezTo>
                <a:cubicBezTo>
                  <a:pt x="2094" y="280"/>
                  <a:pt x="2205" y="333"/>
                  <a:pt x="2305" y="402"/>
                </a:cubicBezTo>
                <a:cubicBezTo>
                  <a:pt x="2110" y="671"/>
                  <a:pt x="2041" y="1031"/>
                  <a:pt x="2258" y="1216"/>
                </a:cubicBezTo>
                <a:cubicBezTo>
                  <a:pt x="2322" y="1273"/>
                  <a:pt x="2393" y="1299"/>
                  <a:pt x="2461" y="1299"/>
                </a:cubicBezTo>
                <a:cubicBezTo>
                  <a:pt x="2576" y="1299"/>
                  <a:pt x="2682" y="1222"/>
                  <a:pt x="2728" y="1089"/>
                </a:cubicBezTo>
                <a:cubicBezTo>
                  <a:pt x="2797" y="899"/>
                  <a:pt x="2749" y="613"/>
                  <a:pt x="2506" y="386"/>
                </a:cubicBezTo>
                <a:cubicBezTo>
                  <a:pt x="2659" y="230"/>
                  <a:pt x="2840" y="147"/>
                  <a:pt x="3026" y="147"/>
                </a:cubicBezTo>
                <a:close/>
                <a:moveTo>
                  <a:pt x="3030" y="0"/>
                </a:moveTo>
                <a:cubicBezTo>
                  <a:pt x="2786" y="11"/>
                  <a:pt x="2559" y="116"/>
                  <a:pt x="2400" y="291"/>
                </a:cubicBezTo>
                <a:cubicBezTo>
                  <a:pt x="2289" y="212"/>
                  <a:pt x="2162" y="153"/>
                  <a:pt x="2030" y="106"/>
                </a:cubicBezTo>
                <a:cubicBezTo>
                  <a:pt x="1888" y="59"/>
                  <a:pt x="1758" y="36"/>
                  <a:pt x="1644" y="36"/>
                </a:cubicBezTo>
                <a:cubicBezTo>
                  <a:pt x="1461" y="36"/>
                  <a:pt x="1317" y="95"/>
                  <a:pt x="1216" y="212"/>
                </a:cubicBezTo>
                <a:cubicBezTo>
                  <a:pt x="1063" y="386"/>
                  <a:pt x="1042" y="640"/>
                  <a:pt x="1042" y="788"/>
                </a:cubicBezTo>
                <a:cubicBezTo>
                  <a:pt x="999" y="772"/>
                  <a:pt x="952" y="767"/>
                  <a:pt x="909" y="767"/>
                </a:cubicBezTo>
                <a:cubicBezTo>
                  <a:pt x="598" y="767"/>
                  <a:pt x="254" y="1084"/>
                  <a:pt x="127" y="1459"/>
                </a:cubicBezTo>
                <a:cubicBezTo>
                  <a:pt x="0" y="1840"/>
                  <a:pt x="106" y="2189"/>
                  <a:pt x="412" y="2416"/>
                </a:cubicBezTo>
                <a:cubicBezTo>
                  <a:pt x="582" y="2554"/>
                  <a:pt x="788" y="2644"/>
                  <a:pt x="999" y="2675"/>
                </a:cubicBezTo>
                <a:cubicBezTo>
                  <a:pt x="1095" y="2998"/>
                  <a:pt x="1348" y="3183"/>
                  <a:pt x="1713" y="3188"/>
                </a:cubicBezTo>
                <a:lnTo>
                  <a:pt x="1782" y="3188"/>
                </a:lnTo>
                <a:cubicBezTo>
                  <a:pt x="2263" y="3188"/>
                  <a:pt x="2649" y="3093"/>
                  <a:pt x="2892" y="2908"/>
                </a:cubicBezTo>
                <a:cubicBezTo>
                  <a:pt x="2934" y="2950"/>
                  <a:pt x="2977" y="2992"/>
                  <a:pt x="3024" y="3035"/>
                </a:cubicBezTo>
                <a:cubicBezTo>
                  <a:pt x="3125" y="3110"/>
                  <a:pt x="3249" y="3157"/>
                  <a:pt x="3379" y="3157"/>
                </a:cubicBezTo>
                <a:cubicBezTo>
                  <a:pt x="3386" y="3157"/>
                  <a:pt x="3393" y="3157"/>
                  <a:pt x="3400" y="3156"/>
                </a:cubicBezTo>
                <a:cubicBezTo>
                  <a:pt x="3870" y="3156"/>
                  <a:pt x="4473" y="2707"/>
                  <a:pt x="4695" y="2199"/>
                </a:cubicBezTo>
                <a:cubicBezTo>
                  <a:pt x="4838" y="1861"/>
                  <a:pt x="4801" y="1549"/>
                  <a:pt x="4579" y="1317"/>
                </a:cubicBezTo>
                <a:cubicBezTo>
                  <a:pt x="4441" y="1158"/>
                  <a:pt x="4246" y="1063"/>
                  <a:pt x="4039" y="1052"/>
                </a:cubicBezTo>
                <a:cubicBezTo>
                  <a:pt x="4018" y="693"/>
                  <a:pt x="3812" y="360"/>
                  <a:pt x="3474" y="143"/>
                </a:cubicBezTo>
                <a:cubicBezTo>
                  <a:pt x="3341" y="53"/>
                  <a:pt x="3188" y="5"/>
                  <a:pt x="303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文字方塊 123">
            <a:extLst>
              <a:ext uri="{FF2B5EF4-FFF2-40B4-BE49-F238E27FC236}">
                <a16:creationId xmlns:a16="http://schemas.microsoft.com/office/drawing/2014/main" id="{566B3FF0-3C92-4602-8E9E-689AE443585A}"/>
              </a:ext>
            </a:extLst>
          </p:cNvPr>
          <p:cNvSpPr txBox="1"/>
          <p:nvPr/>
        </p:nvSpPr>
        <p:spPr>
          <a:xfrm>
            <a:off x="688019" y="1618925"/>
            <a:ext cx="5380521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3200" dirty="0">
                <a:latin typeface="Arial Rounded MT Bold" panose="020F0704030504030204" pitchFamily="34" charset="0"/>
                <a:cs typeface="Aharoni" panose="02010803020104030203" pitchFamily="2" charset="-79"/>
              </a:rPr>
              <a:t>Where’s the ___________?</a:t>
            </a:r>
          </a:p>
          <a:p>
            <a:pPr>
              <a:lnSpc>
                <a:spcPct val="200000"/>
              </a:lnSpc>
            </a:pPr>
            <a:r>
              <a:rPr lang="en-US" altLang="zh-TW" sz="3200" dirty="0">
                <a:latin typeface="Comic Sans MS" panose="030F0702030302020204" pitchFamily="66" charset="0"/>
                <a:cs typeface="Aharoni" panose="02010803020104030203" pitchFamily="2" charset="-79"/>
              </a:rPr>
              <a:t>I</a:t>
            </a:r>
            <a:r>
              <a:rPr lang="en-US" altLang="zh-TW" sz="3200" dirty="0">
                <a:latin typeface="Arial Rounded MT Bold" panose="020F0704030504030204" pitchFamily="34" charset="0"/>
                <a:cs typeface="Aharoni" panose="02010803020104030203" pitchFamily="2" charset="-79"/>
              </a:rPr>
              <a:t>t’s _______ the ________.</a:t>
            </a:r>
            <a:endParaRPr lang="zh-TW" altLang="en-US" sz="3200" dirty="0"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sp>
        <p:nvSpPr>
          <p:cNvPr id="131" name="文字方塊 130">
            <a:extLst>
              <a:ext uri="{FF2B5EF4-FFF2-40B4-BE49-F238E27FC236}">
                <a16:creationId xmlns:a16="http://schemas.microsoft.com/office/drawing/2014/main" id="{45C558FB-4C42-4E18-9FC8-B607D5F6CF04}"/>
              </a:ext>
            </a:extLst>
          </p:cNvPr>
          <p:cNvSpPr txBox="1"/>
          <p:nvPr/>
        </p:nvSpPr>
        <p:spPr>
          <a:xfrm>
            <a:off x="3702775" y="1925419"/>
            <a:ext cx="146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robot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132" name="文字方塊 131">
            <a:extLst>
              <a:ext uri="{FF2B5EF4-FFF2-40B4-BE49-F238E27FC236}">
                <a16:creationId xmlns:a16="http://schemas.microsoft.com/office/drawing/2014/main" id="{5DC4F283-69F6-4545-955D-5D3F5E447142}"/>
              </a:ext>
            </a:extLst>
          </p:cNvPr>
          <p:cNvSpPr txBox="1"/>
          <p:nvPr/>
        </p:nvSpPr>
        <p:spPr>
          <a:xfrm>
            <a:off x="1899006" y="2878244"/>
            <a:ext cx="7022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in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133" name="文字方塊 132">
            <a:extLst>
              <a:ext uri="{FF2B5EF4-FFF2-40B4-BE49-F238E27FC236}">
                <a16:creationId xmlns:a16="http://schemas.microsoft.com/office/drawing/2014/main" id="{304C1A39-1861-45E6-A115-E96EC2DBA363}"/>
              </a:ext>
            </a:extLst>
          </p:cNvPr>
          <p:cNvSpPr txBox="1"/>
          <p:nvPr/>
        </p:nvSpPr>
        <p:spPr>
          <a:xfrm>
            <a:off x="3970842" y="2878244"/>
            <a:ext cx="146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box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Robot toy on box carton in white background Vector Image">
            <a:extLst>
              <a:ext uri="{FF2B5EF4-FFF2-40B4-BE49-F238E27FC236}">
                <a16:creationId xmlns:a16="http://schemas.microsoft.com/office/drawing/2014/main" id="{8869B20A-6F8D-4090-80CB-696EE23BE4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" r="6090" b="8338"/>
          <a:stretch/>
        </p:blipFill>
        <p:spPr bwMode="auto">
          <a:xfrm>
            <a:off x="5962945" y="1218902"/>
            <a:ext cx="2889215" cy="323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直線單箭頭接點 30">
            <a:extLst>
              <a:ext uri="{FF2B5EF4-FFF2-40B4-BE49-F238E27FC236}">
                <a16:creationId xmlns:a16="http://schemas.microsoft.com/office/drawing/2014/main" id="{38142BA8-1218-4CA7-B1B9-F59F7EC43ECE}"/>
              </a:ext>
            </a:extLst>
          </p:cNvPr>
          <p:cNvCxnSpPr/>
          <p:nvPr/>
        </p:nvCxnSpPr>
        <p:spPr>
          <a:xfrm flipH="1">
            <a:off x="7651114" y="1510552"/>
            <a:ext cx="152400" cy="4148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1FCD51FD-8DD0-108F-115C-A63C25EE6F87}"/>
              </a:ext>
            </a:extLst>
          </p:cNvPr>
          <p:cNvSpPr txBox="1"/>
          <p:nvPr/>
        </p:nvSpPr>
        <p:spPr>
          <a:xfrm>
            <a:off x="7779723" y="1152264"/>
            <a:ext cx="397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</a:rPr>
              <a:t>?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74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  <p:bldP spid="132" grpId="0"/>
      <p:bldP spid="1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2653;p45">
            <a:extLst>
              <a:ext uri="{FF2B5EF4-FFF2-40B4-BE49-F238E27FC236}">
                <a16:creationId xmlns:a16="http://schemas.microsoft.com/office/drawing/2014/main" id="{FA60A4A7-EDBD-4171-92D3-C5C32746DA1B}"/>
              </a:ext>
            </a:extLst>
          </p:cNvPr>
          <p:cNvGrpSpPr/>
          <p:nvPr/>
        </p:nvGrpSpPr>
        <p:grpSpPr>
          <a:xfrm>
            <a:off x="758744" y="1272300"/>
            <a:ext cx="5018514" cy="3060914"/>
            <a:chOff x="2047925" y="971550"/>
            <a:chExt cx="5486400" cy="3200400"/>
          </a:xfrm>
        </p:grpSpPr>
        <p:sp>
          <p:nvSpPr>
            <p:cNvPr id="129" name="Google Shape;2654;p45">
              <a:extLst>
                <a:ext uri="{FF2B5EF4-FFF2-40B4-BE49-F238E27FC236}">
                  <a16:creationId xmlns:a16="http://schemas.microsoft.com/office/drawing/2014/main" id="{01D5A3D7-15E0-4842-ABA0-80265EBE5524}"/>
                </a:ext>
              </a:extLst>
            </p:cNvPr>
            <p:cNvSpPr/>
            <p:nvPr/>
          </p:nvSpPr>
          <p:spPr>
            <a:xfrm rot="10800000" flipH="1">
              <a:off x="2047925" y="971550"/>
              <a:ext cx="5486400" cy="3200400"/>
            </a:xfrm>
            <a:prstGeom prst="snip1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2655;p45">
              <a:extLst>
                <a:ext uri="{FF2B5EF4-FFF2-40B4-BE49-F238E27FC236}">
                  <a16:creationId xmlns:a16="http://schemas.microsoft.com/office/drawing/2014/main" id="{192841E3-4F7C-4883-8FF9-E04AFF9EEE51}"/>
                </a:ext>
              </a:extLst>
            </p:cNvPr>
            <p:cNvSpPr/>
            <p:nvPr/>
          </p:nvSpPr>
          <p:spPr>
            <a:xfrm rot="10800000" flipH="1">
              <a:off x="7000925" y="3638550"/>
              <a:ext cx="533400" cy="5334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3" name="Google Shape;1503;p32"/>
          <p:cNvSpPr/>
          <p:nvPr/>
        </p:nvSpPr>
        <p:spPr>
          <a:xfrm>
            <a:off x="6512502" y="4882562"/>
            <a:ext cx="39995" cy="12919"/>
          </a:xfrm>
          <a:custGeom>
            <a:avLst/>
            <a:gdLst/>
            <a:ahLst/>
            <a:cxnLst/>
            <a:rect l="l" t="t" r="r" b="b"/>
            <a:pathLst>
              <a:path w="989" h="318" extrusionOk="0">
                <a:moveTo>
                  <a:pt x="232" y="0"/>
                </a:moveTo>
                <a:cubicBezTo>
                  <a:pt x="124" y="0"/>
                  <a:pt x="60" y="16"/>
                  <a:pt x="53" y="16"/>
                </a:cubicBezTo>
                <a:cubicBezTo>
                  <a:pt x="21" y="27"/>
                  <a:pt x="0" y="64"/>
                  <a:pt x="11" y="95"/>
                </a:cubicBezTo>
                <a:cubicBezTo>
                  <a:pt x="16" y="124"/>
                  <a:pt x="46" y="144"/>
                  <a:pt x="75" y="144"/>
                </a:cubicBezTo>
                <a:cubicBezTo>
                  <a:pt x="78" y="144"/>
                  <a:pt x="82" y="143"/>
                  <a:pt x="85" y="143"/>
                </a:cubicBezTo>
                <a:cubicBezTo>
                  <a:pt x="87" y="141"/>
                  <a:pt x="137" y="128"/>
                  <a:pt x="226" y="128"/>
                </a:cubicBezTo>
                <a:cubicBezTo>
                  <a:pt x="365" y="128"/>
                  <a:pt x="597" y="159"/>
                  <a:pt x="883" y="307"/>
                </a:cubicBezTo>
                <a:cubicBezTo>
                  <a:pt x="894" y="312"/>
                  <a:pt x="904" y="317"/>
                  <a:pt x="915" y="317"/>
                </a:cubicBezTo>
                <a:cubicBezTo>
                  <a:pt x="936" y="317"/>
                  <a:pt x="962" y="302"/>
                  <a:pt x="973" y="280"/>
                </a:cubicBezTo>
                <a:cubicBezTo>
                  <a:pt x="989" y="249"/>
                  <a:pt x="973" y="212"/>
                  <a:pt x="947" y="196"/>
                </a:cubicBezTo>
                <a:cubicBezTo>
                  <a:pt x="640" y="33"/>
                  <a:pt x="390" y="0"/>
                  <a:pt x="232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6" name="Google Shape;1596;p32"/>
          <p:cNvSpPr/>
          <p:nvPr/>
        </p:nvSpPr>
        <p:spPr>
          <a:xfrm>
            <a:off x="1151113" y="766063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7" name="Google Shape;1597;p32"/>
          <p:cNvSpPr/>
          <p:nvPr/>
        </p:nvSpPr>
        <p:spPr>
          <a:xfrm>
            <a:off x="1346963" y="5390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98" name="Google Shape;1598;p32"/>
          <p:cNvGrpSpPr/>
          <p:nvPr/>
        </p:nvGrpSpPr>
        <p:grpSpPr>
          <a:xfrm>
            <a:off x="1472440" y="621103"/>
            <a:ext cx="731544" cy="484731"/>
            <a:chOff x="1472393" y="613278"/>
            <a:chExt cx="756822" cy="500600"/>
          </a:xfrm>
        </p:grpSpPr>
        <p:sp>
          <p:nvSpPr>
            <p:cNvPr id="1599" name="Google Shape;1599;p32"/>
            <p:cNvSpPr/>
            <p:nvPr/>
          </p:nvSpPr>
          <p:spPr>
            <a:xfrm>
              <a:off x="1472393" y="613504"/>
              <a:ext cx="756822" cy="500148"/>
            </a:xfrm>
            <a:custGeom>
              <a:avLst/>
              <a:gdLst/>
              <a:ahLst/>
              <a:cxnLst/>
              <a:rect l="l" t="t" r="r" b="b"/>
              <a:pathLst>
                <a:path w="8371" h="5532" extrusionOk="0">
                  <a:moveTo>
                    <a:pt x="4448" y="0"/>
                  </a:moveTo>
                  <a:cubicBezTo>
                    <a:pt x="4110" y="0"/>
                    <a:pt x="3751" y="53"/>
                    <a:pt x="3369" y="171"/>
                  </a:cubicBezTo>
                  <a:cubicBezTo>
                    <a:pt x="1" y="1212"/>
                    <a:pt x="1492" y="5532"/>
                    <a:pt x="1492" y="5532"/>
                  </a:cubicBezTo>
                  <a:lnTo>
                    <a:pt x="1957" y="5363"/>
                  </a:lnTo>
                  <a:cubicBezTo>
                    <a:pt x="1968" y="5389"/>
                    <a:pt x="1989" y="5410"/>
                    <a:pt x="2015" y="5410"/>
                  </a:cubicBezTo>
                  <a:cubicBezTo>
                    <a:pt x="2020" y="5413"/>
                    <a:pt x="2026" y="5414"/>
                    <a:pt x="2031" y="5414"/>
                  </a:cubicBezTo>
                  <a:cubicBezTo>
                    <a:pt x="2036" y="5414"/>
                    <a:pt x="2042" y="5413"/>
                    <a:pt x="2047" y="5410"/>
                  </a:cubicBezTo>
                  <a:cubicBezTo>
                    <a:pt x="2084" y="5400"/>
                    <a:pt x="2105" y="5357"/>
                    <a:pt x="2095" y="5320"/>
                  </a:cubicBezTo>
                  <a:lnTo>
                    <a:pt x="2650" y="5114"/>
                  </a:lnTo>
                  <a:cubicBezTo>
                    <a:pt x="2660" y="5140"/>
                    <a:pt x="2681" y="5156"/>
                    <a:pt x="2708" y="5162"/>
                  </a:cubicBezTo>
                  <a:cubicBezTo>
                    <a:pt x="2710" y="5162"/>
                    <a:pt x="2713" y="5162"/>
                    <a:pt x="2715" y="5162"/>
                  </a:cubicBezTo>
                  <a:cubicBezTo>
                    <a:pt x="2764" y="5162"/>
                    <a:pt x="2802" y="5112"/>
                    <a:pt x="2787" y="5066"/>
                  </a:cubicBezTo>
                  <a:lnTo>
                    <a:pt x="3337" y="4866"/>
                  </a:lnTo>
                  <a:cubicBezTo>
                    <a:pt x="3342" y="4892"/>
                    <a:pt x="3363" y="4908"/>
                    <a:pt x="3390" y="4913"/>
                  </a:cubicBezTo>
                  <a:cubicBezTo>
                    <a:pt x="3406" y="4913"/>
                    <a:pt x="3416" y="4913"/>
                    <a:pt x="3427" y="4908"/>
                  </a:cubicBezTo>
                  <a:cubicBezTo>
                    <a:pt x="3464" y="4897"/>
                    <a:pt x="3485" y="4855"/>
                    <a:pt x="3469" y="4818"/>
                  </a:cubicBezTo>
                  <a:lnTo>
                    <a:pt x="3971" y="4638"/>
                  </a:lnTo>
                  <a:cubicBezTo>
                    <a:pt x="3971" y="4638"/>
                    <a:pt x="3437" y="2989"/>
                    <a:pt x="4294" y="2851"/>
                  </a:cubicBezTo>
                  <a:cubicBezTo>
                    <a:pt x="4336" y="2844"/>
                    <a:pt x="4378" y="2841"/>
                    <a:pt x="4419" y="2841"/>
                  </a:cubicBezTo>
                  <a:cubicBezTo>
                    <a:pt x="5202" y="2841"/>
                    <a:pt x="5684" y="4030"/>
                    <a:pt x="5684" y="4030"/>
                  </a:cubicBezTo>
                  <a:lnTo>
                    <a:pt x="6324" y="3829"/>
                  </a:lnTo>
                  <a:cubicBezTo>
                    <a:pt x="6329" y="3835"/>
                    <a:pt x="6329" y="3835"/>
                    <a:pt x="6329" y="3840"/>
                  </a:cubicBezTo>
                  <a:cubicBezTo>
                    <a:pt x="6340" y="3866"/>
                    <a:pt x="6364" y="3881"/>
                    <a:pt x="6390" y="3881"/>
                  </a:cubicBezTo>
                  <a:cubicBezTo>
                    <a:pt x="6401" y="3881"/>
                    <a:pt x="6413" y="3878"/>
                    <a:pt x="6425" y="3872"/>
                  </a:cubicBezTo>
                  <a:cubicBezTo>
                    <a:pt x="6456" y="3861"/>
                    <a:pt x="6472" y="3824"/>
                    <a:pt x="6462" y="3787"/>
                  </a:cubicBezTo>
                  <a:lnTo>
                    <a:pt x="7107" y="3591"/>
                  </a:lnTo>
                  <a:lnTo>
                    <a:pt x="7112" y="3602"/>
                  </a:lnTo>
                  <a:cubicBezTo>
                    <a:pt x="7127" y="3625"/>
                    <a:pt x="7154" y="3640"/>
                    <a:pt x="7182" y="3640"/>
                  </a:cubicBezTo>
                  <a:cubicBezTo>
                    <a:pt x="7192" y="3640"/>
                    <a:pt x="7202" y="3638"/>
                    <a:pt x="7212" y="3634"/>
                  </a:cubicBezTo>
                  <a:cubicBezTo>
                    <a:pt x="7244" y="3618"/>
                    <a:pt x="7255" y="3581"/>
                    <a:pt x="7244" y="3549"/>
                  </a:cubicBezTo>
                  <a:lnTo>
                    <a:pt x="7831" y="3369"/>
                  </a:lnTo>
                  <a:lnTo>
                    <a:pt x="7868" y="3369"/>
                  </a:lnTo>
                  <a:cubicBezTo>
                    <a:pt x="7878" y="3364"/>
                    <a:pt x="7889" y="3359"/>
                    <a:pt x="7900" y="3348"/>
                  </a:cubicBezTo>
                  <a:lnTo>
                    <a:pt x="8370" y="3200"/>
                  </a:lnTo>
                  <a:cubicBezTo>
                    <a:pt x="8370" y="3200"/>
                    <a:pt x="7086" y="0"/>
                    <a:pt x="4448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00" name="Google Shape;1600;p32"/>
            <p:cNvGrpSpPr/>
            <p:nvPr/>
          </p:nvGrpSpPr>
          <p:grpSpPr>
            <a:xfrm>
              <a:off x="1472438" y="613278"/>
              <a:ext cx="756732" cy="500600"/>
              <a:chOff x="2325411" y="613278"/>
              <a:chExt cx="756732" cy="500600"/>
            </a:xfrm>
          </p:grpSpPr>
          <p:sp>
            <p:nvSpPr>
              <p:cNvPr id="1601" name="Google Shape;1601;p32"/>
              <p:cNvSpPr/>
              <p:nvPr/>
            </p:nvSpPr>
            <p:spPr>
              <a:xfrm>
                <a:off x="2585972" y="808654"/>
                <a:ext cx="317430" cy="242660"/>
              </a:xfrm>
              <a:custGeom>
                <a:avLst/>
                <a:gdLst/>
                <a:ahLst/>
                <a:cxnLst/>
                <a:rect l="l" t="t" r="r" b="b"/>
                <a:pathLst>
                  <a:path w="3511" h="2684" extrusionOk="0">
                    <a:moveTo>
                      <a:pt x="1580" y="1"/>
                    </a:moveTo>
                    <a:cubicBezTo>
                      <a:pt x="1399" y="1"/>
                      <a:pt x="1209" y="40"/>
                      <a:pt x="1010" y="130"/>
                    </a:cubicBezTo>
                    <a:cubicBezTo>
                      <a:pt x="0" y="590"/>
                      <a:pt x="286" y="1948"/>
                      <a:pt x="518" y="2683"/>
                    </a:cubicBezTo>
                    <a:lnTo>
                      <a:pt x="1089" y="2472"/>
                    </a:lnTo>
                    <a:cubicBezTo>
                      <a:pt x="1089" y="2472"/>
                      <a:pt x="555" y="822"/>
                      <a:pt x="1412" y="690"/>
                    </a:cubicBezTo>
                    <a:cubicBezTo>
                      <a:pt x="1453" y="684"/>
                      <a:pt x="1494" y="681"/>
                      <a:pt x="1533" y="681"/>
                    </a:cubicBezTo>
                    <a:cubicBezTo>
                      <a:pt x="2318" y="681"/>
                      <a:pt x="2797" y="1864"/>
                      <a:pt x="2797" y="1864"/>
                    </a:cubicBezTo>
                    <a:lnTo>
                      <a:pt x="3511" y="1647"/>
                    </a:lnTo>
                    <a:cubicBezTo>
                      <a:pt x="3205" y="1062"/>
                      <a:pt x="2520" y="1"/>
                      <a:pt x="158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2" name="Google Shape;1602;p32"/>
              <p:cNvSpPr/>
              <p:nvPr/>
            </p:nvSpPr>
            <p:spPr>
              <a:xfrm>
                <a:off x="2325411" y="613278"/>
                <a:ext cx="756732" cy="500600"/>
              </a:xfrm>
              <a:custGeom>
                <a:avLst/>
                <a:gdLst/>
                <a:ahLst/>
                <a:cxnLst/>
                <a:rect l="l" t="t" r="r" b="b"/>
                <a:pathLst>
                  <a:path w="8370" h="5537" extrusionOk="0">
                    <a:moveTo>
                      <a:pt x="4448" y="0"/>
                    </a:moveTo>
                    <a:cubicBezTo>
                      <a:pt x="4110" y="0"/>
                      <a:pt x="3750" y="53"/>
                      <a:pt x="3369" y="171"/>
                    </a:cubicBezTo>
                    <a:cubicBezTo>
                      <a:pt x="1" y="1217"/>
                      <a:pt x="1492" y="5537"/>
                      <a:pt x="1492" y="5537"/>
                    </a:cubicBezTo>
                    <a:lnTo>
                      <a:pt x="2020" y="5347"/>
                    </a:lnTo>
                    <a:cubicBezTo>
                      <a:pt x="1671" y="4321"/>
                      <a:pt x="1079" y="1820"/>
                      <a:pt x="3363" y="948"/>
                    </a:cubicBezTo>
                    <a:cubicBezTo>
                      <a:pt x="3874" y="751"/>
                      <a:pt x="4333" y="667"/>
                      <a:pt x="4745" y="667"/>
                    </a:cubicBezTo>
                    <a:cubicBezTo>
                      <a:pt x="6701" y="667"/>
                      <a:pt x="7594" y="2566"/>
                      <a:pt x="7878" y="3348"/>
                    </a:cubicBezTo>
                    <a:lnTo>
                      <a:pt x="8370" y="3200"/>
                    </a:lnTo>
                    <a:cubicBezTo>
                      <a:pt x="8370" y="3200"/>
                      <a:pt x="7086" y="0"/>
                      <a:pt x="44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3" name="Google Shape;1603;p32"/>
              <p:cNvSpPr/>
              <p:nvPr/>
            </p:nvSpPr>
            <p:spPr>
              <a:xfrm>
                <a:off x="2422963" y="673581"/>
                <a:ext cx="615240" cy="423119"/>
              </a:xfrm>
              <a:custGeom>
                <a:avLst/>
                <a:gdLst/>
                <a:ahLst/>
                <a:cxnLst/>
                <a:rect l="l" t="t" r="r" b="b"/>
                <a:pathLst>
                  <a:path w="6805" h="4680" extrusionOk="0">
                    <a:moveTo>
                      <a:pt x="3664" y="0"/>
                    </a:moveTo>
                    <a:cubicBezTo>
                      <a:pt x="3253" y="0"/>
                      <a:pt x="2794" y="84"/>
                      <a:pt x="2284" y="281"/>
                    </a:cubicBezTo>
                    <a:cubicBezTo>
                      <a:pt x="0" y="1153"/>
                      <a:pt x="592" y="3654"/>
                      <a:pt x="941" y="4680"/>
                    </a:cubicBezTo>
                    <a:lnTo>
                      <a:pt x="1645" y="4426"/>
                    </a:lnTo>
                    <a:cubicBezTo>
                      <a:pt x="1280" y="3353"/>
                      <a:pt x="846" y="1185"/>
                      <a:pt x="3109" y="720"/>
                    </a:cubicBezTo>
                    <a:cubicBezTo>
                      <a:pt x="3232" y="694"/>
                      <a:pt x="3353" y="682"/>
                      <a:pt x="3470" y="682"/>
                    </a:cubicBezTo>
                    <a:cubicBezTo>
                      <a:pt x="4768" y="682"/>
                      <a:pt x="5699" y="2137"/>
                      <a:pt x="6096" y="2898"/>
                    </a:cubicBezTo>
                    <a:lnTo>
                      <a:pt x="6805" y="2681"/>
                    </a:lnTo>
                    <a:cubicBezTo>
                      <a:pt x="6516" y="1904"/>
                      <a:pt x="5622" y="0"/>
                      <a:pt x="36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4" name="Google Shape;1604;p32"/>
              <p:cNvSpPr/>
              <p:nvPr/>
            </p:nvSpPr>
            <p:spPr>
              <a:xfrm>
                <a:off x="2499450" y="735331"/>
                <a:ext cx="474743" cy="338405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3743" extrusionOk="0">
                    <a:moveTo>
                      <a:pt x="2619" y="0"/>
                    </a:moveTo>
                    <a:cubicBezTo>
                      <a:pt x="2503" y="0"/>
                      <a:pt x="2384" y="12"/>
                      <a:pt x="2263" y="37"/>
                    </a:cubicBezTo>
                    <a:cubicBezTo>
                      <a:pt x="0" y="497"/>
                      <a:pt x="428" y="2670"/>
                      <a:pt x="793" y="3743"/>
                    </a:cubicBezTo>
                    <a:lnTo>
                      <a:pt x="1475" y="3494"/>
                    </a:lnTo>
                    <a:cubicBezTo>
                      <a:pt x="1237" y="2759"/>
                      <a:pt x="957" y="1401"/>
                      <a:pt x="1967" y="941"/>
                    </a:cubicBezTo>
                    <a:cubicBezTo>
                      <a:pt x="2165" y="852"/>
                      <a:pt x="2354" y="814"/>
                      <a:pt x="2534" y="814"/>
                    </a:cubicBezTo>
                    <a:cubicBezTo>
                      <a:pt x="3474" y="814"/>
                      <a:pt x="4157" y="1872"/>
                      <a:pt x="4468" y="2458"/>
                    </a:cubicBezTo>
                    <a:lnTo>
                      <a:pt x="5250" y="2215"/>
                    </a:lnTo>
                    <a:cubicBezTo>
                      <a:pt x="4847" y="1453"/>
                      <a:pt x="3914" y="0"/>
                      <a:pt x="26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5" name="Google Shape;1605;p32"/>
              <p:cNvSpPr/>
              <p:nvPr/>
            </p:nvSpPr>
            <p:spPr>
              <a:xfrm>
                <a:off x="2441588" y="663817"/>
                <a:ext cx="599961" cy="439121"/>
              </a:xfrm>
              <a:custGeom>
                <a:avLst/>
                <a:gdLst/>
                <a:ahLst/>
                <a:cxnLst/>
                <a:rect l="l" t="t" r="r" b="b"/>
                <a:pathLst>
                  <a:path w="6636" h="4857" extrusionOk="0">
                    <a:moveTo>
                      <a:pt x="3370" y="1"/>
                    </a:moveTo>
                    <a:cubicBezTo>
                      <a:pt x="3096" y="1"/>
                      <a:pt x="2801" y="36"/>
                      <a:pt x="2485" y="114"/>
                    </a:cubicBezTo>
                    <a:cubicBezTo>
                      <a:pt x="1698" y="310"/>
                      <a:pt x="1121" y="727"/>
                      <a:pt x="778" y="1351"/>
                    </a:cubicBezTo>
                    <a:cubicBezTo>
                      <a:pt x="0" y="2757"/>
                      <a:pt x="640" y="4724"/>
                      <a:pt x="667" y="4809"/>
                    </a:cubicBezTo>
                    <a:cubicBezTo>
                      <a:pt x="677" y="4835"/>
                      <a:pt x="698" y="4851"/>
                      <a:pt x="725" y="4856"/>
                    </a:cubicBezTo>
                    <a:lnTo>
                      <a:pt x="762" y="4856"/>
                    </a:lnTo>
                    <a:cubicBezTo>
                      <a:pt x="799" y="4840"/>
                      <a:pt x="820" y="4798"/>
                      <a:pt x="804" y="4761"/>
                    </a:cubicBezTo>
                    <a:cubicBezTo>
                      <a:pt x="799" y="4745"/>
                      <a:pt x="159" y="2779"/>
                      <a:pt x="905" y="1420"/>
                    </a:cubicBezTo>
                    <a:cubicBezTo>
                      <a:pt x="1227" y="833"/>
                      <a:pt x="1772" y="436"/>
                      <a:pt x="2522" y="257"/>
                    </a:cubicBezTo>
                    <a:cubicBezTo>
                      <a:pt x="2822" y="182"/>
                      <a:pt x="3110" y="145"/>
                      <a:pt x="3386" y="145"/>
                    </a:cubicBezTo>
                    <a:cubicBezTo>
                      <a:pt x="4249" y="145"/>
                      <a:pt x="4994" y="507"/>
                      <a:pt x="5615" y="1224"/>
                    </a:cubicBezTo>
                    <a:cubicBezTo>
                      <a:pt x="6001" y="1674"/>
                      <a:pt x="6297" y="2197"/>
                      <a:pt x="6488" y="2757"/>
                    </a:cubicBezTo>
                    <a:cubicBezTo>
                      <a:pt x="6496" y="2788"/>
                      <a:pt x="6527" y="2808"/>
                      <a:pt x="6558" y="2808"/>
                    </a:cubicBezTo>
                    <a:cubicBezTo>
                      <a:pt x="6564" y="2808"/>
                      <a:pt x="6571" y="2807"/>
                      <a:pt x="6577" y="2805"/>
                    </a:cubicBezTo>
                    <a:cubicBezTo>
                      <a:pt x="6614" y="2794"/>
                      <a:pt x="6636" y="2752"/>
                      <a:pt x="6625" y="2715"/>
                    </a:cubicBezTo>
                    <a:cubicBezTo>
                      <a:pt x="6616" y="2687"/>
                      <a:pt x="5771" y="1"/>
                      <a:pt x="33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6" name="Google Shape;1606;p32"/>
              <p:cNvSpPr/>
              <p:nvPr/>
            </p:nvSpPr>
            <p:spPr>
              <a:xfrm>
                <a:off x="2516176" y="729093"/>
                <a:ext cx="466244" cy="350972"/>
              </a:xfrm>
              <a:custGeom>
                <a:avLst/>
                <a:gdLst/>
                <a:ahLst/>
                <a:cxnLst/>
                <a:rect l="l" t="t" r="r" b="b"/>
                <a:pathLst>
                  <a:path w="5157" h="3882" extrusionOk="0">
                    <a:moveTo>
                      <a:pt x="2368" y="0"/>
                    </a:moveTo>
                    <a:cubicBezTo>
                      <a:pt x="2178" y="0"/>
                      <a:pt x="1980" y="31"/>
                      <a:pt x="1777" y="100"/>
                    </a:cubicBezTo>
                    <a:cubicBezTo>
                      <a:pt x="1206" y="296"/>
                      <a:pt x="793" y="645"/>
                      <a:pt x="550" y="1142"/>
                    </a:cubicBezTo>
                    <a:cubicBezTo>
                      <a:pt x="0" y="2279"/>
                      <a:pt x="518" y="3770"/>
                      <a:pt x="540" y="3833"/>
                    </a:cubicBezTo>
                    <a:cubicBezTo>
                      <a:pt x="550" y="3859"/>
                      <a:pt x="571" y="3875"/>
                      <a:pt x="598" y="3881"/>
                    </a:cubicBezTo>
                    <a:cubicBezTo>
                      <a:pt x="602" y="3881"/>
                      <a:pt x="607" y="3882"/>
                      <a:pt x="611" y="3882"/>
                    </a:cubicBezTo>
                    <a:cubicBezTo>
                      <a:pt x="657" y="3882"/>
                      <a:pt x="691" y="3834"/>
                      <a:pt x="672" y="3785"/>
                    </a:cubicBezTo>
                    <a:cubicBezTo>
                      <a:pt x="666" y="3775"/>
                      <a:pt x="154" y="2289"/>
                      <a:pt x="677" y="1211"/>
                    </a:cubicBezTo>
                    <a:cubicBezTo>
                      <a:pt x="904" y="745"/>
                      <a:pt x="1285" y="423"/>
                      <a:pt x="1819" y="238"/>
                    </a:cubicBezTo>
                    <a:cubicBezTo>
                      <a:pt x="2005" y="175"/>
                      <a:pt x="2186" y="146"/>
                      <a:pt x="2362" y="146"/>
                    </a:cubicBezTo>
                    <a:cubicBezTo>
                      <a:pt x="3892" y="146"/>
                      <a:pt x="4982" y="2297"/>
                      <a:pt x="4996" y="2321"/>
                    </a:cubicBezTo>
                    <a:cubicBezTo>
                      <a:pt x="5010" y="2349"/>
                      <a:pt x="5034" y="2361"/>
                      <a:pt x="5058" y="2361"/>
                    </a:cubicBezTo>
                    <a:cubicBezTo>
                      <a:pt x="5107" y="2361"/>
                      <a:pt x="5157" y="2312"/>
                      <a:pt x="5129" y="2252"/>
                    </a:cubicBezTo>
                    <a:cubicBezTo>
                      <a:pt x="5114" y="2229"/>
                      <a:pt x="3987" y="0"/>
                      <a:pt x="2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7" name="Google Shape;1607;p32"/>
              <p:cNvSpPr/>
              <p:nvPr/>
            </p:nvSpPr>
            <p:spPr>
              <a:xfrm>
                <a:off x="2588323" y="802144"/>
                <a:ext cx="323306" cy="255860"/>
              </a:xfrm>
              <a:custGeom>
                <a:avLst/>
                <a:gdLst/>
                <a:ahLst/>
                <a:cxnLst/>
                <a:rect l="l" t="t" r="r" b="b"/>
                <a:pathLst>
                  <a:path w="3576" h="2830" extrusionOk="0">
                    <a:moveTo>
                      <a:pt x="1542" y="1"/>
                    </a:moveTo>
                    <a:cubicBezTo>
                      <a:pt x="1402" y="1"/>
                      <a:pt x="1261" y="23"/>
                      <a:pt x="1121" y="70"/>
                    </a:cubicBezTo>
                    <a:cubicBezTo>
                      <a:pt x="815" y="165"/>
                      <a:pt x="556" y="381"/>
                      <a:pt x="413" y="672"/>
                    </a:cubicBezTo>
                    <a:cubicBezTo>
                      <a:pt x="1" y="1486"/>
                      <a:pt x="408" y="2724"/>
                      <a:pt x="429" y="2776"/>
                    </a:cubicBezTo>
                    <a:cubicBezTo>
                      <a:pt x="434" y="2803"/>
                      <a:pt x="455" y="2824"/>
                      <a:pt x="482" y="2829"/>
                    </a:cubicBezTo>
                    <a:cubicBezTo>
                      <a:pt x="492" y="2829"/>
                      <a:pt x="503" y="2829"/>
                      <a:pt x="513" y="2824"/>
                    </a:cubicBezTo>
                    <a:cubicBezTo>
                      <a:pt x="556" y="2808"/>
                      <a:pt x="572" y="2771"/>
                      <a:pt x="561" y="2734"/>
                    </a:cubicBezTo>
                    <a:cubicBezTo>
                      <a:pt x="556" y="2718"/>
                      <a:pt x="159" y="1497"/>
                      <a:pt x="540" y="736"/>
                    </a:cubicBezTo>
                    <a:cubicBezTo>
                      <a:pt x="667" y="482"/>
                      <a:pt x="894" y="286"/>
                      <a:pt x="1164" y="207"/>
                    </a:cubicBezTo>
                    <a:cubicBezTo>
                      <a:pt x="1292" y="165"/>
                      <a:pt x="1416" y="146"/>
                      <a:pt x="1537" y="146"/>
                    </a:cubicBezTo>
                    <a:cubicBezTo>
                      <a:pt x="2637" y="146"/>
                      <a:pt x="3406" y="1732"/>
                      <a:pt x="3416" y="1751"/>
                    </a:cubicBezTo>
                    <a:cubicBezTo>
                      <a:pt x="3430" y="1781"/>
                      <a:pt x="3455" y="1794"/>
                      <a:pt x="3480" y="1794"/>
                    </a:cubicBezTo>
                    <a:cubicBezTo>
                      <a:pt x="3528" y="1794"/>
                      <a:pt x="3576" y="1747"/>
                      <a:pt x="3548" y="1687"/>
                    </a:cubicBezTo>
                    <a:cubicBezTo>
                      <a:pt x="3368" y="1333"/>
                      <a:pt x="3146" y="1005"/>
                      <a:pt x="2882" y="709"/>
                    </a:cubicBezTo>
                    <a:cubicBezTo>
                      <a:pt x="2454" y="241"/>
                      <a:pt x="1998" y="1"/>
                      <a:pt x="15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08" name="Google Shape;1608;p32"/>
          <p:cNvGrpSpPr/>
          <p:nvPr/>
        </p:nvGrpSpPr>
        <p:grpSpPr>
          <a:xfrm>
            <a:off x="7184646" y="539491"/>
            <a:ext cx="223202" cy="253961"/>
            <a:chOff x="1151521" y="1179691"/>
            <a:chExt cx="223202" cy="253961"/>
          </a:xfrm>
        </p:grpSpPr>
        <p:sp>
          <p:nvSpPr>
            <p:cNvPr id="1609" name="Google Shape;1609;p32"/>
            <p:cNvSpPr/>
            <p:nvPr/>
          </p:nvSpPr>
          <p:spPr>
            <a:xfrm>
              <a:off x="1151521" y="1179691"/>
              <a:ext cx="223202" cy="253961"/>
            </a:xfrm>
            <a:custGeom>
              <a:avLst/>
              <a:gdLst/>
              <a:ahLst/>
              <a:cxnLst/>
              <a:rect l="l" t="t" r="r" b="b"/>
              <a:pathLst>
                <a:path w="2264" h="2576" extrusionOk="0">
                  <a:moveTo>
                    <a:pt x="936" y="1"/>
                  </a:moveTo>
                  <a:lnTo>
                    <a:pt x="714" y="926"/>
                  </a:lnTo>
                  <a:lnTo>
                    <a:pt x="1" y="1301"/>
                  </a:lnTo>
                  <a:lnTo>
                    <a:pt x="788" y="1629"/>
                  </a:lnTo>
                  <a:lnTo>
                    <a:pt x="788" y="2576"/>
                  </a:lnTo>
                  <a:lnTo>
                    <a:pt x="1460" y="1962"/>
                  </a:lnTo>
                  <a:lnTo>
                    <a:pt x="2210" y="2179"/>
                  </a:lnTo>
                  <a:lnTo>
                    <a:pt x="1930" y="1370"/>
                  </a:lnTo>
                  <a:lnTo>
                    <a:pt x="2263" y="693"/>
                  </a:lnTo>
                  <a:lnTo>
                    <a:pt x="1444" y="741"/>
                  </a:lnTo>
                  <a:lnTo>
                    <a:pt x="936" y="1"/>
                  </a:ln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32"/>
            <p:cNvSpPr/>
            <p:nvPr/>
          </p:nvSpPr>
          <p:spPr>
            <a:xfrm>
              <a:off x="1151817" y="1179691"/>
              <a:ext cx="222611" cy="253961"/>
            </a:xfrm>
            <a:custGeom>
              <a:avLst/>
              <a:gdLst/>
              <a:ahLst/>
              <a:cxnLst/>
              <a:rect l="l" t="t" r="r" b="b"/>
              <a:pathLst>
                <a:path w="2258" h="2576" extrusionOk="0">
                  <a:moveTo>
                    <a:pt x="931" y="1"/>
                  </a:moveTo>
                  <a:lnTo>
                    <a:pt x="714" y="926"/>
                  </a:lnTo>
                  <a:lnTo>
                    <a:pt x="0" y="1301"/>
                  </a:lnTo>
                  <a:lnTo>
                    <a:pt x="783" y="1629"/>
                  </a:lnTo>
                  <a:lnTo>
                    <a:pt x="783" y="2576"/>
                  </a:lnTo>
                  <a:lnTo>
                    <a:pt x="1459" y="1962"/>
                  </a:lnTo>
                  <a:lnTo>
                    <a:pt x="2205" y="2179"/>
                  </a:lnTo>
                  <a:lnTo>
                    <a:pt x="1925" y="1370"/>
                  </a:lnTo>
                  <a:lnTo>
                    <a:pt x="2258" y="693"/>
                  </a:lnTo>
                  <a:lnTo>
                    <a:pt x="2258" y="693"/>
                  </a:lnTo>
                  <a:lnTo>
                    <a:pt x="1438" y="741"/>
                  </a:lnTo>
                  <a:lnTo>
                    <a:pt x="93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1" name="Google Shape;1611;p32"/>
          <p:cNvSpPr/>
          <p:nvPr/>
        </p:nvSpPr>
        <p:spPr>
          <a:xfrm>
            <a:off x="7200900" y="4233675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2" name="Google Shape;1612;p32"/>
          <p:cNvSpPr/>
          <p:nvPr/>
        </p:nvSpPr>
        <p:spPr>
          <a:xfrm>
            <a:off x="7424088" y="4066535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3" name="Google Shape;1613;p32"/>
          <p:cNvSpPr/>
          <p:nvPr/>
        </p:nvSpPr>
        <p:spPr>
          <a:xfrm>
            <a:off x="7424100" y="1087100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4" name="Google Shape;1614;p32"/>
          <p:cNvSpPr/>
          <p:nvPr/>
        </p:nvSpPr>
        <p:spPr>
          <a:xfrm>
            <a:off x="7685500" y="716988"/>
            <a:ext cx="392894" cy="258971"/>
          </a:xfrm>
          <a:custGeom>
            <a:avLst/>
            <a:gdLst/>
            <a:ahLst/>
            <a:cxnLst/>
            <a:rect l="l" t="t" r="r" b="b"/>
            <a:pathLst>
              <a:path w="4838" h="3189" extrusionOk="0">
                <a:moveTo>
                  <a:pt x="2422" y="492"/>
                </a:moveTo>
                <a:cubicBezTo>
                  <a:pt x="2612" y="677"/>
                  <a:pt x="2649" y="899"/>
                  <a:pt x="2596" y="1042"/>
                </a:cubicBezTo>
                <a:cubicBezTo>
                  <a:pt x="2570" y="1117"/>
                  <a:pt x="2521" y="1158"/>
                  <a:pt x="2464" y="1158"/>
                </a:cubicBezTo>
                <a:cubicBezTo>
                  <a:pt x="2429" y="1158"/>
                  <a:pt x="2391" y="1142"/>
                  <a:pt x="2353" y="1110"/>
                </a:cubicBezTo>
                <a:cubicBezTo>
                  <a:pt x="2221" y="994"/>
                  <a:pt x="2252" y="730"/>
                  <a:pt x="2422" y="492"/>
                </a:cubicBezTo>
                <a:close/>
                <a:moveTo>
                  <a:pt x="3886" y="1205"/>
                </a:moveTo>
                <a:cubicBezTo>
                  <a:pt x="3854" y="1465"/>
                  <a:pt x="3690" y="1660"/>
                  <a:pt x="3479" y="1687"/>
                </a:cubicBezTo>
                <a:cubicBezTo>
                  <a:pt x="3474" y="1689"/>
                  <a:pt x="3467" y="1691"/>
                  <a:pt x="3460" y="1691"/>
                </a:cubicBezTo>
                <a:cubicBezTo>
                  <a:pt x="3454" y="1691"/>
                  <a:pt x="3447" y="1689"/>
                  <a:pt x="3442" y="1687"/>
                </a:cubicBezTo>
                <a:cubicBezTo>
                  <a:pt x="3384" y="1687"/>
                  <a:pt x="3384" y="1671"/>
                  <a:pt x="3384" y="1655"/>
                </a:cubicBezTo>
                <a:cubicBezTo>
                  <a:pt x="3378" y="1549"/>
                  <a:pt x="3590" y="1274"/>
                  <a:pt x="3886" y="1205"/>
                </a:cubicBezTo>
                <a:close/>
                <a:moveTo>
                  <a:pt x="1348" y="1866"/>
                </a:moveTo>
                <a:cubicBezTo>
                  <a:pt x="1385" y="1877"/>
                  <a:pt x="1422" y="1898"/>
                  <a:pt x="1438" y="1930"/>
                </a:cubicBezTo>
                <a:cubicBezTo>
                  <a:pt x="1544" y="2062"/>
                  <a:pt x="1570" y="2199"/>
                  <a:pt x="1512" y="2326"/>
                </a:cubicBezTo>
                <a:cubicBezTo>
                  <a:pt x="1449" y="2458"/>
                  <a:pt x="1301" y="2538"/>
                  <a:pt x="1116" y="2538"/>
                </a:cubicBezTo>
                <a:cubicBezTo>
                  <a:pt x="1084" y="2300"/>
                  <a:pt x="1153" y="2051"/>
                  <a:pt x="1248" y="1935"/>
                </a:cubicBezTo>
                <a:cubicBezTo>
                  <a:pt x="1269" y="1898"/>
                  <a:pt x="1306" y="1872"/>
                  <a:pt x="1348" y="1866"/>
                </a:cubicBezTo>
                <a:close/>
                <a:moveTo>
                  <a:pt x="2950" y="2078"/>
                </a:moveTo>
                <a:cubicBezTo>
                  <a:pt x="2961" y="2078"/>
                  <a:pt x="2993" y="2104"/>
                  <a:pt x="3014" y="2178"/>
                </a:cubicBezTo>
                <a:cubicBezTo>
                  <a:pt x="3077" y="2358"/>
                  <a:pt x="3035" y="2554"/>
                  <a:pt x="2913" y="2691"/>
                </a:cubicBezTo>
                <a:cubicBezTo>
                  <a:pt x="2818" y="2527"/>
                  <a:pt x="2802" y="2332"/>
                  <a:pt x="2876" y="2157"/>
                </a:cubicBezTo>
                <a:cubicBezTo>
                  <a:pt x="2908" y="2099"/>
                  <a:pt x="2940" y="2078"/>
                  <a:pt x="2950" y="2078"/>
                </a:cubicBezTo>
                <a:close/>
                <a:moveTo>
                  <a:pt x="3026" y="147"/>
                </a:moveTo>
                <a:cubicBezTo>
                  <a:pt x="3149" y="147"/>
                  <a:pt x="3274" y="183"/>
                  <a:pt x="3394" y="259"/>
                </a:cubicBezTo>
                <a:cubicBezTo>
                  <a:pt x="3696" y="455"/>
                  <a:pt x="3881" y="751"/>
                  <a:pt x="3891" y="1057"/>
                </a:cubicBezTo>
                <a:cubicBezTo>
                  <a:pt x="3521" y="1126"/>
                  <a:pt x="3230" y="1465"/>
                  <a:pt x="3241" y="1660"/>
                </a:cubicBezTo>
                <a:cubicBezTo>
                  <a:pt x="3241" y="1745"/>
                  <a:pt x="3294" y="1829"/>
                  <a:pt x="3437" y="1829"/>
                </a:cubicBezTo>
                <a:lnTo>
                  <a:pt x="3495" y="1829"/>
                </a:lnTo>
                <a:cubicBezTo>
                  <a:pt x="3780" y="1792"/>
                  <a:pt x="3997" y="1533"/>
                  <a:pt x="4029" y="1190"/>
                </a:cubicBezTo>
                <a:cubicBezTo>
                  <a:pt x="4198" y="1200"/>
                  <a:pt x="4362" y="1285"/>
                  <a:pt x="4473" y="1412"/>
                </a:cubicBezTo>
                <a:cubicBezTo>
                  <a:pt x="4700" y="1655"/>
                  <a:pt x="4642" y="1940"/>
                  <a:pt x="4557" y="2141"/>
                </a:cubicBezTo>
                <a:cubicBezTo>
                  <a:pt x="4362" y="2596"/>
                  <a:pt x="3807" y="3014"/>
                  <a:pt x="3394" y="3014"/>
                </a:cubicBezTo>
                <a:cubicBezTo>
                  <a:pt x="3387" y="3014"/>
                  <a:pt x="3380" y="3014"/>
                  <a:pt x="3373" y="3014"/>
                </a:cubicBezTo>
                <a:cubicBezTo>
                  <a:pt x="3280" y="3014"/>
                  <a:pt x="3187" y="2983"/>
                  <a:pt x="3109" y="2924"/>
                </a:cubicBezTo>
                <a:cubicBezTo>
                  <a:pt x="3067" y="2887"/>
                  <a:pt x="3030" y="2850"/>
                  <a:pt x="2993" y="2813"/>
                </a:cubicBezTo>
                <a:cubicBezTo>
                  <a:pt x="3167" y="2633"/>
                  <a:pt x="3225" y="2374"/>
                  <a:pt x="3146" y="2136"/>
                </a:cubicBezTo>
                <a:cubicBezTo>
                  <a:pt x="3098" y="1962"/>
                  <a:pt x="3003" y="1935"/>
                  <a:pt x="2950" y="1935"/>
                </a:cubicBezTo>
                <a:cubicBezTo>
                  <a:pt x="2876" y="1935"/>
                  <a:pt x="2802" y="1988"/>
                  <a:pt x="2749" y="2088"/>
                </a:cubicBezTo>
                <a:cubicBezTo>
                  <a:pt x="2649" y="2316"/>
                  <a:pt x="2670" y="2580"/>
                  <a:pt x="2807" y="2792"/>
                </a:cubicBezTo>
                <a:cubicBezTo>
                  <a:pt x="2644" y="2913"/>
                  <a:pt x="2337" y="3045"/>
                  <a:pt x="1782" y="3045"/>
                </a:cubicBezTo>
                <a:lnTo>
                  <a:pt x="1718" y="3045"/>
                </a:lnTo>
                <a:cubicBezTo>
                  <a:pt x="1369" y="3040"/>
                  <a:pt x="1221" y="2860"/>
                  <a:pt x="1153" y="2681"/>
                </a:cubicBezTo>
                <a:cubicBezTo>
                  <a:pt x="1359" y="2681"/>
                  <a:pt x="1544" y="2570"/>
                  <a:pt x="1639" y="2390"/>
                </a:cubicBezTo>
                <a:cubicBezTo>
                  <a:pt x="1724" y="2221"/>
                  <a:pt x="1692" y="2020"/>
                  <a:pt x="1554" y="1840"/>
                </a:cubicBezTo>
                <a:cubicBezTo>
                  <a:pt x="1507" y="1771"/>
                  <a:pt x="1433" y="1729"/>
                  <a:pt x="1348" y="1724"/>
                </a:cubicBezTo>
                <a:cubicBezTo>
                  <a:pt x="1264" y="1729"/>
                  <a:pt x="1184" y="1771"/>
                  <a:pt x="1137" y="1840"/>
                </a:cubicBezTo>
                <a:cubicBezTo>
                  <a:pt x="1026" y="1983"/>
                  <a:pt x="941" y="2247"/>
                  <a:pt x="973" y="2527"/>
                </a:cubicBezTo>
                <a:cubicBezTo>
                  <a:pt x="798" y="2490"/>
                  <a:pt x="640" y="2411"/>
                  <a:pt x="497" y="2300"/>
                </a:cubicBezTo>
                <a:cubicBezTo>
                  <a:pt x="138" y="2030"/>
                  <a:pt x="212" y="1655"/>
                  <a:pt x="264" y="1502"/>
                </a:cubicBezTo>
                <a:cubicBezTo>
                  <a:pt x="370" y="1174"/>
                  <a:pt x="661" y="909"/>
                  <a:pt x="909" y="909"/>
                </a:cubicBezTo>
                <a:cubicBezTo>
                  <a:pt x="968" y="909"/>
                  <a:pt x="1026" y="925"/>
                  <a:pt x="1079" y="957"/>
                </a:cubicBezTo>
                <a:cubicBezTo>
                  <a:pt x="1092" y="965"/>
                  <a:pt x="1105" y="969"/>
                  <a:pt x="1118" y="969"/>
                </a:cubicBezTo>
                <a:cubicBezTo>
                  <a:pt x="1132" y="969"/>
                  <a:pt x="1145" y="965"/>
                  <a:pt x="1158" y="957"/>
                </a:cubicBezTo>
                <a:cubicBezTo>
                  <a:pt x="1179" y="941"/>
                  <a:pt x="1190" y="915"/>
                  <a:pt x="1190" y="888"/>
                </a:cubicBezTo>
                <a:cubicBezTo>
                  <a:pt x="1190" y="888"/>
                  <a:pt x="1142" y="513"/>
                  <a:pt x="1322" y="307"/>
                </a:cubicBezTo>
                <a:cubicBezTo>
                  <a:pt x="1396" y="220"/>
                  <a:pt x="1502" y="177"/>
                  <a:pt x="1640" y="177"/>
                </a:cubicBezTo>
                <a:cubicBezTo>
                  <a:pt x="1738" y="177"/>
                  <a:pt x="1853" y="199"/>
                  <a:pt x="1983" y="243"/>
                </a:cubicBezTo>
                <a:cubicBezTo>
                  <a:pt x="2094" y="280"/>
                  <a:pt x="2205" y="333"/>
                  <a:pt x="2305" y="402"/>
                </a:cubicBezTo>
                <a:cubicBezTo>
                  <a:pt x="2110" y="671"/>
                  <a:pt x="2041" y="1031"/>
                  <a:pt x="2258" y="1216"/>
                </a:cubicBezTo>
                <a:cubicBezTo>
                  <a:pt x="2322" y="1273"/>
                  <a:pt x="2393" y="1299"/>
                  <a:pt x="2461" y="1299"/>
                </a:cubicBezTo>
                <a:cubicBezTo>
                  <a:pt x="2576" y="1299"/>
                  <a:pt x="2682" y="1222"/>
                  <a:pt x="2728" y="1089"/>
                </a:cubicBezTo>
                <a:cubicBezTo>
                  <a:pt x="2797" y="899"/>
                  <a:pt x="2749" y="613"/>
                  <a:pt x="2506" y="386"/>
                </a:cubicBezTo>
                <a:cubicBezTo>
                  <a:pt x="2659" y="230"/>
                  <a:pt x="2840" y="147"/>
                  <a:pt x="3026" y="147"/>
                </a:cubicBezTo>
                <a:close/>
                <a:moveTo>
                  <a:pt x="3030" y="0"/>
                </a:moveTo>
                <a:cubicBezTo>
                  <a:pt x="2786" y="11"/>
                  <a:pt x="2559" y="116"/>
                  <a:pt x="2400" y="291"/>
                </a:cubicBezTo>
                <a:cubicBezTo>
                  <a:pt x="2289" y="212"/>
                  <a:pt x="2162" y="153"/>
                  <a:pt x="2030" y="106"/>
                </a:cubicBezTo>
                <a:cubicBezTo>
                  <a:pt x="1888" y="59"/>
                  <a:pt x="1758" y="36"/>
                  <a:pt x="1644" y="36"/>
                </a:cubicBezTo>
                <a:cubicBezTo>
                  <a:pt x="1461" y="36"/>
                  <a:pt x="1317" y="95"/>
                  <a:pt x="1216" y="212"/>
                </a:cubicBezTo>
                <a:cubicBezTo>
                  <a:pt x="1063" y="386"/>
                  <a:pt x="1042" y="640"/>
                  <a:pt x="1042" y="788"/>
                </a:cubicBezTo>
                <a:cubicBezTo>
                  <a:pt x="999" y="772"/>
                  <a:pt x="952" y="767"/>
                  <a:pt x="909" y="767"/>
                </a:cubicBezTo>
                <a:cubicBezTo>
                  <a:pt x="598" y="767"/>
                  <a:pt x="254" y="1084"/>
                  <a:pt x="127" y="1459"/>
                </a:cubicBezTo>
                <a:cubicBezTo>
                  <a:pt x="0" y="1840"/>
                  <a:pt x="106" y="2189"/>
                  <a:pt x="412" y="2416"/>
                </a:cubicBezTo>
                <a:cubicBezTo>
                  <a:pt x="582" y="2554"/>
                  <a:pt x="788" y="2644"/>
                  <a:pt x="999" y="2675"/>
                </a:cubicBezTo>
                <a:cubicBezTo>
                  <a:pt x="1095" y="2998"/>
                  <a:pt x="1348" y="3183"/>
                  <a:pt x="1713" y="3188"/>
                </a:cubicBezTo>
                <a:lnTo>
                  <a:pt x="1782" y="3188"/>
                </a:lnTo>
                <a:cubicBezTo>
                  <a:pt x="2263" y="3188"/>
                  <a:pt x="2649" y="3093"/>
                  <a:pt x="2892" y="2908"/>
                </a:cubicBezTo>
                <a:cubicBezTo>
                  <a:pt x="2934" y="2950"/>
                  <a:pt x="2977" y="2992"/>
                  <a:pt x="3024" y="3035"/>
                </a:cubicBezTo>
                <a:cubicBezTo>
                  <a:pt x="3125" y="3110"/>
                  <a:pt x="3249" y="3157"/>
                  <a:pt x="3379" y="3157"/>
                </a:cubicBezTo>
                <a:cubicBezTo>
                  <a:pt x="3386" y="3157"/>
                  <a:pt x="3393" y="3157"/>
                  <a:pt x="3400" y="3156"/>
                </a:cubicBezTo>
                <a:cubicBezTo>
                  <a:pt x="3870" y="3156"/>
                  <a:pt x="4473" y="2707"/>
                  <a:pt x="4695" y="2199"/>
                </a:cubicBezTo>
                <a:cubicBezTo>
                  <a:pt x="4838" y="1861"/>
                  <a:pt x="4801" y="1549"/>
                  <a:pt x="4579" y="1317"/>
                </a:cubicBezTo>
                <a:cubicBezTo>
                  <a:pt x="4441" y="1158"/>
                  <a:pt x="4246" y="1063"/>
                  <a:pt x="4039" y="1052"/>
                </a:cubicBezTo>
                <a:cubicBezTo>
                  <a:pt x="4018" y="693"/>
                  <a:pt x="3812" y="360"/>
                  <a:pt x="3474" y="143"/>
                </a:cubicBezTo>
                <a:cubicBezTo>
                  <a:pt x="3341" y="53"/>
                  <a:pt x="3188" y="5"/>
                  <a:pt x="303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文字方塊 123">
            <a:extLst>
              <a:ext uri="{FF2B5EF4-FFF2-40B4-BE49-F238E27FC236}">
                <a16:creationId xmlns:a16="http://schemas.microsoft.com/office/drawing/2014/main" id="{566B3FF0-3C92-4602-8E9E-689AE443585A}"/>
              </a:ext>
            </a:extLst>
          </p:cNvPr>
          <p:cNvSpPr txBox="1"/>
          <p:nvPr/>
        </p:nvSpPr>
        <p:spPr>
          <a:xfrm>
            <a:off x="688019" y="1618925"/>
            <a:ext cx="5380521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3200" dirty="0">
                <a:latin typeface="Arial Rounded MT Bold" panose="020F0704030504030204" pitchFamily="34" charset="0"/>
                <a:cs typeface="Aharoni" panose="02010803020104030203" pitchFamily="2" charset="-79"/>
              </a:rPr>
              <a:t>Where’s the ___________?</a:t>
            </a:r>
          </a:p>
          <a:p>
            <a:pPr>
              <a:lnSpc>
                <a:spcPct val="200000"/>
              </a:lnSpc>
            </a:pPr>
            <a:r>
              <a:rPr lang="en-US" altLang="zh-TW" sz="3200" dirty="0">
                <a:latin typeface="Comic Sans MS" panose="030F0702030302020204" pitchFamily="66" charset="0"/>
                <a:cs typeface="Aharoni" panose="02010803020104030203" pitchFamily="2" charset="-79"/>
              </a:rPr>
              <a:t>I</a:t>
            </a:r>
            <a:r>
              <a:rPr lang="en-US" altLang="zh-TW" sz="3200" dirty="0">
                <a:latin typeface="Arial Rounded MT Bold" panose="020F0704030504030204" pitchFamily="34" charset="0"/>
                <a:cs typeface="Aharoni" panose="02010803020104030203" pitchFamily="2" charset="-79"/>
              </a:rPr>
              <a:t>t’s _______ the ________.</a:t>
            </a:r>
            <a:endParaRPr lang="zh-TW" altLang="en-US" sz="3200" dirty="0"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sp>
        <p:nvSpPr>
          <p:cNvPr id="131" name="文字方塊 130">
            <a:extLst>
              <a:ext uri="{FF2B5EF4-FFF2-40B4-BE49-F238E27FC236}">
                <a16:creationId xmlns:a16="http://schemas.microsoft.com/office/drawing/2014/main" id="{45C558FB-4C42-4E18-9FC8-B607D5F6CF04}"/>
              </a:ext>
            </a:extLst>
          </p:cNvPr>
          <p:cNvSpPr txBox="1"/>
          <p:nvPr/>
        </p:nvSpPr>
        <p:spPr>
          <a:xfrm>
            <a:off x="3702775" y="1925419"/>
            <a:ext cx="146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dog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sp>
        <p:nvSpPr>
          <p:cNvPr id="132" name="文字方塊 131">
            <a:extLst>
              <a:ext uri="{FF2B5EF4-FFF2-40B4-BE49-F238E27FC236}">
                <a16:creationId xmlns:a16="http://schemas.microsoft.com/office/drawing/2014/main" id="{5DC4F283-69F6-4545-955D-5D3F5E447142}"/>
              </a:ext>
            </a:extLst>
          </p:cNvPr>
          <p:cNvSpPr txBox="1"/>
          <p:nvPr/>
        </p:nvSpPr>
        <p:spPr>
          <a:xfrm>
            <a:off x="1876696" y="2878244"/>
            <a:ext cx="1417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on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pic>
        <p:nvPicPr>
          <p:cNvPr id="2052" name="Picture 4" descr="Working from Home with Bichon Frise Puppy Dog on Desk with Computer Stock  Photo - Image of daycare, bichon: 97570596">
            <a:extLst>
              <a:ext uri="{FF2B5EF4-FFF2-40B4-BE49-F238E27FC236}">
                <a16:creationId xmlns:a16="http://schemas.microsoft.com/office/drawing/2014/main" id="{B9CCBDB9-8658-4D5C-ABD7-695BF1534D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89"/>
          <a:stretch/>
        </p:blipFill>
        <p:spPr bwMode="auto">
          <a:xfrm>
            <a:off x="5724126" y="1643937"/>
            <a:ext cx="3339891" cy="220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字方塊 31">
            <a:extLst>
              <a:ext uri="{FF2B5EF4-FFF2-40B4-BE49-F238E27FC236}">
                <a16:creationId xmlns:a16="http://schemas.microsoft.com/office/drawing/2014/main" id="{87414828-9B25-43FA-8563-3CCCB4E9826E}"/>
              </a:ext>
            </a:extLst>
          </p:cNvPr>
          <p:cNvSpPr txBox="1"/>
          <p:nvPr/>
        </p:nvSpPr>
        <p:spPr>
          <a:xfrm>
            <a:off x="3905476" y="2880686"/>
            <a:ext cx="1417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desk</a:t>
            </a:r>
            <a:endParaRPr lang="zh-TW" altLang="en-US" sz="3600" dirty="0">
              <a:solidFill>
                <a:srgbClr val="3333FF"/>
              </a:solidFill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cxnSp>
        <p:nvCxnSpPr>
          <p:cNvPr id="33" name="直線單箭頭接點 32">
            <a:extLst>
              <a:ext uri="{FF2B5EF4-FFF2-40B4-BE49-F238E27FC236}">
                <a16:creationId xmlns:a16="http://schemas.microsoft.com/office/drawing/2014/main" id="{8CE2B32E-2170-44C4-B434-FAA6136453DB}"/>
              </a:ext>
            </a:extLst>
          </p:cNvPr>
          <p:cNvCxnSpPr/>
          <p:nvPr/>
        </p:nvCxnSpPr>
        <p:spPr>
          <a:xfrm flipH="1">
            <a:off x="8130751" y="2041150"/>
            <a:ext cx="152400" cy="4148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F75BF665-7ECE-8044-8F4E-101E9A4A1D4A}"/>
              </a:ext>
            </a:extLst>
          </p:cNvPr>
          <p:cNvSpPr txBox="1"/>
          <p:nvPr/>
        </p:nvSpPr>
        <p:spPr>
          <a:xfrm>
            <a:off x="8126080" y="1527080"/>
            <a:ext cx="397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</a:rPr>
              <a:t>?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26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  <p:bldP spid="132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2653;p45">
            <a:extLst>
              <a:ext uri="{FF2B5EF4-FFF2-40B4-BE49-F238E27FC236}">
                <a16:creationId xmlns:a16="http://schemas.microsoft.com/office/drawing/2014/main" id="{FA60A4A7-EDBD-4171-92D3-C5C32746DA1B}"/>
              </a:ext>
            </a:extLst>
          </p:cNvPr>
          <p:cNvGrpSpPr/>
          <p:nvPr/>
        </p:nvGrpSpPr>
        <p:grpSpPr>
          <a:xfrm>
            <a:off x="665850" y="1269505"/>
            <a:ext cx="5018514" cy="3060914"/>
            <a:chOff x="2047925" y="971550"/>
            <a:chExt cx="5486400" cy="3200400"/>
          </a:xfrm>
        </p:grpSpPr>
        <p:sp>
          <p:nvSpPr>
            <p:cNvPr id="129" name="Google Shape;2654;p45">
              <a:extLst>
                <a:ext uri="{FF2B5EF4-FFF2-40B4-BE49-F238E27FC236}">
                  <a16:creationId xmlns:a16="http://schemas.microsoft.com/office/drawing/2014/main" id="{01D5A3D7-15E0-4842-ABA0-80265EBE5524}"/>
                </a:ext>
              </a:extLst>
            </p:cNvPr>
            <p:cNvSpPr/>
            <p:nvPr/>
          </p:nvSpPr>
          <p:spPr>
            <a:xfrm rot="10800000" flipH="1">
              <a:off x="2047925" y="971550"/>
              <a:ext cx="5486400" cy="3200400"/>
            </a:xfrm>
            <a:prstGeom prst="snip1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2655;p45">
              <a:extLst>
                <a:ext uri="{FF2B5EF4-FFF2-40B4-BE49-F238E27FC236}">
                  <a16:creationId xmlns:a16="http://schemas.microsoft.com/office/drawing/2014/main" id="{192841E3-4F7C-4883-8FF9-E04AFF9EEE51}"/>
                </a:ext>
              </a:extLst>
            </p:cNvPr>
            <p:cNvSpPr/>
            <p:nvPr/>
          </p:nvSpPr>
          <p:spPr>
            <a:xfrm rot="10800000" flipH="1">
              <a:off x="7000925" y="3638550"/>
              <a:ext cx="533400" cy="5334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3" name="Google Shape;1503;p32"/>
          <p:cNvSpPr/>
          <p:nvPr/>
        </p:nvSpPr>
        <p:spPr>
          <a:xfrm>
            <a:off x="6512502" y="4882562"/>
            <a:ext cx="39995" cy="12919"/>
          </a:xfrm>
          <a:custGeom>
            <a:avLst/>
            <a:gdLst/>
            <a:ahLst/>
            <a:cxnLst/>
            <a:rect l="l" t="t" r="r" b="b"/>
            <a:pathLst>
              <a:path w="989" h="318" extrusionOk="0">
                <a:moveTo>
                  <a:pt x="232" y="0"/>
                </a:moveTo>
                <a:cubicBezTo>
                  <a:pt x="124" y="0"/>
                  <a:pt x="60" y="16"/>
                  <a:pt x="53" y="16"/>
                </a:cubicBezTo>
                <a:cubicBezTo>
                  <a:pt x="21" y="27"/>
                  <a:pt x="0" y="64"/>
                  <a:pt x="11" y="95"/>
                </a:cubicBezTo>
                <a:cubicBezTo>
                  <a:pt x="16" y="124"/>
                  <a:pt x="46" y="144"/>
                  <a:pt x="75" y="144"/>
                </a:cubicBezTo>
                <a:cubicBezTo>
                  <a:pt x="78" y="144"/>
                  <a:pt x="82" y="143"/>
                  <a:pt x="85" y="143"/>
                </a:cubicBezTo>
                <a:cubicBezTo>
                  <a:pt x="87" y="141"/>
                  <a:pt x="137" y="128"/>
                  <a:pt x="226" y="128"/>
                </a:cubicBezTo>
                <a:cubicBezTo>
                  <a:pt x="365" y="128"/>
                  <a:pt x="597" y="159"/>
                  <a:pt x="883" y="307"/>
                </a:cubicBezTo>
                <a:cubicBezTo>
                  <a:pt x="894" y="312"/>
                  <a:pt x="904" y="317"/>
                  <a:pt x="915" y="317"/>
                </a:cubicBezTo>
                <a:cubicBezTo>
                  <a:pt x="936" y="317"/>
                  <a:pt x="962" y="302"/>
                  <a:pt x="973" y="280"/>
                </a:cubicBezTo>
                <a:cubicBezTo>
                  <a:pt x="989" y="249"/>
                  <a:pt x="973" y="212"/>
                  <a:pt x="947" y="196"/>
                </a:cubicBezTo>
                <a:cubicBezTo>
                  <a:pt x="640" y="33"/>
                  <a:pt x="390" y="0"/>
                  <a:pt x="232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6" name="Google Shape;1596;p32"/>
          <p:cNvSpPr/>
          <p:nvPr/>
        </p:nvSpPr>
        <p:spPr>
          <a:xfrm>
            <a:off x="1151113" y="766063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7" name="Google Shape;1597;p32"/>
          <p:cNvSpPr/>
          <p:nvPr/>
        </p:nvSpPr>
        <p:spPr>
          <a:xfrm>
            <a:off x="1346963" y="5390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98" name="Google Shape;1598;p32"/>
          <p:cNvGrpSpPr/>
          <p:nvPr/>
        </p:nvGrpSpPr>
        <p:grpSpPr>
          <a:xfrm>
            <a:off x="1472440" y="621103"/>
            <a:ext cx="731544" cy="484731"/>
            <a:chOff x="1472393" y="613278"/>
            <a:chExt cx="756822" cy="500600"/>
          </a:xfrm>
        </p:grpSpPr>
        <p:sp>
          <p:nvSpPr>
            <p:cNvPr id="1599" name="Google Shape;1599;p32"/>
            <p:cNvSpPr/>
            <p:nvPr/>
          </p:nvSpPr>
          <p:spPr>
            <a:xfrm>
              <a:off x="1472393" y="613504"/>
              <a:ext cx="756822" cy="500148"/>
            </a:xfrm>
            <a:custGeom>
              <a:avLst/>
              <a:gdLst/>
              <a:ahLst/>
              <a:cxnLst/>
              <a:rect l="l" t="t" r="r" b="b"/>
              <a:pathLst>
                <a:path w="8371" h="5532" extrusionOk="0">
                  <a:moveTo>
                    <a:pt x="4448" y="0"/>
                  </a:moveTo>
                  <a:cubicBezTo>
                    <a:pt x="4110" y="0"/>
                    <a:pt x="3751" y="53"/>
                    <a:pt x="3369" y="171"/>
                  </a:cubicBezTo>
                  <a:cubicBezTo>
                    <a:pt x="1" y="1212"/>
                    <a:pt x="1492" y="5532"/>
                    <a:pt x="1492" y="5532"/>
                  </a:cubicBezTo>
                  <a:lnTo>
                    <a:pt x="1957" y="5363"/>
                  </a:lnTo>
                  <a:cubicBezTo>
                    <a:pt x="1968" y="5389"/>
                    <a:pt x="1989" y="5410"/>
                    <a:pt x="2015" y="5410"/>
                  </a:cubicBezTo>
                  <a:cubicBezTo>
                    <a:pt x="2020" y="5413"/>
                    <a:pt x="2026" y="5414"/>
                    <a:pt x="2031" y="5414"/>
                  </a:cubicBezTo>
                  <a:cubicBezTo>
                    <a:pt x="2036" y="5414"/>
                    <a:pt x="2042" y="5413"/>
                    <a:pt x="2047" y="5410"/>
                  </a:cubicBezTo>
                  <a:cubicBezTo>
                    <a:pt x="2084" y="5400"/>
                    <a:pt x="2105" y="5357"/>
                    <a:pt x="2095" y="5320"/>
                  </a:cubicBezTo>
                  <a:lnTo>
                    <a:pt x="2650" y="5114"/>
                  </a:lnTo>
                  <a:cubicBezTo>
                    <a:pt x="2660" y="5140"/>
                    <a:pt x="2681" y="5156"/>
                    <a:pt x="2708" y="5162"/>
                  </a:cubicBezTo>
                  <a:cubicBezTo>
                    <a:pt x="2710" y="5162"/>
                    <a:pt x="2713" y="5162"/>
                    <a:pt x="2715" y="5162"/>
                  </a:cubicBezTo>
                  <a:cubicBezTo>
                    <a:pt x="2764" y="5162"/>
                    <a:pt x="2802" y="5112"/>
                    <a:pt x="2787" y="5066"/>
                  </a:cubicBezTo>
                  <a:lnTo>
                    <a:pt x="3337" y="4866"/>
                  </a:lnTo>
                  <a:cubicBezTo>
                    <a:pt x="3342" y="4892"/>
                    <a:pt x="3363" y="4908"/>
                    <a:pt x="3390" y="4913"/>
                  </a:cubicBezTo>
                  <a:cubicBezTo>
                    <a:pt x="3406" y="4913"/>
                    <a:pt x="3416" y="4913"/>
                    <a:pt x="3427" y="4908"/>
                  </a:cubicBezTo>
                  <a:cubicBezTo>
                    <a:pt x="3464" y="4897"/>
                    <a:pt x="3485" y="4855"/>
                    <a:pt x="3469" y="4818"/>
                  </a:cubicBezTo>
                  <a:lnTo>
                    <a:pt x="3971" y="4638"/>
                  </a:lnTo>
                  <a:cubicBezTo>
                    <a:pt x="3971" y="4638"/>
                    <a:pt x="3437" y="2989"/>
                    <a:pt x="4294" y="2851"/>
                  </a:cubicBezTo>
                  <a:cubicBezTo>
                    <a:pt x="4336" y="2844"/>
                    <a:pt x="4378" y="2841"/>
                    <a:pt x="4419" y="2841"/>
                  </a:cubicBezTo>
                  <a:cubicBezTo>
                    <a:pt x="5202" y="2841"/>
                    <a:pt x="5684" y="4030"/>
                    <a:pt x="5684" y="4030"/>
                  </a:cubicBezTo>
                  <a:lnTo>
                    <a:pt x="6324" y="3829"/>
                  </a:lnTo>
                  <a:cubicBezTo>
                    <a:pt x="6329" y="3835"/>
                    <a:pt x="6329" y="3835"/>
                    <a:pt x="6329" y="3840"/>
                  </a:cubicBezTo>
                  <a:cubicBezTo>
                    <a:pt x="6340" y="3866"/>
                    <a:pt x="6364" y="3881"/>
                    <a:pt x="6390" y="3881"/>
                  </a:cubicBezTo>
                  <a:cubicBezTo>
                    <a:pt x="6401" y="3881"/>
                    <a:pt x="6413" y="3878"/>
                    <a:pt x="6425" y="3872"/>
                  </a:cubicBezTo>
                  <a:cubicBezTo>
                    <a:pt x="6456" y="3861"/>
                    <a:pt x="6472" y="3824"/>
                    <a:pt x="6462" y="3787"/>
                  </a:cubicBezTo>
                  <a:lnTo>
                    <a:pt x="7107" y="3591"/>
                  </a:lnTo>
                  <a:lnTo>
                    <a:pt x="7112" y="3602"/>
                  </a:lnTo>
                  <a:cubicBezTo>
                    <a:pt x="7127" y="3625"/>
                    <a:pt x="7154" y="3640"/>
                    <a:pt x="7182" y="3640"/>
                  </a:cubicBezTo>
                  <a:cubicBezTo>
                    <a:pt x="7192" y="3640"/>
                    <a:pt x="7202" y="3638"/>
                    <a:pt x="7212" y="3634"/>
                  </a:cubicBezTo>
                  <a:cubicBezTo>
                    <a:pt x="7244" y="3618"/>
                    <a:pt x="7255" y="3581"/>
                    <a:pt x="7244" y="3549"/>
                  </a:cubicBezTo>
                  <a:lnTo>
                    <a:pt x="7831" y="3369"/>
                  </a:lnTo>
                  <a:lnTo>
                    <a:pt x="7868" y="3369"/>
                  </a:lnTo>
                  <a:cubicBezTo>
                    <a:pt x="7878" y="3364"/>
                    <a:pt x="7889" y="3359"/>
                    <a:pt x="7900" y="3348"/>
                  </a:cubicBezTo>
                  <a:lnTo>
                    <a:pt x="8370" y="3200"/>
                  </a:lnTo>
                  <a:cubicBezTo>
                    <a:pt x="8370" y="3200"/>
                    <a:pt x="7086" y="0"/>
                    <a:pt x="4448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00" name="Google Shape;1600;p32"/>
            <p:cNvGrpSpPr/>
            <p:nvPr/>
          </p:nvGrpSpPr>
          <p:grpSpPr>
            <a:xfrm>
              <a:off x="1472438" y="613278"/>
              <a:ext cx="756732" cy="500600"/>
              <a:chOff x="2325411" y="613278"/>
              <a:chExt cx="756732" cy="500600"/>
            </a:xfrm>
          </p:grpSpPr>
          <p:sp>
            <p:nvSpPr>
              <p:cNvPr id="1601" name="Google Shape;1601;p32"/>
              <p:cNvSpPr/>
              <p:nvPr/>
            </p:nvSpPr>
            <p:spPr>
              <a:xfrm>
                <a:off x="2585972" y="808654"/>
                <a:ext cx="317430" cy="242660"/>
              </a:xfrm>
              <a:custGeom>
                <a:avLst/>
                <a:gdLst/>
                <a:ahLst/>
                <a:cxnLst/>
                <a:rect l="l" t="t" r="r" b="b"/>
                <a:pathLst>
                  <a:path w="3511" h="2684" extrusionOk="0">
                    <a:moveTo>
                      <a:pt x="1580" y="1"/>
                    </a:moveTo>
                    <a:cubicBezTo>
                      <a:pt x="1399" y="1"/>
                      <a:pt x="1209" y="40"/>
                      <a:pt x="1010" y="130"/>
                    </a:cubicBezTo>
                    <a:cubicBezTo>
                      <a:pt x="0" y="590"/>
                      <a:pt x="286" y="1948"/>
                      <a:pt x="518" y="2683"/>
                    </a:cubicBezTo>
                    <a:lnTo>
                      <a:pt x="1089" y="2472"/>
                    </a:lnTo>
                    <a:cubicBezTo>
                      <a:pt x="1089" y="2472"/>
                      <a:pt x="555" y="822"/>
                      <a:pt x="1412" y="690"/>
                    </a:cubicBezTo>
                    <a:cubicBezTo>
                      <a:pt x="1453" y="684"/>
                      <a:pt x="1494" y="681"/>
                      <a:pt x="1533" y="681"/>
                    </a:cubicBezTo>
                    <a:cubicBezTo>
                      <a:pt x="2318" y="681"/>
                      <a:pt x="2797" y="1864"/>
                      <a:pt x="2797" y="1864"/>
                    </a:cubicBezTo>
                    <a:lnTo>
                      <a:pt x="3511" y="1647"/>
                    </a:lnTo>
                    <a:cubicBezTo>
                      <a:pt x="3205" y="1062"/>
                      <a:pt x="2520" y="1"/>
                      <a:pt x="158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2" name="Google Shape;1602;p32"/>
              <p:cNvSpPr/>
              <p:nvPr/>
            </p:nvSpPr>
            <p:spPr>
              <a:xfrm>
                <a:off x="2325411" y="613278"/>
                <a:ext cx="756732" cy="500600"/>
              </a:xfrm>
              <a:custGeom>
                <a:avLst/>
                <a:gdLst/>
                <a:ahLst/>
                <a:cxnLst/>
                <a:rect l="l" t="t" r="r" b="b"/>
                <a:pathLst>
                  <a:path w="8370" h="5537" extrusionOk="0">
                    <a:moveTo>
                      <a:pt x="4448" y="0"/>
                    </a:moveTo>
                    <a:cubicBezTo>
                      <a:pt x="4110" y="0"/>
                      <a:pt x="3750" y="53"/>
                      <a:pt x="3369" y="171"/>
                    </a:cubicBezTo>
                    <a:cubicBezTo>
                      <a:pt x="1" y="1217"/>
                      <a:pt x="1492" y="5537"/>
                      <a:pt x="1492" y="5537"/>
                    </a:cubicBezTo>
                    <a:lnTo>
                      <a:pt x="2020" y="5347"/>
                    </a:lnTo>
                    <a:cubicBezTo>
                      <a:pt x="1671" y="4321"/>
                      <a:pt x="1079" y="1820"/>
                      <a:pt x="3363" y="948"/>
                    </a:cubicBezTo>
                    <a:cubicBezTo>
                      <a:pt x="3874" y="751"/>
                      <a:pt x="4333" y="667"/>
                      <a:pt x="4745" y="667"/>
                    </a:cubicBezTo>
                    <a:cubicBezTo>
                      <a:pt x="6701" y="667"/>
                      <a:pt x="7594" y="2566"/>
                      <a:pt x="7878" y="3348"/>
                    </a:cubicBezTo>
                    <a:lnTo>
                      <a:pt x="8370" y="3200"/>
                    </a:lnTo>
                    <a:cubicBezTo>
                      <a:pt x="8370" y="3200"/>
                      <a:pt x="7086" y="0"/>
                      <a:pt x="44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3" name="Google Shape;1603;p32"/>
              <p:cNvSpPr/>
              <p:nvPr/>
            </p:nvSpPr>
            <p:spPr>
              <a:xfrm>
                <a:off x="2422963" y="673581"/>
                <a:ext cx="615240" cy="423119"/>
              </a:xfrm>
              <a:custGeom>
                <a:avLst/>
                <a:gdLst/>
                <a:ahLst/>
                <a:cxnLst/>
                <a:rect l="l" t="t" r="r" b="b"/>
                <a:pathLst>
                  <a:path w="6805" h="4680" extrusionOk="0">
                    <a:moveTo>
                      <a:pt x="3664" y="0"/>
                    </a:moveTo>
                    <a:cubicBezTo>
                      <a:pt x="3253" y="0"/>
                      <a:pt x="2794" y="84"/>
                      <a:pt x="2284" y="281"/>
                    </a:cubicBezTo>
                    <a:cubicBezTo>
                      <a:pt x="0" y="1153"/>
                      <a:pt x="592" y="3654"/>
                      <a:pt x="941" y="4680"/>
                    </a:cubicBezTo>
                    <a:lnTo>
                      <a:pt x="1645" y="4426"/>
                    </a:lnTo>
                    <a:cubicBezTo>
                      <a:pt x="1280" y="3353"/>
                      <a:pt x="846" y="1185"/>
                      <a:pt x="3109" y="720"/>
                    </a:cubicBezTo>
                    <a:cubicBezTo>
                      <a:pt x="3232" y="694"/>
                      <a:pt x="3353" y="682"/>
                      <a:pt x="3470" y="682"/>
                    </a:cubicBezTo>
                    <a:cubicBezTo>
                      <a:pt x="4768" y="682"/>
                      <a:pt x="5699" y="2137"/>
                      <a:pt x="6096" y="2898"/>
                    </a:cubicBezTo>
                    <a:lnTo>
                      <a:pt x="6805" y="2681"/>
                    </a:lnTo>
                    <a:cubicBezTo>
                      <a:pt x="6516" y="1904"/>
                      <a:pt x="5622" y="0"/>
                      <a:pt x="36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4" name="Google Shape;1604;p32"/>
              <p:cNvSpPr/>
              <p:nvPr/>
            </p:nvSpPr>
            <p:spPr>
              <a:xfrm>
                <a:off x="2499450" y="735331"/>
                <a:ext cx="474743" cy="338405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3743" extrusionOk="0">
                    <a:moveTo>
                      <a:pt x="2619" y="0"/>
                    </a:moveTo>
                    <a:cubicBezTo>
                      <a:pt x="2503" y="0"/>
                      <a:pt x="2384" y="12"/>
                      <a:pt x="2263" y="37"/>
                    </a:cubicBezTo>
                    <a:cubicBezTo>
                      <a:pt x="0" y="497"/>
                      <a:pt x="428" y="2670"/>
                      <a:pt x="793" y="3743"/>
                    </a:cubicBezTo>
                    <a:lnTo>
                      <a:pt x="1475" y="3494"/>
                    </a:lnTo>
                    <a:cubicBezTo>
                      <a:pt x="1237" y="2759"/>
                      <a:pt x="957" y="1401"/>
                      <a:pt x="1967" y="941"/>
                    </a:cubicBezTo>
                    <a:cubicBezTo>
                      <a:pt x="2165" y="852"/>
                      <a:pt x="2354" y="814"/>
                      <a:pt x="2534" y="814"/>
                    </a:cubicBezTo>
                    <a:cubicBezTo>
                      <a:pt x="3474" y="814"/>
                      <a:pt x="4157" y="1872"/>
                      <a:pt x="4468" y="2458"/>
                    </a:cubicBezTo>
                    <a:lnTo>
                      <a:pt x="5250" y="2215"/>
                    </a:lnTo>
                    <a:cubicBezTo>
                      <a:pt x="4847" y="1453"/>
                      <a:pt x="3914" y="0"/>
                      <a:pt x="26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5" name="Google Shape;1605;p32"/>
              <p:cNvSpPr/>
              <p:nvPr/>
            </p:nvSpPr>
            <p:spPr>
              <a:xfrm>
                <a:off x="2441588" y="663817"/>
                <a:ext cx="599961" cy="439121"/>
              </a:xfrm>
              <a:custGeom>
                <a:avLst/>
                <a:gdLst/>
                <a:ahLst/>
                <a:cxnLst/>
                <a:rect l="l" t="t" r="r" b="b"/>
                <a:pathLst>
                  <a:path w="6636" h="4857" extrusionOk="0">
                    <a:moveTo>
                      <a:pt x="3370" y="1"/>
                    </a:moveTo>
                    <a:cubicBezTo>
                      <a:pt x="3096" y="1"/>
                      <a:pt x="2801" y="36"/>
                      <a:pt x="2485" y="114"/>
                    </a:cubicBezTo>
                    <a:cubicBezTo>
                      <a:pt x="1698" y="310"/>
                      <a:pt x="1121" y="727"/>
                      <a:pt x="778" y="1351"/>
                    </a:cubicBezTo>
                    <a:cubicBezTo>
                      <a:pt x="0" y="2757"/>
                      <a:pt x="640" y="4724"/>
                      <a:pt x="667" y="4809"/>
                    </a:cubicBezTo>
                    <a:cubicBezTo>
                      <a:pt x="677" y="4835"/>
                      <a:pt x="698" y="4851"/>
                      <a:pt x="725" y="4856"/>
                    </a:cubicBezTo>
                    <a:lnTo>
                      <a:pt x="762" y="4856"/>
                    </a:lnTo>
                    <a:cubicBezTo>
                      <a:pt x="799" y="4840"/>
                      <a:pt x="820" y="4798"/>
                      <a:pt x="804" y="4761"/>
                    </a:cubicBezTo>
                    <a:cubicBezTo>
                      <a:pt x="799" y="4745"/>
                      <a:pt x="159" y="2779"/>
                      <a:pt x="905" y="1420"/>
                    </a:cubicBezTo>
                    <a:cubicBezTo>
                      <a:pt x="1227" y="833"/>
                      <a:pt x="1772" y="436"/>
                      <a:pt x="2522" y="257"/>
                    </a:cubicBezTo>
                    <a:cubicBezTo>
                      <a:pt x="2822" y="182"/>
                      <a:pt x="3110" y="145"/>
                      <a:pt x="3386" y="145"/>
                    </a:cubicBezTo>
                    <a:cubicBezTo>
                      <a:pt x="4249" y="145"/>
                      <a:pt x="4994" y="507"/>
                      <a:pt x="5615" y="1224"/>
                    </a:cubicBezTo>
                    <a:cubicBezTo>
                      <a:pt x="6001" y="1674"/>
                      <a:pt x="6297" y="2197"/>
                      <a:pt x="6488" y="2757"/>
                    </a:cubicBezTo>
                    <a:cubicBezTo>
                      <a:pt x="6496" y="2788"/>
                      <a:pt x="6527" y="2808"/>
                      <a:pt x="6558" y="2808"/>
                    </a:cubicBezTo>
                    <a:cubicBezTo>
                      <a:pt x="6564" y="2808"/>
                      <a:pt x="6571" y="2807"/>
                      <a:pt x="6577" y="2805"/>
                    </a:cubicBezTo>
                    <a:cubicBezTo>
                      <a:pt x="6614" y="2794"/>
                      <a:pt x="6636" y="2752"/>
                      <a:pt x="6625" y="2715"/>
                    </a:cubicBezTo>
                    <a:cubicBezTo>
                      <a:pt x="6616" y="2687"/>
                      <a:pt x="5771" y="1"/>
                      <a:pt x="33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6" name="Google Shape;1606;p32"/>
              <p:cNvSpPr/>
              <p:nvPr/>
            </p:nvSpPr>
            <p:spPr>
              <a:xfrm>
                <a:off x="2516176" y="729093"/>
                <a:ext cx="466244" cy="350972"/>
              </a:xfrm>
              <a:custGeom>
                <a:avLst/>
                <a:gdLst/>
                <a:ahLst/>
                <a:cxnLst/>
                <a:rect l="l" t="t" r="r" b="b"/>
                <a:pathLst>
                  <a:path w="5157" h="3882" extrusionOk="0">
                    <a:moveTo>
                      <a:pt x="2368" y="0"/>
                    </a:moveTo>
                    <a:cubicBezTo>
                      <a:pt x="2178" y="0"/>
                      <a:pt x="1980" y="31"/>
                      <a:pt x="1777" y="100"/>
                    </a:cubicBezTo>
                    <a:cubicBezTo>
                      <a:pt x="1206" y="296"/>
                      <a:pt x="793" y="645"/>
                      <a:pt x="550" y="1142"/>
                    </a:cubicBezTo>
                    <a:cubicBezTo>
                      <a:pt x="0" y="2279"/>
                      <a:pt x="518" y="3770"/>
                      <a:pt x="540" y="3833"/>
                    </a:cubicBezTo>
                    <a:cubicBezTo>
                      <a:pt x="550" y="3859"/>
                      <a:pt x="571" y="3875"/>
                      <a:pt x="598" y="3881"/>
                    </a:cubicBezTo>
                    <a:cubicBezTo>
                      <a:pt x="602" y="3881"/>
                      <a:pt x="607" y="3882"/>
                      <a:pt x="611" y="3882"/>
                    </a:cubicBezTo>
                    <a:cubicBezTo>
                      <a:pt x="657" y="3882"/>
                      <a:pt x="691" y="3834"/>
                      <a:pt x="672" y="3785"/>
                    </a:cubicBezTo>
                    <a:cubicBezTo>
                      <a:pt x="666" y="3775"/>
                      <a:pt x="154" y="2289"/>
                      <a:pt x="677" y="1211"/>
                    </a:cubicBezTo>
                    <a:cubicBezTo>
                      <a:pt x="904" y="745"/>
                      <a:pt x="1285" y="423"/>
                      <a:pt x="1819" y="238"/>
                    </a:cubicBezTo>
                    <a:cubicBezTo>
                      <a:pt x="2005" y="175"/>
                      <a:pt x="2186" y="146"/>
                      <a:pt x="2362" y="146"/>
                    </a:cubicBezTo>
                    <a:cubicBezTo>
                      <a:pt x="3892" y="146"/>
                      <a:pt x="4982" y="2297"/>
                      <a:pt x="4996" y="2321"/>
                    </a:cubicBezTo>
                    <a:cubicBezTo>
                      <a:pt x="5010" y="2349"/>
                      <a:pt x="5034" y="2361"/>
                      <a:pt x="5058" y="2361"/>
                    </a:cubicBezTo>
                    <a:cubicBezTo>
                      <a:pt x="5107" y="2361"/>
                      <a:pt x="5157" y="2312"/>
                      <a:pt x="5129" y="2252"/>
                    </a:cubicBezTo>
                    <a:cubicBezTo>
                      <a:pt x="5114" y="2229"/>
                      <a:pt x="3987" y="0"/>
                      <a:pt x="2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7" name="Google Shape;1607;p32"/>
              <p:cNvSpPr/>
              <p:nvPr/>
            </p:nvSpPr>
            <p:spPr>
              <a:xfrm>
                <a:off x="2588323" y="802144"/>
                <a:ext cx="323306" cy="255860"/>
              </a:xfrm>
              <a:custGeom>
                <a:avLst/>
                <a:gdLst/>
                <a:ahLst/>
                <a:cxnLst/>
                <a:rect l="l" t="t" r="r" b="b"/>
                <a:pathLst>
                  <a:path w="3576" h="2830" extrusionOk="0">
                    <a:moveTo>
                      <a:pt x="1542" y="1"/>
                    </a:moveTo>
                    <a:cubicBezTo>
                      <a:pt x="1402" y="1"/>
                      <a:pt x="1261" y="23"/>
                      <a:pt x="1121" y="70"/>
                    </a:cubicBezTo>
                    <a:cubicBezTo>
                      <a:pt x="815" y="165"/>
                      <a:pt x="556" y="381"/>
                      <a:pt x="413" y="672"/>
                    </a:cubicBezTo>
                    <a:cubicBezTo>
                      <a:pt x="1" y="1486"/>
                      <a:pt x="408" y="2724"/>
                      <a:pt x="429" y="2776"/>
                    </a:cubicBezTo>
                    <a:cubicBezTo>
                      <a:pt x="434" y="2803"/>
                      <a:pt x="455" y="2824"/>
                      <a:pt x="482" y="2829"/>
                    </a:cubicBezTo>
                    <a:cubicBezTo>
                      <a:pt x="492" y="2829"/>
                      <a:pt x="503" y="2829"/>
                      <a:pt x="513" y="2824"/>
                    </a:cubicBezTo>
                    <a:cubicBezTo>
                      <a:pt x="556" y="2808"/>
                      <a:pt x="572" y="2771"/>
                      <a:pt x="561" y="2734"/>
                    </a:cubicBezTo>
                    <a:cubicBezTo>
                      <a:pt x="556" y="2718"/>
                      <a:pt x="159" y="1497"/>
                      <a:pt x="540" y="736"/>
                    </a:cubicBezTo>
                    <a:cubicBezTo>
                      <a:pt x="667" y="482"/>
                      <a:pt x="894" y="286"/>
                      <a:pt x="1164" y="207"/>
                    </a:cubicBezTo>
                    <a:cubicBezTo>
                      <a:pt x="1292" y="165"/>
                      <a:pt x="1416" y="146"/>
                      <a:pt x="1537" y="146"/>
                    </a:cubicBezTo>
                    <a:cubicBezTo>
                      <a:pt x="2637" y="146"/>
                      <a:pt x="3406" y="1732"/>
                      <a:pt x="3416" y="1751"/>
                    </a:cubicBezTo>
                    <a:cubicBezTo>
                      <a:pt x="3430" y="1781"/>
                      <a:pt x="3455" y="1794"/>
                      <a:pt x="3480" y="1794"/>
                    </a:cubicBezTo>
                    <a:cubicBezTo>
                      <a:pt x="3528" y="1794"/>
                      <a:pt x="3576" y="1747"/>
                      <a:pt x="3548" y="1687"/>
                    </a:cubicBezTo>
                    <a:cubicBezTo>
                      <a:pt x="3368" y="1333"/>
                      <a:pt x="3146" y="1005"/>
                      <a:pt x="2882" y="709"/>
                    </a:cubicBezTo>
                    <a:cubicBezTo>
                      <a:pt x="2454" y="241"/>
                      <a:pt x="1998" y="1"/>
                      <a:pt x="15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08" name="Google Shape;1608;p32"/>
          <p:cNvGrpSpPr/>
          <p:nvPr/>
        </p:nvGrpSpPr>
        <p:grpSpPr>
          <a:xfrm>
            <a:off x="7184646" y="539491"/>
            <a:ext cx="223202" cy="253961"/>
            <a:chOff x="1151521" y="1179691"/>
            <a:chExt cx="223202" cy="253961"/>
          </a:xfrm>
        </p:grpSpPr>
        <p:sp>
          <p:nvSpPr>
            <p:cNvPr id="1609" name="Google Shape;1609;p32"/>
            <p:cNvSpPr/>
            <p:nvPr/>
          </p:nvSpPr>
          <p:spPr>
            <a:xfrm>
              <a:off x="1151521" y="1179691"/>
              <a:ext cx="223202" cy="253961"/>
            </a:xfrm>
            <a:custGeom>
              <a:avLst/>
              <a:gdLst/>
              <a:ahLst/>
              <a:cxnLst/>
              <a:rect l="l" t="t" r="r" b="b"/>
              <a:pathLst>
                <a:path w="2264" h="2576" extrusionOk="0">
                  <a:moveTo>
                    <a:pt x="936" y="1"/>
                  </a:moveTo>
                  <a:lnTo>
                    <a:pt x="714" y="926"/>
                  </a:lnTo>
                  <a:lnTo>
                    <a:pt x="1" y="1301"/>
                  </a:lnTo>
                  <a:lnTo>
                    <a:pt x="788" y="1629"/>
                  </a:lnTo>
                  <a:lnTo>
                    <a:pt x="788" y="2576"/>
                  </a:lnTo>
                  <a:lnTo>
                    <a:pt x="1460" y="1962"/>
                  </a:lnTo>
                  <a:lnTo>
                    <a:pt x="2210" y="2179"/>
                  </a:lnTo>
                  <a:lnTo>
                    <a:pt x="1930" y="1370"/>
                  </a:lnTo>
                  <a:lnTo>
                    <a:pt x="2263" y="693"/>
                  </a:lnTo>
                  <a:lnTo>
                    <a:pt x="1444" y="741"/>
                  </a:lnTo>
                  <a:lnTo>
                    <a:pt x="936" y="1"/>
                  </a:ln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32"/>
            <p:cNvSpPr/>
            <p:nvPr/>
          </p:nvSpPr>
          <p:spPr>
            <a:xfrm>
              <a:off x="1151817" y="1179691"/>
              <a:ext cx="222611" cy="253961"/>
            </a:xfrm>
            <a:custGeom>
              <a:avLst/>
              <a:gdLst/>
              <a:ahLst/>
              <a:cxnLst/>
              <a:rect l="l" t="t" r="r" b="b"/>
              <a:pathLst>
                <a:path w="2258" h="2576" extrusionOk="0">
                  <a:moveTo>
                    <a:pt x="931" y="1"/>
                  </a:moveTo>
                  <a:lnTo>
                    <a:pt x="714" y="926"/>
                  </a:lnTo>
                  <a:lnTo>
                    <a:pt x="0" y="1301"/>
                  </a:lnTo>
                  <a:lnTo>
                    <a:pt x="783" y="1629"/>
                  </a:lnTo>
                  <a:lnTo>
                    <a:pt x="783" y="2576"/>
                  </a:lnTo>
                  <a:lnTo>
                    <a:pt x="1459" y="1962"/>
                  </a:lnTo>
                  <a:lnTo>
                    <a:pt x="2205" y="2179"/>
                  </a:lnTo>
                  <a:lnTo>
                    <a:pt x="1925" y="1370"/>
                  </a:lnTo>
                  <a:lnTo>
                    <a:pt x="2258" y="693"/>
                  </a:lnTo>
                  <a:lnTo>
                    <a:pt x="2258" y="693"/>
                  </a:lnTo>
                  <a:lnTo>
                    <a:pt x="1438" y="741"/>
                  </a:lnTo>
                  <a:lnTo>
                    <a:pt x="93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1" name="Google Shape;1611;p32"/>
          <p:cNvSpPr/>
          <p:nvPr/>
        </p:nvSpPr>
        <p:spPr>
          <a:xfrm>
            <a:off x="7200900" y="4233675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2" name="Google Shape;1612;p32"/>
          <p:cNvSpPr/>
          <p:nvPr/>
        </p:nvSpPr>
        <p:spPr>
          <a:xfrm>
            <a:off x="7424088" y="4066535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3" name="Google Shape;1613;p32"/>
          <p:cNvSpPr/>
          <p:nvPr/>
        </p:nvSpPr>
        <p:spPr>
          <a:xfrm>
            <a:off x="7424100" y="1087100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4" name="Google Shape;1614;p32"/>
          <p:cNvSpPr/>
          <p:nvPr/>
        </p:nvSpPr>
        <p:spPr>
          <a:xfrm>
            <a:off x="7685500" y="716988"/>
            <a:ext cx="392894" cy="258971"/>
          </a:xfrm>
          <a:custGeom>
            <a:avLst/>
            <a:gdLst/>
            <a:ahLst/>
            <a:cxnLst/>
            <a:rect l="l" t="t" r="r" b="b"/>
            <a:pathLst>
              <a:path w="4838" h="3189" extrusionOk="0">
                <a:moveTo>
                  <a:pt x="2422" y="492"/>
                </a:moveTo>
                <a:cubicBezTo>
                  <a:pt x="2612" y="677"/>
                  <a:pt x="2649" y="899"/>
                  <a:pt x="2596" y="1042"/>
                </a:cubicBezTo>
                <a:cubicBezTo>
                  <a:pt x="2570" y="1117"/>
                  <a:pt x="2521" y="1158"/>
                  <a:pt x="2464" y="1158"/>
                </a:cubicBezTo>
                <a:cubicBezTo>
                  <a:pt x="2429" y="1158"/>
                  <a:pt x="2391" y="1142"/>
                  <a:pt x="2353" y="1110"/>
                </a:cubicBezTo>
                <a:cubicBezTo>
                  <a:pt x="2221" y="994"/>
                  <a:pt x="2252" y="730"/>
                  <a:pt x="2422" y="492"/>
                </a:cubicBezTo>
                <a:close/>
                <a:moveTo>
                  <a:pt x="3886" y="1205"/>
                </a:moveTo>
                <a:cubicBezTo>
                  <a:pt x="3854" y="1465"/>
                  <a:pt x="3690" y="1660"/>
                  <a:pt x="3479" y="1687"/>
                </a:cubicBezTo>
                <a:cubicBezTo>
                  <a:pt x="3474" y="1689"/>
                  <a:pt x="3467" y="1691"/>
                  <a:pt x="3460" y="1691"/>
                </a:cubicBezTo>
                <a:cubicBezTo>
                  <a:pt x="3454" y="1691"/>
                  <a:pt x="3447" y="1689"/>
                  <a:pt x="3442" y="1687"/>
                </a:cubicBezTo>
                <a:cubicBezTo>
                  <a:pt x="3384" y="1687"/>
                  <a:pt x="3384" y="1671"/>
                  <a:pt x="3384" y="1655"/>
                </a:cubicBezTo>
                <a:cubicBezTo>
                  <a:pt x="3378" y="1549"/>
                  <a:pt x="3590" y="1274"/>
                  <a:pt x="3886" y="1205"/>
                </a:cubicBezTo>
                <a:close/>
                <a:moveTo>
                  <a:pt x="1348" y="1866"/>
                </a:moveTo>
                <a:cubicBezTo>
                  <a:pt x="1385" y="1877"/>
                  <a:pt x="1422" y="1898"/>
                  <a:pt x="1438" y="1930"/>
                </a:cubicBezTo>
                <a:cubicBezTo>
                  <a:pt x="1544" y="2062"/>
                  <a:pt x="1570" y="2199"/>
                  <a:pt x="1512" y="2326"/>
                </a:cubicBezTo>
                <a:cubicBezTo>
                  <a:pt x="1449" y="2458"/>
                  <a:pt x="1301" y="2538"/>
                  <a:pt x="1116" y="2538"/>
                </a:cubicBezTo>
                <a:cubicBezTo>
                  <a:pt x="1084" y="2300"/>
                  <a:pt x="1153" y="2051"/>
                  <a:pt x="1248" y="1935"/>
                </a:cubicBezTo>
                <a:cubicBezTo>
                  <a:pt x="1269" y="1898"/>
                  <a:pt x="1306" y="1872"/>
                  <a:pt x="1348" y="1866"/>
                </a:cubicBezTo>
                <a:close/>
                <a:moveTo>
                  <a:pt x="2950" y="2078"/>
                </a:moveTo>
                <a:cubicBezTo>
                  <a:pt x="2961" y="2078"/>
                  <a:pt x="2993" y="2104"/>
                  <a:pt x="3014" y="2178"/>
                </a:cubicBezTo>
                <a:cubicBezTo>
                  <a:pt x="3077" y="2358"/>
                  <a:pt x="3035" y="2554"/>
                  <a:pt x="2913" y="2691"/>
                </a:cubicBezTo>
                <a:cubicBezTo>
                  <a:pt x="2818" y="2527"/>
                  <a:pt x="2802" y="2332"/>
                  <a:pt x="2876" y="2157"/>
                </a:cubicBezTo>
                <a:cubicBezTo>
                  <a:pt x="2908" y="2099"/>
                  <a:pt x="2940" y="2078"/>
                  <a:pt x="2950" y="2078"/>
                </a:cubicBezTo>
                <a:close/>
                <a:moveTo>
                  <a:pt x="3026" y="147"/>
                </a:moveTo>
                <a:cubicBezTo>
                  <a:pt x="3149" y="147"/>
                  <a:pt x="3274" y="183"/>
                  <a:pt x="3394" y="259"/>
                </a:cubicBezTo>
                <a:cubicBezTo>
                  <a:pt x="3696" y="455"/>
                  <a:pt x="3881" y="751"/>
                  <a:pt x="3891" y="1057"/>
                </a:cubicBezTo>
                <a:cubicBezTo>
                  <a:pt x="3521" y="1126"/>
                  <a:pt x="3230" y="1465"/>
                  <a:pt x="3241" y="1660"/>
                </a:cubicBezTo>
                <a:cubicBezTo>
                  <a:pt x="3241" y="1745"/>
                  <a:pt x="3294" y="1829"/>
                  <a:pt x="3437" y="1829"/>
                </a:cubicBezTo>
                <a:lnTo>
                  <a:pt x="3495" y="1829"/>
                </a:lnTo>
                <a:cubicBezTo>
                  <a:pt x="3780" y="1792"/>
                  <a:pt x="3997" y="1533"/>
                  <a:pt x="4029" y="1190"/>
                </a:cubicBezTo>
                <a:cubicBezTo>
                  <a:pt x="4198" y="1200"/>
                  <a:pt x="4362" y="1285"/>
                  <a:pt x="4473" y="1412"/>
                </a:cubicBezTo>
                <a:cubicBezTo>
                  <a:pt x="4700" y="1655"/>
                  <a:pt x="4642" y="1940"/>
                  <a:pt x="4557" y="2141"/>
                </a:cubicBezTo>
                <a:cubicBezTo>
                  <a:pt x="4362" y="2596"/>
                  <a:pt x="3807" y="3014"/>
                  <a:pt x="3394" y="3014"/>
                </a:cubicBezTo>
                <a:cubicBezTo>
                  <a:pt x="3387" y="3014"/>
                  <a:pt x="3380" y="3014"/>
                  <a:pt x="3373" y="3014"/>
                </a:cubicBezTo>
                <a:cubicBezTo>
                  <a:pt x="3280" y="3014"/>
                  <a:pt x="3187" y="2983"/>
                  <a:pt x="3109" y="2924"/>
                </a:cubicBezTo>
                <a:cubicBezTo>
                  <a:pt x="3067" y="2887"/>
                  <a:pt x="3030" y="2850"/>
                  <a:pt x="2993" y="2813"/>
                </a:cubicBezTo>
                <a:cubicBezTo>
                  <a:pt x="3167" y="2633"/>
                  <a:pt x="3225" y="2374"/>
                  <a:pt x="3146" y="2136"/>
                </a:cubicBezTo>
                <a:cubicBezTo>
                  <a:pt x="3098" y="1962"/>
                  <a:pt x="3003" y="1935"/>
                  <a:pt x="2950" y="1935"/>
                </a:cubicBezTo>
                <a:cubicBezTo>
                  <a:pt x="2876" y="1935"/>
                  <a:pt x="2802" y="1988"/>
                  <a:pt x="2749" y="2088"/>
                </a:cubicBezTo>
                <a:cubicBezTo>
                  <a:pt x="2649" y="2316"/>
                  <a:pt x="2670" y="2580"/>
                  <a:pt x="2807" y="2792"/>
                </a:cubicBezTo>
                <a:cubicBezTo>
                  <a:pt x="2644" y="2913"/>
                  <a:pt x="2337" y="3045"/>
                  <a:pt x="1782" y="3045"/>
                </a:cubicBezTo>
                <a:lnTo>
                  <a:pt x="1718" y="3045"/>
                </a:lnTo>
                <a:cubicBezTo>
                  <a:pt x="1369" y="3040"/>
                  <a:pt x="1221" y="2860"/>
                  <a:pt x="1153" y="2681"/>
                </a:cubicBezTo>
                <a:cubicBezTo>
                  <a:pt x="1359" y="2681"/>
                  <a:pt x="1544" y="2570"/>
                  <a:pt x="1639" y="2390"/>
                </a:cubicBezTo>
                <a:cubicBezTo>
                  <a:pt x="1724" y="2221"/>
                  <a:pt x="1692" y="2020"/>
                  <a:pt x="1554" y="1840"/>
                </a:cubicBezTo>
                <a:cubicBezTo>
                  <a:pt x="1507" y="1771"/>
                  <a:pt x="1433" y="1729"/>
                  <a:pt x="1348" y="1724"/>
                </a:cubicBezTo>
                <a:cubicBezTo>
                  <a:pt x="1264" y="1729"/>
                  <a:pt x="1184" y="1771"/>
                  <a:pt x="1137" y="1840"/>
                </a:cubicBezTo>
                <a:cubicBezTo>
                  <a:pt x="1026" y="1983"/>
                  <a:pt x="941" y="2247"/>
                  <a:pt x="973" y="2527"/>
                </a:cubicBezTo>
                <a:cubicBezTo>
                  <a:pt x="798" y="2490"/>
                  <a:pt x="640" y="2411"/>
                  <a:pt x="497" y="2300"/>
                </a:cubicBezTo>
                <a:cubicBezTo>
                  <a:pt x="138" y="2030"/>
                  <a:pt x="212" y="1655"/>
                  <a:pt x="264" y="1502"/>
                </a:cubicBezTo>
                <a:cubicBezTo>
                  <a:pt x="370" y="1174"/>
                  <a:pt x="661" y="909"/>
                  <a:pt x="909" y="909"/>
                </a:cubicBezTo>
                <a:cubicBezTo>
                  <a:pt x="968" y="909"/>
                  <a:pt x="1026" y="925"/>
                  <a:pt x="1079" y="957"/>
                </a:cubicBezTo>
                <a:cubicBezTo>
                  <a:pt x="1092" y="965"/>
                  <a:pt x="1105" y="969"/>
                  <a:pt x="1118" y="969"/>
                </a:cubicBezTo>
                <a:cubicBezTo>
                  <a:pt x="1132" y="969"/>
                  <a:pt x="1145" y="965"/>
                  <a:pt x="1158" y="957"/>
                </a:cubicBezTo>
                <a:cubicBezTo>
                  <a:pt x="1179" y="941"/>
                  <a:pt x="1190" y="915"/>
                  <a:pt x="1190" y="888"/>
                </a:cubicBezTo>
                <a:cubicBezTo>
                  <a:pt x="1190" y="888"/>
                  <a:pt x="1142" y="513"/>
                  <a:pt x="1322" y="307"/>
                </a:cubicBezTo>
                <a:cubicBezTo>
                  <a:pt x="1396" y="220"/>
                  <a:pt x="1502" y="177"/>
                  <a:pt x="1640" y="177"/>
                </a:cubicBezTo>
                <a:cubicBezTo>
                  <a:pt x="1738" y="177"/>
                  <a:pt x="1853" y="199"/>
                  <a:pt x="1983" y="243"/>
                </a:cubicBezTo>
                <a:cubicBezTo>
                  <a:pt x="2094" y="280"/>
                  <a:pt x="2205" y="333"/>
                  <a:pt x="2305" y="402"/>
                </a:cubicBezTo>
                <a:cubicBezTo>
                  <a:pt x="2110" y="671"/>
                  <a:pt x="2041" y="1031"/>
                  <a:pt x="2258" y="1216"/>
                </a:cubicBezTo>
                <a:cubicBezTo>
                  <a:pt x="2322" y="1273"/>
                  <a:pt x="2393" y="1299"/>
                  <a:pt x="2461" y="1299"/>
                </a:cubicBezTo>
                <a:cubicBezTo>
                  <a:pt x="2576" y="1299"/>
                  <a:pt x="2682" y="1222"/>
                  <a:pt x="2728" y="1089"/>
                </a:cubicBezTo>
                <a:cubicBezTo>
                  <a:pt x="2797" y="899"/>
                  <a:pt x="2749" y="613"/>
                  <a:pt x="2506" y="386"/>
                </a:cubicBezTo>
                <a:cubicBezTo>
                  <a:pt x="2659" y="230"/>
                  <a:pt x="2840" y="147"/>
                  <a:pt x="3026" y="147"/>
                </a:cubicBezTo>
                <a:close/>
                <a:moveTo>
                  <a:pt x="3030" y="0"/>
                </a:moveTo>
                <a:cubicBezTo>
                  <a:pt x="2786" y="11"/>
                  <a:pt x="2559" y="116"/>
                  <a:pt x="2400" y="291"/>
                </a:cubicBezTo>
                <a:cubicBezTo>
                  <a:pt x="2289" y="212"/>
                  <a:pt x="2162" y="153"/>
                  <a:pt x="2030" y="106"/>
                </a:cubicBezTo>
                <a:cubicBezTo>
                  <a:pt x="1888" y="59"/>
                  <a:pt x="1758" y="36"/>
                  <a:pt x="1644" y="36"/>
                </a:cubicBezTo>
                <a:cubicBezTo>
                  <a:pt x="1461" y="36"/>
                  <a:pt x="1317" y="95"/>
                  <a:pt x="1216" y="212"/>
                </a:cubicBezTo>
                <a:cubicBezTo>
                  <a:pt x="1063" y="386"/>
                  <a:pt x="1042" y="640"/>
                  <a:pt x="1042" y="788"/>
                </a:cubicBezTo>
                <a:cubicBezTo>
                  <a:pt x="999" y="772"/>
                  <a:pt x="952" y="767"/>
                  <a:pt x="909" y="767"/>
                </a:cubicBezTo>
                <a:cubicBezTo>
                  <a:pt x="598" y="767"/>
                  <a:pt x="254" y="1084"/>
                  <a:pt x="127" y="1459"/>
                </a:cubicBezTo>
                <a:cubicBezTo>
                  <a:pt x="0" y="1840"/>
                  <a:pt x="106" y="2189"/>
                  <a:pt x="412" y="2416"/>
                </a:cubicBezTo>
                <a:cubicBezTo>
                  <a:pt x="582" y="2554"/>
                  <a:pt x="788" y="2644"/>
                  <a:pt x="999" y="2675"/>
                </a:cubicBezTo>
                <a:cubicBezTo>
                  <a:pt x="1095" y="2998"/>
                  <a:pt x="1348" y="3183"/>
                  <a:pt x="1713" y="3188"/>
                </a:cubicBezTo>
                <a:lnTo>
                  <a:pt x="1782" y="3188"/>
                </a:lnTo>
                <a:cubicBezTo>
                  <a:pt x="2263" y="3188"/>
                  <a:pt x="2649" y="3093"/>
                  <a:pt x="2892" y="2908"/>
                </a:cubicBezTo>
                <a:cubicBezTo>
                  <a:pt x="2934" y="2950"/>
                  <a:pt x="2977" y="2992"/>
                  <a:pt x="3024" y="3035"/>
                </a:cubicBezTo>
                <a:cubicBezTo>
                  <a:pt x="3125" y="3110"/>
                  <a:pt x="3249" y="3157"/>
                  <a:pt x="3379" y="3157"/>
                </a:cubicBezTo>
                <a:cubicBezTo>
                  <a:pt x="3386" y="3157"/>
                  <a:pt x="3393" y="3157"/>
                  <a:pt x="3400" y="3156"/>
                </a:cubicBezTo>
                <a:cubicBezTo>
                  <a:pt x="3870" y="3156"/>
                  <a:pt x="4473" y="2707"/>
                  <a:pt x="4695" y="2199"/>
                </a:cubicBezTo>
                <a:cubicBezTo>
                  <a:pt x="4838" y="1861"/>
                  <a:pt x="4801" y="1549"/>
                  <a:pt x="4579" y="1317"/>
                </a:cubicBezTo>
                <a:cubicBezTo>
                  <a:pt x="4441" y="1158"/>
                  <a:pt x="4246" y="1063"/>
                  <a:pt x="4039" y="1052"/>
                </a:cubicBezTo>
                <a:cubicBezTo>
                  <a:pt x="4018" y="693"/>
                  <a:pt x="3812" y="360"/>
                  <a:pt x="3474" y="143"/>
                </a:cubicBezTo>
                <a:cubicBezTo>
                  <a:pt x="3341" y="53"/>
                  <a:pt x="3188" y="5"/>
                  <a:pt x="303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文字方塊 123">
            <a:extLst>
              <a:ext uri="{FF2B5EF4-FFF2-40B4-BE49-F238E27FC236}">
                <a16:creationId xmlns:a16="http://schemas.microsoft.com/office/drawing/2014/main" id="{566B3FF0-3C92-4602-8E9E-689AE443585A}"/>
              </a:ext>
            </a:extLst>
          </p:cNvPr>
          <p:cNvSpPr txBox="1"/>
          <p:nvPr/>
        </p:nvSpPr>
        <p:spPr>
          <a:xfrm>
            <a:off x="1073996" y="1690366"/>
            <a:ext cx="4505537" cy="1720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3200" dirty="0">
                <a:solidFill>
                  <a:srgbClr val="3333FF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Where’s the pencil?</a:t>
            </a:r>
          </a:p>
          <a:p>
            <a:pPr>
              <a:lnSpc>
                <a:spcPct val="150000"/>
              </a:lnSpc>
            </a:pPr>
            <a:r>
              <a:rPr lang="en-US" altLang="zh-TW" sz="32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I</a:t>
            </a:r>
            <a:r>
              <a:rPr lang="en-US" altLang="zh-TW" sz="3200" dirty="0">
                <a:solidFill>
                  <a:srgbClr val="3333FF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t’s in the book.</a:t>
            </a:r>
            <a:endParaRPr lang="zh-TW" altLang="en-US" sz="3200" dirty="0">
              <a:solidFill>
                <a:srgbClr val="3333FF"/>
              </a:solidFill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pic>
        <p:nvPicPr>
          <p:cNvPr id="3074" name="Picture 2" descr="Pencil with a notebook. Pencil with a notebook as a background. | CanStock">
            <a:extLst>
              <a:ext uri="{FF2B5EF4-FFF2-40B4-BE49-F238E27FC236}">
                <a16:creationId xmlns:a16="http://schemas.microsoft.com/office/drawing/2014/main" id="{66440F1F-9F5D-4CEA-9DB2-E64CB06DE9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89"/>
          <a:stretch/>
        </p:blipFill>
        <p:spPr bwMode="auto">
          <a:xfrm>
            <a:off x="5721724" y="1499446"/>
            <a:ext cx="3371658" cy="250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直線單箭頭接點 30">
            <a:extLst>
              <a:ext uri="{FF2B5EF4-FFF2-40B4-BE49-F238E27FC236}">
                <a16:creationId xmlns:a16="http://schemas.microsoft.com/office/drawing/2014/main" id="{FC226D97-D94C-4EA6-98A4-32901D6EE695}"/>
              </a:ext>
            </a:extLst>
          </p:cNvPr>
          <p:cNvCxnSpPr/>
          <p:nvPr/>
        </p:nvCxnSpPr>
        <p:spPr>
          <a:xfrm flipH="1">
            <a:off x="8478151" y="2435757"/>
            <a:ext cx="152400" cy="4148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F42FBF07-4896-3927-9E9E-7967611F7559}"/>
              </a:ext>
            </a:extLst>
          </p:cNvPr>
          <p:cNvSpPr txBox="1"/>
          <p:nvPr/>
        </p:nvSpPr>
        <p:spPr>
          <a:xfrm>
            <a:off x="8554351" y="2058415"/>
            <a:ext cx="397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</a:rPr>
              <a:t>?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059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2653;p45">
            <a:extLst>
              <a:ext uri="{FF2B5EF4-FFF2-40B4-BE49-F238E27FC236}">
                <a16:creationId xmlns:a16="http://schemas.microsoft.com/office/drawing/2014/main" id="{FA60A4A7-EDBD-4171-92D3-C5C32746DA1B}"/>
              </a:ext>
            </a:extLst>
          </p:cNvPr>
          <p:cNvGrpSpPr/>
          <p:nvPr/>
        </p:nvGrpSpPr>
        <p:grpSpPr>
          <a:xfrm>
            <a:off x="665850" y="1269505"/>
            <a:ext cx="5018514" cy="3060914"/>
            <a:chOff x="2047925" y="971550"/>
            <a:chExt cx="5486400" cy="3200400"/>
          </a:xfrm>
        </p:grpSpPr>
        <p:sp>
          <p:nvSpPr>
            <p:cNvPr id="129" name="Google Shape;2654;p45">
              <a:extLst>
                <a:ext uri="{FF2B5EF4-FFF2-40B4-BE49-F238E27FC236}">
                  <a16:creationId xmlns:a16="http://schemas.microsoft.com/office/drawing/2014/main" id="{01D5A3D7-15E0-4842-ABA0-80265EBE5524}"/>
                </a:ext>
              </a:extLst>
            </p:cNvPr>
            <p:cNvSpPr/>
            <p:nvPr/>
          </p:nvSpPr>
          <p:spPr>
            <a:xfrm rot="10800000" flipH="1">
              <a:off x="2047925" y="971550"/>
              <a:ext cx="5486400" cy="3200400"/>
            </a:xfrm>
            <a:prstGeom prst="snip1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2655;p45">
              <a:extLst>
                <a:ext uri="{FF2B5EF4-FFF2-40B4-BE49-F238E27FC236}">
                  <a16:creationId xmlns:a16="http://schemas.microsoft.com/office/drawing/2014/main" id="{192841E3-4F7C-4883-8FF9-E04AFF9EEE51}"/>
                </a:ext>
              </a:extLst>
            </p:cNvPr>
            <p:cNvSpPr/>
            <p:nvPr/>
          </p:nvSpPr>
          <p:spPr>
            <a:xfrm rot="10800000" flipH="1">
              <a:off x="7000925" y="3638550"/>
              <a:ext cx="533400" cy="5334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3" name="Google Shape;1503;p32"/>
          <p:cNvSpPr/>
          <p:nvPr/>
        </p:nvSpPr>
        <p:spPr>
          <a:xfrm>
            <a:off x="6512502" y="4882562"/>
            <a:ext cx="39995" cy="12919"/>
          </a:xfrm>
          <a:custGeom>
            <a:avLst/>
            <a:gdLst/>
            <a:ahLst/>
            <a:cxnLst/>
            <a:rect l="l" t="t" r="r" b="b"/>
            <a:pathLst>
              <a:path w="989" h="318" extrusionOk="0">
                <a:moveTo>
                  <a:pt x="232" y="0"/>
                </a:moveTo>
                <a:cubicBezTo>
                  <a:pt x="124" y="0"/>
                  <a:pt x="60" y="16"/>
                  <a:pt x="53" y="16"/>
                </a:cubicBezTo>
                <a:cubicBezTo>
                  <a:pt x="21" y="27"/>
                  <a:pt x="0" y="64"/>
                  <a:pt x="11" y="95"/>
                </a:cubicBezTo>
                <a:cubicBezTo>
                  <a:pt x="16" y="124"/>
                  <a:pt x="46" y="144"/>
                  <a:pt x="75" y="144"/>
                </a:cubicBezTo>
                <a:cubicBezTo>
                  <a:pt x="78" y="144"/>
                  <a:pt x="82" y="143"/>
                  <a:pt x="85" y="143"/>
                </a:cubicBezTo>
                <a:cubicBezTo>
                  <a:pt x="87" y="141"/>
                  <a:pt x="137" y="128"/>
                  <a:pt x="226" y="128"/>
                </a:cubicBezTo>
                <a:cubicBezTo>
                  <a:pt x="365" y="128"/>
                  <a:pt x="597" y="159"/>
                  <a:pt x="883" y="307"/>
                </a:cubicBezTo>
                <a:cubicBezTo>
                  <a:pt x="894" y="312"/>
                  <a:pt x="904" y="317"/>
                  <a:pt x="915" y="317"/>
                </a:cubicBezTo>
                <a:cubicBezTo>
                  <a:pt x="936" y="317"/>
                  <a:pt x="962" y="302"/>
                  <a:pt x="973" y="280"/>
                </a:cubicBezTo>
                <a:cubicBezTo>
                  <a:pt x="989" y="249"/>
                  <a:pt x="973" y="212"/>
                  <a:pt x="947" y="196"/>
                </a:cubicBezTo>
                <a:cubicBezTo>
                  <a:pt x="640" y="33"/>
                  <a:pt x="390" y="0"/>
                  <a:pt x="232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6" name="Google Shape;1596;p32"/>
          <p:cNvSpPr/>
          <p:nvPr/>
        </p:nvSpPr>
        <p:spPr>
          <a:xfrm>
            <a:off x="1151113" y="766063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7" name="Google Shape;1597;p32"/>
          <p:cNvSpPr/>
          <p:nvPr/>
        </p:nvSpPr>
        <p:spPr>
          <a:xfrm>
            <a:off x="1346963" y="5390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98" name="Google Shape;1598;p32"/>
          <p:cNvGrpSpPr/>
          <p:nvPr/>
        </p:nvGrpSpPr>
        <p:grpSpPr>
          <a:xfrm>
            <a:off x="1472440" y="621103"/>
            <a:ext cx="731544" cy="484731"/>
            <a:chOff x="1472393" y="613278"/>
            <a:chExt cx="756822" cy="500600"/>
          </a:xfrm>
        </p:grpSpPr>
        <p:sp>
          <p:nvSpPr>
            <p:cNvPr id="1599" name="Google Shape;1599;p32"/>
            <p:cNvSpPr/>
            <p:nvPr/>
          </p:nvSpPr>
          <p:spPr>
            <a:xfrm>
              <a:off x="1472393" y="613504"/>
              <a:ext cx="756822" cy="500148"/>
            </a:xfrm>
            <a:custGeom>
              <a:avLst/>
              <a:gdLst/>
              <a:ahLst/>
              <a:cxnLst/>
              <a:rect l="l" t="t" r="r" b="b"/>
              <a:pathLst>
                <a:path w="8371" h="5532" extrusionOk="0">
                  <a:moveTo>
                    <a:pt x="4448" y="0"/>
                  </a:moveTo>
                  <a:cubicBezTo>
                    <a:pt x="4110" y="0"/>
                    <a:pt x="3751" y="53"/>
                    <a:pt x="3369" y="171"/>
                  </a:cubicBezTo>
                  <a:cubicBezTo>
                    <a:pt x="1" y="1212"/>
                    <a:pt x="1492" y="5532"/>
                    <a:pt x="1492" y="5532"/>
                  </a:cubicBezTo>
                  <a:lnTo>
                    <a:pt x="1957" y="5363"/>
                  </a:lnTo>
                  <a:cubicBezTo>
                    <a:pt x="1968" y="5389"/>
                    <a:pt x="1989" y="5410"/>
                    <a:pt x="2015" y="5410"/>
                  </a:cubicBezTo>
                  <a:cubicBezTo>
                    <a:pt x="2020" y="5413"/>
                    <a:pt x="2026" y="5414"/>
                    <a:pt x="2031" y="5414"/>
                  </a:cubicBezTo>
                  <a:cubicBezTo>
                    <a:pt x="2036" y="5414"/>
                    <a:pt x="2042" y="5413"/>
                    <a:pt x="2047" y="5410"/>
                  </a:cubicBezTo>
                  <a:cubicBezTo>
                    <a:pt x="2084" y="5400"/>
                    <a:pt x="2105" y="5357"/>
                    <a:pt x="2095" y="5320"/>
                  </a:cubicBezTo>
                  <a:lnTo>
                    <a:pt x="2650" y="5114"/>
                  </a:lnTo>
                  <a:cubicBezTo>
                    <a:pt x="2660" y="5140"/>
                    <a:pt x="2681" y="5156"/>
                    <a:pt x="2708" y="5162"/>
                  </a:cubicBezTo>
                  <a:cubicBezTo>
                    <a:pt x="2710" y="5162"/>
                    <a:pt x="2713" y="5162"/>
                    <a:pt x="2715" y="5162"/>
                  </a:cubicBezTo>
                  <a:cubicBezTo>
                    <a:pt x="2764" y="5162"/>
                    <a:pt x="2802" y="5112"/>
                    <a:pt x="2787" y="5066"/>
                  </a:cubicBezTo>
                  <a:lnTo>
                    <a:pt x="3337" y="4866"/>
                  </a:lnTo>
                  <a:cubicBezTo>
                    <a:pt x="3342" y="4892"/>
                    <a:pt x="3363" y="4908"/>
                    <a:pt x="3390" y="4913"/>
                  </a:cubicBezTo>
                  <a:cubicBezTo>
                    <a:pt x="3406" y="4913"/>
                    <a:pt x="3416" y="4913"/>
                    <a:pt x="3427" y="4908"/>
                  </a:cubicBezTo>
                  <a:cubicBezTo>
                    <a:pt x="3464" y="4897"/>
                    <a:pt x="3485" y="4855"/>
                    <a:pt x="3469" y="4818"/>
                  </a:cubicBezTo>
                  <a:lnTo>
                    <a:pt x="3971" y="4638"/>
                  </a:lnTo>
                  <a:cubicBezTo>
                    <a:pt x="3971" y="4638"/>
                    <a:pt x="3437" y="2989"/>
                    <a:pt x="4294" y="2851"/>
                  </a:cubicBezTo>
                  <a:cubicBezTo>
                    <a:pt x="4336" y="2844"/>
                    <a:pt x="4378" y="2841"/>
                    <a:pt x="4419" y="2841"/>
                  </a:cubicBezTo>
                  <a:cubicBezTo>
                    <a:pt x="5202" y="2841"/>
                    <a:pt x="5684" y="4030"/>
                    <a:pt x="5684" y="4030"/>
                  </a:cubicBezTo>
                  <a:lnTo>
                    <a:pt x="6324" y="3829"/>
                  </a:lnTo>
                  <a:cubicBezTo>
                    <a:pt x="6329" y="3835"/>
                    <a:pt x="6329" y="3835"/>
                    <a:pt x="6329" y="3840"/>
                  </a:cubicBezTo>
                  <a:cubicBezTo>
                    <a:pt x="6340" y="3866"/>
                    <a:pt x="6364" y="3881"/>
                    <a:pt x="6390" y="3881"/>
                  </a:cubicBezTo>
                  <a:cubicBezTo>
                    <a:pt x="6401" y="3881"/>
                    <a:pt x="6413" y="3878"/>
                    <a:pt x="6425" y="3872"/>
                  </a:cubicBezTo>
                  <a:cubicBezTo>
                    <a:pt x="6456" y="3861"/>
                    <a:pt x="6472" y="3824"/>
                    <a:pt x="6462" y="3787"/>
                  </a:cubicBezTo>
                  <a:lnTo>
                    <a:pt x="7107" y="3591"/>
                  </a:lnTo>
                  <a:lnTo>
                    <a:pt x="7112" y="3602"/>
                  </a:lnTo>
                  <a:cubicBezTo>
                    <a:pt x="7127" y="3625"/>
                    <a:pt x="7154" y="3640"/>
                    <a:pt x="7182" y="3640"/>
                  </a:cubicBezTo>
                  <a:cubicBezTo>
                    <a:pt x="7192" y="3640"/>
                    <a:pt x="7202" y="3638"/>
                    <a:pt x="7212" y="3634"/>
                  </a:cubicBezTo>
                  <a:cubicBezTo>
                    <a:pt x="7244" y="3618"/>
                    <a:pt x="7255" y="3581"/>
                    <a:pt x="7244" y="3549"/>
                  </a:cubicBezTo>
                  <a:lnTo>
                    <a:pt x="7831" y="3369"/>
                  </a:lnTo>
                  <a:lnTo>
                    <a:pt x="7868" y="3369"/>
                  </a:lnTo>
                  <a:cubicBezTo>
                    <a:pt x="7878" y="3364"/>
                    <a:pt x="7889" y="3359"/>
                    <a:pt x="7900" y="3348"/>
                  </a:cubicBezTo>
                  <a:lnTo>
                    <a:pt x="8370" y="3200"/>
                  </a:lnTo>
                  <a:cubicBezTo>
                    <a:pt x="8370" y="3200"/>
                    <a:pt x="7086" y="0"/>
                    <a:pt x="4448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00" name="Google Shape;1600;p32"/>
            <p:cNvGrpSpPr/>
            <p:nvPr/>
          </p:nvGrpSpPr>
          <p:grpSpPr>
            <a:xfrm>
              <a:off x="1472438" y="613278"/>
              <a:ext cx="756732" cy="500600"/>
              <a:chOff x="2325411" y="613278"/>
              <a:chExt cx="756732" cy="500600"/>
            </a:xfrm>
          </p:grpSpPr>
          <p:sp>
            <p:nvSpPr>
              <p:cNvPr id="1601" name="Google Shape;1601;p32"/>
              <p:cNvSpPr/>
              <p:nvPr/>
            </p:nvSpPr>
            <p:spPr>
              <a:xfrm>
                <a:off x="2585972" y="808654"/>
                <a:ext cx="317430" cy="242660"/>
              </a:xfrm>
              <a:custGeom>
                <a:avLst/>
                <a:gdLst/>
                <a:ahLst/>
                <a:cxnLst/>
                <a:rect l="l" t="t" r="r" b="b"/>
                <a:pathLst>
                  <a:path w="3511" h="2684" extrusionOk="0">
                    <a:moveTo>
                      <a:pt x="1580" y="1"/>
                    </a:moveTo>
                    <a:cubicBezTo>
                      <a:pt x="1399" y="1"/>
                      <a:pt x="1209" y="40"/>
                      <a:pt x="1010" y="130"/>
                    </a:cubicBezTo>
                    <a:cubicBezTo>
                      <a:pt x="0" y="590"/>
                      <a:pt x="286" y="1948"/>
                      <a:pt x="518" y="2683"/>
                    </a:cubicBezTo>
                    <a:lnTo>
                      <a:pt x="1089" y="2472"/>
                    </a:lnTo>
                    <a:cubicBezTo>
                      <a:pt x="1089" y="2472"/>
                      <a:pt x="555" y="822"/>
                      <a:pt x="1412" y="690"/>
                    </a:cubicBezTo>
                    <a:cubicBezTo>
                      <a:pt x="1453" y="684"/>
                      <a:pt x="1494" y="681"/>
                      <a:pt x="1533" y="681"/>
                    </a:cubicBezTo>
                    <a:cubicBezTo>
                      <a:pt x="2318" y="681"/>
                      <a:pt x="2797" y="1864"/>
                      <a:pt x="2797" y="1864"/>
                    </a:cubicBezTo>
                    <a:lnTo>
                      <a:pt x="3511" y="1647"/>
                    </a:lnTo>
                    <a:cubicBezTo>
                      <a:pt x="3205" y="1062"/>
                      <a:pt x="2520" y="1"/>
                      <a:pt x="158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2" name="Google Shape;1602;p32"/>
              <p:cNvSpPr/>
              <p:nvPr/>
            </p:nvSpPr>
            <p:spPr>
              <a:xfrm>
                <a:off x="2325411" y="613278"/>
                <a:ext cx="756732" cy="500600"/>
              </a:xfrm>
              <a:custGeom>
                <a:avLst/>
                <a:gdLst/>
                <a:ahLst/>
                <a:cxnLst/>
                <a:rect l="l" t="t" r="r" b="b"/>
                <a:pathLst>
                  <a:path w="8370" h="5537" extrusionOk="0">
                    <a:moveTo>
                      <a:pt x="4448" y="0"/>
                    </a:moveTo>
                    <a:cubicBezTo>
                      <a:pt x="4110" y="0"/>
                      <a:pt x="3750" y="53"/>
                      <a:pt x="3369" y="171"/>
                    </a:cubicBezTo>
                    <a:cubicBezTo>
                      <a:pt x="1" y="1217"/>
                      <a:pt x="1492" y="5537"/>
                      <a:pt x="1492" y="5537"/>
                    </a:cubicBezTo>
                    <a:lnTo>
                      <a:pt x="2020" y="5347"/>
                    </a:lnTo>
                    <a:cubicBezTo>
                      <a:pt x="1671" y="4321"/>
                      <a:pt x="1079" y="1820"/>
                      <a:pt x="3363" y="948"/>
                    </a:cubicBezTo>
                    <a:cubicBezTo>
                      <a:pt x="3874" y="751"/>
                      <a:pt x="4333" y="667"/>
                      <a:pt x="4745" y="667"/>
                    </a:cubicBezTo>
                    <a:cubicBezTo>
                      <a:pt x="6701" y="667"/>
                      <a:pt x="7594" y="2566"/>
                      <a:pt x="7878" y="3348"/>
                    </a:cubicBezTo>
                    <a:lnTo>
                      <a:pt x="8370" y="3200"/>
                    </a:lnTo>
                    <a:cubicBezTo>
                      <a:pt x="8370" y="3200"/>
                      <a:pt x="7086" y="0"/>
                      <a:pt x="44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3" name="Google Shape;1603;p32"/>
              <p:cNvSpPr/>
              <p:nvPr/>
            </p:nvSpPr>
            <p:spPr>
              <a:xfrm>
                <a:off x="2422963" y="673581"/>
                <a:ext cx="615240" cy="423119"/>
              </a:xfrm>
              <a:custGeom>
                <a:avLst/>
                <a:gdLst/>
                <a:ahLst/>
                <a:cxnLst/>
                <a:rect l="l" t="t" r="r" b="b"/>
                <a:pathLst>
                  <a:path w="6805" h="4680" extrusionOk="0">
                    <a:moveTo>
                      <a:pt x="3664" y="0"/>
                    </a:moveTo>
                    <a:cubicBezTo>
                      <a:pt x="3253" y="0"/>
                      <a:pt x="2794" y="84"/>
                      <a:pt x="2284" y="281"/>
                    </a:cubicBezTo>
                    <a:cubicBezTo>
                      <a:pt x="0" y="1153"/>
                      <a:pt x="592" y="3654"/>
                      <a:pt x="941" y="4680"/>
                    </a:cubicBezTo>
                    <a:lnTo>
                      <a:pt x="1645" y="4426"/>
                    </a:lnTo>
                    <a:cubicBezTo>
                      <a:pt x="1280" y="3353"/>
                      <a:pt x="846" y="1185"/>
                      <a:pt x="3109" y="720"/>
                    </a:cubicBezTo>
                    <a:cubicBezTo>
                      <a:pt x="3232" y="694"/>
                      <a:pt x="3353" y="682"/>
                      <a:pt x="3470" y="682"/>
                    </a:cubicBezTo>
                    <a:cubicBezTo>
                      <a:pt x="4768" y="682"/>
                      <a:pt x="5699" y="2137"/>
                      <a:pt x="6096" y="2898"/>
                    </a:cubicBezTo>
                    <a:lnTo>
                      <a:pt x="6805" y="2681"/>
                    </a:lnTo>
                    <a:cubicBezTo>
                      <a:pt x="6516" y="1904"/>
                      <a:pt x="5622" y="0"/>
                      <a:pt x="36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4" name="Google Shape;1604;p32"/>
              <p:cNvSpPr/>
              <p:nvPr/>
            </p:nvSpPr>
            <p:spPr>
              <a:xfrm>
                <a:off x="2499450" y="735331"/>
                <a:ext cx="474743" cy="338405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3743" extrusionOk="0">
                    <a:moveTo>
                      <a:pt x="2619" y="0"/>
                    </a:moveTo>
                    <a:cubicBezTo>
                      <a:pt x="2503" y="0"/>
                      <a:pt x="2384" y="12"/>
                      <a:pt x="2263" y="37"/>
                    </a:cubicBezTo>
                    <a:cubicBezTo>
                      <a:pt x="0" y="497"/>
                      <a:pt x="428" y="2670"/>
                      <a:pt x="793" y="3743"/>
                    </a:cubicBezTo>
                    <a:lnTo>
                      <a:pt x="1475" y="3494"/>
                    </a:lnTo>
                    <a:cubicBezTo>
                      <a:pt x="1237" y="2759"/>
                      <a:pt x="957" y="1401"/>
                      <a:pt x="1967" y="941"/>
                    </a:cubicBezTo>
                    <a:cubicBezTo>
                      <a:pt x="2165" y="852"/>
                      <a:pt x="2354" y="814"/>
                      <a:pt x="2534" y="814"/>
                    </a:cubicBezTo>
                    <a:cubicBezTo>
                      <a:pt x="3474" y="814"/>
                      <a:pt x="4157" y="1872"/>
                      <a:pt x="4468" y="2458"/>
                    </a:cubicBezTo>
                    <a:lnTo>
                      <a:pt x="5250" y="2215"/>
                    </a:lnTo>
                    <a:cubicBezTo>
                      <a:pt x="4847" y="1453"/>
                      <a:pt x="3914" y="0"/>
                      <a:pt x="26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5" name="Google Shape;1605;p32"/>
              <p:cNvSpPr/>
              <p:nvPr/>
            </p:nvSpPr>
            <p:spPr>
              <a:xfrm>
                <a:off x="2441588" y="663817"/>
                <a:ext cx="599961" cy="439121"/>
              </a:xfrm>
              <a:custGeom>
                <a:avLst/>
                <a:gdLst/>
                <a:ahLst/>
                <a:cxnLst/>
                <a:rect l="l" t="t" r="r" b="b"/>
                <a:pathLst>
                  <a:path w="6636" h="4857" extrusionOk="0">
                    <a:moveTo>
                      <a:pt x="3370" y="1"/>
                    </a:moveTo>
                    <a:cubicBezTo>
                      <a:pt x="3096" y="1"/>
                      <a:pt x="2801" y="36"/>
                      <a:pt x="2485" y="114"/>
                    </a:cubicBezTo>
                    <a:cubicBezTo>
                      <a:pt x="1698" y="310"/>
                      <a:pt x="1121" y="727"/>
                      <a:pt x="778" y="1351"/>
                    </a:cubicBezTo>
                    <a:cubicBezTo>
                      <a:pt x="0" y="2757"/>
                      <a:pt x="640" y="4724"/>
                      <a:pt x="667" y="4809"/>
                    </a:cubicBezTo>
                    <a:cubicBezTo>
                      <a:pt x="677" y="4835"/>
                      <a:pt x="698" y="4851"/>
                      <a:pt x="725" y="4856"/>
                    </a:cubicBezTo>
                    <a:lnTo>
                      <a:pt x="762" y="4856"/>
                    </a:lnTo>
                    <a:cubicBezTo>
                      <a:pt x="799" y="4840"/>
                      <a:pt x="820" y="4798"/>
                      <a:pt x="804" y="4761"/>
                    </a:cubicBezTo>
                    <a:cubicBezTo>
                      <a:pt x="799" y="4745"/>
                      <a:pt x="159" y="2779"/>
                      <a:pt x="905" y="1420"/>
                    </a:cubicBezTo>
                    <a:cubicBezTo>
                      <a:pt x="1227" y="833"/>
                      <a:pt x="1772" y="436"/>
                      <a:pt x="2522" y="257"/>
                    </a:cubicBezTo>
                    <a:cubicBezTo>
                      <a:pt x="2822" y="182"/>
                      <a:pt x="3110" y="145"/>
                      <a:pt x="3386" y="145"/>
                    </a:cubicBezTo>
                    <a:cubicBezTo>
                      <a:pt x="4249" y="145"/>
                      <a:pt x="4994" y="507"/>
                      <a:pt x="5615" y="1224"/>
                    </a:cubicBezTo>
                    <a:cubicBezTo>
                      <a:pt x="6001" y="1674"/>
                      <a:pt x="6297" y="2197"/>
                      <a:pt x="6488" y="2757"/>
                    </a:cubicBezTo>
                    <a:cubicBezTo>
                      <a:pt x="6496" y="2788"/>
                      <a:pt x="6527" y="2808"/>
                      <a:pt x="6558" y="2808"/>
                    </a:cubicBezTo>
                    <a:cubicBezTo>
                      <a:pt x="6564" y="2808"/>
                      <a:pt x="6571" y="2807"/>
                      <a:pt x="6577" y="2805"/>
                    </a:cubicBezTo>
                    <a:cubicBezTo>
                      <a:pt x="6614" y="2794"/>
                      <a:pt x="6636" y="2752"/>
                      <a:pt x="6625" y="2715"/>
                    </a:cubicBezTo>
                    <a:cubicBezTo>
                      <a:pt x="6616" y="2687"/>
                      <a:pt x="5771" y="1"/>
                      <a:pt x="33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6" name="Google Shape;1606;p32"/>
              <p:cNvSpPr/>
              <p:nvPr/>
            </p:nvSpPr>
            <p:spPr>
              <a:xfrm>
                <a:off x="2516176" y="729093"/>
                <a:ext cx="466244" cy="350972"/>
              </a:xfrm>
              <a:custGeom>
                <a:avLst/>
                <a:gdLst/>
                <a:ahLst/>
                <a:cxnLst/>
                <a:rect l="l" t="t" r="r" b="b"/>
                <a:pathLst>
                  <a:path w="5157" h="3882" extrusionOk="0">
                    <a:moveTo>
                      <a:pt x="2368" y="0"/>
                    </a:moveTo>
                    <a:cubicBezTo>
                      <a:pt x="2178" y="0"/>
                      <a:pt x="1980" y="31"/>
                      <a:pt x="1777" y="100"/>
                    </a:cubicBezTo>
                    <a:cubicBezTo>
                      <a:pt x="1206" y="296"/>
                      <a:pt x="793" y="645"/>
                      <a:pt x="550" y="1142"/>
                    </a:cubicBezTo>
                    <a:cubicBezTo>
                      <a:pt x="0" y="2279"/>
                      <a:pt x="518" y="3770"/>
                      <a:pt x="540" y="3833"/>
                    </a:cubicBezTo>
                    <a:cubicBezTo>
                      <a:pt x="550" y="3859"/>
                      <a:pt x="571" y="3875"/>
                      <a:pt x="598" y="3881"/>
                    </a:cubicBezTo>
                    <a:cubicBezTo>
                      <a:pt x="602" y="3881"/>
                      <a:pt x="607" y="3882"/>
                      <a:pt x="611" y="3882"/>
                    </a:cubicBezTo>
                    <a:cubicBezTo>
                      <a:pt x="657" y="3882"/>
                      <a:pt x="691" y="3834"/>
                      <a:pt x="672" y="3785"/>
                    </a:cubicBezTo>
                    <a:cubicBezTo>
                      <a:pt x="666" y="3775"/>
                      <a:pt x="154" y="2289"/>
                      <a:pt x="677" y="1211"/>
                    </a:cubicBezTo>
                    <a:cubicBezTo>
                      <a:pt x="904" y="745"/>
                      <a:pt x="1285" y="423"/>
                      <a:pt x="1819" y="238"/>
                    </a:cubicBezTo>
                    <a:cubicBezTo>
                      <a:pt x="2005" y="175"/>
                      <a:pt x="2186" y="146"/>
                      <a:pt x="2362" y="146"/>
                    </a:cubicBezTo>
                    <a:cubicBezTo>
                      <a:pt x="3892" y="146"/>
                      <a:pt x="4982" y="2297"/>
                      <a:pt x="4996" y="2321"/>
                    </a:cubicBezTo>
                    <a:cubicBezTo>
                      <a:pt x="5010" y="2349"/>
                      <a:pt x="5034" y="2361"/>
                      <a:pt x="5058" y="2361"/>
                    </a:cubicBezTo>
                    <a:cubicBezTo>
                      <a:pt x="5107" y="2361"/>
                      <a:pt x="5157" y="2312"/>
                      <a:pt x="5129" y="2252"/>
                    </a:cubicBezTo>
                    <a:cubicBezTo>
                      <a:pt x="5114" y="2229"/>
                      <a:pt x="3987" y="0"/>
                      <a:pt x="2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7" name="Google Shape;1607;p32"/>
              <p:cNvSpPr/>
              <p:nvPr/>
            </p:nvSpPr>
            <p:spPr>
              <a:xfrm>
                <a:off x="2588323" y="802144"/>
                <a:ext cx="323306" cy="255860"/>
              </a:xfrm>
              <a:custGeom>
                <a:avLst/>
                <a:gdLst/>
                <a:ahLst/>
                <a:cxnLst/>
                <a:rect l="l" t="t" r="r" b="b"/>
                <a:pathLst>
                  <a:path w="3576" h="2830" extrusionOk="0">
                    <a:moveTo>
                      <a:pt x="1542" y="1"/>
                    </a:moveTo>
                    <a:cubicBezTo>
                      <a:pt x="1402" y="1"/>
                      <a:pt x="1261" y="23"/>
                      <a:pt x="1121" y="70"/>
                    </a:cubicBezTo>
                    <a:cubicBezTo>
                      <a:pt x="815" y="165"/>
                      <a:pt x="556" y="381"/>
                      <a:pt x="413" y="672"/>
                    </a:cubicBezTo>
                    <a:cubicBezTo>
                      <a:pt x="1" y="1486"/>
                      <a:pt x="408" y="2724"/>
                      <a:pt x="429" y="2776"/>
                    </a:cubicBezTo>
                    <a:cubicBezTo>
                      <a:pt x="434" y="2803"/>
                      <a:pt x="455" y="2824"/>
                      <a:pt x="482" y="2829"/>
                    </a:cubicBezTo>
                    <a:cubicBezTo>
                      <a:pt x="492" y="2829"/>
                      <a:pt x="503" y="2829"/>
                      <a:pt x="513" y="2824"/>
                    </a:cubicBezTo>
                    <a:cubicBezTo>
                      <a:pt x="556" y="2808"/>
                      <a:pt x="572" y="2771"/>
                      <a:pt x="561" y="2734"/>
                    </a:cubicBezTo>
                    <a:cubicBezTo>
                      <a:pt x="556" y="2718"/>
                      <a:pt x="159" y="1497"/>
                      <a:pt x="540" y="736"/>
                    </a:cubicBezTo>
                    <a:cubicBezTo>
                      <a:pt x="667" y="482"/>
                      <a:pt x="894" y="286"/>
                      <a:pt x="1164" y="207"/>
                    </a:cubicBezTo>
                    <a:cubicBezTo>
                      <a:pt x="1292" y="165"/>
                      <a:pt x="1416" y="146"/>
                      <a:pt x="1537" y="146"/>
                    </a:cubicBezTo>
                    <a:cubicBezTo>
                      <a:pt x="2637" y="146"/>
                      <a:pt x="3406" y="1732"/>
                      <a:pt x="3416" y="1751"/>
                    </a:cubicBezTo>
                    <a:cubicBezTo>
                      <a:pt x="3430" y="1781"/>
                      <a:pt x="3455" y="1794"/>
                      <a:pt x="3480" y="1794"/>
                    </a:cubicBezTo>
                    <a:cubicBezTo>
                      <a:pt x="3528" y="1794"/>
                      <a:pt x="3576" y="1747"/>
                      <a:pt x="3548" y="1687"/>
                    </a:cubicBezTo>
                    <a:cubicBezTo>
                      <a:pt x="3368" y="1333"/>
                      <a:pt x="3146" y="1005"/>
                      <a:pt x="2882" y="709"/>
                    </a:cubicBezTo>
                    <a:cubicBezTo>
                      <a:pt x="2454" y="241"/>
                      <a:pt x="1998" y="1"/>
                      <a:pt x="15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08" name="Google Shape;1608;p32"/>
          <p:cNvGrpSpPr/>
          <p:nvPr/>
        </p:nvGrpSpPr>
        <p:grpSpPr>
          <a:xfrm>
            <a:off x="7184646" y="539491"/>
            <a:ext cx="223202" cy="253961"/>
            <a:chOff x="1151521" y="1179691"/>
            <a:chExt cx="223202" cy="253961"/>
          </a:xfrm>
        </p:grpSpPr>
        <p:sp>
          <p:nvSpPr>
            <p:cNvPr id="1609" name="Google Shape;1609;p32"/>
            <p:cNvSpPr/>
            <p:nvPr/>
          </p:nvSpPr>
          <p:spPr>
            <a:xfrm>
              <a:off x="1151521" y="1179691"/>
              <a:ext cx="223202" cy="253961"/>
            </a:xfrm>
            <a:custGeom>
              <a:avLst/>
              <a:gdLst/>
              <a:ahLst/>
              <a:cxnLst/>
              <a:rect l="l" t="t" r="r" b="b"/>
              <a:pathLst>
                <a:path w="2264" h="2576" extrusionOk="0">
                  <a:moveTo>
                    <a:pt x="936" y="1"/>
                  </a:moveTo>
                  <a:lnTo>
                    <a:pt x="714" y="926"/>
                  </a:lnTo>
                  <a:lnTo>
                    <a:pt x="1" y="1301"/>
                  </a:lnTo>
                  <a:lnTo>
                    <a:pt x="788" y="1629"/>
                  </a:lnTo>
                  <a:lnTo>
                    <a:pt x="788" y="2576"/>
                  </a:lnTo>
                  <a:lnTo>
                    <a:pt x="1460" y="1962"/>
                  </a:lnTo>
                  <a:lnTo>
                    <a:pt x="2210" y="2179"/>
                  </a:lnTo>
                  <a:lnTo>
                    <a:pt x="1930" y="1370"/>
                  </a:lnTo>
                  <a:lnTo>
                    <a:pt x="2263" y="693"/>
                  </a:lnTo>
                  <a:lnTo>
                    <a:pt x="1444" y="741"/>
                  </a:lnTo>
                  <a:lnTo>
                    <a:pt x="936" y="1"/>
                  </a:ln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32"/>
            <p:cNvSpPr/>
            <p:nvPr/>
          </p:nvSpPr>
          <p:spPr>
            <a:xfrm>
              <a:off x="1151817" y="1179691"/>
              <a:ext cx="222611" cy="253961"/>
            </a:xfrm>
            <a:custGeom>
              <a:avLst/>
              <a:gdLst/>
              <a:ahLst/>
              <a:cxnLst/>
              <a:rect l="l" t="t" r="r" b="b"/>
              <a:pathLst>
                <a:path w="2258" h="2576" extrusionOk="0">
                  <a:moveTo>
                    <a:pt x="931" y="1"/>
                  </a:moveTo>
                  <a:lnTo>
                    <a:pt x="714" y="926"/>
                  </a:lnTo>
                  <a:lnTo>
                    <a:pt x="0" y="1301"/>
                  </a:lnTo>
                  <a:lnTo>
                    <a:pt x="783" y="1629"/>
                  </a:lnTo>
                  <a:lnTo>
                    <a:pt x="783" y="2576"/>
                  </a:lnTo>
                  <a:lnTo>
                    <a:pt x="1459" y="1962"/>
                  </a:lnTo>
                  <a:lnTo>
                    <a:pt x="2205" y="2179"/>
                  </a:lnTo>
                  <a:lnTo>
                    <a:pt x="1925" y="1370"/>
                  </a:lnTo>
                  <a:lnTo>
                    <a:pt x="2258" y="693"/>
                  </a:lnTo>
                  <a:lnTo>
                    <a:pt x="2258" y="693"/>
                  </a:lnTo>
                  <a:lnTo>
                    <a:pt x="1438" y="741"/>
                  </a:lnTo>
                  <a:lnTo>
                    <a:pt x="93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1" name="Google Shape;1611;p32"/>
          <p:cNvSpPr/>
          <p:nvPr/>
        </p:nvSpPr>
        <p:spPr>
          <a:xfrm>
            <a:off x="7200900" y="4233675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2" name="Google Shape;1612;p32"/>
          <p:cNvSpPr/>
          <p:nvPr/>
        </p:nvSpPr>
        <p:spPr>
          <a:xfrm>
            <a:off x="7424088" y="4066535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3" name="Google Shape;1613;p32"/>
          <p:cNvSpPr/>
          <p:nvPr/>
        </p:nvSpPr>
        <p:spPr>
          <a:xfrm>
            <a:off x="7424100" y="1087100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4" name="Google Shape;1614;p32"/>
          <p:cNvSpPr/>
          <p:nvPr/>
        </p:nvSpPr>
        <p:spPr>
          <a:xfrm>
            <a:off x="7685500" y="716988"/>
            <a:ext cx="392894" cy="258971"/>
          </a:xfrm>
          <a:custGeom>
            <a:avLst/>
            <a:gdLst/>
            <a:ahLst/>
            <a:cxnLst/>
            <a:rect l="l" t="t" r="r" b="b"/>
            <a:pathLst>
              <a:path w="4838" h="3189" extrusionOk="0">
                <a:moveTo>
                  <a:pt x="2422" y="492"/>
                </a:moveTo>
                <a:cubicBezTo>
                  <a:pt x="2612" y="677"/>
                  <a:pt x="2649" y="899"/>
                  <a:pt x="2596" y="1042"/>
                </a:cubicBezTo>
                <a:cubicBezTo>
                  <a:pt x="2570" y="1117"/>
                  <a:pt x="2521" y="1158"/>
                  <a:pt x="2464" y="1158"/>
                </a:cubicBezTo>
                <a:cubicBezTo>
                  <a:pt x="2429" y="1158"/>
                  <a:pt x="2391" y="1142"/>
                  <a:pt x="2353" y="1110"/>
                </a:cubicBezTo>
                <a:cubicBezTo>
                  <a:pt x="2221" y="994"/>
                  <a:pt x="2252" y="730"/>
                  <a:pt x="2422" y="492"/>
                </a:cubicBezTo>
                <a:close/>
                <a:moveTo>
                  <a:pt x="3886" y="1205"/>
                </a:moveTo>
                <a:cubicBezTo>
                  <a:pt x="3854" y="1465"/>
                  <a:pt x="3690" y="1660"/>
                  <a:pt x="3479" y="1687"/>
                </a:cubicBezTo>
                <a:cubicBezTo>
                  <a:pt x="3474" y="1689"/>
                  <a:pt x="3467" y="1691"/>
                  <a:pt x="3460" y="1691"/>
                </a:cubicBezTo>
                <a:cubicBezTo>
                  <a:pt x="3454" y="1691"/>
                  <a:pt x="3447" y="1689"/>
                  <a:pt x="3442" y="1687"/>
                </a:cubicBezTo>
                <a:cubicBezTo>
                  <a:pt x="3384" y="1687"/>
                  <a:pt x="3384" y="1671"/>
                  <a:pt x="3384" y="1655"/>
                </a:cubicBezTo>
                <a:cubicBezTo>
                  <a:pt x="3378" y="1549"/>
                  <a:pt x="3590" y="1274"/>
                  <a:pt x="3886" y="1205"/>
                </a:cubicBezTo>
                <a:close/>
                <a:moveTo>
                  <a:pt x="1348" y="1866"/>
                </a:moveTo>
                <a:cubicBezTo>
                  <a:pt x="1385" y="1877"/>
                  <a:pt x="1422" y="1898"/>
                  <a:pt x="1438" y="1930"/>
                </a:cubicBezTo>
                <a:cubicBezTo>
                  <a:pt x="1544" y="2062"/>
                  <a:pt x="1570" y="2199"/>
                  <a:pt x="1512" y="2326"/>
                </a:cubicBezTo>
                <a:cubicBezTo>
                  <a:pt x="1449" y="2458"/>
                  <a:pt x="1301" y="2538"/>
                  <a:pt x="1116" y="2538"/>
                </a:cubicBezTo>
                <a:cubicBezTo>
                  <a:pt x="1084" y="2300"/>
                  <a:pt x="1153" y="2051"/>
                  <a:pt x="1248" y="1935"/>
                </a:cubicBezTo>
                <a:cubicBezTo>
                  <a:pt x="1269" y="1898"/>
                  <a:pt x="1306" y="1872"/>
                  <a:pt x="1348" y="1866"/>
                </a:cubicBezTo>
                <a:close/>
                <a:moveTo>
                  <a:pt x="2950" y="2078"/>
                </a:moveTo>
                <a:cubicBezTo>
                  <a:pt x="2961" y="2078"/>
                  <a:pt x="2993" y="2104"/>
                  <a:pt x="3014" y="2178"/>
                </a:cubicBezTo>
                <a:cubicBezTo>
                  <a:pt x="3077" y="2358"/>
                  <a:pt x="3035" y="2554"/>
                  <a:pt x="2913" y="2691"/>
                </a:cubicBezTo>
                <a:cubicBezTo>
                  <a:pt x="2818" y="2527"/>
                  <a:pt x="2802" y="2332"/>
                  <a:pt x="2876" y="2157"/>
                </a:cubicBezTo>
                <a:cubicBezTo>
                  <a:pt x="2908" y="2099"/>
                  <a:pt x="2940" y="2078"/>
                  <a:pt x="2950" y="2078"/>
                </a:cubicBezTo>
                <a:close/>
                <a:moveTo>
                  <a:pt x="3026" y="147"/>
                </a:moveTo>
                <a:cubicBezTo>
                  <a:pt x="3149" y="147"/>
                  <a:pt x="3274" y="183"/>
                  <a:pt x="3394" y="259"/>
                </a:cubicBezTo>
                <a:cubicBezTo>
                  <a:pt x="3696" y="455"/>
                  <a:pt x="3881" y="751"/>
                  <a:pt x="3891" y="1057"/>
                </a:cubicBezTo>
                <a:cubicBezTo>
                  <a:pt x="3521" y="1126"/>
                  <a:pt x="3230" y="1465"/>
                  <a:pt x="3241" y="1660"/>
                </a:cubicBezTo>
                <a:cubicBezTo>
                  <a:pt x="3241" y="1745"/>
                  <a:pt x="3294" y="1829"/>
                  <a:pt x="3437" y="1829"/>
                </a:cubicBezTo>
                <a:lnTo>
                  <a:pt x="3495" y="1829"/>
                </a:lnTo>
                <a:cubicBezTo>
                  <a:pt x="3780" y="1792"/>
                  <a:pt x="3997" y="1533"/>
                  <a:pt x="4029" y="1190"/>
                </a:cubicBezTo>
                <a:cubicBezTo>
                  <a:pt x="4198" y="1200"/>
                  <a:pt x="4362" y="1285"/>
                  <a:pt x="4473" y="1412"/>
                </a:cubicBezTo>
                <a:cubicBezTo>
                  <a:pt x="4700" y="1655"/>
                  <a:pt x="4642" y="1940"/>
                  <a:pt x="4557" y="2141"/>
                </a:cubicBezTo>
                <a:cubicBezTo>
                  <a:pt x="4362" y="2596"/>
                  <a:pt x="3807" y="3014"/>
                  <a:pt x="3394" y="3014"/>
                </a:cubicBezTo>
                <a:cubicBezTo>
                  <a:pt x="3387" y="3014"/>
                  <a:pt x="3380" y="3014"/>
                  <a:pt x="3373" y="3014"/>
                </a:cubicBezTo>
                <a:cubicBezTo>
                  <a:pt x="3280" y="3014"/>
                  <a:pt x="3187" y="2983"/>
                  <a:pt x="3109" y="2924"/>
                </a:cubicBezTo>
                <a:cubicBezTo>
                  <a:pt x="3067" y="2887"/>
                  <a:pt x="3030" y="2850"/>
                  <a:pt x="2993" y="2813"/>
                </a:cubicBezTo>
                <a:cubicBezTo>
                  <a:pt x="3167" y="2633"/>
                  <a:pt x="3225" y="2374"/>
                  <a:pt x="3146" y="2136"/>
                </a:cubicBezTo>
                <a:cubicBezTo>
                  <a:pt x="3098" y="1962"/>
                  <a:pt x="3003" y="1935"/>
                  <a:pt x="2950" y="1935"/>
                </a:cubicBezTo>
                <a:cubicBezTo>
                  <a:pt x="2876" y="1935"/>
                  <a:pt x="2802" y="1988"/>
                  <a:pt x="2749" y="2088"/>
                </a:cubicBezTo>
                <a:cubicBezTo>
                  <a:pt x="2649" y="2316"/>
                  <a:pt x="2670" y="2580"/>
                  <a:pt x="2807" y="2792"/>
                </a:cubicBezTo>
                <a:cubicBezTo>
                  <a:pt x="2644" y="2913"/>
                  <a:pt x="2337" y="3045"/>
                  <a:pt x="1782" y="3045"/>
                </a:cubicBezTo>
                <a:lnTo>
                  <a:pt x="1718" y="3045"/>
                </a:lnTo>
                <a:cubicBezTo>
                  <a:pt x="1369" y="3040"/>
                  <a:pt x="1221" y="2860"/>
                  <a:pt x="1153" y="2681"/>
                </a:cubicBezTo>
                <a:cubicBezTo>
                  <a:pt x="1359" y="2681"/>
                  <a:pt x="1544" y="2570"/>
                  <a:pt x="1639" y="2390"/>
                </a:cubicBezTo>
                <a:cubicBezTo>
                  <a:pt x="1724" y="2221"/>
                  <a:pt x="1692" y="2020"/>
                  <a:pt x="1554" y="1840"/>
                </a:cubicBezTo>
                <a:cubicBezTo>
                  <a:pt x="1507" y="1771"/>
                  <a:pt x="1433" y="1729"/>
                  <a:pt x="1348" y="1724"/>
                </a:cubicBezTo>
                <a:cubicBezTo>
                  <a:pt x="1264" y="1729"/>
                  <a:pt x="1184" y="1771"/>
                  <a:pt x="1137" y="1840"/>
                </a:cubicBezTo>
                <a:cubicBezTo>
                  <a:pt x="1026" y="1983"/>
                  <a:pt x="941" y="2247"/>
                  <a:pt x="973" y="2527"/>
                </a:cubicBezTo>
                <a:cubicBezTo>
                  <a:pt x="798" y="2490"/>
                  <a:pt x="640" y="2411"/>
                  <a:pt x="497" y="2300"/>
                </a:cubicBezTo>
                <a:cubicBezTo>
                  <a:pt x="138" y="2030"/>
                  <a:pt x="212" y="1655"/>
                  <a:pt x="264" y="1502"/>
                </a:cubicBezTo>
                <a:cubicBezTo>
                  <a:pt x="370" y="1174"/>
                  <a:pt x="661" y="909"/>
                  <a:pt x="909" y="909"/>
                </a:cubicBezTo>
                <a:cubicBezTo>
                  <a:pt x="968" y="909"/>
                  <a:pt x="1026" y="925"/>
                  <a:pt x="1079" y="957"/>
                </a:cubicBezTo>
                <a:cubicBezTo>
                  <a:pt x="1092" y="965"/>
                  <a:pt x="1105" y="969"/>
                  <a:pt x="1118" y="969"/>
                </a:cubicBezTo>
                <a:cubicBezTo>
                  <a:pt x="1132" y="969"/>
                  <a:pt x="1145" y="965"/>
                  <a:pt x="1158" y="957"/>
                </a:cubicBezTo>
                <a:cubicBezTo>
                  <a:pt x="1179" y="941"/>
                  <a:pt x="1190" y="915"/>
                  <a:pt x="1190" y="888"/>
                </a:cubicBezTo>
                <a:cubicBezTo>
                  <a:pt x="1190" y="888"/>
                  <a:pt x="1142" y="513"/>
                  <a:pt x="1322" y="307"/>
                </a:cubicBezTo>
                <a:cubicBezTo>
                  <a:pt x="1396" y="220"/>
                  <a:pt x="1502" y="177"/>
                  <a:pt x="1640" y="177"/>
                </a:cubicBezTo>
                <a:cubicBezTo>
                  <a:pt x="1738" y="177"/>
                  <a:pt x="1853" y="199"/>
                  <a:pt x="1983" y="243"/>
                </a:cubicBezTo>
                <a:cubicBezTo>
                  <a:pt x="2094" y="280"/>
                  <a:pt x="2205" y="333"/>
                  <a:pt x="2305" y="402"/>
                </a:cubicBezTo>
                <a:cubicBezTo>
                  <a:pt x="2110" y="671"/>
                  <a:pt x="2041" y="1031"/>
                  <a:pt x="2258" y="1216"/>
                </a:cubicBezTo>
                <a:cubicBezTo>
                  <a:pt x="2322" y="1273"/>
                  <a:pt x="2393" y="1299"/>
                  <a:pt x="2461" y="1299"/>
                </a:cubicBezTo>
                <a:cubicBezTo>
                  <a:pt x="2576" y="1299"/>
                  <a:pt x="2682" y="1222"/>
                  <a:pt x="2728" y="1089"/>
                </a:cubicBezTo>
                <a:cubicBezTo>
                  <a:pt x="2797" y="899"/>
                  <a:pt x="2749" y="613"/>
                  <a:pt x="2506" y="386"/>
                </a:cubicBezTo>
                <a:cubicBezTo>
                  <a:pt x="2659" y="230"/>
                  <a:pt x="2840" y="147"/>
                  <a:pt x="3026" y="147"/>
                </a:cubicBezTo>
                <a:close/>
                <a:moveTo>
                  <a:pt x="3030" y="0"/>
                </a:moveTo>
                <a:cubicBezTo>
                  <a:pt x="2786" y="11"/>
                  <a:pt x="2559" y="116"/>
                  <a:pt x="2400" y="291"/>
                </a:cubicBezTo>
                <a:cubicBezTo>
                  <a:pt x="2289" y="212"/>
                  <a:pt x="2162" y="153"/>
                  <a:pt x="2030" y="106"/>
                </a:cubicBezTo>
                <a:cubicBezTo>
                  <a:pt x="1888" y="59"/>
                  <a:pt x="1758" y="36"/>
                  <a:pt x="1644" y="36"/>
                </a:cubicBezTo>
                <a:cubicBezTo>
                  <a:pt x="1461" y="36"/>
                  <a:pt x="1317" y="95"/>
                  <a:pt x="1216" y="212"/>
                </a:cubicBezTo>
                <a:cubicBezTo>
                  <a:pt x="1063" y="386"/>
                  <a:pt x="1042" y="640"/>
                  <a:pt x="1042" y="788"/>
                </a:cubicBezTo>
                <a:cubicBezTo>
                  <a:pt x="999" y="772"/>
                  <a:pt x="952" y="767"/>
                  <a:pt x="909" y="767"/>
                </a:cubicBezTo>
                <a:cubicBezTo>
                  <a:pt x="598" y="767"/>
                  <a:pt x="254" y="1084"/>
                  <a:pt x="127" y="1459"/>
                </a:cubicBezTo>
                <a:cubicBezTo>
                  <a:pt x="0" y="1840"/>
                  <a:pt x="106" y="2189"/>
                  <a:pt x="412" y="2416"/>
                </a:cubicBezTo>
                <a:cubicBezTo>
                  <a:pt x="582" y="2554"/>
                  <a:pt x="788" y="2644"/>
                  <a:pt x="999" y="2675"/>
                </a:cubicBezTo>
                <a:cubicBezTo>
                  <a:pt x="1095" y="2998"/>
                  <a:pt x="1348" y="3183"/>
                  <a:pt x="1713" y="3188"/>
                </a:cubicBezTo>
                <a:lnTo>
                  <a:pt x="1782" y="3188"/>
                </a:lnTo>
                <a:cubicBezTo>
                  <a:pt x="2263" y="3188"/>
                  <a:pt x="2649" y="3093"/>
                  <a:pt x="2892" y="2908"/>
                </a:cubicBezTo>
                <a:cubicBezTo>
                  <a:pt x="2934" y="2950"/>
                  <a:pt x="2977" y="2992"/>
                  <a:pt x="3024" y="3035"/>
                </a:cubicBezTo>
                <a:cubicBezTo>
                  <a:pt x="3125" y="3110"/>
                  <a:pt x="3249" y="3157"/>
                  <a:pt x="3379" y="3157"/>
                </a:cubicBezTo>
                <a:cubicBezTo>
                  <a:pt x="3386" y="3157"/>
                  <a:pt x="3393" y="3157"/>
                  <a:pt x="3400" y="3156"/>
                </a:cubicBezTo>
                <a:cubicBezTo>
                  <a:pt x="3870" y="3156"/>
                  <a:pt x="4473" y="2707"/>
                  <a:pt x="4695" y="2199"/>
                </a:cubicBezTo>
                <a:cubicBezTo>
                  <a:pt x="4838" y="1861"/>
                  <a:pt x="4801" y="1549"/>
                  <a:pt x="4579" y="1317"/>
                </a:cubicBezTo>
                <a:cubicBezTo>
                  <a:pt x="4441" y="1158"/>
                  <a:pt x="4246" y="1063"/>
                  <a:pt x="4039" y="1052"/>
                </a:cubicBezTo>
                <a:cubicBezTo>
                  <a:pt x="4018" y="693"/>
                  <a:pt x="3812" y="360"/>
                  <a:pt x="3474" y="143"/>
                </a:cubicBezTo>
                <a:cubicBezTo>
                  <a:pt x="3341" y="53"/>
                  <a:pt x="3188" y="5"/>
                  <a:pt x="303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文字方塊 123">
            <a:extLst>
              <a:ext uri="{FF2B5EF4-FFF2-40B4-BE49-F238E27FC236}">
                <a16:creationId xmlns:a16="http://schemas.microsoft.com/office/drawing/2014/main" id="{566B3FF0-3C92-4602-8E9E-689AE443585A}"/>
              </a:ext>
            </a:extLst>
          </p:cNvPr>
          <p:cNvSpPr txBox="1"/>
          <p:nvPr/>
        </p:nvSpPr>
        <p:spPr>
          <a:xfrm>
            <a:off x="1073996" y="1690366"/>
            <a:ext cx="4505537" cy="1720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3200" dirty="0">
                <a:solidFill>
                  <a:srgbClr val="3333FF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Where’s the </a:t>
            </a:r>
            <a:r>
              <a:rPr lang="en-US" altLang="zh-TW" sz="3200" b="1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a</a:t>
            </a:r>
            <a:r>
              <a:rPr lang="en-US" altLang="zh-TW" sz="3200" dirty="0">
                <a:solidFill>
                  <a:srgbClr val="3333FF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pple?</a:t>
            </a:r>
          </a:p>
          <a:p>
            <a:pPr>
              <a:lnSpc>
                <a:spcPct val="150000"/>
              </a:lnSpc>
            </a:pPr>
            <a:r>
              <a:rPr lang="en-US" altLang="zh-TW" sz="32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I</a:t>
            </a:r>
            <a:r>
              <a:rPr lang="en-US" altLang="zh-TW" sz="3200" dirty="0">
                <a:solidFill>
                  <a:srgbClr val="3333FF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t’s on the box.</a:t>
            </a:r>
            <a:endParaRPr lang="zh-TW" altLang="en-US" sz="3200" dirty="0">
              <a:solidFill>
                <a:srgbClr val="3333FF"/>
              </a:solidFill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5BAEBDD2-A337-490A-8FAE-19A25CC272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577" t="6913" r="22715" b="17689"/>
          <a:stretch/>
        </p:blipFill>
        <p:spPr>
          <a:xfrm>
            <a:off x="5807595" y="1269505"/>
            <a:ext cx="2977304" cy="3194251"/>
          </a:xfrm>
          <a:prstGeom prst="rect">
            <a:avLst/>
          </a:prstGeom>
        </p:spPr>
      </p:pic>
      <p:cxnSp>
        <p:nvCxnSpPr>
          <p:cNvPr id="29" name="直線單箭頭接點 28">
            <a:extLst>
              <a:ext uri="{FF2B5EF4-FFF2-40B4-BE49-F238E27FC236}">
                <a16:creationId xmlns:a16="http://schemas.microsoft.com/office/drawing/2014/main" id="{AD60B954-FF60-40F8-978C-7E10DAE0DEE3}"/>
              </a:ext>
            </a:extLst>
          </p:cNvPr>
          <p:cNvCxnSpPr/>
          <p:nvPr/>
        </p:nvCxnSpPr>
        <p:spPr>
          <a:xfrm flipH="1">
            <a:off x="8070004" y="1275499"/>
            <a:ext cx="152400" cy="4148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70355239-8B4A-7878-25F9-4A0149763DA1}"/>
              </a:ext>
            </a:extLst>
          </p:cNvPr>
          <p:cNvSpPr txBox="1"/>
          <p:nvPr/>
        </p:nvSpPr>
        <p:spPr>
          <a:xfrm>
            <a:off x="8222404" y="977117"/>
            <a:ext cx="397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</a:rPr>
              <a:t>?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008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2653;p45">
            <a:extLst>
              <a:ext uri="{FF2B5EF4-FFF2-40B4-BE49-F238E27FC236}">
                <a16:creationId xmlns:a16="http://schemas.microsoft.com/office/drawing/2014/main" id="{FA60A4A7-EDBD-4171-92D3-C5C32746DA1B}"/>
              </a:ext>
            </a:extLst>
          </p:cNvPr>
          <p:cNvGrpSpPr/>
          <p:nvPr/>
        </p:nvGrpSpPr>
        <p:grpSpPr>
          <a:xfrm>
            <a:off x="613435" y="1316523"/>
            <a:ext cx="5018514" cy="3060914"/>
            <a:chOff x="2047925" y="971550"/>
            <a:chExt cx="5486400" cy="3200400"/>
          </a:xfrm>
        </p:grpSpPr>
        <p:sp>
          <p:nvSpPr>
            <p:cNvPr id="129" name="Google Shape;2654;p45">
              <a:extLst>
                <a:ext uri="{FF2B5EF4-FFF2-40B4-BE49-F238E27FC236}">
                  <a16:creationId xmlns:a16="http://schemas.microsoft.com/office/drawing/2014/main" id="{01D5A3D7-15E0-4842-ABA0-80265EBE5524}"/>
                </a:ext>
              </a:extLst>
            </p:cNvPr>
            <p:cNvSpPr/>
            <p:nvPr/>
          </p:nvSpPr>
          <p:spPr>
            <a:xfrm rot="10800000" flipH="1">
              <a:off x="2047925" y="971550"/>
              <a:ext cx="5486400" cy="3200400"/>
            </a:xfrm>
            <a:prstGeom prst="snip1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2655;p45">
              <a:extLst>
                <a:ext uri="{FF2B5EF4-FFF2-40B4-BE49-F238E27FC236}">
                  <a16:creationId xmlns:a16="http://schemas.microsoft.com/office/drawing/2014/main" id="{192841E3-4F7C-4883-8FF9-E04AFF9EEE51}"/>
                </a:ext>
              </a:extLst>
            </p:cNvPr>
            <p:cNvSpPr/>
            <p:nvPr/>
          </p:nvSpPr>
          <p:spPr>
            <a:xfrm rot="10800000" flipH="1">
              <a:off x="7000925" y="3638550"/>
              <a:ext cx="533400" cy="5334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03" name="Google Shape;1503;p32"/>
          <p:cNvSpPr/>
          <p:nvPr/>
        </p:nvSpPr>
        <p:spPr>
          <a:xfrm>
            <a:off x="6512502" y="4882562"/>
            <a:ext cx="39995" cy="12919"/>
          </a:xfrm>
          <a:custGeom>
            <a:avLst/>
            <a:gdLst/>
            <a:ahLst/>
            <a:cxnLst/>
            <a:rect l="l" t="t" r="r" b="b"/>
            <a:pathLst>
              <a:path w="989" h="318" extrusionOk="0">
                <a:moveTo>
                  <a:pt x="232" y="0"/>
                </a:moveTo>
                <a:cubicBezTo>
                  <a:pt x="124" y="0"/>
                  <a:pt x="60" y="16"/>
                  <a:pt x="53" y="16"/>
                </a:cubicBezTo>
                <a:cubicBezTo>
                  <a:pt x="21" y="27"/>
                  <a:pt x="0" y="64"/>
                  <a:pt x="11" y="95"/>
                </a:cubicBezTo>
                <a:cubicBezTo>
                  <a:pt x="16" y="124"/>
                  <a:pt x="46" y="144"/>
                  <a:pt x="75" y="144"/>
                </a:cubicBezTo>
                <a:cubicBezTo>
                  <a:pt x="78" y="144"/>
                  <a:pt x="82" y="143"/>
                  <a:pt x="85" y="143"/>
                </a:cubicBezTo>
                <a:cubicBezTo>
                  <a:pt x="87" y="141"/>
                  <a:pt x="137" y="128"/>
                  <a:pt x="226" y="128"/>
                </a:cubicBezTo>
                <a:cubicBezTo>
                  <a:pt x="365" y="128"/>
                  <a:pt x="597" y="159"/>
                  <a:pt x="883" y="307"/>
                </a:cubicBezTo>
                <a:cubicBezTo>
                  <a:pt x="894" y="312"/>
                  <a:pt x="904" y="317"/>
                  <a:pt x="915" y="317"/>
                </a:cubicBezTo>
                <a:cubicBezTo>
                  <a:pt x="936" y="317"/>
                  <a:pt x="962" y="302"/>
                  <a:pt x="973" y="280"/>
                </a:cubicBezTo>
                <a:cubicBezTo>
                  <a:pt x="989" y="249"/>
                  <a:pt x="973" y="212"/>
                  <a:pt x="947" y="196"/>
                </a:cubicBezTo>
                <a:cubicBezTo>
                  <a:pt x="640" y="33"/>
                  <a:pt x="390" y="0"/>
                  <a:pt x="232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6" name="Google Shape;1596;p32"/>
          <p:cNvSpPr/>
          <p:nvPr/>
        </p:nvSpPr>
        <p:spPr>
          <a:xfrm>
            <a:off x="1151113" y="766063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7" name="Google Shape;1597;p32"/>
          <p:cNvSpPr/>
          <p:nvPr/>
        </p:nvSpPr>
        <p:spPr>
          <a:xfrm>
            <a:off x="1346963" y="5390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98" name="Google Shape;1598;p32"/>
          <p:cNvGrpSpPr/>
          <p:nvPr/>
        </p:nvGrpSpPr>
        <p:grpSpPr>
          <a:xfrm>
            <a:off x="1472440" y="621103"/>
            <a:ext cx="731544" cy="484731"/>
            <a:chOff x="1472393" y="613278"/>
            <a:chExt cx="756822" cy="500600"/>
          </a:xfrm>
        </p:grpSpPr>
        <p:sp>
          <p:nvSpPr>
            <p:cNvPr id="1599" name="Google Shape;1599;p32"/>
            <p:cNvSpPr/>
            <p:nvPr/>
          </p:nvSpPr>
          <p:spPr>
            <a:xfrm>
              <a:off x="1472393" y="613504"/>
              <a:ext cx="756822" cy="500148"/>
            </a:xfrm>
            <a:custGeom>
              <a:avLst/>
              <a:gdLst/>
              <a:ahLst/>
              <a:cxnLst/>
              <a:rect l="l" t="t" r="r" b="b"/>
              <a:pathLst>
                <a:path w="8371" h="5532" extrusionOk="0">
                  <a:moveTo>
                    <a:pt x="4448" y="0"/>
                  </a:moveTo>
                  <a:cubicBezTo>
                    <a:pt x="4110" y="0"/>
                    <a:pt x="3751" y="53"/>
                    <a:pt x="3369" y="171"/>
                  </a:cubicBezTo>
                  <a:cubicBezTo>
                    <a:pt x="1" y="1212"/>
                    <a:pt x="1492" y="5532"/>
                    <a:pt x="1492" y="5532"/>
                  </a:cubicBezTo>
                  <a:lnTo>
                    <a:pt x="1957" y="5363"/>
                  </a:lnTo>
                  <a:cubicBezTo>
                    <a:pt x="1968" y="5389"/>
                    <a:pt x="1989" y="5410"/>
                    <a:pt x="2015" y="5410"/>
                  </a:cubicBezTo>
                  <a:cubicBezTo>
                    <a:pt x="2020" y="5413"/>
                    <a:pt x="2026" y="5414"/>
                    <a:pt x="2031" y="5414"/>
                  </a:cubicBezTo>
                  <a:cubicBezTo>
                    <a:pt x="2036" y="5414"/>
                    <a:pt x="2042" y="5413"/>
                    <a:pt x="2047" y="5410"/>
                  </a:cubicBezTo>
                  <a:cubicBezTo>
                    <a:pt x="2084" y="5400"/>
                    <a:pt x="2105" y="5357"/>
                    <a:pt x="2095" y="5320"/>
                  </a:cubicBezTo>
                  <a:lnTo>
                    <a:pt x="2650" y="5114"/>
                  </a:lnTo>
                  <a:cubicBezTo>
                    <a:pt x="2660" y="5140"/>
                    <a:pt x="2681" y="5156"/>
                    <a:pt x="2708" y="5162"/>
                  </a:cubicBezTo>
                  <a:cubicBezTo>
                    <a:pt x="2710" y="5162"/>
                    <a:pt x="2713" y="5162"/>
                    <a:pt x="2715" y="5162"/>
                  </a:cubicBezTo>
                  <a:cubicBezTo>
                    <a:pt x="2764" y="5162"/>
                    <a:pt x="2802" y="5112"/>
                    <a:pt x="2787" y="5066"/>
                  </a:cubicBezTo>
                  <a:lnTo>
                    <a:pt x="3337" y="4866"/>
                  </a:lnTo>
                  <a:cubicBezTo>
                    <a:pt x="3342" y="4892"/>
                    <a:pt x="3363" y="4908"/>
                    <a:pt x="3390" y="4913"/>
                  </a:cubicBezTo>
                  <a:cubicBezTo>
                    <a:pt x="3406" y="4913"/>
                    <a:pt x="3416" y="4913"/>
                    <a:pt x="3427" y="4908"/>
                  </a:cubicBezTo>
                  <a:cubicBezTo>
                    <a:pt x="3464" y="4897"/>
                    <a:pt x="3485" y="4855"/>
                    <a:pt x="3469" y="4818"/>
                  </a:cubicBezTo>
                  <a:lnTo>
                    <a:pt x="3971" y="4638"/>
                  </a:lnTo>
                  <a:cubicBezTo>
                    <a:pt x="3971" y="4638"/>
                    <a:pt x="3437" y="2989"/>
                    <a:pt x="4294" y="2851"/>
                  </a:cubicBezTo>
                  <a:cubicBezTo>
                    <a:pt x="4336" y="2844"/>
                    <a:pt x="4378" y="2841"/>
                    <a:pt x="4419" y="2841"/>
                  </a:cubicBezTo>
                  <a:cubicBezTo>
                    <a:pt x="5202" y="2841"/>
                    <a:pt x="5684" y="4030"/>
                    <a:pt x="5684" y="4030"/>
                  </a:cubicBezTo>
                  <a:lnTo>
                    <a:pt x="6324" y="3829"/>
                  </a:lnTo>
                  <a:cubicBezTo>
                    <a:pt x="6329" y="3835"/>
                    <a:pt x="6329" y="3835"/>
                    <a:pt x="6329" y="3840"/>
                  </a:cubicBezTo>
                  <a:cubicBezTo>
                    <a:pt x="6340" y="3866"/>
                    <a:pt x="6364" y="3881"/>
                    <a:pt x="6390" y="3881"/>
                  </a:cubicBezTo>
                  <a:cubicBezTo>
                    <a:pt x="6401" y="3881"/>
                    <a:pt x="6413" y="3878"/>
                    <a:pt x="6425" y="3872"/>
                  </a:cubicBezTo>
                  <a:cubicBezTo>
                    <a:pt x="6456" y="3861"/>
                    <a:pt x="6472" y="3824"/>
                    <a:pt x="6462" y="3787"/>
                  </a:cubicBezTo>
                  <a:lnTo>
                    <a:pt x="7107" y="3591"/>
                  </a:lnTo>
                  <a:lnTo>
                    <a:pt x="7112" y="3602"/>
                  </a:lnTo>
                  <a:cubicBezTo>
                    <a:pt x="7127" y="3625"/>
                    <a:pt x="7154" y="3640"/>
                    <a:pt x="7182" y="3640"/>
                  </a:cubicBezTo>
                  <a:cubicBezTo>
                    <a:pt x="7192" y="3640"/>
                    <a:pt x="7202" y="3638"/>
                    <a:pt x="7212" y="3634"/>
                  </a:cubicBezTo>
                  <a:cubicBezTo>
                    <a:pt x="7244" y="3618"/>
                    <a:pt x="7255" y="3581"/>
                    <a:pt x="7244" y="3549"/>
                  </a:cubicBezTo>
                  <a:lnTo>
                    <a:pt x="7831" y="3369"/>
                  </a:lnTo>
                  <a:lnTo>
                    <a:pt x="7868" y="3369"/>
                  </a:lnTo>
                  <a:cubicBezTo>
                    <a:pt x="7878" y="3364"/>
                    <a:pt x="7889" y="3359"/>
                    <a:pt x="7900" y="3348"/>
                  </a:cubicBezTo>
                  <a:lnTo>
                    <a:pt x="8370" y="3200"/>
                  </a:lnTo>
                  <a:cubicBezTo>
                    <a:pt x="8370" y="3200"/>
                    <a:pt x="7086" y="0"/>
                    <a:pt x="4448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00" name="Google Shape;1600;p32"/>
            <p:cNvGrpSpPr/>
            <p:nvPr/>
          </p:nvGrpSpPr>
          <p:grpSpPr>
            <a:xfrm>
              <a:off x="1472438" y="613278"/>
              <a:ext cx="756732" cy="500600"/>
              <a:chOff x="2325411" y="613278"/>
              <a:chExt cx="756732" cy="500600"/>
            </a:xfrm>
          </p:grpSpPr>
          <p:sp>
            <p:nvSpPr>
              <p:cNvPr id="1601" name="Google Shape;1601;p32"/>
              <p:cNvSpPr/>
              <p:nvPr/>
            </p:nvSpPr>
            <p:spPr>
              <a:xfrm>
                <a:off x="2585972" y="808654"/>
                <a:ext cx="317430" cy="242660"/>
              </a:xfrm>
              <a:custGeom>
                <a:avLst/>
                <a:gdLst/>
                <a:ahLst/>
                <a:cxnLst/>
                <a:rect l="l" t="t" r="r" b="b"/>
                <a:pathLst>
                  <a:path w="3511" h="2684" extrusionOk="0">
                    <a:moveTo>
                      <a:pt x="1580" y="1"/>
                    </a:moveTo>
                    <a:cubicBezTo>
                      <a:pt x="1399" y="1"/>
                      <a:pt x="1209" y="40"/>
                      <a:pt x="1010" y="130"/>
                    </a:cubicBezTo>
                    <a:cubicBezTo>
                      <a:pt x="0" y="590"/>
                      <a:pt x="286" y="1948"/>
                      <a:pt x="518" y="2683"/>
                    </a:cubicBezTo>
                    <a:lnTo>
                      <a:pt x="1089" y="2472"/>
                    </a:lnTo>
                    <a:cubicBezTo>
                      <a:pt x="1089" y="2472"/>
                      <a:pt x="555" y="822"/>
                      <a:pt x="1412" y="690"/>
                    </a:cubicBezTo>
                    <a:cubicBezTo>
                      <a:pt x="1453" y="684"/>
                      <a:pt x="1494" y="681"/>
                      <a:pt x="1533" y="681"/>
                    </a:cubicBezTo>
                    <a:cubicBezTo>
                      <a:pt x="2318" y="681"/>
                      <a:pt x="2797" y="1864"/>
                      <a:pt x="2797" y="1864"/>
                    </a:cubicBezTo>
                    <a:lnTo>
                      <a:pt x="3511" y="1647"/>
                    </a:lnTo>
                    <a:cubicBezTo>
                      <a:pt x="3205" y="1062"/>
                      <a:pt x="2520" y="1"/>
                      <a:pt x="158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2" name="Google Shape;1602;p32"/>
              <p:cNvSpPr/>
              <p:nvPr/>
            </p:nvSpPr>
            <p:spPr>
              <a:xfrm>
                <a:off x="2325411" y="613278"/>
                <a:ext cx="756732" cy="500600"/>
              </a:xfrm>
              <a:custGeom>
                <a:avLst/>
                <a:gdLst/>
                <a:ahLst/>
                <a:cxnLst/>
                <a:rect l="l" t="t" r="r" b="b"/>
                <a:pathLst>
                  <a:path w="8370" h="5537" extrusionOk="0">
                    <a:moveTo>
                      <a:pt x="4448" y="0"/>
                    </a:moveTo>
                    <a:cubicBezTo>
                      <a:pt x="4110" y="0"/>
                      <a:pt x="3750" y="53"/>
                      <a:pt x="3369" y="171"/>
                    </a:cubicBezTo>
                    <a:cubicBezTo>
                      <a:pt x="1" y="1217"/>
                      <a:pt x="1492" y="5537"/>
                      <a:pt x="1492" y="5537"/>
                    </a:cubicBezTo>
                    <a:lnTo>
                      <a:pt x="2020" y="5347"/>
                    </a:lnTo>
                    <a:cubicBezTo>
                      <a:pt x="1671" y="4321"/>
                      <a:pt x="1079" y="1820"/>
                      <a:pt x="3363" y="948"/>
                    </a:cubicBezTo>
                    <a:cubicBezTo>
                      <a:pt x="3874" y="751"/>
                      <a:pt x="4333" y="667"/>
                      <a:pt x="4745" y="667"/>
                    </a:cubicBezTo>
                    <a:cubicBezTo>
                      <a:pt x="6701" y="667"/>
                      <a:pt x="7594" y="2566"/>
                      <a:pt x="7878" y="3348"/>
                    </a:cubicBezTo>
                    <a:lnTo>
                      <a:pt x="8370" y="3200"/>
                    </a:lnTo>
                    <a:cubicBezTo>
                      <a:pt x="8370" y="3200"/>
                      <a:pt x="7086" y="0"/>
                      <a:pt x="44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3" name="Google Shape;1603;p32"/>
              <p:cNvSpPr/>
              <p:nvPr/>
            </p:nvSpPr>
            <p:spPr>
              <a:xfrm>
                <a:off x="2422963" y="673581"/>
                <a:ext cx="615240" cy="423119"/>
              </a:xfrm>
              <a:custGeom>
                <a:avLst/>
                <a:gdLst/>
                <a:ahLst/>
                <a:cxnLst/>
                <a:rect l="l" t="t" r="r" b="b"/>
                <a:pathLst>
                  <a:path w="6805" h="4680" extrusionOk="0">
                    <a:moveTo>
                      <a:pt x="3664" y="0"/>
                    </a:moveTo>
                    <a:cubicBezTo>
                      <a:pt x="3253" y="0"/>
                      <a:pt x="2794" y="84"/>
                      <a:pt x="2284" y="281"/>
                    </a:cubicBezTo>
                    <a:cubicBezTo>
                      <a:pt x="0" y="1153"/>
                      <a:pt x="592" y="3654"/>
                      <a:pt x="941" y="4680"/>
                    </a:cubicBezTo>
                    <a:lnTo>
                      <a:pt x="1645" y="4426"/>
                    </a:lnTo>
                    <a:cubicBezTo>
                      <a:pt x="1280" y="3353"/>
                      <a:pt x="846" y="1185"/>
                      <a:pt x="3109" y="720"/>
                    </a:cubicBezTo>
                    <a:cubicBezTo>
                      <a:pt x="3232" y="694"/>
                      <a:pt x="3353" y="682"/>
                      <a:pt x="3470" y="682"/>
                    </a:cubicBezTo>
                    <a:cubicBezTo>
                      <a:pt x="4768" y="682"/>
                      <a:pt x="5699" y="2137"/>
                      <a:pt x="6096" y="2898"/>
                    </a:cubicBezTo>
                    <a:lnTo>
                      <a:pt x="6805" y="2681"/>
                    </a:lnTo>
                    <a:cubicBezTo>
                      <a:pt x="6516" y="1904"/>
                      <a:pt x="5622" y="0"/>
                      <a:pt x="36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4" name="Google Shape;1604;p32"/>
              <p:cNvSpPr/>
              <p:nvPr/>
            </p:nvSpPr>
            <p:spPr>
              <a:xfrm>
                <a:off x="2499450" y="735331"/>
                <a:ext cx="474743" cy="338405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3743" extrusionOk="0">
                    <a:moveTo>
                      <a:pt x="2619" y="0"/>
                    </a:moveTo>
                    <a:cubicBezTo>
                      <a:pt x="2503" y="0"/>
                      <a:pt x="2384" y="12"/>
                      <a:pt x="2263" y="37"/>
                    </a:cubicBezTo>
                    <a:cubicBezTo>
                      <a:pt x="0" y="497"/>
                      <a:pt x="428" y="2670"/>
                      <a:pt x="793" y="3743"/>
                    </a:cubicBezTo>
                    <a:lnTo>
                      <a:pt x="1475" y="3494"/>
                    </a:lnTo>
                    <a:cubicBezTo>
                      <a:pt x="1237" y="2759"/>
                      <a:pt x="957" y="1401"/>
                      <a:pt x="1967" y="941"/>
                    </a:cubicBezTo>
                    <a:cubicBezTo>
                      <a:pt x="2165" y="852"/>
                      <a:pt x="2354" y="814"/>
                      <a:pt x="2534" y="814"/>
                    </a:cubicBezTo>
                    <a:cubicBezTo>
                      <a:pt x="3474" y="814"/>
                      <a:pt x="4157" y="1872"/>
                      <a:pt x="4468" y="2458"/>
                    </a:cubicBezTo>
                    <a:lnTo>
                      <a:pt x="5250" y="2215"/>
                    </a:lnTo>
                    <a:cubicBezTo>
                      <a:pt x="4847" y="1453"/>
                      <a:pt x="3914" y="0"/>
                      <a:pt x="26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5" name="Google Shape;1605;p32"/>
              <p:cNvSpPr/>
              <p:nvPr/>
            </p:nvSpPr>
            <p:spPr>
              <a:xfrm>
                <a:off x="2441588" y="663817"/>
                <a:ext cx="599961" cy="439121"/>
              </a:xfrm>
              <a:custGeom>
                <a:avLst/>
                <a:gdLst/>
                <a:ahLst/>
                <a:cxnLst/>
                <a:rect l="l" t="t" r="r" b="b"/>
                <a:pathLst>
                  <a:path w="6636" h="4857" extrusionOk="0">
                    <a:moveTo>
                      <a:pt x="3370" y="1"/>
                    </a:moveTo>
                    <a:cubicBezTo>
                      <a:pt x="3096" y="1"/>
                      <a:pt x="2801" y="36"/>
                      <a:pt x="2485" y="114"/>
                    </a:cubicBezTo>
                    <a:cubicBezTo>
                      <a:pt x="1698" y="310"/>
                      <a:pt x="1121" y="727"/>
                      <a:pt x="778" y="1351"/>
                    </a:cubicBezTo>
                    <a:cubicBezTo>
                      <a:pt x="0" y="2757"/>
                      <a:pt x="640" y="4724"/>
                      <a:pt x="667" y="4809"/>
                    </a:cubicBezTo>
                    <a:cubicBezTo>
                      <a:pt x="677" y="4835"/>
                      <a:pt x="698" y="4851"/>
                      <a:pt x="725" y="4856"/>
                    </a:cubicBezTo>
                    <a:lnTo>
                      <a:pt x="762" y="4856"/>
                    </a:lnTo>
                    <a:cubicBezTo>
                      <a:pt x="799" y="4840"/>
                      <a:pt x="820" y="4798"/>
                      <a:pt x="804" y="4761"/>
                    </a:cubicBezTo>
                    <a:cubicBezTo>
                      <a:pt x="799" y="4745"/>
                      <a:pt x="159" y="2779"/>
                      <a:pt x="905" y="1420"/>
                    </a:cubicBezTo>
                    <a:cubicBezTo>
                      <a:pt x="1227" y="833"/>
                      <a:pt x="1772" y="436"/>
                      <a:pt x="2522" y="257"/>
                    </a:cubicBezTo>
                    <a:cubicBezTo>
                      <a:pt x="2822" y="182"/>
                      <a:pt x="3110" y="145"/>
                      <a:pt x="3386" y="145"/>
                    </a:cubicBezTo>
                    <a:cubicBezTo>
                      <a:pt x="4249" y="145"/>
                      <a:pt x="4994" y="507"/>
                      <a:pt x="5615" y="1224"/>
                    </a:cubicBezTo>
                    <a:cubicBezTo>
                      <a:pt x="6001" y="1674"/>
                      <a:pt x="6297" y="2197"/>
                      <a:pt x="6488" y="2757"/>
                    </a:cubicBezTo>
                    <a:cubicBezTo>
                      <a:pt x="6496" y="2788"/>
                      <a:pt x="6527" y="2808"/>
                      <a:pt x="6558" y="2808"/>
                    </a:cubicBezTo>
                    <a:cubicBezTo>
                      <a:pt x="6564" y="2808"/>
                      <a:pt x="6571" y="2807"/>
                      <a:pt x="6577" y="2805"/>
                    </a:cubicBezTo>
                    <a:cubicBezTo>
                      <a:pt x="6614" y="2794"/>
                      <a:pt x="6636" y="2752"/>
                      <a:pt x="6625" y="2715"/>
                    </a:cubicBezTo>
                    <a:cubicBezTo>
                      <a:pt x="6616" y="2687"/>
                      <a:pt x="5771" y="1"/>
                      <a:pt x="33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6" name="Google Shape;1606;p32"/>
              <p:cNvSpPr/>
              <p:nvPr/>
            </p:nvSpPr>
            <p:spPr>
              <a:xfrm>
                <a:off x="2516176" y="729093"/>
                <a:ext cx="466244" cy="350972"/>
              </a:xfrm>
              <a:custGeom>
                <a:avLst/>
                <a:gdLst/>
                <a:ahLst/>
                <a:cxnLst/>
                <a:rect l="l" t="t" r="r" b="b"/>
                <a:pathLst>
                  <a:path w="5157" h="3882" extrusionOk="0">
                    <a:moveTo>
                      <a:pt x="2368" y="0"/>
                    </a:moveTo>
                    <a:cubicBezTo>
                      <a:pt x="2178" y="0"/>
                      <a:pt x="1980" y="31"/>
                      <a:pt x="1777" y="100"/>
                    </a:cubicBezTo>
                    <a:cubicBezTo>
                      <a:pt x="1206" y="296"/>
                      <a:pt x="793" y="645"/>
                      <a:pt x="550" y="1142"/>
                    </a:cubicBezTo>
                    <a:cubicBezTo>
                      <a:pt x="0" y="2279"/>
                      <a:pt x="518" y="3770"/>
                      <a:pt x="540" y="3833"/>
                    </a:cubicBezTo>
                    <a:cubicBezTo>
                      <a:pt x="550" y="3859"/>
                      <a:pt x="571" y="3875"/>
                      <a:pt x="598" y="3881"/>
                    </a:cubicBezTo>
                    <a:cubicBezTo>
                      <a:pt x="602" y="3881"/>
                      <a:pt x="607" y="3882"/>
                      <a:pt x="611" y="3882"/>
                    </a:cubicBezTo>
                    <a:cubicBezTo>
                      <a:pt x="657" y="3882"/>
                      <a:pt x="691" y="3834"/>
                      <a:pt x="672" y="3785"/>
                    </a:cubicBezTo>
                    <a:cubicBezTo>
                      <a:pt x="666" y="3775"/>
                      <a:pt x="154" y="2289"/>
                      <a:pt x="677" y="1211"/>
                    </a:cubicBezTo>
                    <a:cubicBezTo>
                      <a:pt x="904" y="745"/>
                      <a:pt x="1285" y="423"/>
                      <a:pt x="1819" y="238"/>
                    </a:cubicBezTo>
                    <a:cubicBezTo>
                      <a:pt x="2005" y="175"/>
                      <a:pt x="2186" y="146"/>
                      <a:pt x="2362" y="146"/>
                    </a:cubicBezTo>
                    <a:cubicBezTo>
                      <a:pt x="3892" y="146"/>
                      <a:pt x="4982" y="2297"/>
                      <a:pt x="4996" y="2321"/>
                    </a:cubicBezTo>
                    <a:cubicBezTo>
                      <a:pt x="5010" y="2349"/>
                      <a:pt x="5034" y="2361"/>
                      <a:pt x="5058" y="2361"/>
                    </a:cubicBezTo>
                    <a:cubicBezTo>
                      <a:pt x="5107" y="2361"/>
                      <a:pt x="5157" y="2312"/>
                      <a:pt x="5129" y="2252"/>
                    </a:cubicBezTo>
                    <a:cubicBezTo>
                      <a:pt x="5114" y="2229"/>
                      <a:pt x="3987" y="0"/>
                      <a:pt x="2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7" name="Google Shape;1607;p32"/>
              <p:cNvSpPr/>
              <p:nvPr/>
            </p:nvSpPr>
            <p:spPr>
              <a:xfrm>
                <a:off x="2588323" y="802144"/>
                <a:ext cx="323306" cy="255860"/>
              </a:xfrm>
              <a:custGeom>
                <a:avLst/>
                <a:gdLst/>
                <a:ahLst/>
                <a:cxnLst/>
                <a:rect l="l" t="t" r="r" b="b"/>
                <a:pathLst>
                  <a:path w="3576" h="2830" extrusionOk="0">
                    <a:moveTo>
                      <a:pt x="1542" y="1"/>
                    </a:moveTo>
                    <a:cubicBezTo>
                      <a:pt x="1402" y="1"/>
                      <a:pt x="1261" y="23"/>
                      <a:pt x="1121" y="70"/>
                    </a:cubicBezTo>
                    <a:cubicBezTo>
                      <a:pt x="815" y="165"/>
                      <a:pt x="556" y="381"/>
                      <a:pt x="413" y="672"/>
                    </a:cubicBezTo>
                    <a:cubicBezTo>
                      <a:pt x="1" y="1486"/>
                      <a:pt x="408" y="2724"/>
                      <a:pt x="429" y="2776"/>
                    </a:cubicBezTo>
                    <a:cubicBezTo>
                      <a:pt x="434" y="2803"/>
                      <a:pt x="455" y="2824"/>
                      <a:pt x="482" y="2829"/>
                    </a:cubicBezTo>
                    <a:cubicBezTo>
                      <a:pt x="492" y="2829"/>
                      <a:pt x="503" y="2829"/>
                      <a:pt x="513" y="2824"/>
                    </a:cubicBezTo>
                    <a:cubicBezTo>
                      <a:pt x="556" y="2808"/>
                      <a:pt x="572" y="2771"/>
                      <a:pt x="561" y="2734"/>
                    </a:cubicBezTo>
                    <a:cubicBezTo>
                      <a:pt x="556" y="2718"/>
                      <a:pt x="159" y="1497"/>
                      <a:pt x="540" y="736"/>
                    </a:cubicBezTo>
                    <a:cubicBezTo>
                      <a:pt x="667" y="482"/>
                      <a:pt x="894" y="286"/>
                      <a:pt x="1164" y="207"/>
                    </a:cubicBezTo>
                    <a:cubicBezTo>
                      <a:pt x="1292" y="165"/>
                      <a:pt x="1416" y="146"/>
                      <a:pt x="1537" y="146"/>
                    </a:cubicBezTo>
                    <a:cubicBezTo>
                      <a:pt x="2637" y="146"/>
                      <a:pt x="3406" y="1732"/>
                      <a:pt x="3416" y="1751"/>
                    </a:cubicBezTo>
                    <a:cubicBezTo>
                      <a:pt x="3430" y="1781"/>
                      <a:pt x="3455" y="1794"/>
                      <a:pt x="3480" y="1794"/>
                    </a:cubicBezTo>
                    <a:cubicBezTo>
                      <a:pt x="3528" y="1794"/>
                      <a:pt x="3576" y="1747"/>
                      <a:pt x="3548" y="1687"/>
                    </a:cubicBezTo>
                    <a:cubicBezTo>
                      <a:pt x="3368" y="1333"/>
                      <a:pt x="3146" y="1005"/>
                      <a:pt x="2882" y="709"/>
                    </a:cubicBezTo>
                    <a:cubicBezTo>
                      <a:pt x="2454" y="241"/>
                      <a:pt x="1998" y="1"/>
                      <a:pt x="15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608" name="Google Shape;1608;p32"/>
          <p:cNvGrpSpPr/>
          <p:nvPr/>
        </p:nvGrpSpPr>
        <p:grpSpPr>
          <a:xfrm>
            <a:off x="7184646" y="539491"/>
            <a:ext cx="223202" cy="253961"/>
            <a:chOff x="1151521" y="1179691"/>
            <a:chExt cx="223202" cy="253961"/>
          </a:xfrm>
        </p:grpSpPr>
        <p:sp>
          <p:nvSpPr>
            <p:cNvPr id="1609" name="Google Shape;1609;p32"/>
            <p:cNvSpPr/>
            <p:nvPr/>
          </p:nvSpPr>
          <p:spPr>
            <a:xfrm>
              <a:off x="1151521" y="1179691"/>
              <a:ext cx="223202" cy="253961"/>
            </a:xfrm>
            <a:custGeom>
              <a:avLst/>
              <a:gdLst/>
              <a:ahLst/>
              <a:cxnLst/>
              <a:rect l="l" t="t" r="r" b="b"/>
              <a:pathLst>
                <a:path w="2264" h="2576" extrusionOk="0">
                  <a:moveTo>
                    <a:pt x="936" y="1"/>
                  </a:moveTo>
                  <a:lnTo>
                    <a:pt x="714" y="926"/>
                  </a:lnTo>
                  <a:lnTo>
                    <a:pt x="1" y="1301"/>
                  </a:lnTo>
                  <a:lnTo>
                    <a:pt x="788" y="1629"/>
                  </a:lnTo>
                  <a:lnTo>
                    <a:pt x="788" y="2576"/>
                  </a:lnTo>
                  <a:lnTo>
                    <a:pt x="1460" y="1962"/>
                  </a:lnTo>
                  <a:lnTo>
                    <a:pt x="2210" y="2179"/>
                  </a:lnTo>
                  <a:lnTo>
                    <a:pt x="1930" y="1370"/>
                  </a:lnTo>
                  <a:lnTo>
                    <a:pt x="2263" y="693"/>
                  </a:lnTo>
                  <a:lnTo>
                    <a:pt x="1444" y="741"/>
                  </a:lnTo>
                  <a:lnTo>
                    <a:pt x="936" y="1"/>
                  </a:ln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32"/>
            <p:cNvSpPr/>
            <p:nvPr/>
          </p:nvSpPr>
          <p:spPr>
            <a:xfrm>
              <a:off x="1151817" y="1179691"/>
              <a:ext cx="222611" cy="253961"/>
            </a:xfrm>
            <a:custGeom>
              <a:avLst/>
              <a:gdLst/>
              <a:ahLst/>
              <a:cxnLst/>
              <a:rect l="l" t="t" r="r" b="b"/>
              <a:pathLst>
                <a:path w="2258" h="2576" extrusionOk="0">
                  <a:moveTo>
                    <a:pt x="931" y="1"/>
                  </a:moveTo>
                  <a:lnTo>
                    <a:pt x="714" y="926"/>
                  </a:lnTo>
                  <a:lnTo>
                    <a:pt x="0" y="1301"/>
                  </a:lnTo>
                  <a:lnTo>
                    <a:pt x="783" y="1629"/>
                  </a:lnTo>
                  <a:lnTo>
                    <a:pt x="783" y="2576"/>
                  </a:lnTo>
                  <a:lnTo>
                    <a:pt x="1459" y="1962"/>
                  </a:lnTo>
                  <a:lnTo>
                    <a:pt x="2205" y="2179"/>
                  </a:lnTo>
                  <a:lnTo>
                    <a:pt x="1925" y="1370"/>
                  </a:lnTo>
                  <a:lnTo>
                    <a:pt x="2258" y="693"/>
                  </a:lnTo>
                  <a:lnTo>
                    <a:pt x="2258" y="693"/>
                  </a:lnTo>
                  <a:lnTo>
                    <a:pt x="1438" y="741"/>
                  </a:lnTo>
                  <a:lnTo>
                    <a:pt x="93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1" name="Google Shape;1611;p32"/>
          <p:cNvSpPr/>
          <p:nvPr/>
        </p:nvSpPr>
        <p:spPr>
          <a:xfrm>
            <a:off x="7200900" y="4233675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2" name="Google Shape;1612;p32"/>
          <p:cNvSpPr/>
          <p:nvPr/>
        </p:nvSpPr>
        <p:spPr>
          <a:xfrm>
            <a:off x="7424088" y="4066535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3" name="Google Shape;1613;p32"/>
          <p:cNvSpPr/>
          <p:nvPr/>
        </p:nvSpPr>
        <p:spPr>
          <a:xfrm>
            <a:off x="7424100" y="1087100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4" name="Google Shape;1614;p32"/>
          <p:cNvSpPr/>
          <p:nvPr/>
        </p:nvSpPr>
        <p:spPr>
          <a:xfrm>
            <a:off x="7685500" y="716988"/>
            <a:ext cx="392894" cy="258971"/>
          </a:xfrm>
          <a:custGeom>
            <a:avLst/>
            <a:gdLst/>
            <a:ahLst/>
            <a:cxnLst/>
            <a:rect l="l" t="t" r="r" b="b"/>
            <a:pathLst>
              <a:path w="4838" h="3189" extrusionOk="0">
                <a:moveTo>
                  <a:pt x="2422" y="492"/>
                </a:moveTo>
                <a:cubicBezTo>
                  <a:pt x="2612" y="677"/>
                  <a:pt x="2649" y="899"/>
                  <a:pt x="2596" y="1042"/>
                </a:cubicBezTo>
                <a:cubicBezTo>
                  <a:pt x="2570" y="1117"/>
                  <a:pt x="2521" y="1158"/>
                  <a:pt x="2464" y="1158"/>
                </a:cubicBezTo>
                <a:cubicBezTo>
                  <a:pt x="2429" y="1158"/>
                  <a:pt x="2391" y="1142"/>
                  <a:pt x="2353" y="1110"/>
                </a:cubicBezTo>
                <a:cubicBezTo>
                  <a:pt x="2221" y="994"/>
                  <a:pt x="2252" y="730"/>
                  <a:pt x="2422" y="492"/>
                </a:cubicBezTo>
                <a:close/>
                <a:moveTo>
                  <a:pt x="3886" y="1205"/>
                </a:moveTo>
                <a:cubicBezTo>
                  <a:pt x="3854" y="1465"/>
                  <a:pt x="3690" y="1660"/>
                  <a:pt x="3479" y="1687"/>
                </a:cubicBezTo>
                <a:cubicBezTo>
                  <a:pt x="3474" y="1689"/>
                  <a:pt x="3467" y="1691"/>
                  <a:pt x="3460" y="1691"/>
                </a:cubicBezTo>
                <a:cubicBezTo>
                  <a:pt x="3454" y="1691"/>
                  <a:pt x="3447" y="1689"/>
                  <a:pt x="3442" y="1687"/>
                </a:cubicBezTo>
                <a:cubicBezTo>
                  <a:pt x="3384" y="1687"/>
                  <a:pt x="3384" y="1671"/>
                  <a:pt x="3384" y="1655"/>
                </a:cubicBezTo>
                <a:cubicBezTo>
                  <a:pt x="3378" y="1549"/>
                  <a:pt x="3590" y="1274"/>
                  <a:pt x="3886" y="1205"/>
                </a:cubicBezTo>
                <a:close/>
                <a:moveTo>
                  <a:pt x="1348" y="1866"/>
                </a:moveTo>
                <a:cubicBezTo>
                  <a:pt x="1385" y="1877"/>
                  <a:pt x="1422" y="1898"/>
                  <a:pt x="1438" y="1930"/>
                </a:cubicBezTo>
                <a:cubicBezTo>
                  <a:pt x="1544" y="2062"/>
                  <a:pt x="1570" y="2199"/>
                  <a:pt x="1512" y="2326"/>
                </a:cubicBezTo>
                <a:cubicBezTo>
                  <a:pt x="1449" y="2458"/>
                  <a:pt x="1301" y="2538"/>
                  <a:pt x="1116" y="2538"/>
                </a:cubicBezTo>
                <a:cubicBezTo>
                  <a:pt x="1084" y="2300"/>
                  <a:pt x="1153" y="2051"/>
                  <a:pt x="1248" y="1935"/>
                </a:cubicBezTo>
                <a:cubicBezTo>
                  <a:pt x="1269" y="1898"/>
                  <a:pt x="1306" y="1872"/>
                  <a:pt x="1348" y="1866"/>
                </a:cubicBezTo>
                <a:close/>
                <a:moveTo>
                  <a:pt x="2950" y="2078"/>
                </a:moveTo>
                <a:cubicBezTo>
                  <a:pt x="2961" y="2078"/>
                  <a:pt x="2993" y="2104"/>
                  <a:pt x="3014" y="2178"/>
                </a:cubicBezTo>
                <a:cubicBezTo>
                  <a:pt x="3077" y="2358"/>
                  <a:pt x="3035" y="2554"/>
                  <a:pt x="2913" y="2691"/>
                </a:cubicBezTo>
                <a:cubicBezTo>
                  <a:pt x="2818" y="2527"/>
                  <a:pt x="2802" y="2332"/>
                  <a:pt x="2876" y="2157"/>
                </a:cubicBezTo>
                <a:cubicBezTo>
                  <a:pt x="2908" y="2099"/>
                  <a:pt x="2940" y="2078"/>
                  <a:pt x="2950" y="2078"/>
                </a:cubicBezTo>
                <a:close/>
                <a:moveTo>
                  <a:pt x="3026" y="147"/>
                </a:moveTo>
                <a:cubicBezTo>
                  <a:pt x="3149" y="147"/>
                  <a:pt x="3274" y="183"/>
                  <a:pt x="3394" y="259"/>
                </a:cubicBezTo>
                <a:cubicBezTo>
                  <a:pt x="3696" y="455"/>
                  <a:pt x="3881" y="751"/>
                  <a:pt x="3891" y="1057"/>
                </a:cubicBezTo>
                <a:cubicBezTo>
                  <a:pt x="3521" y="1126"/>
                  <a:pt x="3230" y="1465"/>
                  <a:pt x="3241" y="1660"/>
                </a:cubicBezTo>
                <a:cubicBezTo>
                  <a:pt x="3241" y="1745"/>
                  <a:pt x="3294" y="1829"/>
                  <a:pt x="3437" y="1829"/>
                </a:cubicBezTo>
                <a:lnTo>
                  <a:pt x="3495" y="1829"/>
                </a:lnTo>
                <a:cubicBezTo>
                  <a:pt x="3780" y="1792"/>
                  <a:pt x="3997" y="1533"/>
                  <a:pt x="4029" y="1190"/>
                </a:cubicBezTo>
                <a:cubicBezTo>
                  <a:pt x="4198" y="1200"/>
                  <a:pt x="4362" y="1285"/>
                  <a:pt x="4473" y="1412"/>
                </a:cubicBezTo>
                <a:cubicBezTo>
                  <a:pt x="4700" y="1655"/>
                  <a:pt x="4642" y="1940"/>
                  <a:pt x="4557" y="2141"/>
                </a:cubicBezTo>
                <a:cubicBezTo>
                  <a:pt x="4362" y="2596"/>
                  <a:pt x="3807" y="3014"/>
                  <a:pt x="3394" y="3014"/>
                </a:cubicBezTo>
                <a:cubicBezTo>
                  <a:pt x="3387" y="3014"/>
                  <a:pt x="3380" y="3014"/>
                  <a:pt x="3373" y="3014"/>
                </a:cubicBezTo>
                <a:cubicBezTo>
                  <a:pt x="3280" y="3014"/>
                  <a:pt x="3187" y="2983"/>
                  <a:pt x="3109" y="2924"/>
                </a:cubicBezTo>
                <a:cubicBezTo>
                  <a:pt x="3067" y="2887"/>
                  <a:pt x="3030" y="2850"/>
                  <a:pt x="2993" y="2813"/>
                </a:cubicBezTo>
                <a:cubicBezTo>
                  <a:pt x="3167" y="2633"/>
                  <a:pt x="3225" y="2374"/>
                  <a:pt x="3146" y="2136"/>
                </a:cubicBezTo>
                <a:cubicBezTo>
                  <a:pt x="3098" y="1962"/>
                  <a:pt x="3003" y="1935"/>
                  <a:pt x="2950" y="1935"/>
                </a:cubicBezTo>
                <a:cubicBezTo>
                  <a:pt x="2876" y="1935"/>
                  <a:pt x="2802" y="1988"/>
                  <a:pt x="2749" y="2088"/>
                </a:cubicBezTo>
                <a:cubicBezTo>
                  <a:pt x="2649" y="2316"/>
                  <a:pt x="2670" y="2580"/>
                  <a:pt x="2807" y="2792"/>
                </a:cubicBezTo>
                <a:cubicBezTo>
                  <a:pt x="2644" y="2913"/>
                  <a:pt x="2337" y="3045"/>
                  <a:pt x="1782" y="3045"/>
                </a:cubicBezTo>
                <a:lnTo>
                  <a:pt x="1718" y="3045"/>
                </a:lnTo>
                <a:cubicBezTo>
                  <a:pt x="1369" y="3040"/>
                  <a:pt x="1221" y="2860"/>
                  <a:pt x="1153" y="2681"/>
                </a:cubicBezTo>
                <a:cubicBezTo>
                  <a:pt x="1359" y="2681"/>
                  <a:pt x="1544" y="2570"/>
                  <a:pt x="1639" y="2390"/>
                </a:cubicBezTo>
                <a:cubicBezTo>
                  <a:pt x="1724" y="2221"/>
                  <a:pt x="1692" y="2020"/>
                  <a:pt x="1554" y="1840"/>
                </a:cubicBezTo>
                <a:cubicBezTo>
                  <a:pt x="1507" y="1771"/>
                  <a:pt x="1433" y="1729"/>
                  <a:pt x="1348" y="1724"/>
                </a:cubicBezTo>
                <a:cubicBezTo>
                  <a:pt x="1264" y="1729"/>
                  <a:pt x="1184" y="1771"/>
                  <a:pt x="1137" y="1840"/>
                </a:cubicBezTo>
                <a:cubicBezTo>
                  <a:pt x="1026" y="1983"/>
                  <a:pt x="941" y="2247"/>
                  <a:pt x="973" y="2527"/>
                </a:cubicBezTo>
                <a:cubicBezTo>
                  <a:pt x="798" y="2490"/>
                  <a:pt x="640" y="2411"/>
                  <a:pt x="497" y="2300"/>
                </a:cubicBezTo>
                <a:cubicBezTo>
                  <a:pt x="138" y="2030"/>
                  <a:pt x="212" y="1655"/>
                  <a:pt x="264" y="1502"/>
                </a:cubicBezTo>
                <a:cubicBezTo>
                  <a:pt x="370" y="1174"/>
                  <a:pt x="661" y="909"/>
                  <a:pt x="909" y="909"/>
                </a:cubicBezTo>
                <a:cubicBezTo>
                  <a:pt x="968" y="909"/>
                  <a:pt x="1026" y="925"/>
                  <a:pt x="1079" y="957"/>
                </a:cubicBezTo>
                <a:cubicBezTo>
                  <a:pt x="1092" y="965"/>
                  <a:pt x="1105" y="969"/>
                  <a:pt x="1118" y="969"/>
                </a:cubicBezTo>
                <a:cubicBezTo>
                  <a:pt x="1132" y="969"/>
                  <a:pt x="1145" y="965"/>
                  <a:pt x="1158" y="957"/>
                </a:cubicBezTo>
                <a:cubicBezTo>
                  <a:pt x="1179" y="941"/>
                  <a:pt x="1190" y="915"/>
                  <a:pt x="1190" y="888"/>
                </a:cubicBezTo>
                <a:cubicBezTo>
                  <a:pt x="1190" y="888"/>
                  <a:pt x="1142" y="513"/>
                  <a:pt x="1322" y="307"/>
                </a:cubicBezTo>
                <a:cubicBezTo>
                  <a:pt x="1396" y="220"/>
                  <a:pt x="1502" y="177"/>
                  <a:pt x="1640" y="177"/>
                </a:cubicBezTo>
                <a:cubicBezTo>
                  <a:pt x="1738" y="177"/>
                  <a:pt x="1853" y="199"/>
                  <a:pt x="1983" y="243"/>
                </a:cubicBezTo>
                <a:cubicBezTo>
                  <a:pt x="2094" y="280"/>
                  <a:pt x="2205" y="333"/>
                  <a:pt x="2305" y="402"/>
                </a:cubicBezTo>
                <a:cubicBezTo>
                  <a:pt x="2110" y="671"/>
                  <a:pt x="2041" y="1031"/>
                  <a:pt x="2258" y="1216"/>
                </a:cubicBezTo>
                <a:cubicBezTo>
                  <a:pt x="2322" y="1273"/>
                  <a:pt x="2393" y="1299"/>
                  <a:pt x="2461" y="1299"/>
                </a:cubicBezTo>
                <a:cubicBezTo>
                  <a:pt x="2576" y="1299"/>
                  <a:pt x="2682" y="1222"/>
                  <a:pt x="2728" y="1089"/>
                </a:cubicBezTo>
                <a:cubicBezTo>
                  <a:pt x="2797" y="899"/>
                  <a:pt x="2749" y="613"/>
                  <a:pt x="2506" y="386"/>
                </a:cubicBezTo>
                <a:cubicBezTo>
                  <a:pt x="2659" y="230"/>
                  <a:pt x="2840" y="147"/>
                  <a:pt x="3026" y="147"/>
                </a:cubicBezTo>
                <a:close/>
                <a:moveTo>
                  <a:pt x="3030" y="0"/>
                </a:moveTo>
                <a:cubicBezTo>
                  <a:pt x="2786" y="11"/>
                  <a:pt x="2559" y="116"/>
                  <a:pt x="2400" y="291"/>
                </a:cubicBezTo>
                <a:cubicBezTo>
                  <a:pt x="2289" y="212"/>
                  <a:pt x="2162" y="153"/>
                  <a:pt x="2030" y="106"/>
                </a:cubicBezTo>
                <a:cubicBezTo>
                  <a:pt x="1888" y="59"/>
                  <a:pt x="1758" y="36"/>
                  <a:pt x="1644" y="36"/>
                </a:cubicBezTo>
                <a:cubicBezTo>
                  <a:pt x="1461" y="36"/>
                  <a:pt x="1317" y="95"/>
                  <a:pt x="1216" y="212"/>
                </a:cubicBezTo>
                <a:cubicBezTo>
                  <a:pt x="1063" y="386"/>
                  <a:pt x="1042" y="640"/>
                  <a:pt x="1042" y="788"/>
                </a:cubicBezTo>
                <a:cubicBezTo>
                  <a:pt x="999" y="772"/>
                  <a:pt x="952" y="767"/>
                  <a:pt x="909" y="767"/>
                </a:cubicBezTo>
                <a:cubicBezTo>
                  <a:pt x="598" y="767"/>
                  <a:pt x="254" y="1084"/>
                  <a:pt x="127" y="1459"/>
                </a:cubicBezTo>
                <a:cubicBezTo>
                  <a:pt x="0" y="1840"/>
                  <a:pt x="106" y="2189"/>
                  <a:pt x="412" y="2416"/>
                </a:cubicBezTo>
                <a:cubicBezTo>
                  <a:pt x="582" y="2554"/>
                  <a:pt x="788" y="2644"/>
                  <a:pt x="999" y="2675"/>
                </a:cubicBezTo>
                <a:cubicBezTo>
                  <a:pt x="1095" y="2998"/>
                  <a:pt x="1348" y="3183"/>
                  <a:pt x="1713" y="3188"/>
                </a:cubicBezTo>
                <a:lnTo>
                  <a:pt x="1782" y="3188"/>
                </a:lnTo>
                <a:cubicBezTo>
                  <a:pt x="2263" y="3188"/>
                  <a:pt x="2649" y="3093"/>
                  <a:pt x="2892" y="2908"/>
                </a:cubicBezTo>
                <a:cubicBezTo>
                  <a:pt x="2934" y="2950"/>
                  <a:pt x="2977" y="2992"/>
                  <a:pt x="3024" y="3035"/>
                </a:cubicBezTo>
                <a:cubicBezTo>
                  <a:pt x="3125" y="3110"/>
                  <a:pt x="3249" y="3157"/>
                  <a:pt x="3379" y="3157"/>
                </a:cubicBezTo>
                <a:cubicBezTo>
                  <a:pt x="3386" y="3157"/>
                  <a:pt x="3393" y="3157"/>
                  <a:pt x="3400" y="3156"/>
                </a:cubicBezTo>
                <a:cubicBezTo>
                  <a:pt x="3870" y="3156"/>
                  <a:pt x="4473" y="2707"/>
                  <a:pt x="4695" y="2199"/>
                </a:cubicBezTo>
                <a:cubicBezTo>
                  <a:pt x="4838" y="1861"/>
                  <a:pt x="4801" y="1549"/>
                  <a:pt x="4579" y="1317"/>
                </a:cubicBezTo>
                <a:cubicBezTo>
                  <a:pt x="4441" y="1158"/>
                  <a:pt x="4246" y="1063"/>
                  <a:pt x="4039" y="1052"/>
                </a:cubicBezTo>
                <a:cubicBezTo>
                  <a:pt x="4018" y="693"/>
                  <a:pt x="3812" y="360"/>
                  <a:pt x="3474" y="143"/>
                </a:cubicBezTo>
                <a:cubicBezTo>
                  <a:pt x="3341" y="53"/>
                  <a:pt x="3188" y="5"/>
                  <a:pt x="303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文字方塊 123">
            <a:extLst>
              <a:ext uri="{FF2B5EF4-FFF2-40B4-BE49-F238E27FC236}">
                <a16:creationId xmlns:a16="http://schemas.microsoft.com/office/drawing/2014/main" id="{566B3FF0-3C92-4602-8E9E-689AE443585A}"/>
              </a:ext>
            </a:extLst>
          </p:cNvPr>
          <p:cNvSpPr txBox="1"/>
          <p:nvPr/>
        </p:nvSpPr>
        <p:spPr>
          <a:xfrm>
            <a:off x="1073996" y="1690366"/>
            <a:ext cx="4505537" cy="1720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3200" dirty="0">
                <a:solidFill>
                  <a:srgbClr val="3333FF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Where’s the book?</a:t>
            </a:r>
          </a:p>
          <a:p>
            <a:pPr>
              <a:lnSpc>
                <a:spcPct val="150000"/>
              </a:lnSpc>
            </a:pPr>
            <a:r>
              <a:rPr lang="en-US" altLang="zh-TW" sz="3200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I</a:t>
            </a:r>
            <a:r>
              <a:rPr lang="en-US" altLang="zh-TW" sz="3200" dirty="0">
                <a:solidFill>
                  <a:srgbClr val="3333FF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t’s under the b</a:t>
            </a:r>
            <a:r>
              <a:rPr lang="en-US" altLang="zh-TW" sz="3200" b="1" dirty="0">
                <a:solidFill>
                  <a:srgbClr val="3333FF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a</a:t>
            </a:r>
            <a:r>
              <a:rPr lang="en-US" altLang="zh-TW" sz="3200" dirty="0">
                <a:solidFill>
                  <a:srgbClr val="3333FF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ll.</a:t>
            </a:r>
            <a:endParaRPr lang="zh-TW" altLang="en-US" sz="3200" dirty="0">
              <a:solidFill>
                <a:srgbClr val="3333FF"/>
              </a:solidFill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pic>
        <p:nvPicPr>
          <p:cNvPr id="5122" name="Picture 2" descr="Soccer ball on open book stock illustration. Illustration of isolated -  147185634">
            <a:extLst>
              <a:ext uri="{FF2B5EF4-FFF2-40B4-BE49-F238E27FC236}">
                <a16:creationId xmlns:a16="http://schemas.microsoft.com/office/drawing/2014/main" id="{5D0528C2-1371-40AC-B429-ABD1F74358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1" t="2674" r="2974" b="10488"/>
          <a:stretch/>
        </p:blipFill>
        <p:spPr bwMode="auto">
          <a:xfrm>
            <a:off x="5631949" y="1496596"/>
            <a:ext cx="3389693" cy="262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線單箭頭接點 3">
            <a:extLst>
              <a:ext uri="{FF2B5EF4-FFF2-40B4-BE49-F238E27FC236}">
                <a16:creationId xmlns:a16="http://schemas.microsoft.com/office/drawing/2014/main" id="{E981A592-1113-4980-944B-47BB64CA6982}"/>
              </a:ext>
            </a:extLst>
          </p:cNvPr>
          <p:cNvCxnSpPr/>
          <p:nvPr/>
        </p:nvCxnSpPr>
        <p:spPr>
          <a:xfrm flipH="1">
            <a:off x="8627533" y="2091267"/>
            <a:ext cx="152400" cy="4148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DAE871AF-D40B-D385-BD9E-CD5968EF9DC4}"/>
              </a:ext>
            </a:extLst>
          </p:cNvPr>
          <p:cNvSpPr txBox="1"/>
          <p:nvPr/>
        </p:nvSpPr>
        <p:spPr>
          <a:xfrm>
            <a:off x="8581065" y="1543802"/>
            <a:ext cx="397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</a:rPr>
              <a:t>?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446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7" name="Google Shape;2547;p44"/>
          <p:cNvSpPr txBox="1">
            <a:spLocks noGrp="1"/>
          </p:cNvSpPr>
          <p:nvPr>
            <p:ph type="title"/>
          </p:nvPr>
        </p:nvSpPr>
        <p:spPr>
          <a:xfrm>
            <a:off x="1884458" y="995039"/>
            <a:ext cx="5486400" cy="274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800" dirty="0"/>
              <a:t>More practice…?</a:t>
            </a:r>
            <a:endParaRPr sz="4800" dirty="0"/>
          </a:p>
        </p:txBody>
      </p:sp>
      <p:sp>
        <p:nvSpPr>
          <p:cNvPr id="2548" name="Google Shape;2548;p44"/>
          <p:cNvSpPr/>
          <p:nvPr/>
        </p:nvSpPr>
        <p:spPr>
          <a:xfrm>
            <a:off x="7873538" y="2829088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9" name="Google Shape;2549;p44"/>
          <p:cNvSpPr/>
          <p:nvPr/>
        </p:nvSpPr>
        <p:spPr>
          <a:xfrm>
            <a:off x="1151525" y="539500"/>
            <a:ext cx="223200" cy="223201"/>
          </a:xfrm>
          <a:custGeom>
            <a:avLst/>
            <a:gdLst/>
            <a:ahLst/>
            <a:cxnLst/>
            <a:rect l="l" t="t" r="r" b="b"/>
            <a:pathLst>
              <a:path w="2232" h="2110" extrusionOk="0">
                <a:moveTo>
                  <a:pt x="1085" y="166"/>
                </a:moveTo>
                <a:cubicBezTo>
                  <a:pt x="1174" y="298"/>
                  <a:pt x="1259" y="441"/>
                  <a:pt x="1333" y="583"/>
                </a:cubicBezTo>
                <a:cubicBezTo>
                  <a:pt x="1201" y="599"/>
                  <a:pt x="1069" y="620"/>
                  <a:pt x="936" y="641"/>
                </a:cubicBezTo>
                <a:cubicBezTo>
                  <a:pt x="968" y="478"/>
                  <a:pt x="1016" y="319"/>
                  <a:pt x="1085" y="166"/>
                </a:cubicBezTo>
                <a:close/>
                <a:moveTo>
                  <a:pt x="2020" y="668"/>
                </a:moveTo>
                <a:cubicBezTo>
                  <a:pt x="1941" y="752"/>
                  <a:pt x="1825" y="874"/>
                  <a:pt x="1698" y="1006"/>
                </a:cubicBezTo>
                <a:cubicBezTo>
                  <a:pt x="1656" y="906"/>
                  <a:pt x="1603" y="805"/>
                  <a:pt x="1550" y="700"/>
                </a:cubicBezTo>
                <a:cubicBezTo>
                  <a:pt x="1804" y="673"/>
                  <a:pt x="1946" y="668"/>
                  <a:pt x="2020" y="668"/>
                </a:cubicBezTo>
                <a:close/>
                <a:moveTo>
                  <a:pt x="746" y="811"/>
                </a:moveTo>
                <a:cubicBezTo>
                  <a:pt x="720" y="922"/>
                  <a:pt x="699" y="1049"/>
                  <a:pt x="672" y="1181"/>
                </a:cubicBezTo>
                <a:cubicBezTo>
                  <a:pt x="424" y="1043"/>
                  <a:pt x="286" y="953"/>
                  <a:pt x="207" y="901"/>
                </a:cubicBezTo>
                <a:cubicBezTo>
                  <a:pt x="317" y="880"/>
                  <a:pt x="495" y="848"/>
                  <a:pt x="746" y="811"/>
                </a:cubicBezTo>
                <a:close/>
                <a:moveTo>
                  <a:pt x="1402" y="721"/>
                </a:moveTo>
                <a:cubicBezTo>
                  <a:pt x="1465" y="853"/>
                  <a:pt x="1534" y="985"/>
                  <a:pt x="1592" y="1117"/>
                </a:cubicBezTo>
                <a:cubicBezTo>
                  <a:pt x="1460" y="1255"/>
                  <a:pt x="1338" y="1382"/>
                  <a:pt x="1227" y="1487"/>
                </a:cubicBezTo>
                <a:cubicBezTo>
                  <a:pt x="1085" y="1413"/>
                  <a:pt x="936" y="1334"/>
                  <a:pt x="799" y="1255"/>
                </a:cubicBezTo>
                <a:cubicBezTo>
                  <a:pt x="836" y="1080"/>
                  <a:pt x="868" y="922"/>
                  <a:pt x="899" y="784"/>
                </a:cubicBezTo>
                <a:cubicBezTo>
                  <a:pt x="1063" y="763"/>
                  <a:pt x="1238" y="742"/>
                  <a:pt x="1402" y="721"/>
                </a:cubicBezTo>
                <a:close/>
                <a:moveTo>
                  <a:pt x="1656" y="1260"/>
                </a:moveTo>
                <a:cubicBezTo>
                  <a:pt x="1719" y="1403"/>
                  <a:pt x="1777" y="1546"/>
                  <a:pt x="1819" y="1694"/>
                </a:cubicBezTo>
                <a:cubicBezTo>
                  <a:pt x="1830" y="1725"/>
                  <a:pt x="1835" y="1752"/>
                  <a:pt x="1841" y="1783"/>
                </a:cubicBezTo>
                <a:cubicBezTo>
                  <a:pt x="1677" y="1715"/>
                  <a:pt x="1518" y="1641"/>
                  <a:pt x="1359" y="1556"/>
                </a:cubicBezTo>
                <a:cubicBezTo>
                  <a:pt x="1455" y="1466"/>
                  <a:pt x="1555" y="1366"/>
                  <a:pt x="1656" y="1260"/>
                </a:cubicBezTo>
                <a:close/>
                <a:moveTo>
                  <a:pt x="773" y="1403"/>
                </a:moveTo>
                <a:cubicBezTo>
                  <a:pt x="889" y="1466"/>
                  <a:pt x="1005" y="1530"/>
                  <a:pt x="1122" y="1593"/>
                </a:cubicBezTo>
                <a:cubicBezTo>
                  <a:pt x="868" y="1826"/>
                  <a:pt x="741" y="1916"/>
                  <a:pt x="677" y="1947"/>
                </a:cubicBezTo>
                <a:cubicBezTo>
                  <a:pt x="699" y="1836"/>
                  <a:pt x="730" y="1635"/>
                  <a:pt x="773" y="1403"/>
                </a:cubicBezTo>
                <a:close/>
                <a:moveTo>
                  <a:pt x="1081" y="0"/>
                </a:moveTo>
                <a:cubicBezTo>
                  <a:pt x="1069" y="0"/>
                  <a:pt x="1055" y="3"/>
                  <a:pt x="1042" y="7"/>
                </a:cubicBezTo>
                <a:cubicBezTo>
                  <a:pt x="984" y="28"/>
                  <a:pt x="915" y="102"/>
                  <a:pt x="783" y="663"/>
                </a:cubicBezTo>
                <a:cubicBezTo>
                  <a:pt x="519" y="700"/>
                  <a:pt x="117" y="768"/>
                  <a:pt x="54" y="795"/>
                </a:cubicBezTo>
                <a:cubicBezTo>
                  <a:pt x="17" y="811"/>
                  <a:pt x="1" y="853"/>
                  <a:pt x="6" y="890"/>
                </a:cubicBezTo>
                <a:cubicBezTo>
                  <a:pt x="17" y="922"/>
                  <a:pt x="32" y="985"/>
                  <a:pt x="640" y="1329"/>
                </a:cubicBezTo>
                <a:cubicBezTo>
                  <a:pt x="572" y="1699"/>
                  <a:pt x="524" y="2011"/>
                  <a:pt x="524" y="2016"/>
                </a:cubicBezTo>
                <a:cubicBezTo>
                  <a:pt x="519" y="2037"/>
                  <a:pt x="524" y="2058"/>
                  <a:pt x="540" y="2074"/>
                </a:cubicBezTo>
                <a:cubicBezTo>
                  <a:pt x="562" y="2096"/>
                  <a:pt x="588" y="2109"/>
                  <a:pt x="623" y="2109"/>
                </a:cubicBezTo>
                <a:cubicBezTo>
                  <a:pt x="723" y="2109"/>
                  <a:pt x="897" y="1999"/>
                  <a:pt x="1254" y="1662"/>
                </a:cubicBezTo>
                <a:cubicBezTo>
                  <a:pt x="1455" y="1768"/>
                  <a:pt x="1767" y="1921"/>
                  <a:pt x="1867" y="1937"/>
                </a:cubicBezTo>
                <a:cubicBezTo>
                  <a:pt x="1872" y="1938"/>
                  <a:pt x="1878" y="1938"/>
                  <a:pt x="1884" y="1938"/>
                </a:cubicBezTo>
                <a:cubicBezTo>
                  <a:pt x="1911" y="1938"/>
                  <a:pt x="1939" y="1928"/>
                  <a:pt x="1957" y="1910"/>
                </a:cubicBezTo>
                <a:cubicBezTo>
                  <a:pt x="1999" y="1868"/>
                  <a:pt x="1999" y="1794"/>
                  <a:pt x="1957" y="1657"/>
                </a:cubicBezTo>
                <a:cubicBezTo>
                  <a:pt x="1904" y="1482"/>
                  <a:pt x="1841" y="1313"/>
                  <a:pt x="1767" y="1149"/>
                </a:cubicBezTo>
                <a:cubicBezTo>
                  <a:pt x="1962" y="943"/>
                  <a:pt x="2137" y="752"/>
                  <a:pt x="2205" y="678"/>
                </a:cubicBezTo>
                <a:cubicBezTo>
                  <a:pt x="2221" y="657"/>
                  <a:pt x="2232" y="626"/>
                  <a:pt x="2221" y="599"/>
                </a:cubicBezTo>
                <a:cubicBezTo>
                  <a:pt x="2211" y="557"/>
                  <a:pt x="2204" y="522"/>
                  <a:pt x="2031" y="522"/>
                </a:cubicBezTo>
                <a:cubicBezTo>
                  <a:pt x="1925" y="522"/>
                  <a:pt x="1756" y="535"/>
                  <a:pt x="1486" y="567"/>
                </a:cubicBezTo>
                <a:cubicBezTo>
                  <a:pt x="1365" y="335"/>
                  <a:pt x="1211" y="70"/>
                  <a:pt x="1132" y="18"/>
                </a:cubicBezTo>
                <a:cubicBezTo>
                  <a:pt x="1117" y="5"/>
                  <a:pt x="1099" y="0"/>
                  <a:pt x="108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0" name="Google Shape;2550;p44"/>
          <p:cNvSpPr/>
          <p:nvPr/>
        </p:nvSpPr>
        <p:spPr>
          <a:xfrm flipH="1">
            <a:off x="8243750" y="850675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1" name="Google Shape;2551;p44"/>
          <p:cNvSpPr/>
          <p:nvPr/>
        </p:nvSpPr>
        <p:spPr>
          <a:xfrm>
            <a:off x="2691172" y="642210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2" name="Google Shape;2552;p44"/>
          <p:cNvSpPr/>
          <p:nvPr/>
        </p:nvSpPr>
        <p:spPr>
          <a:xfrm>
            <a:off x="7768038" y="25717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53" name="Google Shape;2553;p44"/>
          <p:cNvGrpSpPr/>
          <p:nvPr/>
        </p:nvGrpSpPr>
        <p:grpSpPr>
          <a:xfrm>
            <a:off x="7608233" y="3328555"/>
            <a:ext cx="682492" cy="712393"/>
            <a:chOff x="8295208" y="2912755"/>
            <a:chExt cx="682492" cy="712394"/>
          </a:xfrm>
        </p:grpSpPr>
        <p:sp>
          <p:nvSpPr>
            <p:cNvPr id="2554" name="Google Shape;2554;p44"/>
            <p:cNvSpPr/>
            <p:nvPr/>
          </p:nvSpPr>
          <p:spPr>
            <a:xfrm>
              <a:off x="8295208" y="2912755"/>
              <a:ext cx="682492" cy="712394"/>
            </a:xfrm>
            <a:custGeom>
              <a:avLst/>
              <a:gdLst/>
              <a:ahLst/>
              <a:cxnLst/>
              <a:rect l="l" t="t" r="r" b="b"/>
              <a:pathLst>
                <a:path w="17648" h="18420" extrusionOk="0">
                  <a:moveTo>
                    <a:pt x="9074" y="0"/>
                  </a:moveTo>
                  <a:cubicBezTo>
                    <a:pt x="3856" y="0"/>
                    <a:pt x="1" y="7852"/>
                    <a:pt x="6064" y="11738"/>
                  </a:cubicBezTo>
                  <a:cubicBezTo>
                    <a:pt x="6360" y="11928"/>
                    <a:pt x="6651" y="12092"/>
                    <a:pt x="6936" y="12246"/>
                  </a:cubicBezTo>
                  <a:cubicBezTo>
                    <a:pt x="5731" y="15000"/>
                    <a:pt x="4541" y="17807"/>
                    <a:pt x="4626" y="17955"/>
                  </a:cubicBezTo>
                  <a:cubicBezTo>
                    <a:pt x="4642" y="17977"/>
                    <a:pt x="4663" y="17992"/>
                    <a:pt x="4689" y="17992"/>
                  </a:cubicBezTo>
                  <a:cubicBezTo>
                    <a:pt x="4827" y="18003"/>
                    <a:pt x="5229" y="18251"/>
                    <a:pt x="5446" y="18405"/>
                  </a:cubicBezTo>
                  <a:cubicBezTo>
                    <a:pt x="5456" y="18415"/>
                    <a:pt x="5472" y="18415"/>
                    <a:pt x="5488" y="18415"/>
                  </a:cubicBezTo>
                  <a:cubicBezTo>
                    <a:pt x="5490" y="18418"/>
                    <a:pt x="5493" y="18419"/>
                    <a:pt x="5496" y="18419"/>
                  </a:cubicBezTo>
                  <a:cubicBezTo>
                    <a:pt x="5500" y="18419"/>
                    <a:pt x="5504" y="18418"/>
                    <a:pt x="5509" y="18415"/>
                  </a:cubicBezTo>
                  <a:cubicBezTo>
                    <a:pt x="5530" y="18410"/>
                    <a:pt x="5546" y="18394"/>
                    <a:pt x="5557" y="18378"/>
                  </a:cubicBezTo>
                  <a:cubicBezTo>
                    <a:pt x="6614" y="15835"/>
                    <a:pt x="7365" y="14006"/>
                    <a:pt x="7904" y="12684"/>
                  </a:cubicBezTo>
                  <a:cubicBezTo>
                    <a:pt x="8864" y="13056"/>
                    <a:pt x="9785" y="13223"/>
                    <a:pt x="10647" y="13223"/>
                  </a:cubicBezTo>
                  <a:cubicBezTo>
                    <a:pt x="14844" y="13223"/>
                    <a:pt x="17647" y="9263"/>
                    <a:pt x="16717" y="5605"/>
                  </a:cubicBezTo>
                  <a:cubicBezTo>
                    <a:pt x="15480" y="725"/>
                    <a:pt x="10199" y="122"/>
                    <a:pt x="10199" y="122"/>
                  </a:cubicBezTo>
                  <a:cubicBezTo>
                    <a:pt x="9819" y="40"/>
                    <a:pt x="9443" y="0"/>
                    <a:pt x="9074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555" name="Google Shape;2555;p44"/>
            <p:cNvGrpSpPr/>
            <p:nvPr/>
          </p:nvGrpSpPr>
          <p:grpSpPr>
            <a:xfrm>
              <a:off x="8295382" y="2912813"/>
              <a:ext cx="682144" cy="712277"/>
              <a:chOff x="8671744" y="2912813"/>
              <a:chExt cx="682144" cy="712277"/>
            </a:xfrm>
          </p:grpSpPr>
          <p:sp>
            <p:nvSpPr>
              <p:cNvPr id="2556" name="Google Shape;2556;p44"/>
              <p:cNvSpPr/>
              <p:nvPr/>
            </p:nvSpPr>
            <p:spPr>
              <a:xfrm>
                <a:off x="8845036" y="3268661"/>
                <a:ext cx="184739" cy="353760"/>
              </a:xfrm>
              <a:custGeom>
                <a:avLst/>
                <a:gdLst/>
                <a:ahLst/>
                <a:cxnLst/>
                <a:rect l="l" t="t" r="r" b="b"/>
                <a:pathLst>
                  <a:path w="4777" h="9147" extrusionOk="0">
                    <a:moveTo>
                      <a:pt x="3871" y="0"/>
                    </a:moveTo>
                    <a:cubicBezTo>
                      <a:pt x="3871" y="0"/>
                      <a:pt x="1" y="8703"/>
                      <a:pt x="207" y="8724"/>
                    </a:cubicBezTo>
                    <a:cubicBezTo>
                      <a:pt x="419" y="8740"/>
                      <a:pt x="1000" y="9147"/>
                      <a:pt x="1000" y="9147"/>
                    </a:cubicBezTo>
                    <a:cubicBezTo>
                      <a:pt x="1000" y="9147"/>
                      <a:pt x="4776" y="63"/>
                      <a:pt x="4665" y="63"/>
                    </a:cubicBezTo>
                    <a:cubicBezTo>
                      <a:pt x="4665" y="63"/>
                      <a:pt x="4664" y="64"/>
                      <a:pt x="4664" y="64"/>
                    </a:cubicBezTo>
                    <a:cubicBezTo>
                      <a:pt x="4640" y="73"/>
                      <a:pt x="4597" y="77"/>
                      <a:pt x="4544" y="77"/>
                    </a:cubicBezTo>
                    <a:cubicBezTo>
                      <a:pt x="4310" y="77"/>
                      <a:pt x="3871" y="0"/>
                      <a:pt x="387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7" name="Google Shape;2557;p44"/>
              <p:cNvSpPr/>
              <p:nvPr/>
            </p:nvSpPr>
            <p:spPr>
              <a:xfrm>
                <a:off x="8845886" y="3265761"/>
                <a:ext cx="185473" cy="359329"/>
              </a:xfrm>
              <a:custGeom>
                <a:avLst/>
                <a:gdLst/>
                <a:ahLst/>
                <a:cxnLst/>
                <a:rect l="l" t="t" r="r" b="b"/>
                <a:pathLst>
                  <a:path w="4796" h="9291" extrusionOk="0">
                    <a:moveTo>
                      <a:pt x="3891" y="155"/>
                    </a:moveTo>
                    <a:cubicBezTo>
                      <a:pt x="4108" y="192"/>
                      <a:pt x="4330" y="218"/>
                      <a:pt x="4552" y="223"/>
                    </a:cubicBezTo>
                    <a:cubicBezTo>
                      <a:pt x="4320" y="942"/>
                      <a:pt x="2326" y="5796"/>
                      <a:pt x="946" y="9111"/>
                    </a:cubicBezTo>
                    <a:cubicBezTo>
                      <a:pt x="793" y="9010"/>
                      <a:pt x="455" y="8793"/>
                      <a:pt x="254" y="8735"/>
                    </a:cubicBezTo>
                    <a:cubicBezTo>
                      <a:pt x="375" y="8170"/>
                      <a:pt x="2464" y="3374"/>
                      <a:pt x="3891" y="155"/>
                    </a:cubicBezTo>
                    <a:close/>
                    <a:moveTo>
                      <a:pt x="3848" y="0"/>
                    </a:moveTo>
                    <a:cubicBezTo>
                      <a:pt x="3820" y="0"/>
                      <a:pt x="3795" y="16"/>
                      <a:pt x="3786" y="43"/>
                    </a:cubicBezTo>
                    <a:cubicBezTo>
                      <a:pt x="2363" y="3237"/>
                      <a:pt x="0" y="8624"/>
                      <a:pt x="116" y="8830"/>
                    </a:cubicBezTo>
                    <a:cubicBezTo>
                      <a:pt x="132" y="8852"/>
                      <a:pt x="153" y="8867"/>
                      <a:pt x="180" y="8867"/>
                    </a:cubicBezTo>
                    <a:cubicBezTo>
                      <a:pt x="317" y="8878"/>
                      <a:pt x="719" y="9126"/>
                      <a:pt x="936" y="9280"/>
                    </a:cubicBezTo>
                    <a:cubicBezTo>
                      <a:pt x="946" y="9290"/>
                      <a:pt x="962" y="9290"/>
                      <a:pt x="978" y="9290"/>
                    </a:cubicBezTo>
                    <a:lnTo>
                      <a:pt x="999" y="9290"/>
                    </a:lnTo>
                    <a:cubicBezTo>
                      <a:pt x="1020" y="9285"/>
                      <a:pt x="1036" y="9269"/>
                      <a:pt x="1047" y="9248"/>
                    </a:cubicBezTo>
                    <a:cubicBezTo>
                      <a:pt x="4795" y="239"/>
                      <a:pt x="4732" y="144"/>
                      <a:pt x="4705" y="102"/>
                    </a:cubicBezTo>
                    <a:cubicBezTo>
                      <a:pt x="4690" y="82"/>
                      <a:pt x="4665" y="71"/>
                      <a:pt x="4641" y="71"/>
                    </a:cubicBezTo>
                    <a:cubicBezTo>
                      <a:pt x="4632" y="71"/>
                      <a:pt x="4624" y="72"/>
                      <a:pt x="4616" y="75"/>
                    </a:cubicBezTo>
                    <a:cubicBezTo>
                      <a:pt x="4589" y="80"/>
                      <a:pt x="4557" y="80"/>
                      <a:pt x="4531" y="80"/>
                    </a:cubicBezTo>
                    <a:cubicBezTo>
                      <a:pt x="4304" y="70"/>
                      <a:pt x="4082" y="43"/>
                      <a:pt x="3860" y="1"/>
                    </a:cubicBezTo>
                    <a:cubicBezTo>
                      <a:pt x="3856" y="1"/>
                      <a:pt x="3851" y="0"/>
                      <a:pt x="384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8" name="Google Shape;2558;p44"/>
              <p:cNvSpPr/>
              <p:nvPr/>
            </p:nvSpPr>
            <p:spPr>
              <a:xfrm>
                <a:off x="8671744" y="2912813"/>
                <a:ext cx="682144" cy="511400"/>
              </a:xfrm>
              <a:custGeom>
                <a:avLst/>
                <a:gdLst/>
                <a:ahLst/>
                <a:cxnLst/>
                <a:rect l="l" t="t" r="r" b="b"/>
                <a:pathLst>
                  <a:path w="17639" h="13223" extrusionOk="0">
                    <a:moveTo>
                      <a:pt x="9063" y="0"/>
                    </a:moveTo>
                    <a:cubicBezTo>
                      <a:pt x="3849" y="0"/>
                      <a:pt x="0" y="7854"/>
                      <a:pt x="6057" y="11739"/>
                    </a:cubicBezTo>
                    <a:cubicBezTo>
                      <a:pt x="7683" y="12781"/>
                      <a:pt x="9240" y="13222"/>
                      <a:pt x="10641" y="13222"/>
                    </a:cubicBezTo>
                    <a:cubicBezTo>
                      <a:pt x="14837" y="13222"/>
                      <a:pt x="17638" y="9264"/>
                      <a:pt x="16711" y="5606"/>
                    </a:cubicBezTo>
                    <a:cubicBezTo>
                      <a:pt x="15479" y="726"/>
                      <a:pt x="10192" y="123"/>
                      <a:pt x="10192" y="123"/>
                    </a:cubicBezTo>
                    <a:cubicBezTo>
                      <a:pt x="9811" y="40"/>
                      <a:pt x="9434" y="0"/>
                      <a:pt x="90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9" name="Google Shape;2559;p44"/>
              <p:cNvSpPr/>
              <p:nvPr/>
            </p:nvSpPr>
            <p:spPr>
              <a:xfrm>
                <a:off x="8905983" y="3034329"/>
                <a:ext cx="311004" cy="286118"/>
              </a:xfrm>
              <a:custGeom>
                <a:avLst/>
                <a:gdLst/>
                <a:ahLst/>
                <a:cxnLst/>
                <a:rect l="l" t="t" r="r" b="b"/>
                <a:pathLst>
                  <a:path w="8042" h="7398" extrusionOk="0">
                    <a:moveTo>
                      <a:pt x="2322" y="143"/>
                    </a:moveTo>
                    <a:cubicBezTo>
                      <a:pt x="2547" y="143"/>
                      <a:pt x="2761" y="222"/>
                      <a:pt x="2940" y="360"/>
                    </a:cubicBezTo>
                    <a:cubicBezTo>
                      <a:pt x="4013" y="1206"/>
                      <a:pt x="4172" y="2263"/>
                      <a:pt x="4172" y="2274"/>
                    </a:cubicBezTo>
                    <a:cubicBezTo>
                      <a:pt x="4179" y="2311"/>
                      <a:pt x="4209" y="2333"/>
                      <a:pt x="4241" y="2333"/>
                    </a:cubicBezTo>
                    <a:cubicBezTo>
                      <a:pt x="4260" y="2333"/>
                      <a:pt x="4278" y="2326"/>
                      <a:pt x="4293" y="2311"/>
                    </a:cubicBezTo>
                    <a:cubicBezTo>
                      <a:pt x="4304" y="2300"/>
                      <a:pt x="5319" y="1301"/>
                      <a:pt x="6287" y="1301"/>
                    </a:cubicBezTo>
                    <a:cubicBezTo>
                      <a:pt x="6911" y="1301"/>
                      <a:pt x="7381" y="1719"/>
                      <a:pt x="7688" y="2543"/>
                    </a:cubicBezTo>
                    <a:cubicBezTo>
                      <a:pt x="7889" y="3088"/>
                      <a:pt x="7778" y="3664"/>
                      <a:pt x="7360" y="4262"/>
                    </a:cubicBezTo>
                    <a:cubicBezTo>
                      <a:pt x="6218" y="5911"/>
                      <a:pt x="3046" y="7254"/>
                      <a:pt x="2501" y="7254"/>
                    </a:cubicBezTo>
                    <a:lnTo>
                      <a:pt x="2480" y="7254"/>
                    </a:lnTo>
                    <a:cubicBezTo>
                      <a:pt x="2364" y="7106"/>
                      <a:pt x="672" y="4928"/>
                      <a:pt x="302" y="3104"/>
                    </a:cubicBezTo>
                    <a:cubicBezTo>
                      <a:pt x="154" y="2342"/>
                      <a:pt x="360" y="1549"/>
                      <a:pt x="857" y="952"/>
                    </a:cubicBezTo>
                    <a:cubicBezTo>
                      <a:pt x="1269" y="444"/>
                      <a:pt x="1809" y="143"/>
                      <a:pt x="2300" y="143"/>
                    </a:cubicBezTo>
                    <a:cubicBezTo>
                      <a:pt x="2308" y="143"/>
                      <a:pt x="2315" y="143"/>
                      <a:pt x="2322" y="143"/>
                    </a:cubicBezTo>
                    <a:close/>
                    <a:moveTo>
                      <a:pt x="2300" y="0"/>
                    </a:moveTo>
                    <a:cubicBezTo>
                      <a:pt x="1766" y="0"/>
                      <a:pt x="1185" y="323"/>
                      <a:pt x="746" y="862"/>
                    </a:cubicBezTo>
                    <a:cubicBezTo>
                      <a:pt x="217" y="1491"/>
                      <a:pt x="0" y="2327"/>
                      <a:pt x="159" y="3136"/>
                    </a:cubicBezTo>
                    <a:cubicBezTo>
                      <a:pt x="550" y="5049"/>
                      <a:pt x="2353" y="7328"/>
                      <a:pt x="2369" y="7344"/>
                    </a:cubicBezTo>
                    <a:cubicBezTo>
                      <a:pt x="2397" y="7377"/>
                      <a:pt x="2439" y="7398"/>
                      <a:pt x="2485" y="7398"/>
                    </a:cubicBezTo>
                    <a:cubicBezTo>
                      <a:pt x="2490" y="7398"/>
                      <a:pt x="2496" y="7397"/>
                      <a:pt x="2501" y="7397"/>
                    </a:cubicBezTo>
                    <a:cubicBezTo>
                      <a:pt x="3077" y="7397"/>
                      <a:pt x="6287" y="6064"/>
                      <a:pt x="7476" y="4346"/>
                    </a:cubicBezTo>
                    <a:cubicBezTo>
                      <a:pt x="7926" y="3707"/>
                      <a:pt x="8042" y="3083"/>
                      <a:pt x="7820" y="2496"/>
                    </a:cubicBezTo>
                    <a:cubicBezTo>
                      <a:pt x="7492" y="1608"/>
                      <a:pt x="6974" y="1158"/>
                      <a:pt x="6287" y="1158"/>
                    </a:cubicBezTo>
                    <a:cubicBezTo>
                      <a:pt x="5425" y="1158"/>
                      <a:pt x="4568" y="1867"/>
                      <a:pt x="4288" y="2120"/>
                    </a:cubicBezTo>
                    <a:cubicBezTo>
                      <a:pt x="4209" y="1803"/>
                      <a:pt x="3934" y="963"/>
                      <a:pt x="3030" y="249"/>
                    </a:cubicBezTo>
                    <a:cubicBezTo>
                      <a:pt x="2818" y="85"/>
                      <a:pt x="2565" y="0"/>
                      <a:pt x="230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0" name="Google Shape;2560;p44"/>
              <p:cNvSpPr/>
              <p:nvPr/>
            </p:nvSpPr>
            <p:spPr>
              <a:xfrm>
                <a:off x="8909851" y="2971483"/>
                <a:ext cx="22546" cy="14000"/>
              </a:xfrm>
              <a:custGeom>
                <a:avLst/>
                <a:gdLst/>
                <a:ahLst/>
                <a:cxnLst/>
                <a:rect l="l" t="t" r="r" b="b"/>
                <a:pathLst>
                  <a:path w="583" h="362" extrusionOk="0">
                    <a:moveTo>
                      <a:pt x="323" y="0"/>
                    </a:moveTo>
                    <a:cubicBezTo>
                      <a:pt x="292" y="0"/>
                      <a:pt x="260" y="5"/>
                      <a:pt x="228" y="13"/>
                    </a:cubicBezTo>
                    <a:cubicBezTo>
                      <a:pt x="133" y="50"/>
                      <a:pt x="59" y="134"/>
                      <a:pt x="17" y="272"/>
                    </a:cubicBezTo>
                    <a:cubicBezTo>
                      <a:pt x="1" y="309"/>
                      <a:pt x="22" y="351"/>
                      <a:pt x="64" y="362"/>
                    </a:cubicBezTo>
                    <a:lnTo>
                      <a:pt x="85" y="362"/>
                    </a:lnTo>
                    <a:cubicBezTo>
                      <a:pt x="112" y="362"/>
                      <a:pt x="144" y="346"/>
                      <a:pt x="154" y="314"/>
                    </a:cubicBezTo>
                    <a:cubicBezTo>
                      <a:pt x="165" y="245"/>
                      <a:pt x="212" y="182"/>
                      <a:pt x="276" y="150"/>
                    </a:cubicBezTo>
                    <a:cubicBezTo>
                      <a:pt x="294" y="145"/>
                      <a:pt x="312" y="143"/>
                      <a:pt x="330" y="143"/>
                    </a:cubicBezTo>
                    <a:cubicBezTo>
                      <a:pt x="369" y="143"/>
                      <a:pt x="408" y="155"/>
                      <a:pt x="445" y="177"/>
                    </a:cubicBezTo>
                    <a:cubicBezTo>
                      <a:pt x="457" y="184"/>
                      <a:pt x="469" y="186"/>
                      <a:pt x="480" y="186"/>
                    </a:cubicBezTo>
                    <a:cubicBezTo>
                      <a:pt x="539" y="186"/>
                      <a:pt x="582" y="105"/>
                      <a:pt x="524" y="60"/>
                    </a:cubicBezTo>
                    <a:cubicBezTo>
                      <a:pt x="463" y="20"/>
                      <a:pt x="393" y="0"/>
                      <a:pt x="32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1" name="Google Shape;2561;p44"/>
              <p:cNvSpPr/>
              <p:nvPr/>
            </p:nvSpPr>
            <p:spPr>
              <a:xfrm>
                <a:off x="8909657" y="2992522"/>
                <a:ext cx="22469" cy="14039"/>
              </a:xfrm>
              <a:custGeom>
                <a:avLst/>
                <a:gdLst/>
                <a:ahLst/>
                <a:cxnLst/>
                <a:rect l="l" t="t" r="r" b="b"/>
                <a:pathLst>
                  <a:path w="581" h="363" extrusionOk="0">
                    <a:moveTo>
                      <a:pt x="321" y="1"/>
                    </a:moveTo>
                    <a:cubicBezTo>
                      <a:pt x="289" y="1"/>
                      <a:pt x="258" y="5"/>
                      <a:pt x="228" y="13"/>
                    </a:cubicBezTo>
                    <a:cubicBezTo>
                      <a:pt x="127" y="50"/>
                      <a:pt x="59" y="135"/>
                      <a:pt x="11" y="272"/>
                    </a:cubicBezTo>
                    <a:cubicBezTo>
                      <a:pt x="1" y="309"/>
                      <a:pt x="22" y="352"/>
                      <a:pt x="59" y="362"/>
                    </a:cubicBezTo>
                    <a:lnTo>
                      <a:pt x="80" y="362"/>
                    </a:lnTo>
                    <a:cubicBezTo>
                      <a:pt x="112" y="362"/>
                      <a:pt x="138" y="346"/>
                      <a:pt x="149" y="315"/>
                    </a:cubicBezTo>
                    <a:cubicBezTo>
                      <a:pt x="164" y="246"/>
                      <a:pt x="207" y="183"/>
                      <a:pt x="276" y="151"/>
                    </a:cubicBezTo>
                    <a:cubicBezTo>
                      <a:pt x="292" y="146"/>
                      <a:pt x="309" y="144"/>
                      <a:pt x="327" y="144"/>
                    </a:cubicBezTo>
                    <a:cubicBezTo>
                      <a:pt x="366" y="144"/>
                      <a:pt x="407" y="155"/>
                      <a:pt x="439" y="177"/>
                    </a:cubicBezTo>
                    <a:cubicBezTo>
                      <a:pt x="453" y="185"/>
                      <a:pt x="466" y="189"/>
                      <a:pt x="479" y="189"/>
                    </a:cubicBezTo>
                    <a:cubicBezTo>
                      <a:pt x="540" y="189"/>
                      <a:pt x="580" y="105"/>
                      <a:pt x="519" y="61"/>
                    </a:cubicBezTo>
                    <a:cubicBezTo>
                      <a:pt x="461" y="21"/>
                      <a:pt x="390" y="1"/>
                      <a:pt x="32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2" name="Google Shape;2562;p44"/>
              <p:cNvSpPr/>
              <p:nvPr/>
            </p:nvSpPr>
            <p:spPr>
              <a:xfrm>
                <a:off x="8856289" y="3036766"/>
                <a:ext cx="16552" cy="20072"/>
              </a:xfrm>
              <a:custGeom>
                <a:avLst/>
                <a:gdLst/>
                <a:ahLst/>
                <a:cxnLst/>
                <a:rect l="l" t="t" r="r" b="b"/>
                <a:pathLst>
                  <a:path w="428" h="519" extrusionOk="0">
                    <a:moveTo>
                      <a:pt x="334" y="1"/>
                    </a:moveTo>
                    <a:cubicBezTo>
                      <a:pt x="332" y="1"/>
                      <a:pt x="330" y="1"/>
                      <a:pt x="328" y="1"/>
                    </a:cubicBezTo>
                    <a:cubicBezTo>
                      <a:pt x="223" y="6"/>
                      <a:pt x="128" y="54"/>
                      <a:pt x="64" y="138"/>
                    </a:cubicBezTo>
                    <a:cubicBezTo>
                      <a:pt x="6" y="223"/>
                      <a:pt x="1" y="334"/>
                      <a:pt x="43" y="471"/>
                    </a:cubicBezTo>
                    <a:cubicBezTo>
                      <a:pt x="54" y="503"/>
                      <a:pt x="80" y="519"/>
                      <a:pt x="112" y="519"/>
                    </a:cubicBezTo>
                    <a:lnTo>
                      <a:pt x="117" y="519"/>
                    </a:lnTo>
                    <a:cubicBezTo>
                      <a:pt x="165" y="519"/>
                      <a:pt x="196" y="471"/>
                      <a:pt x="180" y="429"/>
                    </a:cubicBezTo>
                    <a:cubicBezTo>
                      <a:pt x="149" y="360"/>
                      <a:pt x="149" y="286"/>
                      <a:pt x="180" y="218"/>
                    </a:cubicBezTo>
                    <a:cubicBezTo>
                      <a:pt x="223" y="175"/>
                      <a:pt x="276" y="149"/>
                      <a:pt x="334" y="144"/>
                    </a:cubicBezTo>
                    <a:cubicBezTo>
                      <a:pt x="427" y="138"/>
                      <a:pt x="424" y="1"/>
                      <a:pt x="3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3" name="Google Shape;2563;p44"/>
              <p:cNvSpPr/>
              <p:nvPr/>
            </p:nvSpPr>
            <p:spPr>
              <a:xfrm>
                <a:off x="8879609" y="3022069"/>
                <a:ext cx="15972" cy="20072"/>
              </a:xfrm>
              <a:custGeom>
                <a:avLst/>
                <a:gdLst/>
                <a:ahLst/>
                <a:cxnLst/>
                <a:rect l="l" t="t" r="r" b="b"/>
                <a:pathLst>
                  <a:path w="413" h="519" extrusionOk="0">
                    <a:moveTo>
                      <a:pt x="339" y="0"/>
                    </a:moveTo>
                    <a:cubicBezTo>
                      <a:pt x="233" y="5"/>
                      <a:pt x="138" y="53"/>
                      <a:pt x="74" y="132"/>
                    </a:cubicBezTo>
                    <a:cubicBezTo>
                      <a:pt x="11" y="217"/>
                      <a:pt x="0" y="328"/>
                      <a:pt x="48" y="471"/>
                    </a:cubicBezTo>
                    <a:cubicBezTo>
                      <a:pt x="53" y="497"/>
                      <a:pt x="80" y="518"/>
                      <a:pt x="111" y="518"/>
                    </a:cubicBezTo>
                    <a:cubicBezTo>
                      <a:pt x="117" y="518"/>
                      <a:pt x="127" y="518"/>
                      <a:pt x="133" y="513"/>
                    </a:cubicBezTo>
                    <a:cubicBezTo>
                      <a:pt x="170" y="502"/>
                      <a:pt x="191" y="460"/>
                      <a:pt x="180" y="423"/>
                    </a:cubicBezTo>
                    <a:cubicBezTo>
                      <a:pt x="148" y="360"/>
                      <a:pt x="154" y="280"/>
                      <a:pt x="185" y="217"/>
                    </a:cubicBezTo>
                    <a:cubicBezTo>
                      <a:pt x="228" y="175"/>
                      <a:pt x="281" y="148"/>
                      <a:pt x="339" y="143"/>
                    </a:cubicBezTo>
                    <a:cubicBezTo>
                      <a:pt x="381" y="143"/>
                      <a:pt x="413" y="111"/>
                      <a:pt x="413" y="69"/>
                    </a:cubicBezTo>
                    <a:cubicBezTo>
                      <a:pt x="408" y="32"/>
                      <a:pt x="376" y="0"/>
                      <a:pt x="33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4" name="Google Shape;2564;p44"/>
              <p:cNvSpPr/>
              <p:nvPr/>
            </p:nvSpPr>
            <p:spPr>
              <a:xfrm>
                <a:off x="8888813" y="2991439"/>
                <a:ext cx="17635" cy="19802"/>
              </a:xfrm>
              <a:custGeom>
                <a:avLst/>
                <a:gdLst/>
                <a:ahLst/>
                <a:cxnLst/>
                <a:rect l="l" t="t" r="r" b="b"/>
                <a:pathLst>
                  <a:path w="456" h="512" extrusionOk="0">
                    <a:moveTo>
                      <a:pt x="290" y="1"/>
                    </a:moveTo>
                    <a:cubicBezTo>
                      <a:pt x="231" y="1"/>
                      <a:pt x="173" y="19"/>
                      <a:pt x="127" y="57"/>
                    </a:cubicBezTo>
                    <a:cubicBezTo>
                      <a:pt x="37" y="131"/>
                      <a:pt x="0" y="258"/>
                      <a:pt x="11" y="443"/>
                    </a:cubicBezTo>
                    <a:cubicBezTo>
                      <a:pt x="16" y="480"/>
                      <a:pt x="48" y="512"/>
                      <a:pt x="85" y="512"/>
                    </a:cubicBezTo>
                    <a:lnTo>
                      <a:pt x="90" y="512"/>
                    </a:lnTo>
                    <a:cubicBezTo>
                      <a:pt x="127" y="507"/>
                      <a:pt x="159" y="475"/>
                      <a:pt x="154" y="433"/>
                    </a:cubicBezTo>
                    <a:cubicBezTo>
                      <a:pt x="148" y="300"/>
                      <a:pt x="170" y="211"/>
                      <a:pt x="217" y="168"/>
                    </a:cubicBezTo>
                    <a:cubicBezTo>
                      <a:pt x="240" y="153"/>
                      <a:pt x="266" y="143"/>
                      <a:pt x="293" y="143"/>
                    </a:cubicBezTo>
                    <a:cubicBezTo>
                      <a:pt x="303" y="143"/>
                      <a:pt x="313" y="144"/>
                      <a:pt x="323" y="147"/>
                    </a:cubicBezTo>
                    <a:cubicBezTo>
                      <a:pt x="332" y="150"/>
                      <a:pt x="341" y="151"/>
                      <a:pt x="349" y="151"/>
                    </a:cubicBezTo>
                    <a:cubicBezTo>
                      <a:pt x="430" y="151"/>
                      <a:pt x="456" y="24"/>
                      <a:pt x="360" y="10"/>
                    </a:cubicBezTo>
                    <a:cubicBezTo>
                      <a:pt x="337" y="4"/>
                      <a:pt x="314" y="1"/>
                      <a:pt x="29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5" name="Google Shape;2565;p44"/>
              <p:cNvSpPr/>
              <p:nvPr/>
            </p:nvSpPr>
            <p:spPr>
              <a:xfrm>
                <a:off x="8865493" y="3007412"/>
                <a:ext cx="17016" cy="19802"/>
              </a:xfrm>
              <a:custGeom>
                <a:avLst/>
                <a:gdLst/>
                <a:ahLst/>
                <a:cxnLst/>
                <a:rect l="l" t="t" r="r" b="b"/>
                <a:pathLst>
                  <a:path w="440" h="512" extrusionOk="0">
                    <a:moveTo>
                      <a:pt x="300" y="1"/>
                    </a:moveTo>
                    <a:cubicBezTo>
                      <a:pt x="238" y="1"/>
                      <a:pt x="178" y="23"/>
                      <a:pt x="128" y="62"/>
                    </a:cubicBezTo>
                    <a:cubicBezTo>
                      <a:pt x="38" y="131"/>
                      <a:pt x="1" y="263"/>
                      <a:pt x="16" y="448"/>
                    </a:cubicBezTo>
                    <a:cubicBezTo>
                      <a:pt x="16" y="485"/>
                      <a:pt x="48" y="511"/>
                      <a:pt x="85" y="511"/>
                    </a:cubicBezTo>
                    <a:lnTo>
                      <a:pt x="90" y="511"/>
                    </a:lnTo>
                    <a:cubicBezTo>
                      <a:pt x="133" y="511"/>
                      <a:pt x="159" y="474"/>
                      <a:pt x="159" y="437"/>
                    </a:cubicBezTo>
                    <a:cubicBezTo>
                      <a:pt x="149" y="305"/>
                      <a:pt x="170" y="210"/>
                      <a:pt x="217" y="173"/>
                    </a:cubicBezTo>
                    <a:cubicBezTo>
                      <a:pt x="242" y="152"/>
                      <a:pt x="270" y="145"/>
                      <a:pt x="301" y="145"/>
                    </a:cubicBezTo>
                    <a:cubicBezTo>
                      <a:pt x="310" y="145"/>
                      <a:pt x="319" y="145"/>
                      <a:pt x="328" y="147"/>
                    </a:cubicBezTo>
                    <a:cubicBezTo>
                      <a:pt x="334" y="147"/>
                      <a:pt x="338" y="148"/>
                      <a:pt x="343" y="148"/>
                    </a:cubicBezTo>
                    <a:cubicBezTo>
                      <a:pt x="416" y="148"/>
                      <a:pt x="440" y="39"/>
                      <a:pt x="365" y="9"/>
                    </a:cubicBezTo>
                    <a:cubicBezTo>
                      <a:pt x="344" y="4"/>
                      <a:pt x="322" y="1"/>
                      <a:pt x="30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6" name="Google Shape;2566;p44"/>
              <p:cNvSpPr/>
              <p:nvPr/>
            </p:nvSpPr>
            <p:spPr>
              <a:xfrm>
                <a:off x="9072623" y="3393156"/>
                <a:ext cx="24016" cy="12105"/>
              </a:xfrm>
              <a:custGeom>
                <a:avLst/>
                <a:gdLst/>
                <a:ahLst/>
                <a:cxnLst/>
                <a:rect l="l" t="t" r="r" b="b"/>
                <a:pathLst>
                  <a:path w="621" h="313" extrusionOk="0">
                    <a:moveTo>
                      <a:pt x="79" y="1"/>
                    </a:moveTo>
                    <a:cubicBezTo>
                      <a:pt x="70" y="1"/>
                      <a:pt x="62" y="3"/>
                      <a:pt x="53" y="6"/>
                    </a:cubicBezTo>
                    <a:cubicBezTo>
                      <a:pt x="16" y="22"/>
                      <a:pt x="0" y="64"/>
                      <a:pt x="16" y="101"/>
                    </a:cubicBezTo>
                    <a:cubicBezTo>
                      <a:pt x="58" y="197"/>
                      <a:pt x="138" y="271"/>
                      <a:pt x="233" y="302"/>
                    </a:cubicBezTo>
                    <a:cubicBezTo>
                      <a:pt x="254" y="308"/>
                      <a:pt x="281" y="313"/>
                      <a:pt x="307" y="313"/>
                    </a:cubicBezTo>
                    <a:cubicBezTo>
                      <a:pt x="397" y="308"/>
                      <a:pt x="487" y="276"/>
                      <a:pt x="561" y="212"/>
                    </a:cubicBezTo>
                    <a:cubicBezTo>
                      <a:pt x="621" y="165"/>
                      <a:pt x="573" y="80"/>
                      <a:pt x="514" y="80"/>
                    </a:cubicBezTo>
                    <a:cubicBezTo>
                      <a:pt x="500" y="80"/>
                      <a:pt x="485" y="85"/>
                      <a:pt x="471" y="96"/>
                    </a:cubicBezTo>
                    <a:cubicBezTo>
                      <a:pt x="426" y="141"/>
                      <a:pt x="365" y="167"/>
                      <a:pt x="302" y="167"/>
                    </a:cubicBezTo>
                    <a:cubicBezTo>
                      <a:pt x="292" y="167"/>
                      <a:pt x="281" y="166"/>
                      <a:pt x="270" y="165"/>
                    </a:cubicBezTo>
                    <a:cubicBezTo>
                      <a:pt x="217" y="144"/>
                      <a:pt x="175" y="101"/>
                      <a:pt x="148" y="49"/>
                    </a:cubicBezTo>
                    <a:cubicBezTo>
                      <a:pt x="136" y="20"/>
                      <a:pt x="108" y="1"/>
                      <a:pt x="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7" name="Google Shape;2567;p44"/>
              <p:cNvSpPr/>
              <p:nvPr/>
            </p:nvSpPr>
            <p:spPr>
              <a:xfrm>
                <a:off x="9084766" y="3376216"/>
                <a:ext cx="24209" cy="11873"/>
              </a:xfrm>
              <a:custGeom>
                <a:avLst/>
                <a:gdLst/>
                <a:ahLst/>
                <a:cxnLst/>
                <a:rect l="l" t="t" r="r" b="b"/>
                <a:pathLst>
                  <a:path w="626" h="307" extrusionOk="0">
                    <a:moveTo>
                      <a:pt x="85" y="0"/>
                    </a:moveTo>
                    <a:cubicBezTo>
                      <a:pt x="43" y="0"/>
                      <a:pt x="0" y="38"/>
                      <a:pt x="14" y="90"/>
                    </a:cubicBezTo>
                    <a:cubicBezTo>
                      <a:pt x="56" y="190"/>
                      <a:pt x="136" y="259"/>
                      <a:pt x="236" y="296"/>
                    </a:cubicBezTo>
                    <a:cubicBezTo>
                      <a:pt x="257" y="302"/>
                      <a:pt x="278" y="302"/>
                      <a:pt x="305" y="307"/>
                    </a:cubicBezTo>
                    <a:cubicBezTo>
                      <a:pt x="395" y="302"/>
                      <a:pt x="485" y="265"/>
                      <a:pt x="559" y="201"/>
                    </a:cubicBezTo>
                    <a:cubicBezTo>
                      <a:pt x="626" y="159"/>
                      <a:pt x="576" y="70"/>
                      <a:pt x="516" y="70"/>
                    </a:cubicBezTo>
                    <a:cubicBezTo>
                      <a:pt x="500" y="70"/>
                      <a:pt x="484" y="76"/>
                      <a:pt x="469" y="90"/>
                    </a:cubicBezTo>
                    <a:cubicBezTo>
                      <a:pt x="421" y="138"/>
                      <a:pt x="356" y="160"/>
                      <a:pt x="290" y="160"/>
                    </a:cubicBezTo>
                    <a:cubicBezTo>
                      <a:pt x="283" y="160"/>
                      <a:pt x="275" y="159"/>
                      <a:pt x="268" y="159"/>
                    </a:cubicBezTo>
                    <a:cubicBezTo>
                      <a:pt x="215" y="132"/>
                      <a:pt x="173" y="90"/>
                      <a:pt x="146" y="37"/>
                    </a:cubicBezTo>
                    <a:cubicBezTo>
                      <a:pt x="132" y="11"/>
                      <a:pt x="108" y="0"/>
                      <a:pt x="8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8" name="Google Shape;2568;p44"/>
              <p:cNvSpPr/>
              <p:nvPr/>
            </p:nvSpPr>
            <p:spPr>
              <a:xfrm>
                <a:off x="9157664" y="3366432"/>
                <a:ext cx="21966" cy="14929"/>
              </a:xfrm>
              <a:custGeom>
                <a:avLst/>
                <a:gdLst/>
                <a:ahLst/>
                <a:cxnLst/>
                <a:rect l="l" t="t" r="r" b="b"/>
                <a:pathLst>
                  <a:path w="568" h="386" extrusionOk="0">
                    <a:moveTo>
                      <a:pt x="473" y="0"/>
                    </a:moveTo>
                    <a:cubicBezTo>
                      <a:pt x="443" y="0"/>
                      <a:pt x="414" y="17"/>
                      <a:pt x="408" y="58"/>
                    </a:cubicBezTo>
                    <a:cubicBezTo>
                      <a:pt x="392" y="132"/>
                      <a:pt x="350" y="195"/>
                      <a:pt x="286" y="232"/>
                    </a:cubicBezTo>
                    <a:cubicBezTo>
                      <a:pt x="268" y="237"/>
                      <a:pt x="250" y="239"/>
                      <a:pt x="232" y="239"/>
                    </a:cubicBezTo>
                    <a:cubicBezTo>
                      <a:pt x="193" y="239"/>
                      <a:pt x="154" y="227"/>
                      <a:pt x="117" y="206"/>
                    </a:cubicBezTo>
                    <a:cubicBezTo>
                      <a:pt x="107" y="201"/>
                      <a:pt x="96" y="198"/>
                      <a:pt x="85" y="198"/>
                    </a:cubicBezTo>
                    <a:cubicBezTo>
                      <a:pt x="61" y="198"/>
                      <a:pt x="36" y="210"/>
                      <a:pt x="22" y="232"/>
                    </a:cubicBezTo>
                    <a:cubicBezTo>
                      <a:pt x="1" y="264"/>
                      <a:pt x="11" y="311"/>
                      <a:pt x="43" y="332"/>
                    </a:cubicBezTo>
                    <a:cubicBezTo>
                      <a:pt x="101" y="364"/>
                      <a:pt x="170" y="380"/>
                      <a:pt x="233" y="385"/>
                    </a:cubicBezTo>
                    <a:cubicBezTo>
                      <a:pt x="270" y="385"/>
                      <a:pt x="307" y="375"/>
                      <a:pt x="339" y="364"/>
                    </a:cubicBezTo>
                    <a:cubicBezTo>
                      <a:pt x="434" y="327"/>
                      <a:pt x="503" y="237"/>
                      <a:pt x="545" y="100"/>
                    </a:cubicBezTo>
                    <a:cubicBezTo>
                      <a:pt x="567" y="39"/>
                      <a:pt x="519" y="0"/>
                      <a:pt x="47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9" name="Google Shape;2569;p44"/>
              <p:cNvSpPr/>
              <p:nvPr/>
            </p:nvSpPr>
            <p:spPr>
              <a:xfrm>
                <a:off x="9128776" y="3365852"/>
                <a:ext cx="22817" cy="14464"/>
              </a:xfrm>
              <a:custGeom>
                <a:avLst/>
                <a:gdLst/>
                <a:ahLst/>
                <a:cxnLst/>
                <a:rect l="l" t="t" r="r" b="b"/>
                <a:pathLst>
                  <a:path w="590" h="374" extrusionOk="0">
                    <a:moveTo>
                      <a:pt x="503" y="0"/>
                    </a:moveTo>
                    <a:cubicBezTo>
                      <a:pt x="474" y="0"/>
                      <a:pt x="446" y="16"/>
                      <a:pt x="436" y="51"/>
                    </a:cubicBezTo>
                    <a:cubicBezTo>
                      <a:pt x="420" y="125"/>
                      <a:pt x="378" y="184"/>
                      <a:pt x="314" y="221"/>
                    </a:cubicBezTo>
                    <a:cubicBezTo>
                      <a:pt x="296" y="225"/>
                      <a:pt x="278" y="228"/>
                      <a:pt x="259" y="228"/>
                    </a:cubicBezTo>
                    <a:cubicBezTo>
                      <a:pt x="218" y="228"/>
                      <a:pt x="178" y="216"/>
                      <a:pt x="145" y="194"/>
                    </a:cubicBezTo>
                    <a:cubicBezTo>
                      <a:pt x="131" y="185"/>
                      <a:pt x="118" y="181"/>
                      <a:pt x="105" y="181"/>
                    </a:cubicBezTo>
                    <a:cubicBezTo>
                      <a:pt x="43" y="181"/>
                      <a:pt x="0" y="272"/>
                      <a:pt x="66" y="316"/>
                    </a:cubicBezTo>
                    <a:cubicBezTo>
                      <a:pt x="129" y="353"/>
                      <a:pt x="198" y="369"/>
                      <a:pt x="267" y="374"/>
                    </a:cubicBezTo>
                    <a:cubicBezTo>
                      <a:pt x="298" y="374"/>
                      <a:pt x="330" y="369"/>
                      <a:pt x="362" y="358"/>
                    </a:cubicBezTo>
                    <a:cubicBezTo>
                      <a:pt x="462" y="321"/>
                      <a:pt x="531" y="231"/>
                      <a:pt x="573" y="94"/>
                    </a:cubicBezTo>
                    <a:cubicBezTo>
                      <a:pt x="589" y="36"/>
                      <a:pt x="545" y="0"/>
                      <a:pt x="50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0" name="Google Shape;2570;p44"/>
              <p:cNvSpPr/>
              <p:nvPr/>
            </p:nvSpPr>
            <p:spPr>
              <a:xfrm>
                <a:off x="9104451" y="3387007"/>
                <a:ext cx="23358" cy="13962"/>
              </a:xfrm>
              <a:custGeom>
                <a:avLst/>
                <a:gdLst/>
                <a:ahLst/>
                <a:cxnLst/>
                <a:rect l="l" t="t" r="r" b="b"/>
                <a:pathLst>
                  <a:path w="604" h="361" extrusionOk="0">
                    <a:moveTo>
                      <a:pt x="512" y="0"/>
                    </a:moveTo>
                    <a:cubicBezTo>
                      <a:pt x="490" y="0"/>
                      <a:pt x="468" y="10"/>
                      <a:pt x="451" y="33"/>
                    </a:cubicBezTo>
                    <a:cubicBezTo>
                      <a:pt x="388" y="144"/>
                      <a:pt x="319" y="213"/>
                      <a:pt x="256" y="218"/>
                    </a:cubicBezTo>
                    <a:cubicBezTo>
                      <a:pt x="214" y="218"/>
                      <a:pt x="177" y="202"/>
                      <a:pt x="150" y="176"/>
                    </a:cubicBezTo>
                    <a:cubicBezTo>
                      <a:pt x="134" y="160"/>
                      <a:pt x="117" y="154"/>
                      <a:pt x="99" y="154"/>
                    </a:cubicBezTo>
                    <a:cubicBezTo>
                      <a:pt x="47" y="154"/>
                      <a:pt x="1" y="215"/>
                      <a:pt x="44" y="271"/>
                    </a:cubicBezTo>
                    <a:cubicBezTo>
                      <a:pt x="92" y="324"/>
                      <a:pt x="166" y="361"/>
                      <a:pt x="240" y="361"/>
                    </a:cubicBezTo>
                    <a:lnTo>
                      <a:pt x="266" y="361"/>
                    </a:lnTo>
                    <a:cubicBezTo>
                      <a:pt x="377" y="350"/>
                      <a:pt x="483" y="266"/>
                      <a:pt x="578" y="102"/>
                    </a:cubicBezTo>
                    <a:cubicBezTo>
                      <a:pt x="604" y="47"/>
                      <a:pt x="559" y="0"/>
                      <a:pt x="51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1" name="Google Shape;2571;p44"/>
              <p:cNvSpPr/>
              <p:nvPr/>
            </p:nvSpPr>
            <p:spPr>
              <a:xfrm>
                <a:off x="9132682" y="3386620"/>
                <a:ext cx="23629" cy="14155"/>
              </a:xfrm>
              <a:custGeom>
                <a:avLst/>
                <a:gdLst/>
                <a:ahLst/>
                <a:cxnLst/>
                <a:rect l="l" t="t" r="r" b="b"/>
                <a:pathLst>
                  <a:path w="611" h="366" extrusionOk="0">
                    <a:moveTo>
                      <a:pt x="512" y="0"/>
                    </a:moveTo>
                    <a:cubicBezTo>
                      <a:pt x="489" y="0"/>
                      <a:pt x="466" y="11"/>
                      <a:pt x="451" y="38"/>
                    </a:cubicBezTo>
                    <a:cubicBezTo>
                      <a:pt x="388" y="149"/>
                      <a:pt x="319" y="218"/>
                      <a:pt x="255" y="223"/>
                    </a:cubicBezTo>
                    <a:cubicBezTo>
                      <a:pt x="213" y="223"/>
                      <a:pt x="176" y="207"/>
                      <a:pt x="150" y="181"/>
                    </a:cubicBezTo>
                    <a:cubicBezTo>
                      <a:pt x="134" y="165"/>
                      <a:pt x="116" y="158"/>
                      <a:pt x="99" y="158"/>
                    </a:cubicBezTo>
                    <a:cubicBezTo>
                      <a:pt x="46" y="158"/>
                      <a:pt x="0" y="220"/>
                      <a:pt x="44" y="276"/>
                    </a:cubicBezTo>
                    <a:cubicBezTo>
                      <a:pt x="92" y="329"/>
                      <a:pt x="166" y="366"/>
                      <a:pt x="240" y="366"/>
                    </a:cubicBezTo>
                    <a:lnTo>
                      <a:pt x="266" y="366"/>
                    </a:lnTo>
                    <a:cubicBezTo>
                      <a:pt x="377" y="355"/>
                      <a:pt x="483" y="270"/>
                      <a:pt x="578" y="107"/>
                    </a:cubicBezTo>
                    <a:cubicBezTo>
                      <a:pt x="611" y="52"/>
                      <a:pt x="561" y="0"/>
                      <a:pt x="51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2" name="Google Shape;2572;p44"/>
              <p:cNvSpPr/>
              <p:nvPr/>
            </p:nvSpPr>
            <p:spPr>
              <a:xfrm>
                <a:off x="9154609" y="2983781"/>
                <a:ext cx="131487" cy="128092"/>
              </a:xfrm>
              <a:custGeom>
                <a:avLst/>
                <a:gdLst/>
                <a:ahLst/>
                <a:cxnLst/>
                <a:rect l="l" t="t" r="r" b="b"/>
                <a:pathLst>
                  <a:path w="3400" h="3312" extrusionOk="0">
                    <a:moveTo>
                      <a:pt x="107" y="0"/>
                    </a:moveTo>
                    <a:cubicBezTo>
                      <a:pt x="36" y="0"/>
                      <a:pt x="1" y="106"/>
                      <a:pt x="80" y="139"/>
                    </a:cubicBezTo>
                    <a:cubicBezTo>
                      <a:pt x="101" y="155"/>
                      <a:pt x="2628" y="1302"/>
                      <a:pt x="3252" y="3258"/>
                    </a:cubicBezTo>
                    <a:cubicBezTo>
                      <a:pt x="3257" y="3290"/>
                      <a:pt x="3284" y="3311"/>
                      <a:pt x="3315" y="3311"/>
                    </a:cubicBezTo>
                    <a:cubicBezTo>
                      <a:pt x="3326" y="3311"/>
                      <a:pt x="3331" y="3306"/>
                      <a:pt x="3342" y="3306"/>
                    </a:cubicBezTo>
                    <a:cubicBezTo>
                      <a:pt x="3379" y="3295"/>
                      <a:pt x="3400" y="3253"/>
                      <a:pt x="3389" y="3216"/>
                    </a:cubicBezTo>
                    <a:cubicBezTo>
                      <a:pt x="2744" y="1196"/>
                      <a:pt x="164" y="17"/>
                      <a:pt x="138" y="7"/>
                    </a:cubicBezTo>
                    <a:cubicBezTo>
                      <a:pt x="127" y="2"/>
                      <a:pt x="117" y="0"/>
                      <a:pt x="10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3" name="Google Shape;2573;p44"/>
              <p:cNvSpPr/>
              <p:nvPr/>
            </p:nvSpPr>
            <p:spPr>
              <a:xfrm>
                <a:off x="9290543" y="3142194"/>
                <a:ext cx="17248" cy="59211"/>
              </a:xfrm>
              <a:custGeom>
                <a:avLst/>
                <a:gdLst/>
                <a:ahLst/>
                <a:cxnLst/>
                <a:rect l="l" t="t" r="r" b="b"/>
                <a:pathLst>
                  <a:path w="446" h="1531" extrusionOk="0">
                    <a:moveTo>
                      <a:pt x="89" y="1"/>
                    </a:moveTo>
                    <a:cubicBezTo>
                      <a:pt x="45" y="1"/>
                      <a:pt x="0" y="39"/>
                      <a:pt x="17" y="93"/>
                    </a:cubicBezTo>
                    <a:cubicBezTo>
                      <a:pt x="22" y="103"/>
                      <a:pt x="297" y="886"/>
                      <a:pt x="160" y="1441"/>
                    </a:cubicBezTo>
                    <a:cubicBezTo>
                      <a:pt x="149" y="1483"/>
                      <a:pt x="176" y="1520"/>
                      <a:pt x="213" y="1531"/>
                    </a:cubicBezTo>
                    <a:lnTo>
                      <a:pt x="229" y="1531"/>
                    </a:lnTo>
                    <a:cubicBezTo>
                      <a:pt x="260" y="1531"/>
                      <a:pt x="292" y="1510"/>
                      <a:pt x="303" y="1478"/>
                    </a:cubicBezTo>
                    <a:cubicBezTo>
                      <a:pt x="445" y="875"/>
                      <a:pt x="165" y="77"/>
                      <a:pt x="155" y="45"/>
                    </a:cubicBezTo>
                    <a:cubicBezTo>
                      <a:pt x="141" y="14"/>
                      <a:pt x="115" y="1"/>
                      <a:pt x="89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4" name="Google Shape;2574;p44"/>
              <p:cNvSpPr/>
              <p:nvPr/>
            </p:nvSpPr>
            <p:spPr>
              <a:xfrm>
                <a:off x="8977682" y="3057032"/>
                <a:ext cx="62881" cy="46023"/>
              </a:xfrm>
              <a:custGeom>
                <a:avLst/>
                <a:gdLst/>
                <a:ahLst/>
                <a:cxnLst/>
                <a:rect l="l" t="t" r="r" b="b"/>
                <a:pathLst>
                  <a:path w="1626" h="1190" extrusionOk="0">
                    <a:moveTo>
                      <a:pt x="326" y="0"/>
                    </a:moveTo>
                    <a:cubicBezTo>
                      <a:pt x="187" y="0"/>
                      <a:pt x="95" y="21"/>
                      <a:pt x="92" y="21"/>
                    </a:cubicBezTo>
                    <a:cubicBezTo>
                      <a:pt x="1" y="41"/>
                      <a:pt x="23" y="168"/>
                      <a:pt x="99" y="168"/>
                    </a:cubicBezTo>
                    <a:cubicBezTo>
                      <a:pt x="107" y="168"/>
                      <a:pt x="115" y="167"/>
                      <a:pt x="124" y="164"/>
                    </a:cubicBezTo>
                    <a:cubicBezTo>
                      <a:pt x="136" y="161"/>
                      <a:pt x="222" y="141"/>
                      <a:pt x="347" y="141"/>
                    </a:cubicBezTo>
                    <a:cubicBezTo>
                      <a:pt x="662" y="141"/>
                      <a:pt x="1224" y="271"/>
                      <a:pt x="1477" y="1137"/>
                    </a:cubicBezTo>
                    <a:cubicBezTo>
                      <a:pt x="1483" y="1169"/>
                      <a:pt x="1514" y="1190"/>
                      <a:pt x="1546" y="1190"/>
                    </a:cubicBezTo>
                    <a:cubicBezTo>
                      <a:pt x="1551" y="1190"/>
                      <a:pt x="1557" y="1190"/>
                      <a:pt x="1562" y="1184"/>
                    </a:cubicBezTo>
                    <a:cubicBezTo>
                      <a:pt x="1599" y="1174"/>
                      <a:pt x="1625" y="1137"/>
                      <a:pt x="1609" y="1095"/>
                    </a:cubicBezTo>
                    <a:cubicBezTo>
                      <a:pt x="1333" y="136"/>
                      <a:pt x="679" y="0"/>
                      <a:pt x="326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5" name="Google Shape;2575;p44"/>
              <p:cNvSpPr/>
              <p:nvPr/>
            </p:nvSpPr>
            <p:spPr>
              <a:xfrm>
                <a:off x="9142968" y="3106110"/>
                <a:ext cx="47451" cy="49929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291" extrusionOk="0">
                    <a:moveTo>
                      <a:pt x="90" y="0"/>
                    </a:moveTo>
                    <a:cubicBezTo>
                      <a:pt x="0" y="5"/>
                      <a:pt x="0" y="138"/>
                      <a:pt x="85" y="148"/>
                    </a:cubicBezTo>
                    <a:cubicBezTo>
                      <a:pt x="111" y="148"/>
                      <a:pt x="862" y="196"/>
                      <a:pt x="1079" y="1232"/>
                    </a:cubicBezTo>
                    <a:cubicBezTo>
                      <a:pt x="1084" y="1264"/>
                      <a:pt x="1110" y="1285"/>
                      <a:pt x="1147" y="1290"/>
                    </a:cubicBezTo>
                    <a:cubicBezTo>
                      <a:pt x="1153" y="1290"/>
                      <a:pt x="1158" y="1285"/>
                      <a:pt x="1163" y="1285"/>
                    </a:cubicBezTo>
                    <a:cubicBezTo>
                      <a:pt x="1205" y="1280"/>
                      <a:pt x="1227" y="1237"/>
                      <a:pt x="1221" y="1200"/>
                    </a:cubicBezTo>
                    <a:cubicBezTo>
                      <a:pt x="983" y="48"/>
                      <a:pt x="100" y="0"/>
                      <a:pt x="90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576" name="Google Shape;2576;p44"/>
          <p:cNvGrpSpPr/>
          <p:nvPr/>
        </p:nvGrpSpPr>
        <p:grpSpPr>
          <a:xfrm>
            <a:off x="6928432" y="3724410"/>
            <a:ext cx="688680" cy="689343"/>
            <a:chOff x="7344683" y="3794686"/>
            <a:chExt cx="688680" cy="689343"/>
          </a:xfrm>
        </p:grpSpPr>
        <p:sp>
          <p:nvSpPr>
            <p:cNvPr id="2577" name="Google Shape;2577;p44"/>
            <p:cNvSpPr/>
            <p:nvPr/>
          </p:nvSpPr>
          <p:spPr>
            <a:xfrm>
              <a:off x="7348145" y="3794686"/>
              <a:ext cx="681758" cy="689343"/>
            </a:xfrm>
            <a:custGeom>
              <a:avLst/>
              <a:gdLst/>
              <a:ahLst/>
              <a:cxnLst/>
              <a:rect l="l" t="t" r="r" b="b"/>
              <a:pathLst>
                <a:path w="17629" h="17824" extrusionOk="0">
                  <a:moveTo>
                    <a:pt x="9563" y="1"/>
                  </a:moveTo>
                  <a:cubicBezTo>
                    <a:pt x="6387" y="1"/>
                    <a:pt x="4083" y="2253"/>
                    <a:pt x="4083" y="2253"/>
                  </a:cubicBezTo>
                  <a:cubicBezTo>
                    <a:pt x="1" y="5505"/>
                    <a:pt x="2440" y="13184"/>
                    <a:pt x="8164" y="13184"/>
                  </a:cubicBezTo>
                  <a:cubicBezTo>
                    <a:pt x="8889" y="13184"/>
                    <a:pt x="9667" y="13061"/>
                    <a:pt x="10491" y="12790"/>
                  </a:cubicBezTo>
                  <a:cubicBezTo>
                    <a:pt x="10819" y="12679"/>
                    <a:pt x="11136" y="12558"/>
                    <a:pt x="11432" y="12431"/>
                  </a:cubicBezTo>
                  <a:cubicBezTo>
                    <a:pt x="11633" y="12817"/>
                    <a:pt x="11839" y="13213"/>
                    <a:pt x="12045" y="13615"/>
                  </a:cubicBezTo>
                  <a:cubicBezTo>
                    <a:pt x="14239" y="17823"/>
                    <a:pt x="14340" y="17823"/>
                    <a:pt x="14414" y="17823"/>
                  </a:cubicBezTo>
                  <a:cubicBezTo>
                    <a:pt x="14435" y="17823"/>
                    <a:pt x="14456" y="17818"/>
                    <a:pt x="14472" y="17802"/>
                  </a:cubicBezTo>
                  <a:cubicBezTo>
                    <a:pt x="14567" y="17702"/>
                    <a:pt x="15011" y="17548"/>
                    <a:pt x="15270" y="17469"/>
                  </a:cubicBezTo>
                  <a:cubicBezTo>
                    <a:pt x="15292" y="17464"/>
                    <a:pt x="15307" y="17448"/>
                    <a:pt x="15318" y="17432"/>
                  </a:cubicBezTo>
                  <a:cubicBezTo>
                    <a:pt x="15323" y="17411"/>
                    <a:pt x="15323" y="17385"/>
                    <a:pt x="15318" y="17369"/>
                  </a:cubicBezTo>
                  <a:cubicBezTo>
                    <a:pt x="14012" y="14947"/>
                    <a:pt x="13071" y="13203"/>
                    <a:pt x="12384" y="11955"/>
                  </a:cubicBezTo>
                  <a:cubicBezTo>
                    <a:pt x="17628" y="8962"/>
                    <a:pt x="16582" y="2565"/>
                    <a:pt x="12452" y="651"/>
                  </a:cubicBezTo>
                  <a:cubicBezTo>
                    <a:pt x="11441" y="183"/>
                    <a:pt x="10467" y="1"/>
                    <a:pt x="9563" y="1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578" name="Google Shape;2578;p44"/>
            <p:cNvGrpSpPr/>
            <p:nvPr/>
          </p:nvGrpSpPr>
          <p:grpSpPr>
            <a:xfrm>
              <a:off x="7344683" y="3794686"/>
              <a:ext cx="688680" cy="689343"/>
              <a:chOff x="7455553" y="4210823"/>
              <a:chExt cx="688680" cy="689343"/>
            </a:xfrm>
          </p:grpSpPr>
          <p:sp>
            <p:nvSpPr>
              <p:cNvPr id="2579" name="Google Shape;2579;p44"/>
              <p:cNvSpPr/>
              <p:nvPr/>
            </p:nvSpPr>
            <p:spPr>
              <a:xfrm>
                <a:off x="7840770" y="4552440"/>
                <a:ext cx="204500" cy="344942"/>
              </a:xfrm>
              <a:custGeom>
                <a:avLst/>
                <a:gdLst/>
                <a:ahLst/>
                <a:cxnLst/>
                <a:rect l="l" t="t" r="r" b="b"/>
                <a:pathLst>
                  <a:path w="5288" h="8919" extrusionOk="0">
                    <a:moveTo>
                      <a:pt x="553" y="1"/>
                    </a:moveTo>
                    <a:cubicBezTo>
                      <a:pt x="552" y="1"/>
                      <a:pt x="551" y="1"/>
                      <a:pt x="551" y="3"/>
                    </a:cubicBezTo>
                    <a:cubicBezTo>
                      <a:pt x="503" y="140"/>
                      <a:pt x="1" y="574"/>
                      <a:pt x="1" y="574"/>
                    </a:cubicBezTo>
                    <a:cubicBezTo>
                      <a:pt x="1" y="574"/>
                      <a:pt x="4238" y="8918"/>
                      <a:pt x="4453" y="8918"/>
                    </a:cubicBezTo>
                    <a:cubicBezTo>
                      <a:pt x="4455" y="8918"/>
                      <a:pt x="4457" y="8918"/>
                      <a:pt x="4458" y="8916"/>
                    </a:cubicBezTo>
                    <a:cubicBezTo>
                      <a:pt x="4601" y="8768"/>
                      <a:pt x="5288" y="8573"/>
                      <a:pt x="5288" y="8573"/>
                    </a:cubicBezTo>
                    <a:cubicBezTo>
                      <a:pt x="5288" y="8573"/>
                      <a:pt x="677" y="1"/>
                      <a:pt x="553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0" name="Google Shape;2580;p44"/>
              <p:cNvSpPr/>
              <p:nvPr/>
            </p:nvSpPr>
            <p:spPr>
              <a:xfrm>
                <a:off x="7837908" y="4549655"/>
                <a:ext cx="210649" cy="350512"/>
              </a:xfrm>
              <a:custGeom>
                <a:avLst/>
                <a:gdLst/>
                <a:ahLst/>
                <a:cxnLst/>
                <a:rect l="l" t="t" r="r" b="b"/>
                <a:pathLst>
                  <a:path w="5447" h="9063" extrusionOk="0">
                    <a:moveTo>
                      <a:pt x="641" y="196"/>
                    </a:moveTo>
                    <a:cubicBezTo>
                      <a:pt x="1048" y="825"/>
                      <a:pt x="3559" y="5436"/>
                      <a:pt x="5261" y="8602"/>
                    </a:cubicBezTo>
                    <a:cubicBezTo>
                      <a:pt x="5082" y="8655"/>
                      <a:pt x="4701" y="8777"/>
                      <a:pt x="4532" y="8898"/>
                    </a:cubicBezTo>
                    <a:cubicBezTo>
                      <a:pt x="4172" y="8449"/>
                      <a:pt x="1761" y="3802"/>
                      <a:pt x="170" y="661"/>
                    </a:cubicBezTo>
                    <a:lnTo>
                      <a:pt x="165" y="661"/>
                    </a:lnTo>
                    <a:cubicBezTo>
                      <a:pt x="334" y="519"/>
                      <a:pt x="493" y="360"/>
                      <a:pt x="641" y="196"/>
                    </a:cubicBezTo>
                    <a:close/>
                    <a:moveTo>
                      <a:pt x="630" y="1"/>
                    </a:moveTo>
                    <a:cubicBezTo>
                      <a:pt x="598" y="1"/>
                      <a:pt x="572" y="22"/>
                      <a:pt x="561" y="48"/>
                    </a:cubicBezTo>
                    <a:cubicBezTo>
                      <a:pt x="535" y="122"/>
                      <a:pt x="270" y="381"/>
                      <a:pt x="33" y="593"/>
                    </a:cubicBezTo>
                    <a:cubicBezTo>
                      <a:pt x="6" y="614"/>
                      <a:pt x="1" y="646"/>
                      <a:pt x="17" y="677"/>
                    </a:cubicBezTo>
                    <a:cubicBezTo>
                      <a:pt x="22" y="698"/>
                      <a:pt x="1085" y="2787"/>
                      <a:pt x="2158" y="4854"/>
                    </a:cubicBezTo>
                    <a:cubicBezTo>
                      <a:pt x="4352" y="9062"/>
                      <a:pt x="4452" y="9062"/>
                      <a:pt x="4532" y="9062"/>
                    </a:cubicBezTo>
                    <a:cubicBezTo>
                      <a:pt x="4548" y="9062"/>
                      <a:pt x="4569" y="9057"/>
                      <a:pt x="4585" y="9041"/>
                    </a:cubicBezTo>
                    <a:cubicBezTo>
                      <a:pt x="4680" y="8941"/>
                      <a:pt x="5124" y="8787"/>
                      <a:pt x="5383" y="8713"/>
                    </a:cubicBezTo>
                    <a:cubicBezTo>
                      <a:pt x="5425" y="8698"/>
                      <a:pt x="5446" y="8650"/>
                      <a:pt x="5425" y="8608"/>
                    </a:cubicBezTo>
                    <a:cubicBezTo>
                      <a:pt x="794" y="1"/>
                      <a:pt x="688" y="1"/>
                      <a:pt x="63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1" name="Google Shape;2581;p44"/>
              <p:cNvSpPr/>
              <p:nvPr/>
            </p:nvSpPr>
            <p:spPr>
              <a:xfrm>
                <a:off x="7455553" y="4210823"/>
                <a:ext cx="688680" cy="509930"/>
              </a:xfrm>
              <a:custGeom>
                <a:avLst/>
                <a:gdLst/>
                <a:ahLst/>
                <a:cxnLst/>
                <a:rect l="l" t="t" r="r" b="b"/>
                <a:pathLst>
                  <a:path w="17808" h="13185" extrusionOk="0">
                    <a:moveTo>
                      <a:pt x="9560" y="1"/>
                    </a:moveTo>
                    <a:cubicBezTo>
                      <a:pt x="6387" y="1"/>
                      <a:pt x="4083" y="2253"/>
                      <a:pt x="4083" y="2253"/>
                    </a:cubicBezTo>
                    <a:cubicBezTo>
                      <a:pt x="0" y="5505"/>
                      <a:pt x="2440" y="13184"/>
                      <a:pt x="8160" y="13184"/>
                    </a:cubicBezTo>
                    <a:cubicBezTo>
                      <a:pt x="8885" y="13184"/>
                      <a:pt x="9662" y="13061"/>
                      <a:pt x="10485" y="12790"/>
                    </a:cubicBezTo>
                    <a:cubicBezTo>
                      <a:pt x="17808" y="10374"/>
                      <a:pt x="17015" y="2766"/>
                      <a:pt x="12447" y="651"/>
                    </a:cubicBezTo>
                    <a:cubicBezTo>
                      <a:pt x="11436" y="183"/>
                      <a:pt x="10463" y="1"/>
                      <a:pt x="95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2" name="Google Shape;2582;p44"/>
              <p:cNvSpPr/>
              <p:nvPr/>
            </p:nvSpPr>
            <p:spPr>
              <a:xfrm>
                <a:off x="7621806" y="4331683"/>
                <a:ext cx="331462" cy="315549"/>
              </a:xfrm>
              <a:custGeom>
                <a:avLst/>
                <a:gdLst/>
                <a:ahLst/>
                <a:cxnLst/>
                <a:rect l="l" t="t" r="r" b="b"/>
                <a:pathLst>
                  <a:path w="8571" h="8159" extrusionOk="0">
                    <a:moveTo>
                      <a:pt x="2158" y="143"/>
                    </a:moveTo>
                    <a:cubicBezTo>
                      <a:pt x="2766" y="143"/>
                      <a:pt x="4568" y="1423"/>
                      <a:pt x="4584" y="1439"/>
                    </a:cubicBezTo>
                    <a:cubicBezTo>
                      <a:pt x="4596" y="1447"/>
                      <a:pt x="4609" y="1451"/>
                      <a:pt x="4623" y="1451"/>
                    </a:cubicBezTo>
                    <a:cubicBezTo>
                      <a:pt x="4635" y="1451"/>
                      <a:pt x="4646" y="1449"/>
                      <a:pt x="4658" y="1444"/>
                    </a:cubicBezTo>
                    <a:cubicBezTo>
                      <a:pt x="4674" y="1439"/>
                      <a:pt x="6456" y="603"/>
                      <a:pt x="7117" y="603"/>
                    </a:cubicBezTo>
                    <a:cubicBezTo>
                      <a:pt x="7217" y="603"/>
                      <a:pt x="7281" y="619"/>
                      <a:pt x="7297" y="656"/>
                    </a:cubicBezTo>
                    <a:cubicBezTo>
                      <a:pt x="7397" y="847"/>
                      <a:pt x="7180" y="1391"/>
                      <a:pt x="6990" y="1872"/>
                    </a:cubicBezTo>
                    <a:cubicBezTo>
                      <a:pt x="6763" y="2438"/>
                      <a:pt x="6572" y="2930"/>
                      <a:pt x="6726" y="3115"/>
                    </a:cubicBezTo>
                    <a:cubicBezTo>
                      <a:pt x="6763" y="3157"/>
                      <a:pt x="6815" y="3220"/>
                      <a:pt x="6884" y="3300"/>
                    </a:cubicBezTo>
                    <a:cubicBezTo>
                      <a:pt x="7265" y="3733"/>
                      <a:pt x="8423" y="5060"/>
                      <a:pt x="8375" y="5483"/>
                    </a:cubicBezTo>
                    <a:cubicBezTo>
                      <a:pt x="8375" y="5515"/>
                      <a:pt x="8365" y="5541"/>
                      <a:pt x="8338" y="5557"/>
                    </a:cubicBezTo>
                    <a:cubicBezTo>
                      <a:pt x="8296" y="5589"/>
                      <a:pt x="8195" y="5626"/>
                      <a:pt x="7942" y="5626"/>
                    </a:cubicBezTo>
                    <a:cubicBezTo>
                      <a:pt x="7487" y="5626"/>
                      <a:pt x="6778" y="5499"/>
                      <a:pt x="6213" y="5399"/>
                    </a:cubicBezTo>
                    <a:cubicBezTo>
                      <a:pt x="5790" y="5330"/>
                      <a:pt x="5425" y="5261"/>
                      <a:pt x="5245" y="5261"/>
                    </a:cubicBezTo>
                    <a:cubicBezTo>
                      <a:pt x="5238" y="5260"/>
                      <a:pt x="5231" y="5260"/>
                      <a:pt x="5223" y="5260"/>
                    </a:cubicBezTo>
                    <a:cubicBezTo>
                      <a:pt x="5187" y="5260"/>
                      <a:pt x="5148" y="5270"/>
                      <a:pt x="5113" y="5288"/>
                    </a:cubicBezTo>
                    <a:cubicBezTo>
                      <a:pt x="5028" y="5335"/>
                      <a:pt x="4917" y="5568"/>
                      <a:pt x="4627" y="6202"/>
                    </a:cubicBezTo>
                    <a:cubicBezTo>
                      <a:pt x="4336" y="6837"/>
                      <a:pt x="3797" y="8016"/>
                      <a:pt x="3553" y="8016"/>
                    </a:cubicBezTo>
                    <a:cubicBezTo>
                      <a:pt x="3305" y="7995"/>
                      <a:pt x="2866" y="6583"/>
                      <a:pt x="2586" y="5235"/>
                    </a:cubicBezTo>
                    <a:cubicBezTo>
                      <a:pt x="2581" y="5198"/>
                      <a:pt x="2549" y="5177"/>
                      <a:pt x="2517" y="5177"/>
                    </a:cubicBezTo>
                    <a:cubicBezTo>
                      <a:pt x="1904" y="5177"/>
                      <a:pt x="630" y="5113"/>
                      <a:pt x="207" y="4875"/>
                    </a:cubicBezTo>
                    <a:cubicBezTo>
                      <a:pt x="180" y="4865"/>
                      <a:pt x="164" y="4843"/>
                      <a:pt x="164" y="4817"/>
                    </a:cubicBezTo>
                    <a:cubicBezTo>
                      <a:pt x="149" y="4479"/>
                      <a:pt x="1428" y="3442"/>
                      <a:pt x="2242" y="2871"/>
                    </a:cubicBezTo>
                    <a:cubicBezTo>
                      <a:pt x="2269" y="2856"/>
                      <a:pt x="2279" y="2824"/>
                      <a:pt x="2269" y="2797"/>
                    </a:cubicBezTo>
                    <a:cubicBezTo>
                      <a:pt x="2115" y="2195"/>
                      <a:pt x="1788" y="550"/>
                      <a:pt x="2052" y="202"/>
                    </a:cubicBezTo>
                    <a:cubicBezTo>
                      <a:pt x="2073" y="165"/>
                      <a:pt x="2115" y="143"/>
                      <a:pt x="2158" y="143"/>
                    </a:cubicBezTo>
                    <a:close/>
                    <a:moveTo>
                      <a:pt x="2142" y="1"/>
                    </a:moveTo>
                    <a:cubicBezTo>
                      <a:pt x="2062" y="6"/>
                      <a:pt x="1988" y="48"/>
                      <a:pt x="1941" y="112"/>
                    </a:cubicBezTo>
                    <a:cubicBezTo>
                      <a:pt x="1602" y="561"/>
                      <a:pt x="2031" y="2406"/>
                      <a:pt x="2121" y="2787"/>
                    </a:cubicBezTo>
                    <a:cubicBezTo>
                      <a:pt x="1772" y="3035"/>
                      <a:pt x="1" y="4315"/>
                      <a:pt x="27" y="4822"/>
                    </a:cubicBezTo>
                    <a:cubicBezTo>
                      <a:pt x="27" y="4902"/>
                      <a:pt x="75" y="4970"/>
                      <a:pt x="138" y="5002"/>
                    </a:cubicBezTo>
                    <a:cubicBezTo>
                      <a:pt x="651" y="5288"/>
                      <a:pt x="2142" y="5319"/>
                      <a:pt x="2464" y="5319"/>
                    </a:cubicBezTo>
                    <a:cubicBezTo>
                      <a:pt x="2501" y="5504"/>
                      <a:pt x="2628" y="6091"/>
                      <a:pt x="2792" y="6673"/>
                    </a:cubicBezTo>
                    <a:cubicBezTo>
                      <a:pt x="3167" y="7979"/>
                      <a:pt x="3395" y="8148"/>
                      <a:pt x="3538" y="8158"/>
                    </a:cubicBezTo>
                    <a:lnTo>
                      <a:pt x="3553" y="8158"/>
                    </a:lnTo>
                    <a:cubicBezTo>
                      <a:pt x="3865" y="8158"/>
                      <a:pt x="4246" y="7371"/>
                      <a:pt x="4759" y="6260"/>
                    </a:cubicBezTo>
                    <a:cubicBezTo>
                      <a:pt x="4933" y="5885"/>
                      <a:pt x="5129" y="5457"/>
                      <a:pt x="5187" y="5409"/>
                    </a:cubicBezTo>
                    <a:cubicBezTo>
                      <a:pt x="5208" y="5404"/>
                      <a:pt x="5229" y="5404"/>
                      <a:pt x="5245" y="5404"/>
                    </a:cubicBezTo>
                    <a:cubicBezTo>
                      <a:pt x="5414" y="5404"/>
                      <a:pt x="5774" y="5467"/>
                      <a:pt x="6186" y="5541"/>
                    </a:cubicBezTo>
                    <a:cubicBezTo>
                      <a:pt x="6763" y="5642"/>
                      <a:pt x="7476" y="5769"/>
                      <a:pt x="7947" y="5769"/>
                    </a:cubicBezTo>
                    <a:cubicBezTo>
                      <a:pt x="8179" y="5769"/>
                      <a:pt x="8338" y="5737"/>
                      <a:pt x="8428" y="5668"/>
                    </a:cubicBezTo>
                    <a:cubicBezTo>
                      <a:pt x="8481" y="5626"/>
                      <a:pt x="8518" y="5568"/>
                      <a:pt x="8523" y="5494"/>
                    </a:cubicBezTo>
                    <a:cubicBezTo>
                      <a:pt x="8571" y="5066"/>
                      <a:pt x="7778" y="4093"/>
                      <a:pt x="7000" y="3199"/>
                    </a:cubicBezTo>
                    <a:cubicBezTo>
                      <a:pt x="6926" y="3120"/>
                      <a:pt x="6874" y="3057"/>
                      <a:pt x="6842" y="3019"/>
                    </a:cubicBezTo>
                    <a:cubicBezTo>
                      <a:pt x="6741" y="2898"/>
                      <a:pt x="6953" y="2359"/>
                      <a:pt x="7122" y="1920"/>
                    </a:cubicBezTo>
                    <a:cubicBezTo>
                      <a:pt x="7344" y="1359"/>
                      <a:pt x="7556" y="831"/>
                      <a:pt x="7429" y="587"/>
                    </a:cubicBezTo>
                    <a:cubicBezTo>
                      <a:pt x="7381" y="498"/>
                      <a:pt x="7281" y="455"/>
                      <a:pt x="7117" y="455"/>
                    </a:cubicBezTo>
                    <a:cubicBezTo>
                      <a:pt x="6472" y="455"/>
                      <a:pt x="4907" y="1169"/>
                      <a:pt x="4637" y="1296"/>
                    </a:cubicBezTo>
                    <a:cubicBezTo>
                      <a:pt x="4373" y="1111"/>
                      <a:pt x="2776" y="1"/>
                      <a:pt x="216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3" name="Google Shape;2583;p44"/>
              <p:cNvSpPr/>
              <p:nvPr/>
            </p:nvSpPr>
            <p:spPr>
              <a:xfrm>
                <a:off x="7815130" y="4238244"/>
                <a:ext cx="165132" cy="68145"/>
              </a:xfrm>
              <a:custGeom>
                <a:avLst/>
                <a:gdLst/>
                <a:ahLst/>
                <a:cxnLst/>
                <a:rect l="l" t="t" r="r" b="b"/>
                <a:pathLst>
                  <a:path w="4270" h="1762" extrusionOk="0">
                    <a:moveTo>
                      <a:pt x="1437" y="1"/>
                    </a:moveTo>
                    <a:cubicBezTo>
                      <a:pt x="675" y="1"/>
                      <a:pt x="100" y="236"/>
                      <a:pt x="88" y="244"/>
                    </a:cubicBezTo>
                    <a:cubicBezTo>
                      <a:pt x="1" y="271"/>
                      <a:pt x="36" y="385"/>
                      <a:pt x="105" y="385"/>
                    </a:cubicBezTo>
                    <a:cubicBezTo>
                      <a:pt x="116" y="385"/>
                      <a:pt x="128" y="382"/>
                      <a:pt x="140" y="376"/>
                    </a:cubicBezTo>
                    <a:cubicBezTo>
                      <a:pt x="153" y="371"/>
                      <a:pt x="704" y="146"/>
                      <a:pt x="1434" y="146"/>
                    </a:cubicBezTo>
                    <a:cubicBezTo>
                      <a:pt x="2275" y="146"/>
                      <a:pt x="3355" y="445"/>
                      <a:pt x="4122" y="1724"/>
                    </a:cubicBezTo>
                    <a:cubicBezTo>
                      <a:pt x="4137" y="1745"/>
                      <a:pt x="4159" y="1761"/>
                      <a:pt x="4185" y="1761"/>
                    </a:cubicBezTo>
                    <a:cubicBezTo>
                      <a:pt x="4201" y="1761"/>
                      <a:pt x="4211" y="1756"/>
                      <a:pt x="4222" y="1750"/>
                    </a:cubicBezTo>
                    <a:cubicBezTo>
                      <a:pt x="4259" y="1729"/>
                      <a:pt x="4270" y="1682"/>
                      <a:pt x="4248" y="1650"/>
                    </a:cubicBezTo>
                    <a:cubicBezTo>
                      <a:pt x="3444" y="314"/>
                      <a:pt x="2316" y="1"/>
                      <a:pt x="143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4" name="Google Shape;2584;p44"/>
              <p:cNvSpPr/>
              <p:nvPr/>
            </p:nvSpPr>
            <p:spPr>
              <a:xfrm>
                <a:off x="7983626" y="4316406"/>
                <a:ext cx="22817" cy="38636"/>
              </a:xfrm>
              <a:custGeom>
                <a:avLst/>
                <a:gdLst/>
                <a:ahLst/>
                <a:cxnLst/>
                <a:rect l="l" t="t" r="r" b="b"/>
                <a:pathLst>
                  <a:path w="590" h="999" extrusionOk="0">
                    <a:moveTo>
                      <a:pt x="104" y="0"/>
                    </a:moveTo>
                    <a:cubicBezTo>
                      <a:pt x="51" y="0"/>
                      <a:pt x="0" y="63"/>
                      <a:pt x="50" y="121"/>
                    </a:cubicBezTo>
                    <a:cubicBezTo>
                      <a:pt x="156" y="258"/>
                      <a:pt x="447" y="676"/>
                      <a:pt x="447" y="930"/>
                    </a:cubicBezTo>
                    <a:cubicBezTo>
                      <a:pt x="447" y="967"/>
                      <a:pt x="478" y="998"/>
                      <a:pt x="515" y="998"/>
                    </a:cubicBezTo>
                    <a:cubicBezTo>
                      <a:pt x="558" y="998"/>
                      <a:pt x="589" y="967"/>
                      <a:pt x="589" y="930"/>
                    </a:cubicBezTo>
                    <a:cubicBezTo>
                      <a:pt x="589" y="575"/>
                      <a:pt x="177" y="52"/>
                      <a:pt x="161" y="31"/>
                    </a:cubicBezTo>
                    <a:cubicBezTo>
                      <a:pt x="145" y="9"/>
                      <a:pt x="124" y="0"/>
                      <a:pt x="10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5" name="Google Shape;2585;p44"/>
              <p:cNvSpPr/>
              <p:nvPr/>
            </p:nvSpPr>
            <p:spPr>
              <a:xfrm>
                <a:off x="7723669" y="4349435"/>
                <a:ext cx="56423" cy="45056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1165" extrusionOk="0">
                    <a:moveTo>
                      <a:pt x="107" y="1"/>
                    </a:moveTo>
                    <a:cubicBezTo>
                      <a:pt x="43" y="1"/>
                      <a:pt x="0" y="96"/>
                      <a:pt x="73" y="139"/>
                    </a:cubicBezTo>
                    <a:cubicBezTo>
                      <a:pt x="84" y="139"/>
                      <a:pt x="1110" y="789"/>
                      <a:pt x="1316" y="1128"/>
                    </a:cubicBezTo>
                    <a:cubicBezTo>
                      <a:pt x="1332" y="1149"/>
                      <a:pt x="1353" y="1165"/>
                      <a:pt x="1379" y="1165"/>
                    </a:cubicBezTo>
                    <a:cubicBezTo>
                      <a:pt x="1390" y="1165"/>
                      <a:pt x="1406" y="1159"/>
                      <a:pt x="1416" y="1154"/>
                    </a:cubicBezTo>
                    <a:cubicBezTo>
                      <a:pt x="1448" y="1133"/>
                      <a:pt x="1459" y="1091"/>
                      <a:pt x="1437" y="1059"/>
                    </a:cubicBezTo>
                    <a:cubicBezTo>
                      <a:pt x="1215" y="689"/>
                      <a:pt x="195" y="44"/>
                      <a:pt x="153" y="17"/>
                    </a:cubicBezTo>
                    <a:cubicBezTo>
                      <a:pt x="137" y="6"/>
                      <a:pt x="121" y="1"/>
                      <a:pt x="10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6" name="Google Shape;2586;p44"/>
              <p:cNvSpPr/>
              <p:nvPr/>
            </p:nvSpPr>
            <p:spPr>
              <a:xfrm>
                <a:off x="7554748" y="4379717"/>
                <a:ext cx="16745" cy="20498"/>
              </a:xfrm>
              <a:custGeom>
                <a:avLst/>
                <a:gdLst/>
                <a:ahLst/>
                <a:cxnLst/>
                <a:rect l="l" t="t" r="r" b="b"/>
                <a:pathLst>
                  <a:path w="433" h="530" extrusionOk="0">
                    <a:moveTo>
                      <a:pt x="333" y="1"/>
                    </a:moveTo>
                    <a:cubicBezTo>
                      <a:pt x="332" y="1"/>
                      <a:pt x="330" y="1"/>
                      <a:pt x="328" y="1"/>
                    </a:cubicBezTo>
                    <a:cubicBezTo>
                      <a:pt x="222" y="12"/>
                      <a:pt x="127" y="59"/>
                      <a:pt x="64" y="144"/>
                    </a:cubicBezTo>
                    <a:cubicBezTo>
                      <a:pt x="6" y="228"/>
                      <a:pt x="0" y="345"/>
                      <a:pt x="48" y="477"/>
                    </a:cubicBezTo>
                    <a:cubicBezTo>
                      <a:pt x="59" y="509"/>
                      <a:pt x="85" y="524"/>
                      <a:pt x="117" y="530"/>
                    </a:cubicBezTo>
                    <a:cubicBezTo>
                      <a:pt x="122" y="530"/>
                      <a:pt x="133" y="524"/>
                      <a:pt x="143" y="524"/>
                    </a:cubicBezTo>
                    <a:cubicBezTo>
                      <a:pt x="180" y="509"/>
                      <a:pt x="201" y="466"/>
                      <a:pt x="185" y="429"/>
                    </a:cubicBezTo>
                    <a:cubicBezTo>
                      <a:pt x="154" y="366"/>
                      <a:pt x="154" y="292"/>
                      <a:pt x="185" y="223"/>
                    </a:cubicBezTo>
                    <a:cubicBezTo>
                      <a:pt x="222" y="181"/>
                      <a:pt x="281" y="149"/>
                      <a:pt x="339" y="149"/>
                    </a:cubicBezTo>
                    <a:cubicBezTo>
                      <a:pt x="432" y="139"/>
                      <a:pt x="424" y="1"/>
                      <a:pt x="33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7" name="Google Shape;2587;p44"/>
              <p:cNvSpPr/>
              <p:nvPr/>
            </p:nvSpPr>
            <p:spPr>
              <a:xfrm>
                <a:off x="7567200" y="4396889"/>
                <a:ext cx="15817" cy="20304"/>
              </a:xfrm>
              <a:custGeom>
                <a:avLst/>
                <a:gdLst/>
                <a:ahLst/>
                <a:cxnLst/>
                <a:rect l="l" t="t" r="r" b="b"/>
                <a:pathLst>
                  <a:path w="409" h="525" extrusionOk="0">
                    <a:moveTo>
                      <a:pt x="337" y="1"/>
                    </a:moveTo>
                    <a:cubicBezTo>
                      <a:pt x="334" y="1"/>
                      <a:pt x="331" y="1"/>
                      <a:pt x="329" y="1"/>
                    </a:cubicBezTo>
                    <a:cubicBezTo>
                      <a:pt x="223" y="6"/>
                      <a:pt x="128" y="59"/>
                      <a:pt x="64" y="139"/>
                    </a:cubicBezTo>
                    <a:cubicBezTo>
                      <a:pt x="6" y="229"/>
                      <a:pt x="1" y="340"/>
                      <a:pt x="48" y="477"/>
                    </a:cubicBezTo>
                    <a:cubicBezTo>
                      <a:pt x="59" y="503"/>
                      <a:pt x="86" y="525"/>
                      <a:pt x="112" y="525"/>
                    </a:cubicBezTo>
                    <a:cubicBezTo>
                      <a:pt x="123" y="525"/>
                      <a:pt x="133" y="525"/>
                      <a:pt x="144" y="519"/>
                    </a:cubicBezTo>
                    <a:cubicBezTo>
                      <a:pt x="181" y="503"/>
                      <a:pt x="197" y="466"/>
                      <a:pt x="186" y="429"/>
                    </a:cubicBezTo>
                    <a:cubicBezTo>
                      <a:pt x="154" y="361"/>
                      <a:pt x="154" y="287"/>
                      <a:pt x="186" y="218"/>
                    </a:cubicBezTo>
                    <a:cubicBezTo>
                      <a:pt x="223" y="176"/>
                      <a:pt x="276" y="144"/>
                      <a:pt x="339" y="144"/>
                    </a:cubicBezTo>
                    <a:cubicBezTo>
                      <a:pt x="376" y="139"/>
                      <a:pt x="408" y="107"/>
                      <a:pt x="403" y="65"/>
                    </a:cubicBezTo>
                    <a:cubicBezTo>
                      <a:pt x="403" y="30"/>
                      <a:pt x="371" y="1"/>
                      <a:pt x="33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8" name="Google Shape;2588;p44"/>
              <p:cNvSpPr/>
              <p:nvPr/>
            </p:nvSpPr>
            <p:spPr>
              <a:xfrm>
                <a:off x="7551461" y="4466543"/>
                <a:ext cx="11911" cy="22238"/>
              </a:xfrm>
              <a:custGeom>
                <a:avLst/>
                <a:gdLst/>
                <a:ahLst/>
                <a:cxnLst/>
                <a:rect l="l" t="t" r="r" b="b"/>
                <a:pathLst>
                  <a:path w="308" h="575" extrusionOk="0">
                    <a:moveTo>
                      <a:pt x="167" y="1"/>
                    </a:moveTo>
                    <a:cubicBezTo>
                      <a:pt x="154" y="1"/>
                      <a:pt x="141" y="5"/>
                      <a:pt x="128" y="14"/>
                    </a:cubicBezTo>
                    <a:cubicBezTo>
                      <a:pt x="48" y="82"/>
                      <a:pt x="1" y="178"/>
                      <a:pt x="1" y="283"/>
                    </a:cubicBezTo>
                    <a:cubicBezTo>
                      <a:pt x="1" y="389"/>
                      <a:pt x="64" y="479"/>
                      <a:pt x="186" y="563"/>
                    </a:cubicBezTo>
                    <a:cubicBezTo>
                      <a:pt x="196" y="569"/>
                      <a:pt x="212" y="574"/>
                      <a:pt x="223" y="574"/>
                    </a:cubicBezTo>
                    <a:cubicBezTo>
                      <a:pt x="249" y="574"/>
                      <a:pt x="270" y="563"/>
                      <a:pt x="286" y="542"/>
                    </a:cubicBezTo>
                    <a:cubicBezTo>
                      <a:pt x="307" y="511"/>
                      <a:pt x="297" y="468"/>
                      <a:pt x="265" y="442"/>
                    </a:cubicBezTo>
                    <a:cubicBezTo>
                      <a:pt x="202" y="410"/>
                      <a:pt x="154" y="347"/>
                      <a:pt x="144" y="278"/>
                    </a:cubicBezTo>
                    <a:cubicBezTo>
                      <a:pt x="144" y="220"/>
                      <a:pt x="175" y="162"/>
                      <a:pt x="218" y="125"/>
                    </a:cubicBezTo>
                    <a:cubicBezTo>
                      <a:pt x="269" y="73"/>
                      <a:pt x="223" y="1"/>
                      <a:pt x="16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9" name="Google Shape;2589;p44"/>
              <p:cNvSpPr/>
              <p:nvPr/>
            </p:nvSpPr>
            <p:spPr>
              <a:xfrm>
                <a:off x="7561283" y="4440282"/>
                <a:ext cx="12530" cy="22702"/>
              </a:xfrm>
              <a:custGeom>
                <a:avLst/>
                <a:gdLst/>
                <a:ahLst/>
                <a:cxnLst/>
                <a:rect l="l" t="t" r="r" b="b"/>
                <a:pathLst>
                  <a:path w="324" h="587" extrusionOk="0">
                    <a:moveTo>
                      <a:pt x="180" y="1"/>
                    </a:moveTo>
                    <a:cubicBezTo>
                      <a:pt x="165" y="1"/>
                      <a:pt x="148" y="7"/>
                      <a:pt x="133" y="21"/>
                    </a:cubicBezTo>
                    <a:cubicBezTo>
                      <a:pt x="53" y="90"/>
                      <a:pt x="6" y="185"/>
                      <a:pt x="1" y="286"/>
                    </a:cubicBezTo>
                    <a:cubicBezTo>
                      <a:pt x="1" y="391"/>
                      <a:pt x="64" y="486"/>
                      <a:pt x="180" y="571"/>
                    </a:cubicBezTo>
                    <a:cubicBezTo>
                      <a:pt x="191" y="576"/>
                      <a:pt x="207" y="582"/>
                      <a:pt x="223" y="582"/>
                    </a:cubicBezTo>
                    <a:lnTo>
                      <a:pt x="223" y="587"/>
                    </a:lnTo>
                    <a:cubicBezTo>
                      <a:pt x="291" y="587"/>
                      <a:pt x="323" y="492"/>
                      <a:pt x="265" y="455"/>
                    </a:cubicBezTo>
                    <a:cubicBezTo>
                      <a:pt x="201" y="418"/>
                      <a:pt x="154" y="354"/>
                      <a:pt x="143" y="286"/>
                    </a:cubicBezTo>
                    <a:cubicBezTo>
                      <a:pt x="149" y="227"/>
                      <a:pt x="175" y="169"/>
                      <a:pt x="223" y="132"/>
                    </a:cubicBezTo>
                    <a:cubicBezTo>
                      <a:pt x="285" y="86"/>
                      <a:pt x="239" y="1"/>
                      <a:pt x="18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0" name="Google Shape;2590;p44"/>
              <p:cNvSpPr/>
              <p:nvPr/>
            </p:nvSpPr>
            <p:spPr>
              <a:xfrm>
                <a:off x="7549218" y="4410735"/>
                <a:ext cx="11872" cy="22625"/>
              </a:xfrm>
              <a:custGeom>
                <a:avLst/>
                <a:gdLst/>
                <a:ahLst/>
                <a:cxnLst/>
                <a:rect l="l" t="t" r="r" b="b"/>
                <a:pathLst>
                  <a:path w="307" h="585" extrusionOk="0">
                    <a:moveTo>
                      <a:pt x="205" y="0"/>
                    </a:moveTo>
                    <a:cubicBezTo>
                      <a:pt x="199" y="0"/>
                      <a:pt x="192" y="1"/>
                      <a:pt x="186" y="3"/>
                    </a:cubicBezTo>
                    <a:cubicBezTo>
                      <a:pt x="106" y="34"/>
                      <a:pt x="48" y="103"/>
                      <a:pt x="27" y="182"/>
                    </a:cubicBezTo>
                    <a:cubicBezTo>
                      <a:pt x="1" y="293"/>
                      <a:pt x="48" y="420"/>
                      <a:pt x="170" y="558"/>
                    </a:cubicBezTo>
                    <a:cubicBezTo>
                      <a:pt x="180" y="574"/>
                      <a:pt x="202" y="584"/>
                      <a:pt x="223" y="584"/>
                    </a:cubicBezTo>
                    <a:cubicBezTo>
                      <a:pt x="239" y="584"/>
                      <a:pt x="254" y="579"/>
                      <a:pt x="270" y="568"/>
                    </a:cubicBezTo>
                    <a:cubicBezTo>
                      <a:pt x="302" y="542"/>
                      <a:pt x="302" y="494"/>
                      <a:pt x="276" y="463"/>
                    </a:cubicBezTo>
                    <a:cubicBezTo>
                      <a:pt x="191" y="367"/>
                      <a:pt x="154" y="278"/>
                      <a:pt x="165" y="219"/>
                    </a:cubicBezTo>
                    <a:cubicBezTo>
                      <a:pt x="175" y="177"/>
                      <a:pt x="202" y="151"/>
                      <a:pt x="239" y="135"/>
                    </a:cubicBezTo>
                    <a:cubicBezTo>
                      <a:pt x="306" y="96"/>
                      <a:pt x="272" y="0"/>
                      <a:pt x="2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1" name="Google Shape;2591;p44"/>
              <p:cNvSpPr/>
              <p:nvPr/>
            </p:nvSpPr>
            <p:spPr>
              <a:xfrm>
                <a:off x="7540246" y="4437304"/>
                <a:ext cx="11834" cy="22818"/>
              </a:xfrm>
              <a:custGeom>
                <a:avLst/>
                <a:gdLst/>
                <a:ahLst/>
                <a:cxnLst/>
                <a:rect l="l" t="t" r="r" b="b"/>
                <a:pathLst>
                  <a:path w="306" h="590" extrusionOk="0">
                    <a:moveTo>
                      <a:pt x="205" y="0"/>
                    </a:moveTo>
                    <a:cubicBezTo>
                      <a:pt x="198" y="0"/>
                      <a:pt x="192" y="1"/>
                      <a:pt x="185" y="3"/>
                    </a:cubicBezTo>
                    <a:cubicBezTo>
                      <a:pt x="106" y="40"/>
                      <a:pt x="48" y="103"/>
                      <a:pt x="26" y="188"/>
                    </a:cubicBezTo>
                    <a:cubicBezTo>
                      <a:pt x="0" y="299"/>
                      <a:pt x="48" y="426"/>
                      <a:pt x="169" y="563"/>
                    </a:cubicBezTo>
                    <a:cubicBezTo>
                      <a:pt x="185" y="579"/>
                      <a:pt x="201" y="590"/>
                      <a:pt x="222" y="590"/>
                    </a:cubicBezTo>
                    <a:cubicBezTo>
                      <a:pt x="243" y="590"/>
                      <a:pt x="259" y="585"/>
                      <a:pt x="270" y="569"/>
                    </a:cubicBezTo>
                    <a:cubicBezTo>
                      <a:pt x="301" y="542"/>
                      <a:pt x="301" y="500"/>
                      <a:pt x="280" y="468"/>
                    </a:cubicBezTo>
                    <a:cubicBezTo>
                      <a:pt x="190" y="368"/>
                      <a:pt x="153" y="283"/>
                      <a:pt x="169" y="220"/>
                    </a:cubicBezTo>
                    <a:cubicBezTo>
                      <a:pt x="180" y="183"/>
                      <a:pt x="206" y="151"/>
                      <a:pt x="238" y="135"/>
                    </a:cubicBezTo>
                    <a:cubicBezTo>
                      <a:pt x="306" y="96"/>
                      <a:pt x="272" y="0"/>
                      <a:pt x="20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2" name="Google Shape;2592;p44"/>
              <p:cNvSpPr/>
              <p:nvPr/>
            </p:nvSpPr>
            <p:spPr>
              <a:xfrm>
                <a:off x="7981035" y="4581562"/>
                <a:ext cx="18872" cy="17829"/>
              </a:xfrm>
              <a:custGeom>
                <a:avLst/>
                <a:gdLst/>
                <a:ahLst/>
                <a:cxnLst/>
                <a:rect l="l" t="t" r="r" b="b"/>
                <a:pathLst>
                  <a:path w="488" h="461" extrusionOk="0">
                    <a:moveTo>
                      <a:pt x="403" y="0"/>
                    </a:moveTo>
                    <a:cubicBezTo>
                      <a:pt x="366" y="6"/>
                      <a:pt x="334" y="43"/>
                      <a:pt x="339" y="80"/>
                    </a:cubicBezTo>
                    <a:cubicBezTo>
                      <a:pt x="350" y="148"/>
                      <a:pt x="329" y="222"/>
                      <a:pt x="281" y="281"/>
                    </a:cubicBezTo>
                    <a:cubicBezTo>
                      <a:pt x="245" y="304"/>
                      <a:pt x="204" y="316"/>
                      <a:pt x="160" y="316"/>
                    </a:cubicBezTo>
                    <a:cubicBezTo>
                      <a:pt x="146" y="316"/>
                      <a:pt x="132" y="315"/>
                      <a:pt x="117" y="312"/>
                    </a:cubicBezTo>
                    <a:cubicBezTo>
                      <a:pt x="112" y="311"/>
                      <a:pt x="107" y="311"/>
                      <a:pt x="102" y="311"/>
                    </a:cubicBezTo>
                    <a:cubicBezTo>
                      <a:pt x="19" y="311"/>
                      <a:pt x="1" y="430"/>
                      <a:pt x="85" y="455"/>
                    </a:cubicBezTo>
                    <a:cubicBezTo>
                      <a:pt x="112" y="455"/>
                      <a:pt x="133" y="460"/>
                      <a:pt x="159" y="460"/>
                    </a:cubicBezTo>
                    <a:cubicBezTo>
                      <a:pt x="239" y="460"/>
                      <a:pt x="313" y="434"/>
                      <a:pt x="376" y="386"/>
                    </a:cubicBezTo>
                    <a:cubicBezTo>
                      <a:pt x="450" y="318"/>
                      <a:pt x="487" y="212"/>
                      <a:pt x="477" y="69"/>
                    </a:cubicBezTo>
                    <a:cubicBezTo>
                      <a:pt x="477" y="32"/>
                      <a:pt x="440" y="0"/>
                      <a:pt x="40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3" name="Google Shape;2593;p44"/>
              <p:cNvSpPr/>
              <p:nvPr/>
            </p:nvSpPr>
            <p:spPr>
              <a:xfrm>
                <a:off x="7974499" y="4561915"/>
                <a:ext cx="18021" cy="17636"/>
              </a:xfrm>
              <a:custGeom>
                <a:avLst/>
                <a:gdLst/>
                <a:ahLst/>
                <a:cxnLst/>
                <a:rect l="l" t="t" r="r" b="b"/>
                <a:pathLst>
                  <a:path w="466" h="456" extrusionOk="0">
                    <a:moveTo>
                      <a:pt x="390" y="0"/>
                    </a:moveTo>
                    <a:cubicBezTo>
                      <a:pt x="387" y="0"/>
                      <a:pt x="384" y="0"/>
                      <a:pt x="381" y="1"/>
                    </a:cubicBezTo>
                    <a:cubicBezTo>
                      <a:pt x="344" y="1"/>
                      <a:pt x="312" y="38"/>
                      <a:pt x="318" y="75"/>
                    </a:cubicBezTo>
                    <a:cubicBezTo>
                      <a:pt x="328" y="149"/>
                      <a:pt x="307" y="218"/>
                      <a:pt x="260" y="276"/>
                    </a:cubicBezTo>
                    <a:cubicBezTo>
                      <a:pt x="224" y="299"/>
                      <a:pt x="182" y="311"/>
                      <a:pt x="139" y="311"/>
                    </a:cubicBezTo>
                    <a:cubicBezTo>
                      <a:pt x="125" y="311"/>
                      <a:pt x="110" y="310"/>
                      <a:pt x="96" y="307"/>
                    </a:cubicBezTo>
                    <a:cubicBezTo>
                      <a:pt x="91" y="307"/>
                      <a:pt x="87" y="307"/>
                      <a:pt x="83" y="307"/>
                    </a:cubicBezTo>
                    <a:cubicBezTo>
                      <a:pt x="46" y="307"/>
                      <a:pt x="16" y="328"/>
                      <a:pt x="11" y="366"/>
                    </a:cubicBezTo>
                    <a:cubicBezTo>
                      <a:pt x="1" y="403"/>
                      <a:pt x="27" y="440"/>
                      <a:pt x="64" y="450"/>
                    </a:cubicBezTo>
                    <a:cubicBezTo>
                      <a:pt x="90" y="455"/>
                      <a:pt x="112" y="455"/>
                      <a:pt x="138" y="455"/>
                    </a:cubicBezTo>
                    <a:cubicBezTo>
                      <a:pt x="217" y="455"/>
                      <a:pt x="291" y="434"/>
                      <a:pt x="355" y="387"/>
                    </a:cubicBezTo>
                    <a:cubicBezTo>
                      <a:pt x="429" y="318"/>
                      <a:pt x="466" y="212"/>
                      <a:pt x="455" y="64"/>
                    </a:cubicBezTo>
                    <a:cubicBezTo>
                      <a:pt x="455" y="30"/>
                      <a:pt x="428" y="0"/>
                      <a:pt x="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4" name="Google Shape;2594;p44"/>
              <p:cNvSpPr/>
              <p:nvPr/>
            </p:nvSpPr>
            <p:spPr>
              <a:xfrm>
                <a:off x="8014177" y="4495703"/>
                <a:ext cx="12723" cy="22509"/>
              </a:xfrm>
              <a:custGeom>
                <a:avLst/>
                <a:gdLst/>
                <a:ahLst/>
                <a:cxnLst/>
                <a:rect l="l" t="t" r="r" b="b"/>
                <a:pathLst>
                  <a:path w="329" h="582" extrusionOk="0">
                    <a:moveTo>
                      <a:pt x="146" y="0"/>
                    </a:moveTo>
                    <a:cubicBezTo>
                      <a:pt x="90" y="0"/>
                      <a:pt x="36" y="72"/>
                      <a:pt x="90" y="127"/>
                    </a:cubicBezTo>
                    <a:cubicBezTo>
                      <a:pt x="143" y="174"/>
                      <a:pt x="169" y="248"/>
                      <a:pt x="164" y="317"/>
                    </a:cubicBezTo>
                    <a:cubicBezTo>
                      <a:pt x="148" y="375"/>
                      <a:pt x="106" y="417"/>
                      <a:pt x="53" y="444"/>
                    </a:cubicBezTo>
                    <a:cubicBezTo>
                      <a:pt x="16" y="460"/>
                      <a:pt x="0" y="502"/>
                      <a:pt x="16" y="539"/>
                    </a:cubicBezTo>
                    <a:cubicBezTo>
                      <a:pt x="27" y="565"/>
                      <a:pt x="53" y="581"/>
                      <a:pt x="80" y="581"/>
                    </a:cubicBezTo>
                    <a:cubicBezTo>
                      <a:pt x="90" y="581"/>
                      <a:pt x="101" y="581"/>
                      <a:pt x="106" y="576"/>
                    </a:cubicBezTo>
                    <a:cubicBezTo>
                      <a:pt x="201" y="534"/>
                      <a:pt x="275" y="454"/>
                      <a:pt x="307" y="354"/>
                    </a:cubicBezTo>
                    <a:cubicBezTo>
                      <a:pt x="328" y="248"/>
                      <a:pt x="296" y="143"/>
                      <a:pt x="201" y="32"/>
                    </a:cubicBezTo>
                    <a:cubicBezTo>
                      <a:pt x="186" y="9"/>
                      <a:pt x="166" y="0"/>
                      <a:pt x="14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5" name="Google Shape;2595;p44"/>
              <p:cNvSpPr/>
              <p:nvPr/>
            </p:nvSpPr>
            <p:spPr>
              <a:xfrm>
                <a:off x="7996581" y="4518212"/>
                <a:ext cx="13729" cy="22277"/>
              </a:xfrm>
              <a:custGeom>
                <a:avLst/>
                <a:gdLst/>
                <a:ahLst/>
                <a:cxnLst/>
                <a:rect l="l" t="t" r="r" b="b"/>
                <a:pathLst>
                  <a:path w="355" h="576" extrusionOk="0">
                    <a:moveTo>
                      <a:pt x="181" y="0"/>
                    </a:moveTo>
                    <a:cubicBezTo>
                      <a:pt x="164" y="0"/>
                      <a:pt x="147" y="6"/>
                      <a:pt x="133" y="15"/>
                    </a:cubicBezTo>
                    <a:cubicBezTo>
                      <a:pt x="101" y="42"/>
                      <a:pt x="96" y="84"/>
                      <a:pt x="122" y="116"/>
                    </a:cubicBezTo>
                    <a:cubicBezTo>
                      <a:pt x="175" y="169"/>
                      <a:pt x="201" y="243"/>
                      <a:pt x="191" y="317"/>
                    </a:cubicBezTo>
                    <a:cubicBezTo>
                      <a:pt x="170" y="369"/>
                      <a:pt x="127" y="417"/>
                      <a:pt x="75" y="438"/>
                    </a:cubicBezTo>
                    <a:cubicBezTo>
                      <a:pt x="1" y="470"/>
                      <a:pt x="27" y="576"/>
                      <a:pt x="101" y="576"/>
                    </a:cubicBezTo>
                    <a:cubicBezTo>
                      <a:pt x="112" y="576"/>
                      <a:pt x="122" y="576"/>
                      <a:pt x="133" y="570"/>
                    </a:cubicBezTo>
                    <a:cubicBezTo>
                      <a:pt x="228" y="528"/>
                      <a:pt x="297" y="449"/>
                      <a:pt x="328" y="348"/>
                    </a:cubicBezTo>
                    <a:cubicBezTo>
                      <a:pt x="355" y="248"/>
                      <a:pt x="323" y="142"/>
                      <a:pt x="233" y="26"/>
                    </a:cubicBezTo>
                    <a:cubicBezTo>
                      <a:pt x="222" y="8"/>
                      <a:pt x="202" y="0"/>
                      <a:pt x="18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6" name="Google Shape;2596;p44"/>
              <p:cNvSpPr/>
              <p:nvPr/>
            </p:nvSpPr>
            <p:spPr>
              <a:xfrm>
                <a:off x="7999017" y="4549965"/>
                <a:ext cx="14154" cy="22432"/>
              </a:xfrm>
              <a:custGeom>
                <a:avLst/>
                <a:gdLst/>
                <a:ahLst/>
                <a:cxnLst/>
                <a:rect l="l" t="t" r="r" b="b"/>
                <a:pathLst>
                  <a:path w="366" h="580" extrusionOk="0">
                    <a:moveTo>
                      <a:pt x="209" y="0"/>
                    </a:moveTo>
                    <a:cubicBezTo>
                      <a:pt x="162" y="0"/>
                      <a:pt x="116" y="45"/>
                      <a:pt x="144" y="104"/>
                    </a:cubicBezTo>
                    <a:cubicBezTo>
                      <a:pt x="202" y="225"/>
                      <a:pt x="212" y="320"/>
                      <a:pt x="186" y="373"/>
                    </a:cubicBezTo>
                    <a:cubicBezTo>
                      <a:pt x="165" y="405"/>
                      <a:pt x="128" y="426"/>
                      <a:pt x="91" y="437"/>
                    </a:cubicBezTo>
                    <a:cubicBezTo>
                      <a:pt x="1" y="447"/>
                      <a:pt x="12" y="574"/>
                      <a:pt x="101" y="579"/>
                    </a:cubicBezTo>
                    <a:lnTo>
                      <a:pt x="112" y="579"/>
                    </a:lnTo>
                    <a:cubicBezTo>
                      <a:pt x="197" y="564"/>
                      <a:pt x="265" y="516"/>
                      <a:pt x="308" y="447"/>
                    </a:cubicBezTo>
                    <a:cubicBezTo>
                      <a:pt x="366" y="347"/>
                      <a:pt x="355" y="209"/>
                      <a:pt x="276" y="45"/>
                    </a:cubicBezTo>
                    <a:cubicBezTo>
                      <a:pt x="261" y="14"/>
                      <a:pt x="235" y="0"/>
                      <a:pt x="2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7" name="Google Shape;2597;p44"/>
              <p:cNvSpPr/>
              <p:nvPr/>
            </p:nvSpPr>
            <p:spPr>
              <a:xfrm>
                <a:off x="8014989" y="4526605"/>
                <a:ext cx="14154" cy="22277"/>
              </a:xfrm>
              <a:custGeom>
                <a:avLst/>
                <a:gdLst/>
                <a:ahLst/>
                <a:cxnLst/>
                <a:rect l="l" t="t" r="r" b="b"/>
                <a:pathLst>
                  <a:path w="366" h="576" extrusionOk="0">
                    <a:moveTo>
                      <a:pt x="211" y="0"/>
                    </a:moveTo>
                    <a:cubicBezTo>
                      <a:pt x="163" y="0"/>
                      <a:pt x="115" y="46"/>
                      <a:pt x="143" y="105"/>
                    </a:cubicBezTo>
                    <a:cubicBezTo>
                      <a:pt x="196" y="221"/>
                      <a:pt x="212" y="316"/>
                      <a:pt x="180" y="374"/>
                    </a:cubicBezTo>
                    <a:cubicBezTo>
                      <a:pt x="159" y="406"/>
                      <a:pt x="127" y="427"/>
                      <a:pt x="90" y="433"/>
                    </a:cubicBezTo>
                    <a:cubicBezTo>
                      <a:pt x="0" y="449"/>
                      <a:pt x="6" y="575"/>
                      <a:pt x="96" y="575"/>
                    </a:cubicBezTo>
                    <a:lnTo>
                      <a:pt x="111" y="575"/>
                    </a:lnTo>
                    <a:cubicBezTo>
                      <a:pt x="191" y="565"/>
                      <a:pt x="265" y="517"/>
                      <a:pt x="307" y="443"/>
                    </a:cubicBezTo>
                    <a:cubicBezTo>
                      <a:pt x="365" y="343"/>
                      <a:pt x="349" y="211"/>
                      <a:pt x="275" y="41"/>
                    </a:cubicBezTo>
                    <a:cubicBezTo>
                      <a:pt x="261" y="13"/>
                      <a:pt x="236" y="0"/>
                      <a:pt x="21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598" name="Google Shape;2598;p44"/>
          <p:cNvGrpSpPr/>
          <p:nvPr/>
        </p:nvGrpSpPr>
        <p:grpSpPr>
          <a:xfrm>
            <a:off x="6988213" y="2918954"/>
            <a:ext cx="682478" cy="446186"/>
            <a:chOff x="7368850" y="2562303"/>
            <a:chExt cx="682478" cy="446186"/>
          </a:xfrm>
        </p:grpSpPr>
        <p:sp>
          <p:nvSpPr>
            <p:cNvPr id="2599" name="Google Shape;2599;p44"/>
            <p:cNvSpPr/>
            <p:nvPr/>
          </p:nvSpPr>
          <p:spPr>
            <a:xfrm>
              <a:off x="7368850" y="2562303"/>
              <a:ext cx="682478" cy="446186"/>
            </a:xfrm>
            <a:custGeom>
              <a:avLst/>
              <a:gdLst/>
              <a:ahLst/>
              <a:cxnLst/>
              <a:rect l="l" t="t" r="r" b="b"/>
              <a:pathLst>
                <a:path w="5753" h="3761" extrusionOk="0">
                  <a:moveTo>
                    <a:pt x="4012" y="1"/>
                  </a:moveTo>
                  <a:cubicBezTo>
                    <a:pt x="3284" y="1"/>
                    <a:pt x="2871" y="1445"/>
                    <a:pt x="2871" y="1445"/>
                  </a:cubicBezTo>
                  <a:cubicBezTo>
                    <a:pt x="2871" y="1445"/>
                    <a:pt x="2390" y="311"/>
                    <a:pt x="1719" y="311"/>
                  </a:cubicBezTo>
                  <a:cubicBezTo>
                    <a:pt x="1478" y="311"/>
                    <a:pt x="1213" y="457"/>
                    <a:pt x="936" y="853"/>
                  </a:cubicBezTo>
                  <a:cubicBezTo>
                    <a:pt x="1" y="2180"/>
                    <a:pt x="3078" y="3761"/>
                    <a:pt x="3078" y="3761"/>
                  </a:cubicBezTo>
                  <a:cubicBezTo>
                    <a:pt x="3078" y="3761"/>
                    <a:pt x="5753" y="1540"/>
                    <a:pt x="4642" y="346"/>
                  </a:cubicBezTo>
                  <a:cubicBezTo>
                    <a:pt x="4412" y="99"/>
                    <a:pt x="4201" y="1"/>
                    <a:pt x="4012" y="1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00" name="Google Shape;2600;p44"/>
            <p:cNvGrpSpPr/>
            <p:nvPr/>
          </p:nvGrpSpPr>
          <p:grpSpPr>
            <a:xfrm>
              <a:off x="7369147" y="2562362"/>
              <a:ext cx="681885" cy="446068"/>
              <a:chOff x="7369147" y="2585217"/>
              <a:chExt cx="681885" cy="446068"/>
            </a:xfrm>
          </p:grpSpPr>
          <p:sp>
            <p:nvSpPr>
              <p:cNvPr id="2601" name="Google Shape;2601;p44"/>
              <p:cNvSpPr/>
              <p:nvPr/>
            </p:nvSpPr>
            <p:spPr>
              <a:xfrm>
                <a:off x="7369147" y="2585217"/>
                <a:ext cx="681885" cy="446068"/>
              </a:xfrm>
              <a:custGeom>
                <a:avLst/>
                <a:gdLst/>
                <a:ahLst/>
                <a:cxnLst/>
                <a:rect l="l" t="t" r="r" b="b"/>
                <a:pathLst>
                  <a:path w="5748" h="3760" extrusionOk="0">
                    <a:moveTo>
                      <a:pt x="4008" y="0"/>
                    </a:moveTo>
                    <a:cubicBezTo>
                      <a:pt x="3279" y="0"/>
                      <a:pt x="2866" y="1449"/>
                      <a:pt x="2866" y="1449"/>
                    </a:cubicBezTo>
                    <a:cubicBezTo>
                      <a:pt x="2866" y="1449"/>
                      <a:pt x="2384" y="311"/>
                      <a:pt x="1710" y="311"/>
                    </a:cubicBezTo>
                    <a:cubicBezTo>
                      <a:pt x="1469" y="311"/>
                      <a:pt x="1203" y="456"/>
                      <a:pt x="926" y="852"/>
                    </a:cubicBezTo>
                    <a:cubicBezTo>
                      <a:pt x="1" y="2184"/>
                      <a:pt x="3072" y="3760"/>
                      <a:pt x="3072" y="3760"/>
                    </a:cubicBezTo>
                    <a:cubicBezTo>
                      <a:pt x="3072" y="3760"/>
                      <a:pt x="5748" y="1539"/>
                      <a:pt x="4637" y="344"/>
                    </a:cubicBezTo>
                    <a:cubicBezTo>
                      <a:pt x="4407" y="98"/>
                      <a:pt x="4197" y="0"/>
                      <a:pt x="400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2" name="Google Shape;2602;p44"/>
              <p:cNvSpPr/>
              <p:nvPr/>
            </p:nvSpPr>
            <p:spPr>
              <a:xfrm>
                <a:off x="7838566" y="2619977"/>
                <a:ext cx="87668" cy="125279"/>
              </a:xfrm>
              <a:custGeom>
                <a:avLst/>
                <a:gdLst/>
                <a:ahLst/>
                <a:cxnLst/>
                <a:rect l="l" t="t" r="r" b="b"/>
                <a:pathLst>
                  <a:path w="739" h="1056" extrusionOk="0">
                    <a:moveTo>
                      <a:pt x="97" y="0"/>
                    </a:moveTo>
                    <a:cubicBezTo>
                      <a:pt x="24" y="0"/>
                      <a:pt x="1" y="112"/>
                      <a:pt x="78" y="136"/>
                    </a:cubicBezTo>
                    <a:cubicBezTo>
                      <a:pt x="99" y="141"/>
                      <a:pt x="601" y="310"/>
                      <a:pt x="585" y="987"/>
                    </a:cubicBezTo>
                    <a:cubicBezTo>
                      <a:pt x="580" y="1024"/>
                      <a:pt x="612" y="1056"/>
                      <a:pt x="649" y="1056"/>
                    </a:cubicBezTo>
                    <a:cubicBezTo>
                      <a:pt x="691" y="1056"/>
                      <a:pt x="723" y="1024"/>
                      <a:pt x="723" y="987"/>
                    </a:cubicBezTo>
                    <a:cubicBezTo>
                      <a:pt x="739" y="205"/>
                      <a:pt x="125" y="4"/>
                      <a:pt x="120" y="4"/>
                    </a:cubicBezTo>
                    <a:cubicBezTo>
                      <a:pt x="112" y="1"/>
                      <a:pt x="104" y="0"/>
                      <a:pt x="9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03" name="Google Shape;2603;p44"/>
          <p:cNvGrpSpPr/>
          <p:nvPr/>
        </p:nvGrpSpPr>
        <p:grpSpPr>
          <a:xfrm>
            <a:off x="1877328" y="867753"/>
            <a:ext cx="731544" cy="484731"/>
            <a:chOff x="1472393" y="613278"/>
            <a:chExt cx="756822" cy="500600"/>
          </a:xfrm>
        </p:grpSpPr>
        <p:sp>
          <p:nvSpPr>
            <p:cNvPr id="2604" name="Google Shape;2604;p44"/>
            <p:cNvSpPr/>
            <p:nvPr/>
          </p:nvSpPr>
          <p:spPr>
            <a:xfrm>
              <a:off x="1472393" y="613504"/>
              <a:ext cx="756822" cy="500148"/>
            </a:xfrm>
            <a:custGeom>
              <a:avLst/>
              <a:gdLst/>
              <a:ahLst/>
              <a:cxnLst/>
              <a:rect l="l" t="t" r="r" b="b"/>
              <a:pathLst>
                <a:path w="8371" h="5532" extrusionOk="0">
                  <a:moveTo>
                    <a:pt x="4448" y="0"/>
                  </a:moveTo>
                  <a:cubicBezTo>
                    <a:pt x="4110" y="0"/>
                    <a:pt x="3751" y="53"/>
                    <a:pt x="3369" y="171"/>
                  </a:cubicBezTo>
                  <a:cubicBezTo>
                    <a:pt x="1" y="1212"/>
                    <a:pt x="1492" y="5532"/>
                    <a:pt x="1492" y="5532"/>
                  </a:cubicBezTo>
                  <a:lnTo>
                    <a:pt x="1957" y="5363"/>
                  </a:lnTo>
                  <a:cubicBezTo>
                    <a:pt x="1968" y="5389"/>
                    <a:pt x="1989" y="5410"/>
                    <a:pt x="2015" y="5410"/>
                  </a:cubicBezTo>
                  <a:cubicBezTo>
                    <a:pt x="2020" y="5413"/>
                    <a:pt x="2026" y="5414"/>
                    <a:pt x="2031" y="5414"/>
                  </a:cubicBezTo>
                  <a:cubicBezTo>
                    <a:pt x="2036" y="5414"/>
                    <a:pt x="2042" y="5413"/>
                    <a:pt x="2047" y="5410"/>
                  </a:cubicBezTo>
                  <a:cubicBezTo>
                    <a:pt x="2084" y="5400"/>
                    <a:pt x="2105" y="5357"/>
                    <a:pt x="2095" y="5320"/>
                  </a:cubicBezTo>
                  <a:lnTo>
                    <a:pt x="2650" y="5114"/>
                  </a:lnTo>
                  <a:cubicBezTo>
                    <a:pt x="2660" y="5140"/>
                    <a:pt x="2681" y="5156"/>
                    <a:pt x="2708" y="5162"/>
                  </a:cubicBezTo>
                  <a:cubicBezTo>
                    <a:pt x="2710" y="5162"/>
                    <a:pt x="2713" y="5162"/>
                    <a:pt x="2715" y="5162"/>
                  </a:cubicBezTo>
                  <a:cubicBezTo>
                    <a:pt x="2764" y="5162"/>
                    <a:pt x="2802" y="5112"/>
                    <a:pt x="2787" y="5066"/>
                  </a:cubicBezTo>
                  <a:lnTo>
                    <a:pt x="3337" y="4866"/>
                  </a:lnTo>
                  <a:cubicBezTo>
                    <a:pt x="3342" y="4892"/>
                    <a:pt x="3363" y="4908"/>
                    <a:pt x="3390" y="4913"/>
                  </a:cubicBezTo>
                  <a:cubicBezTo>
                    <a:pt x="3406" y="4913"/>
                    <a:pt x="3416" y="4913"/>
                    <a:pt x="3427" y="4908"/>
                  </a:cubicBezTo>
                  <a:cubicBezTo>
                    <a:pt x="3464" y="4897"/>
                    <a:pt x="3485" y="4855"/>
                    <a:pt x="3469" y="4818"/>
                  </a:cubicBezTo>
                  <a:lnTo>
                    <a:pt x="3971" y="4638"/>
                  </a:lnTo>
                  <a:cubicBezTo>
                    <a:pt x="3971" y="4638"/>
                    <a:pt x="3437" y="2989"/>
                    <a:pt x="4294" y="2851"/>
                  </a:cubicBezTo>
                  <a:cubicBezTo>
                    <a:pt x="4336" y="2844"/>
                    <a:pt x="4378" y="2841"/>
                    <a:pt x="4419" y="2841"/>
                  </a:cubicBezTo>
                  <a:cubicBezTo>
                    <a:pt x="5202" y="2841"/>
                    <a:pt x="5684" y="4030"/>
                    <a:pt x="5684" y="4030"/>
                  </a:cubicBezTo>
                  <a:lnTo>
                    <a:pt x="6324" y="3829"/>
                  </a:lnTo>
                  <a:cubicBezTo>
                    <a:pt x="6329" y="3835"/>
                    <a:pt x="6329" y="3835"/>
                    <a:pt x="6329" y="3840"/>
                  </a:cubicBezTo>
                  <a:cubicBezTo>
                    <a:pt x="6340" y="3866"/>
                    <a:pt x="6364" y="3881"/>
                    <a:pt x="6390" y="3881"/>
                  </a:cubicBezTo>
                  <a:cubicBezTo>
                    <a:pt x="6401" y="3881"/>
                    <a:pt x="6413" y="3878"/>
                    <a:pt x="6425" y="3872"/>
                  </a:cubicBezTo>
                  <a:cubicBezTo>
                    <a:pt x="6456" y="3861"/>
                    <a:pt x="6472" y="3824"/>
                    <a:pt x="6462" y="3787"/>
                  </a:cubicBezTo>
                  <a:lnTo>
                    <a:pt x="7107" y="3591"/>
                  </a:lnTo>
                  <a:lnTo>
                    <a:pt x="7112" y="3602"/>
                  </a:lnTo>
                  <a:cubicBezTo>
                    <a:pt x="7127" y="3625"/>
                    <a:pt x="7154" y="3640"/>
                    <a:pt x="7182" y="3640"/>
                  </a:cubicBezTo>
                  <a:cubicBezTo>
                    <a:pt x="7192" y="3640"/>
                    <a:pt x="7202" y="3638"/>
                    <a:pt x="7212" y="3634"/>
                  </a:cubicBezTo>
                  <a:cubicBezTo>
                    <a:pt x="7244" y="3618"/>
                    <a:pt x="7255" y="3581"/>
                    <a:pt x="7244" y="3549"/>
                  </a:cubicBezTo>
                  <a:lnTo>
                    <a:pt x="7831" y="3369"/>
                  </a:lnTo>
                  <a:lnTo>
                    <a:pt x="7868" y="3369"/>
                  </a:lnTo>
                  <a:cubicBezTo>
                    <a:pt x="7878" y="3364"/>
                    <a:pt x="7889" y="3359"/>
                    <a:pt x="7900" y="3348"/>
                  </a:cubicBezTo>
                  <a:lnTo>
                    <a:pt x="8370" y="3200"/>
                  </a:lnTo>
                  <a:cubicBezTo>
                    <a:pt x="8370" y="3200"/>
                    <a:pt x="7086" y="0"/>
                    <a:pt x="4448" y="0"/>
                  </a:cubicBezTo>
                  <a:close/>
                </a:path>
              </a:pathLst>
            </a:custGeom>
            <a:solidFill>
              <a:schemeClr val="accent6"/>
            </a:solidFill>
            <a:ln w="15240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7150" dist="19050" dir="5400000" algn="bl" rotWithShape="0">
                <a:schemeClr val="dk1">
                  <a:alpha val="50000"/>
                </a:scheme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05" name="Google Shape;2605;p44"/>
            <p:cNvGrpSpPr/>
            <p:nvPr/>
          </p:nvGrpSpPr>
          <p:grpSpPr>
            <a:xfrm>
              <a:off x="1472438" y="613278"/>
              <a:ext cx="756732" cy="500600"/>
              <a:chOff x="2325411" y="613278"/>
              <a:chExt cx="756732" cy="500600"/>
            </a:xfrm>
          </p:grpSpPr>
          <p:sp>
            <p:nvSpPr>
              <p:cNvPr id="2606" name="Google Shape;2606;p44"/>
              <p:cNvSpPr/>
              <p:nvPr/>
            </p:nvSpPr>
            <p:spPr>
              <a:xfrm>
                <a:off x="2585972" y="808654"/>
                <a:ext cx="317430" cy="242660"/>
              </a:xfrm>
              <a:custGeom>
                <a:avLst/>
                <a:gdLst/>
                <a:ahLst/>
                <a:cxnLst/>
                <a:rect l="l" t="t" r="r" b="b"/>
                <a:pathLst>
                  <a:path w="3511" h="2684" extrusionOk="0">
                    <a:moveTo>
                      <a:pt x="1580" y="1"/>
                    </a:moveTo>
                    <a:cubicBezTo>
                      <a:pt x="1399" y="1"/>
                      <a:pt x="1209" y="40"/>
                      <a:pt x="1010" y="130"/>
                    </a:cubicBezTo>
                    <a:cubicBezTo>
                      <a:pt x="0" y="590"/>
                      <a:pt x="286" y="1948"/>
                      <a:pt x="518" y="2683"/>
                    </a:cubicBezTo>
                    <a:lnTo>
                      <a:pt x="1089" y="2472"/>
                    </a:lnTo>
                    <a:cubicBezTo>
                      <a:pt x="1089" y="2472"/>
                      <a:pt x="555" y="822"/>
                      <a:pt x="1412" y="690"/>
                    </a:cubicBezTo>
                    <a:cubicBezTo>
                      <a:pt x="1453" y="684"/>
                      <a:pt x="1494" y="681"/>
                      <a:pt x="1533" y="681"/>
                    </a:cubicBezTo>
                    <a:cubicBezTo>
                      <a:pt x="2318" y="681"/>
                      <a:pt x="2797" y="1864"/>
                      <a:pt x="2797" y="1864"/>
                    </a:cubicBezTo>
                    <a:lnTo>
                      <a:pt x="3511" y="1647"/>
                    </a:lnTo>
                    <a:cubicBezTo>
                      <a:pt x="3205" y="1062"/>
                      <a:pt x="2520" y="1"/>
                      <a:pt x="158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7" name="Google Shape;2607;p44"/>
              <p:cNvSpPr/>
              <p:nvPr/>
            </p:nvSpPr>
            <p:spPr>
              <a:xfrm>
                <a:off x="2325411" y="613278"/>
                <a:ext cx="756732" cy="500600"/>
              </a:xfrm>
              <a:custGeom>
                <a:avLst/>
                <a:gdLst/>
                <a:ahLst/>
                <a:cxnLst/>
                <a:rect l="l" t="t" r="r" b="b"/>
                <a:pathLst>
                  <a:path w="8370" h="5537" extrusionOk="0">
                    <a:moveTo>
                      <a:pt x="4448" y="0"/>
                    </a:moveTo>
                    <a:cubicBezTo>
                      <a:pt x="4110" y="0"/>
                      <a:pt x="3750" y="53"/>
                      <a:pt x="3369" y="171"/>
                    </a:cubicBezTo>
                    <a:cubicBezTo>
                      <a:pt x="1" y="1217"/>
                      <a:pt x="1492" y="5537"/>
                      <a:pt x="1492" y="5537"/>
                    </a:cubicBezTo>
                    <a:lnTo>
                      <a:pt x="2020" y="5347"/>
                    </a:lnTo>
                    <a:cubicBezTo>
                      <a:pt x="1671" y="4321"/>
                      <a:pt x="1079" y="1820"/>
                      <a:pt x="3363" y="948"/>
                    </a:cubicBezTo>
                    <a:cubicBezTo>
                      <a:pt x="3874" y="751"/>
                      <a:pt x="4333" y="667"/>
                      <a:pt x="4745" y="667"/>
                    </a:cubicBezTo>
                    <a:cubicBezTo>
                      <a:pt x="6701" y="667"/>
                      <a:pt x="7594" y="2566"/>
                      <a:pt x="7878" y="3348"/>
                    </a:cubicBezTo>
                    <a:lnTo>
                      <a:pt x="8370" y="3200"/>
                    </a:lnTo>
                    <a:cubicBezTo>
                      <a:pt x="8370" y="3200"/>
                      <a:pt x="7086" y="0"/>
                      <a:pt x="44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8" name="Google Shape;2608;p44"/>
              <p:cNvSpPr/>
              <p:nvPr/>
            </p:nvSpPr>
            <p:spPr>
              <a:xfrm>
                <a:off x="2422963" y="673581"/>
                <a:ext cx="615240" cy="423119"/>
              </a:xfrm>
              <a:custGeom>
                <a:avLst/>
                <a:gdLst/>
                <a:ahLst/>
                <a:cxnLst/>
                <a:rect l="l" t="t" r="r" b="b"/>
                <a:pathLst>
                  <a:path w="6805" h="4680" extrusionOk="0">
                    <a:moveTo>
                      <a:pt x="3664" y="0"/>
                    </a:moveTo>
                    <a:cubicBezTo>
                      <a:pt x="3253" y="0"/>
                      <a:pt x="2794" y="84"/>
                      <a:pt x="2284" y="281"/>
                    </a:cubicBezTo>
                    <a:cubicBezTo>
                      <a:pt x="0" y="1153"/>
                      <a:pt x="592" y="3654"/>
                      <a:pt x="941" y="4680"/>
                    </a:cubicBezTo>
                    <a:lnTo>
                      <a:pt x="1645" y="4426"/>
                    </a:lnTo>
                    <a:cubicBezTo>
                      <a:pt x="1280" y="3353"/>
                      <a:pt x="846" y="1185"/>
                      <a:pt x="3109" y="720"/>
                    </a:cubicBezTo>
                    <a:cubicBezTo>
                      <a:pt x="3232" y="694"/>
                      <a:pt x="3353" y="682"/>
                      <a:pt x="3470" y="682"/>
                    </a:cubicBezTo>
                    <a:cubicBezTo>
                      <a:pt x="4768" y="682"/>
                      <a:pt x="5699" y="2137"/>
                      <a:pt x="6096" y="2898"/>
                    </a:cubicBezTo>
                    <a:lnTo>
                      <a:pt x="6805" y="2681"/>
                    </a:lnTo>
                    <a:cubicBezTo>
                      <a:pt x="6516" y="1904"/>
                      <a:pt x="5622" y="0"/>
                      <a:pt x="36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9" name="Google Shape;2609;p44"/>
              <p:cNvSpPr/>
              <p:nvPr/>
            </p:nvSpPr>
            <p:spPr>
              <a:xfrm>
                <a:off x="2499450" y="735331"/>
                <a:ext cx="474743" cy="338405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3743" extrusionOk="0">
                    <a:moveTo>
                      <a:pt x="2619" y="0"/>
                    </a:moveTo>
                    <a:cubicBezTo>
                      <a:pt x="2503" y="0"/>
                      <a:pt x="2384" y="12"/>
                      <a:pt x="2263" y="37"/>
                    </a:cubicBezTo>
                    <a:cubicBezTo>
                      <a:pt x="0" y="497"/>
                      <a:pt x="428" y="2670"/>
                      <a:pt x="793" y="3743"/>
                    </a:cubicBezTo>
                    <a:lnTo>
                      <a:pt x="1475" y="3494"/>
                    </a:lnTo>
                    <a:cubicBezTo>
                      <a:pt x="1237" y="2759"/>
                      <a:pt x="957" y="1401"/>
                      <a:pt x="1967" y="941"/>
                    </a:cubicBezTo>
                    <a:cubicBezTo>
                      <a:pt x="2165" y="852"/>
                      <a:pt x="2354" y="814"/>
                      <a:pt x="2534" y="814"/>
                    </a:cubicBezTo>
                    <a:cubicBezTo>
                      <a:pt x="3474" y="814"/>
                      <a:pt x="4157" y="1872"/>
                      <a:pt x="4468" y="2458"/>
                    </a:cubicBezTo>
                    <a:lnTo>
                      <a:pt x="5250" y="2215"/>
                    </a:lnTo>
                    <a:cubicBezTo>
                      <a:pt x="4847" y="1453"/>
                      <a:pt x="3914" y="0"/>
                      <a:pt x="26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0" name="Google Shape;2610;p44"/>
              <p:cNvSpPr/>
              <p:nvPr/>
            </p:nvSpPr>
            <p:spPr>
              <a:xfrm>
                <a:off x="2441588" y="663817"/>
                <a:ext cx="599961" cy="439121"/>
              </a:xfrm>
              <a:custGeom>
                <a:avLst/>
                <a:gdLst/>
                <a:ahLst/>
                <a:cxnLst/>
                <a:rect l="l" t="t" r="r" b="b"/>
                <a:pathLst>
                  <a:path w="6636" h="4857" extrusionOk="0">
                    <a:moveTo>
                      <a:pt x="3370" y="1"/>
                    </a:moveTo>
                    <a:cubicBezTo>
                      <a:pt x="3096" y="1"/>
                      <a:pt x="2801" y="36"/>
                      <a:pt x="2485" y="114"/>
                    </a:cubicBezTo>
                    <a:cubicBezTo>
                      <a:pt x="1698" y="310"/>
                      <a:pt x="1121" y="727"/>
                      <a:pt x="778" y="1351"/>
                    </a:cubicBezTo>
                    <a:cubicBezTo>
                      <a:pt x="0" y="2757"/>
                      <a:pt x="640" y="4724"/>
                      <a:pt x="667" y="4809"/>
                    </a:cubicBezTo>
                    <a:cubicBezTo>
                      <a:pt x="677" y="4835"/>
                      <a:pt x="698" y="4851"/>
                      <a:pt x="725" y="4856"/>
                    </a:cubicBezTo>
                    <a:lnTo>
                      <a:pt x="762" y="4856"/>
                    </a:lnTo>
                    <a:cubicBezTo>
                      <a:pt x="799" y="4840"/>
                      <a:pt x="820" y="4798"/>
                      <a:pt x="804" y="4761"/>
                    </a:cubicBezTo>
                    <a:cubicBezTo>
                      <a:pt x="799" y="4745"/>
                      <a:pt x="159" y="2779"/>
                      <a:pt x="905" y="1420"/>
                    </a:cubicBezTo>
                    <a:cubicBezTo>
                      <a:pt x="1227" y="833"/>
                      <a:pt x="1772" y="436"/>
                      <a:pt x="2522" y="257"/>
                    </a:cubicBezTo>
                    <a:cubicBezTo>
                      <a:pt x="2822" y="182"/>
                      <a:pt x="3110" y="145"/>
                      <a:pt x="3386" y="145"/>
                    </a:cubicBezTo>
                    <a:cubicBezTo>
                      <a:pt x="4249" y="145"/>
                      <a:pt x="4994" y="507"/>
                      <a:pt x="5615" y="1224"/>
                    </a:cubicBezTo>
                    <a:cubicBezTo>
                      <a:pt x="6001" y="1674"/>
                      <a:pt x="6297" y="2197"/>
                      <a:pt x="6488" y="2757"/>
                    </a:cubicBezTo>
                    <a:cubicBezTo>
                      <a:pt x="6496" y="2788"/>
                      <a:pt x="6527" y="2808"/>
                      <a:pt x="6558" y="2808"/>
                    </a:cubicBezTo>
                    <a:cubicBezTo>
                      <a:pt x="6564" y="2808"/>
                      <a:pt x="6571" y="2807"/>
                      <a:pt x="6577" y="2805"/>
                    </a:cubicBezTo>
                    <a:cubicBezTo>
                      <a:pt x="6614" y="2794"/>
                      <a:pt x="6636" y="2752"/>
                      <a:pt x="6625" y="2715"/>
                    </a:cubicBezTo>
                    <a:cubicBezTo>
                      <a:pt x="6616" y="2687"/>
                      <a:pt x="5771" y="1"/>
                      <a:pt x="33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1" name="Google Shape;2611;p44"/>
              <p:cNvSpPr/>
              <p:nvPr/>
            </p:nvSpPr>
            <p:spPr>
              <a:xfrm>
                <a:off x="2516176" y="729093"/>
                <a:ext cx="466244" cy="350972"/>
              </a:xfrm>
              <a:custGeom>
                <a:avLst/>
                <a:gdLst/>
                <a:ahLst/>
                <a:cxnLst/>
                <a:rect l="l" t="t" r="r" b="b"/>
                <a:pathLst>
                  <a:path w="5157" h="3882" extrusionOk="0">
                    <a:moveTo>
                      <a:pt x="2368" y="0"/>
                    </a:moveTo>
                    <a:cubicBezTo>
                      <a:pt x="2178" y="0"/>
                      <a:pt x="1980" y="31"/>
                      <a:pt x="1777" y="100"/>
                    </a:cubicBezTo>
                    <a:cubicBezTo>
                      <a:pt x="1206" y="296"/>
                      <a:pt x="793" y="645"/>
                      <a:pt x="550" y="1142"/>
                    </a:cubicBezTo>
                    <a:cubicBezTo>
                      <a:pt x="0" y="2279"/>
                      <a:pt x="518" y="3770"/>
                      <a:pt x="540" y="3833"/>
                    </a:cubicBezTo>
                    <a:cubicBezTo>
                      <a:pt x="550" y="3859"/>
                      <a:pt x="571" y="3875"/>
                      <a:pt x="598" y="3881"/>
                    </a:cubicBezTo>
                    <a:cubicBezTo>
                      <a:pt x="602" y="3881"/>
                      <a:pt x="607" y="3882"/>
                      <a:pt x="611" y="3882"/>
                    </a:cubicBezTo>
                    <a:cubicBezTo>
                      <a:pt x="657" y="3882"/>
                      <a:pt x="691" y="3834"/>
                      <a:pt x="672" y="3785"/>
                    </a:cubicBezTo>
                    <a:cubicBezTo>
                      <a:pt x="666" y="3775"/>
                      <a:pt x="154" y="2289"/>
                      <a:pt x="677" y="1211"/>
                    </a:cubicBezTo>
                    <a:cubicBezTo>
                      <a:pt x="904" y="745"/>
                      <a:pt x="1285" y="423"/>
                      <a:pt x="1819" y="238"/>
                    </a:cubicBezTo>
                    <a:cubicBezTo>
                      <a:pt x="2005" y="175"/>
                      <a:pt x="2186" y="146"/>
                      <a:pt x="2362" y="146"/>
                    </a:cubicBezTo>
                    <a:cubicBezTo>
                      <a:pt x="3892" y="146"/>
                      <a:pt x="4982" y="2297"/>
                      <a:pt x="4996" y="2321"/>
                    </a:cubicBezTo>
                    <a:cubicBezTo>
                      <a:pt x="5010" y="2349"/>
                      <a:pt x="5034" y="2361"/>
                      <a:pt x="5058" y="2361"/>
                    </a:cubicBezTo>
                    <a:cubicBezTo>
                      <a:pt x="5107" y="2361"/>
                      <a:pt x="5157" y="2312"/>
                      <a:pt x="5129" y="2252"/>
                    </a:cubicBezTo>
                    <a:cubicBezTo>
                      <a:pt x="5114" y="2229"/>
                      <a:pt x="3987" y="0"/>
                      <a:pt x="2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2" name="Google Shape;2612;p44"/>
              <p:cNvSpPr/>
              <p:nvPr/>
            </p:nvSpPr>
            <p:spPr>
              <a:xfrm>
                <a:off x="2588323" y="802144"/>
                <a:ext cx="323306" cy="255860"/>
              </a:xfrm>
              <a:custGeom>
                <a:avLst/>
                <a:gdLst/>
                <a:ahLst/>
                <a:cxnLst/>
                <a:rect l="l" t="t" r="r" b="b"/>
                <a:pathLst>
                  <a:path w="3576" h="2830" extrusionOk="0">
                    <a:moveTo>
                      <a:pt x="1542" y="1"/>
                    </a:moveTo>
                    <a:cubicBezTo>
                      <a:pt x="1402" y="1"/>
                      <a:pt x="1261" y="23"/>
                      <a:pt x="1121" y="70"/>
                    </a:cubicBezTo>
                    <a:cubicBezTo>
                      <a:pt x="815" y="165"/>
                      <a:pt x="556" y="381"/>
                      <a:pt x="413" y="672"/>
                    </a:cubicBezTo>
                    <a:cubicBezTo>
                      <a:pt x="1" y="1486"/>
                      <a:pt x="408" y="2724"/>
                      <a:pt x="429" y="2776"/>
                    </a:cubicBezTo>
                    <a:cubicBezTo>
                      <a:pt x="434" y="2803"/>
                      <a:pt x="455" y="2824"/>
                      <a:pt x="482" y="2829"/>
                    </a:cubicBezTo>
                    <a:cubicBezTo>
                      <a:pt x="492" y="2829"/>
                      <a:pt x="503" y="2829"/>
                      <a:pt x="513" y="2824"/>
                    </a:cubicBezTo>
                    <a:cubicBezTo>
                      <a:pt x="556" y="2808"/>
                      <a:pt x="572" y="2771"/>
                      <a:pt x="561" y="2734"/>
                    </a:cubicBezTo>
                    <a:cubicBezTo>
                      <a:pt x="556" y="2718"/>
                      <a:pt x="159" y="1497"/>
                      <a:pt x="540" y="736"/>
                    </a:cubicBezTo>
                    <a:cubicBezTo>
                      <a:pt x="667" y="482"/>
                      <a:pt x="894" y="286"/>
                      <a:pt x="1164" y="207"/>
                    </a:cubicBezTo>
                    <a:cubicBezTo>
                      <a:pt x="1292" y="165"/>
                      <a:pt x="1416" y="146"/>
                      <a:pt x="1537" y="146"/>
                    </a:cubicBezTo>
                    <a:cubicBezTo>
                      <a:pt x="2637" y="146"/>
                      <a:pt x="3406" y="1732"/>
                      <a:pt x="3416" y="1751"/>
                    </a:cubicBezTo>
                    <a:cubicBezTo>
                      <a:pt x="3430" y="1781"/>
                      <a:pt x="3455" y="1794"/>
                      <a:pt x="3480" y="1794"/>
                    </a:cubicBezTo>
                    <a:cubicBezTo>
                      <a:pt x="3528" y="1794"/>
                      <a:pt x="3576" y="1747"/>
                      <a:pt x="3548" y="1687"/>
                    </a:cubicBezTo>
                    <a:cubicBezTo>
                      <a:pt x="3368" y="1333"/>
                      <a:pt x="3146" y="1005"/>
                      <a:pt x="2882" y="709"/>
                    </a:cubicBezTo>
                    <a:cubicBezTo>
                      <a:pt x="2454" y="241"/>
                      <a:pt x="1998" y="1"/>
                      <a:pt x="15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28" name="Google Shape;2628;p44"/>
          <p:cNvGrpSpPr/>
          <p:nvPr/>
        </p:nvGrpSpPr>
        <p:grpSpPr>
          <a:xfrm flipH="1">
            <a:off x="1151529" y="925493"/>
            <a:ext cx="817500" cy="1024665"/>
            <a:chOff x="1314204" y="836626"/>
            <a:chExt cx="817500" cy="1024665"/>
          </a:xfrm>
        </p:grpSpPr>
        <p:sp>
          <p:nvSpPr>
            <p:cNvPr id="2629" name="Google Shape;2629;p44"/>
            <p:cNvSpPr/>
            <p:nvPr/>
          </p:nvSpPr>
          <p:spPr>
            <a:xfrm flipH="1">
              <a:off x="1633304" y="836626"/>
              <a:ext cx="336300" cy="252226"/>
            </a:xfrm>
            <a:custGeom>
              <a:avLst/>
              <a:gdLst/>
              <a:ahLst/>
              <a:cxnLst/>
              <a:rect l="l" t="t" r="r" b="b"/>
              <a:pathLst>
                <a:path w="3363" h="2821" extrusionOk="0">
                  <a:moveTo>
                    <a:pt x="2839" y="161"/>
                  </a:moveTo>
                  <a:cubicBezTo>
                    <a:pt x="2179" y="431"/>
                    <a:pt x="994" y="986"/>
                    <a:pt x="788" y="1081"/>
                  </a:cubicBezTo>
                  <a:cubicBezTo>
                    <a:pt x="555" y="981"/>
                    <a:pt x="244" y="817"/>
                    <a:pt x="175" y="700"/>
                  </a:cubicBezTo>
                  <a:cubicBezTo>
                    <a:pt x="222" y="679"/>
                    <a:pt x="275" y="658"/>
                    <a:pt x="328" y="642"/>
                  </a:cubicBezTo>
                  <a:cubicBezTo>
                    <a:pt x="852" y="468"/>
                    <a:pt x="2152" y="240"/>
                    <a:pt x="2834" y="161"/>
                  </a:cubicBezTo>
                  <a:close/>
                  <a:moveTo>
                    <a:pt x="3014" y="235"/>
                  </a:moveTo>
                  <a:cubicBezTo>
                    <a:pt x="2617" y="542"/>
                    <a:pt x="1777" y="1123"/>
                    <a:pt x="1211" y="1509"/>
                  </a:cubicBezTo>
                  <a:cubicBezTo>
                    <a:pt x="1190" y="1525"/>
                    <a:pt x="1179" y="1552"/>
                    <a:pt x="1179" y="1578"/>
                  </a:cubicBezTo>
                  <a:cubicBezTo>
                    <a:pt x="1195" y="1716"/>
                    <a:pt x="1211" y="1837"/>
                    <a:pt x="1227" y="1948"/>
                  </a:cubicBezTo>
                  <a:cubicBezTo>
                    <a:pt x="1093" y="2067"/>
                    <a:pt x="954" y="2175"/>
                    <a:pt x="888" y="2190"/>
                  </a:cubicBezTo>
                  <a:lnTo>
                    <a:pt x="888" y="2190"/>
                  </a:lnTo>
                  <a:cubicBezTo>
                    <a:pt x="857" y="2093"/>
                    <a:pt x="852" y="1614"/>
                    <a:pt x="862" y="1197"/>
                  </a:cubicBezTo>
                  <a:cubicBezTo>
                    <a:pt x="1116" y="1081"/>
                    <a:pt x="2416" y="478"/>
                    <a:pt x="3014" y="235"/>
                  </a:cubicBezTo>
                  <a:close/>
                  <a:moveTo>
                    <a:pt x="3114" y="325"/>
                  </a:moveTo>
                  <a:cubicBezTo>
                    <a:pt x="2771" y="944"/>
                    <a:pt x="1750" y="2472"/>
                    <a:pt x="1528" y="2672"/>
                  </a:cubicBezTo>
                  <a:cubicBezTo>
                    <a:pt x="1475" y="2583"/>
                    <a:pt x="1417" y="2297"/>
                    <a:pt x="1370" y="1975"/>
                  </a:cubicBezTo>
                  <a:cubicBezTo>
                    <a:pt x="1370" y="1959"/>
                    <a:pt x="1370" y="1948"/>
                    <a:pt x="1364" y="1932"/>
                  </a:cubicBezTo>
                  <a:cubicBezTo>
                    <a:pt x="1349" y="1827"/>
                    <a:pt x="1333" y="1710"/>
                    <a:pt x="1322" y="1599"/>
                  </a:cubicBezTo>
                  <a:cubicBezTo>
                    <a:pt x="2348" y="896"/>
                    <a:pt x="2861" y="526"/>
                    <a:pt x="3114" y="325"/>
                  </a:cubicBezTo>
                  <a:close/>
                  <a:moveTo>
                    <a:pt x="3191" y="1"/>
                  </a:moveTo>
                  <a:cubicBezTo>
                    <a:pt x="2669" y="1"/>
                    <a:pt x="846" y="325"/>
                    <a:pt x="281" y="515"/>
                  </a:cubicBezTo>
                  <a:cubicBezTo>
                    <a:pt x="138" y="563"/>
                    <a:pt x="0" y="616"/>
                    <a:pt x="32" y="716"/>
                  </a:cubicBezTo>
                  <a:cubicBezTo>
                    <a:pt x="85" y="912"/>
                    <a:pt x="555" y="1129"/>
                    <a:pt x="725" y="1197"/>
                  </a:cubicBezTo>
                  <a:cubicBezTo>
                    <a:pt x="709" y="1663"/>
                    <a:pt x="709" y="2218"/>
                    <a:pt x="788" y="2297"/>
                  </a:cubicBezTo>
                  <a:cubicBezTo>
                    <a:pt x="809" y="2318"/>
                    <a:pt x="841" y="2334"/>
                    <a:pt x="867" y="2334"/>
                  </a:cubicBezTo>
                  <a:cubicBezTo>
                    <a:pt x="889" y="2334"/>
                    <a:pt x="910" y="2329"/>
                    <a:pt x="926" y="2324"/>
                  </a:cubicBezTo>
                  <a:cubicBezTo>
                    <a:pt x="1042" y="2265"/>
                    <a:pt x="1153" y="2197"/>
                    <a:pt x="1248" y="2107"/>
                  </a:cubicBezTo>
                  <a:cubicBezTo>
                    <a:pt x="1359" y="2810"/>
                    <a:pt x="1470" y="2821"/>
                    <a:pt x="1512" y="2821"/>
                  </a:cubicBezTo>
                  <a:cubicBezTo>
                    <a:pt x="1523" y="2821"/>
                    <a:pt x="1534" y="2821"/>
                    <a:pt x="1544" y="2815"/>
                  </a:cubicBezTo>
                  <a:cubicBezTo>
                    <a:pt x="1782" y="2736"/>
                    <a:pt x="3241" y="452"/>
                    <a:pt x="3347" y="145"/>
                  </a:cubicBezTo>
                  <a:cubicBezTo>
                    <a:pt x="3363" y="114"/>
                    <a:pt x="3363" y="71"/>
                    <a:pt x="3347" y="40"/>
                  </a:cubicBezTo>
                  <a:cubicBezTo>
                    <a:pt x="3347" y="34"/>
                    <a:pt x="3342" y="29"/>
                    <a:pt x="3336" y="24"/>
                  </a:cubicBezTo>
                  <a:cubicBezTo>
                    <a:pt x="3331" y="24"/>
                    <a:pt x="3326" y="18"/>
                    <a:pt x="3321" y="13"/>
                  </a:cubicBezTo>
                  <a:lnTo>
                    <a:pt x="3315" y="13"/>
                  </a:lnTo>
                  <a:cubicBezTo>
                    <a:pt x="3310" y="13"/>
                    <a:pt x="3310" y="13"/>
                    <a:pt x="3305" y="8"/>
                  </a:cubicBezTo>
                  <a:lnTo>
                    <a:pt x="3294" y="8"/>
                  </a:lnTo>
                  <a:cubicBezTo>
                    <a:pt x="3270" y="3"/>
                    <a:pt x="3235" y="1"/>
                    <a:pt x="319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0" name="Google Shape;2630;p44"/>
            <p:cNvSpPr/>
            <p:nvPr/>
          </p:nvSpPr>
          <p:spPr>
            <a:xfrm>
              <a:off x="1314204" y="1043796"/>
              <a:ext cx="817500" cy="817495"/>
            </a:xfrm>
            <a:custGeom>
              <a:avLst/>
              <a:gdLst/>
              <a:ahLst/>
              <a:cxnLst/>
              <a:rect l="l" t="t" r="r" b="b"/>
              <a:pathLst>
                <a:path w="8175" h="8911" extrusionOk="0">
                  <a:moveTo>
                    <a:pt x="6855" y="0"/>
                  </a:moveTo>
                  <a:cubicBezTo>
                    <a:pt x="6784" y="0"/>
                    <a:pt x="6758" y="111"/>
                    <a:pt x="6831" y="140"/>
                  </a:cubicBezTo>
                  <a:cubicBezTo>
                    <a:pt x="6921" y="166"/>
                    <a:pt x="7006" y="203"/>
                    <a:pt x="7085" y="246"/>
                  </a:cubicBezTo>
                  <a:cubicBezTo>
                    <a:pt x="7096" y="246"/>
                    <a:pt x="7106" y="251"/>
                    <a:pt x="7117" y="251"/>
                  </a:cubicBezTo>
                  <a:lnTo>
                    <a:pt x="7117" y="240"/>
                  </a:lnTo>
                  <a:cubicBezTo>
                    <a:pt x="7120" y="241"/>
                    <a:pt x="7124" y="241"/>
                    <a:pt x="7127" y="241"/>
                  </a:cubicBezTo>
                  <a:cubicBezTo>
                    <a:pt x="7150" y="241"/>
                    <a:pt x="7171" y="227"/>
                    <a:pt x="7180" y="209"/>
                  </a:cubicBezTo>
                  <a:cubicBezTo>
                    <a:pt x="7202" y="177"/>
                    <a:pt x="7186" y="135"/>
                    <a:pt x="7149" y="113"/>
                  </a:cubicBezTo>
                  <a:cubicBezTo>
                    <a:pt x="7059" y="71"/>
                    <a:pt x="6969" y="34"/>
                    <a:pt x="6874" y="2"/>
                  </a:cubicBezTo>
                  <a:cubicBezTo>
                    <a:pt x="6867" y="1"/>
                    <a:pt x="6861" y="0"/>
                    <a:pt x="6855" y="0"/>
                  </a:cubicBezTo>
                  <a:close/>
                  <a:moveTo>
                    <a:pt x="7372" y="247"/>
                  </a:moveTo>
                  <a:cubicBezTo>
                    <a:pt x="7309" y="247"/>
                    <a:pt x="7266" y="333"/>
                    <a:pt x="7328" y="378"/>
                  </a:cubicBezTo>
                  <a:cubicBezTo>
                    <a:pt x="7408" y="425"/>
                    <a:pt x="7482" y="484"/>
                    <a:pt x="7551" y="542"/>
                  </a:cubicBezTo>
                  <a:cubicBezTo>
                    <a:pt x="7561" y="552"/>
                    <a:pt x="7582" y="558"/>
                    <a:pt x="7598" y="558"/>
                  </a:cubicBezTo>
                  <a:lnTo>
                    <a:pt x="7598" y="547"/>
                  </a:lnTo>
                  <a:cubicBezTo>
                    <a:pt x="7602" y="548"/>
                    <a:pt x="7606" y="549"/>
                    <a:pt x="7611" y="549"/>
                  </a:cubicBezTo>
                  <a:cubicBezTo>
                    <a:pt x="7624" y="549"/>
                    <a:pt x="7639" y="543"/>
                    <a:pt x="7651" y="531"/>
                  </a:cubicBezTo>
                  <a:cubicBezTo>
                    <a:pt x="7677" y="505"/>
                    <a:pt x="7672" y="457"/>
                    <a:pt x="7646" y="431"/>
                  </a:cubicBezTo>
                  <a:cubicBezTo>
                    <a:pt x="7566" y="367"/>
                    <a:pt x="7487" y="309"/>
                    <a:pt x="7408" y="256"/>
                  </a:cubicBezTo>
                  <a:cubicBezTo>
                    <a:pt x="7396" y="250"/>
                    <a:pt x="7383" y="247"/>
                    <a:pt x="7372" y="247"/>
                  </a:cubicBezTo>
                  <a:close/>
                  <a:moveTo>
                    <a:pt x="7802" y="622"/>
                  </a:moveTo>
                  <a:cubicBezTo>
                    <a:pt x="7751" y="622"/>
                    <a:pt x="7705" y="680"/>
                    <a:pt x="7741" y="732"/>
                  </a:cubicBezTo>
                  <a:cubicBezTo>
                    <a:pt x="7799" y="801"/>
                    <a:pt x="7852" y="880"/>
                    <a:pt x="7894" y="959"/>
                  </a:cubicBezTo>
                  <a:cubicBezTo>
                    <a:pt x="7905" y="981"/>
                    <a:pt x="7931" y="996"/>
                    <a:pt x="7958" y="996"/>
                  </a:cubicBezTo>
                  <a:lnTo>
                    <a:pt x="7958" y="986"/>
                  </a:lnTo>
                  <a:lnTo>
                    <a:pt x="7989" y="986"/>
                  </a:lnTo>
                  <a:cubicBezTo>
                    <a:pt x="8021" y="970"/>
                    <a:pt x="8037" y="922"/>
                    <a:pt x="8016" y="891"/>
                  </a:cubicBezTo>
                  <a:cubicBezTo>
                    <a:pt x="7968" y="801"/>
                    <a:pt x="7915" y="721"/>
                    <a:pt x="7852" y="642"/>
                  </a:cubicBezTo>
                  <a:cubicBezTo>
                    <a:pt x="7836" y="628"/>
                    <a:pt x="7819" y="622"/>
                    <a:pt x="7802" y="622"/>
                  </a:cubicBezTo>
                  <a:close/>
                  <a:moveTo>
                    <a:pt x="8062" y="1109"/>
                  </a:moveTo>
                  <a:cubicBezTo>
                    <a:pt x="8018" y="1109"/>
                    <a:pt x="7973" y="1148"/>
                    <a:pt x="7995" y="1208"/>
                  </a:cubicBezTo>
                  <a:cubicBezTo>
                    <a:pt x="8016" y="1292"/>
                    <a:pt x="8026" y="1382"/>
                    <a:pt x="8032" y="1472"/>
                  </a:cubicBezTo>
                  <a:cubicBezTo>
                    <a:pt x="8032" y="1509"/>
                    <a:pt x="8063" y="1541"/>
                    <a:pt x="8100" y="1541"/>
                  </a:cubicBezTo>
                  <a:cubicBezTo>
                    <a:pt x="8143" y="1541"/>
                    <a:pt x="8174" y="1509"/>
                    <a:pt x="8169" y="1467"/>
                  </a:cubicBezTo>
                  <a:cubicBezTo>
                    <a:pt x="8169" y="1366"/>
                    <a:pt x="8159" y="1266"/>
                    <a:pt x="8132" y="1171"/>
                  </a:cubicBezTo>
                  <a:cubicBezTo>
                    <a:pt x="8123" y="1128"/>
                    <a:pt x="8093" y="1109"/>
                    <a:pt x="8062" y="1109"/>
                  </a:cubicBezTo>
                  <a:close/>
                  <a:moveTo>
                    <a:pt x="8073" y="1681"/>
                  </a:moveTo>
                  <a:cubicBezTo>
                    <a:pt x="8042" y="1681"/>
                    <a:pt x="8014" y="1705"/>
                    <a:pt x="8005" y="1737"/>
                  </a:cubicBezTo>
                  <a:cubicBezTo>
                    <a:pt x="7989" y="1826"/>
                    <a:pt x="7968" y="1916"/>
                    <a:pt x="7936" y="2001"/>
                  </a:cubicBezTo>
                  <a:cubicBezTo>
                    <a:pt x="7921" y="2038"/>
                    <a:pt x="7942" y="2080"/>
                    <a:pt x="7979" y="2096"/>
                  </a:cubicBezTo>
                  <a:lnTo>
                    <a:pt x="8000" y="2096"/>
                  </a:lnTo>
                  <a:lnTo>
                    <a:pt x="8000" y="2091"/>
                  </a:lnTo>
                  <a:cubicBezTo>
                    <a:pt x="8032" y="2091"/>
                    <a:pt x="8058" y="2075"/>
                    <a:pt x="8069" y="2048"/>
                  </a:cubicBezTo>
                  <a:cubicBezTo>
                    <a:pt x="8100" y="1959"/>
                    <a:pt x="8127" y="1863"/>
                    <a:pt x="8148" y="1763"/>
                  </a:cubicBezTo>
                  <a:cubicBezTo>
                    <a:pt x="8153" y="1726"/>
                    <a:pt x="8127" y="1689"/>
                    <a:pt x="8090" y="1684"/>
                  </a:cubicBezTo>
                  <a:cubicBezTo>
                    <a:pt x="8084" y="1682"/>
                    <a:pt x="8079" y="1681"/>
                    <a:pt x="8073" y="1681"/>
                  </a:cubicBezTo>
                  <a:close/>
                  <a:moveTo>
                    <a:pt x="5732" y="2363"/>
                  </a:moveTo>
                  <a:cubicBezTo>
                    <a:pt x="5725" y="2363"/>
                    <a:pt x="5718" y="2364"/>
                    <a:pt x="5711" y="2366"/>
                  </a:cubicBezTo>
                  <a:cubicBezTo>
                    <a:pt x="5610" y="2387"/>
                    <a:pt x="5510" y="2424"/>
                    <a:pt x="5425" y="2477"/>
                  </a:cubicBezTo>
                  <a:cubicBezTo>
                    <a:pt x="5388" y="2498"/>
                    <a:pt x="5378" y="2540"/>
                    <a:pt x="5399" y="2577"/>
                  </a:cubicBezTo>
                  <a:cubicBezTo>
                    <a:pt x="5409" y="2598"/>
                    <a:pt x="5436" y="2609"/>
                    <a:pt x="5462" y="2609"/>
                  </a:cubicBezTo>
                  <a:lnTo>
                    <a:pt x="5457" y="2604"/>
                  </a:lnTo>
                  <a:lnTo>
                    <a:pt x="5499" y="2604"/>
                  </a:lnTo>
                  <a:cubicBezTo>
                    <a:pt x="5573" y="2556"/>
                    <a:pt x="5652" y="2524"/>
                    <a:pt x="5737" y="2503"/>
                  </a:cubicBezTo>
                  <a:cubicBezTo>
                    <a:pt x="5830" y="2493"/>
                    <a:pt x="5810" y="2363"/>
                    <a:pt x="5732" y="2363"/>
                  </a:cubicBezTo>
                  <a:close/>
                  <a:moveTo>
                    <a:pt x="7888" y="2216"/>
                  </a:moveTo>
                  <a:cubicBezTo>
                    <a:pt x="7864" y="2216"/>
                    <a:pt x="7841" y="2227"/>
                    <a:pt x="7825" y="2255"/>
                  </a:cubicBezTo>
                  <a:cubicBezTo>
                    <a:pt x="7804" y="2297"/>
                    <a:pt x="7783" y="2334"/>
                    <a:pt x="7762" y="2376"/>
                  </a:cubicBezTo>
                  <a:cubicBezTo>
                    <a:pt x="7736" y="2419"/>
                    <a:pt x="7714" y="2456"/>
                    <a:pt x="7688" y="2498"/>
                  </a:cubicBezTo>
                  <a:cubicBezTo>
                    <a:pt x="7667" y="2530"/>
                    <a:pt x="7677" y="2572"/>
                    <a:pt x="7709" y="2593"/>
                  </a:cubicBezTo>
                  <a:cubicBezTo>
                    <a:pt x="7720" y="2604"/>
                    <a:pt x="7736" y="2609"/>
                    <a:pt x="7746" y="2609"/>
                  </a:cubicBezTo>
                  <a:lnTo>
                    <a:pt x="7746" y="2598"/>
                  </a:lnTo>
                  <a:cubicBezTo>
                    <a:pt x="7751" y="2599"/>
                    <a:pt x="7755" y="2600"/>
                    <a:pt x="7760" y="2600"/>
                  </a:cubicBezTo>
                  <a:cubicBezTo>
                    <a:pt x="7780" y="2600"/>
                    <a:pt x="7797" y="2590"/>
                    <a:pt x="7810" y="2577"/>
                  </a:cubicBezTo>
                  <a:cubicBezTo>
                    <a:pt x="7836" y="2535"/>
                    <a:pt x="7862" y="2493"/>
                    <a:pt x="7889" y="2445"/>
                  </a:cubicBezTo>
                  <a:cubicBezTo>
                    <a:pt x="7910" y="2403"/>
                    <a:pt x="7936" y="2366"/>
                    <a:pt x="7952" y="2323"/>
                  </a:cubicBezTo>
                  <a:cubicBezTo>
                    <a:pt x="7985" y="2266"/>
                    <a:pt x="7937" y="2216"/>
                    <a:pt x="7888" y="2216"/>
                  </a:cubicBezTo>
                  <a:close/>
                  <a:moveTo>
                    <a:pt x="6004" y="2363"/>
                  </a:moveTo>
                  <a:cubicBezTo>
                    <a:pt x="5970" y="2363"/>
                    <a:pt x="5942" y="2387"/>
                    <a:pt x="5938" y="2419"/>
                  </a:cubicBezTo>
                  <a:cubicBezTo>
                    <a:pt x="5927" y="2456"/>
                    <a:pt x="5954" y="2493"/>
                    <a:pt x="5991" y="2503"/>
                  </a:cubicBezTo>
                  <a:cubicBezTo>
                    <a:pt x="6075" y="2519"/>
                    <a:pt x="6160" y="2556"/>
                    <a:pt x="6229" y="2598"/>
                  </a:cubicBezTo>
                  <a:cubicBezTo>
                    <a:pt x="6239" y="2609"/>
                    <a:pt x="6255" y="2609"/>
                    <a:pt x="6266" y="2609"/>
                  </a:cubicBezTo>
                  <a:lnTo>
                    <a:pt x="6266" y="2614"/>
                  </a:lnTo>
                  <a:cubicBezTo>
                    <a:pt x="6340" y="2614"/>
                    <a:pt x="6366" y="2519"/>
                    <a:pt x="6308" y="2482"/>
                  </a:cubicBezTo>
                  <a:cubicBezTo>
                    <a:pt x="6218" y="2424"/>
                    <a:pt x="6123" y="2382"/>
                    <a:pt x="6023" y="2366"/>
                  </a:cubicBezTo>
                  <a:cubicBezTo>
                    <a:pt x="6016" y="2364"/>
                    <a:pt x="6010" y="2363"/>
                    <a:pt x="6004" y="2363"/>
                  </a:cubicBezTo>
                  <a:close/>
                  <a:moveTo>
                    <a:pt x="6482" y="2655"/>
                  </a:moveTo>
                  <a:cubicBezTo>
                    <a:pt x="6466" y="2655"/>
                    <a:pt x="6449" y="2660"/>
                    <a:pt x="6435" y="2672"/>
                  </a:cubicBezTo>
                  <a:cubicBezTo>
                    <a:pt x="6409" y="2699"/>
                    <a:pt x="6403" y="2741"/>
                    <a:pt x="6430" y="2773"/>
                  </a:cubicBezTo>
                  <a:cubicBezTo>
                    <a:pt x="6488" y="2842"/>
                    <a:pt x="6541" y="2916"/>
                    <a:pt x="6583" y="2995"/>
                  </a:cubicBezTo>
                  <a:cubicBezTo>
                    <a:pt x="6599" y="3016"/>
                    <a:pt x="6620" y="3027"/>
                    <a:pt x="6646" y="3032"/>
                  </a:cubicBezTo>
                  <a:lnTo>
                    <a:pt x="6646" y="3021"/>
                  </a:lnTo>
                  <a:lnTo>
                    <a:pt x="6683" y="3021"/>
                  </a:lnTo>
                  <a:cubicBezTo>
                    <a:pt x="6715" y="3000"/>
                    <a:pt x="6731" y="2958"/>
                    <a:pt x="6710" y="2921"/>
                  </a:cubicBezTo>
                  <a:cubicBezTo>
                    <a:pt x="6662" y="2836"/>
                    <a:pt x="6604" y="2752"/>
                    <a:pt x="6535" y="2678"/>
                  </a:cubicBezTo>
                  <a:cubicBezTo>
                    <a:pt x="6521" y="2663"/>
                    <a:pt x="6502" y="2655"/>
                    <a:pt x="6482" y="2655"/>
                  </a:cubicBezTo>
                  <a:close/>
                  <a:moveTo>
                    <a:pt x="7575" y="2688"/>
                  </a:moveTo>
                  <a:cubicBezTo>
                    <a:pt x="7557" y="2688"/>
                    <a:pt x="7539" y="2696"/>
                    <a:pt x="7524" y="2715"/>
                  </a:cubicBezTo>
                  <a:cubicBezTo>
                    <a:pt x="7461" y="2783"/>
                    <a:pt x="7397" y="2847"/>
                    <a:pt x="7328" y="2910"/>
                  </a:cubicBezTo>
                  <a:cubicBezTo>
                    <a:pt x="7297" y="2931"/>
                    <a:pt x="7297" y="2979"/>
                    <a:pt x="7318" y="3011"/>
                  </a:cubicBezTo>
                  <a:cubicBezTo>
                    <a:pt x="7334" y="3027"/>
                    <a:pt x="7355" y="3032"/>
                    <a:pt x="7376" y="3032"/>
                  </a:cubicBezTo>
                  <a:lnTo>
                    <a:pt x="7376" y="3027"/>
                  </a:lnTo>
                  <a:cubicBezTo>
                    <a:pt x="7392" y="3027"/>
                    <a:pt x="7408" y="3027"/>
                    <a:pt x="7418" y="3016"/>
                  </a:cubicBezTo>
                  <a:cubicBezTo>
                    <a:pt x="7498" y="2953"/>
                    <a:pt x="7566" y="2884"/>
                    <a:pt x="7630" y="2810"/>
                  </a:cubicBezTo>
                  <a:cubicBezTo>
                    <a:pt x="7677" y="2755"/>
                    <a:pt x="7628" y="2688"/>
                    <a:pt x="7575" y="2688"/>
                  </a:cubicBezTo>
                  <a:close/>
                  <a:moveTo>
                    <a:pt x="5368" y="2708"/>
                  </a:moveTo>
                  <a:cubicBezTo>
                    <a:pt x="5319" y="2708"/>
                    <a:pt x="5260" y="2750"/>
                    <a:pt x="5288" y="2799"/>
                  </a:cubicBezTo>
                  <a:cubicBezTo>
                    <a:pt x="5330" y="2894"/>
                    <a:pt x="5399" y="2984"/>
                    <a:pt x="5483" y="3048"/>
                  </a:cubicBezTo>
                  <a:cubicBezTo>
                    <a:pt x="5499" y="3058"/>
                    <a:pt x="5515" y="3064"/>
                    <a:pt x="5531" y="3064"/>
                  </a:cubicBezTo>
                  <a:lnTo>
                    <a:pt x="5531" y="3058"/>
                  </a:lnTo>
                  <a:cubicBezTo>
                    <a:pt x="5552" y="3058"/>
                    <a:pt x="5568" y="3053"/>
                    <a:pt x="5584" y="3037"/>
                  </a:cubicBezTo>
                  <a:cubicBezTo>
                    <a:pt x="5605" y="3011"/>
                    <a:pt x="5605" y="2963"/>
                    <a:pt x="5573" y="2937"/>
                  </a:cubicBezTo>
                  <a:cubicBezTo>
                    <a:pt x="5504" y="2889"/>
                    <a:pt x="5452" y="2826"/>
                    <a:pt x="5420" y="2746"/>
                  </a:cubicBezTo>
                  <a:cubicBezTo>
                    <a:pt x="5414" y="2719"/>
                    <a:pt x="5393" y="2708"/>
                    <a:pt x="5368" y="2708"/>
                  </a:cubicBezTo>
                  <a:close/>
                  <a:moveTo>
                    <a:pt x="5773" y="3078"/>
                  </a:moveTo>
                  <a:cubicBezTo>
                    <a:pt x="5748" y="3078"/>
                    <a:pt x="5721" y="3093"/>
                    <a:pt x="5705" y="3116"/>
                  </a:cubicBezTo>
                  <a:cubicBezTo>
                    <a:pt x="5690" y="3153"/>
                    <a:pt x="5705" y="3196"/>
                    <a:pt x="5737" y="3212"/>
                  </a:cubicBezTo>
                  <a:cubicBezTo>
                    <a:pt x="5827" y="3259"/>
                    <a:pt x="5922" y="3291"/>
                    <a:pt x="6017" y="3317"/>
                  </a:cubicBezTo>
                  <a:cubicBezTo>
                    <a:pt x="6020" y="3320"/>
                    <a:pt x="6024" y="3321"/>
                    <a:pt x="6028" y="3321"/>
                  </a:cubicBezTo>
                  <a:cubicBezTo>
                    <a:pt x="6032" y="3321"/>
                    <a:pt x="6036" y="3320"/>
                    <a:pt x="6038" y="3317"/>
                  </a:cubicBezTo>
                  <a:lnTo>
                    <a:pt x="6038" y="3312"/>
                  </a:lnTo>
                  <a:cubicBezTo>
                    <a:pt x="6065" y="3312"/>
                    <a:pt x="6091" y="3296"/>
                    <a:pt x="6107" y="3270"/>
                  </a:cubicBezTo>
                  <a:cubicBezTo>
                    <a:pt x="6118" y="3233"/>
                    <a:pt x="6091" y="3190"/>
                    <a:pt x="6054" y="3180"/>
                  </a:cubicBezTo>
                  <a:cubicBezTo>
                    <a:pt x="5970" y="3159"/>
                    <a:pt x="5885" y="3127"/>
                    <a:pt x="5801" y="3085"/>
                  </a:cubicBezTo>
                  <a:cubicBezTo>
                    <a:pt x="5792" y="3080"/>
                    <a:pt x="5783" y="3078"/>
                    <a:pt x="5773" y="3078"/>
                  </a:cubicBezTo>
                  <a:close/>
                  <a:moveTo>
                    <a:pt x="6611" y="3226"/>
                  </a:moveTo>
                  <a:cubicBezTo>
                    <a:pt x="6606" y="3226"/>
                    <a:pt x="6600" y="3226"/>
                    <a:pt x="6594" y="3227"/>
                  </a:cubicBezTo>
                  <a:cubicBezTo>
                    <a:pt x="6549" y="3233"/>
                    <a:pt x="6504" y="3235"/>
                    <a:pt x="6459" y="3235"/>
                  </a:cubicBezTo>
                  <a:cubicBezTo>
                    <a:pt x="6414" y="3235"/>
                    <a:pt x="6369" y="3233"/>
                    <a:pt x="6324" y="3227"/>
                  </a:cubicBezTo>
                  <a:cubicBezTo>
                    <a:pt x="6322" y="3227"/>
                    <a:pt x="6320" y="3227"/>
                    <a:pt x="6319" y="3227"/>
                  </a:cubicBezTo>
                  <a:cubicBezTo>
                    <a:pt x="6228" y="3227"/>
                    <a:pt x="6220" y="3360"/>
                    <a:pt x="6308" y="3370"/>
                  </a:cubicBezTo>
                  <a:cubicBezTo>
                    <a:pt x="6356" y="3376"/>
                    <a:pt x="6403" y="3376"/>
                    <a:pt x="6451" y="3376"/>
                  </a:cubicBezTo>
                  <a:lnTo>
                    <a:pt x="6451" y="3370"/>
                  </a:lnTo>
                  <a:lnTo>
                    <a:pt x="6609" y="3370"/>
                  </a:lnTo>
                  <a:cubicBezTo>
                    <a:pt x="6704" y="3365"/>
                    <a:pt x="6696" y="3226"/>
                    <a:pt x="6611" y="3226"/>
                  </a:cubicBezTo>
                  <a:close/>
                  <a:moveTo>
                    <a:pt x="7142" y="3054"/>
                  </a:moveTo>
                  <a:cubicBezTo>
                    <a:pt x="7131" y="3054"/>
                    <a:pt x="7119" y="3057"/>
                    <a:pt x="7106" y="3064"/>
                  </a:cubicBezTo>
                  <a:cubicBezTo>
                    <a:pt x="7027" y="3106"/>
                    <a:pt x="6948" y="3143"/>
                    <a:pt x="6858" y="3169"/>
                  </a:cubicBezTo>
                  <a:cubicBezTo>
                    <a:pt x="6847" y="3175"/>
                    <a:pt x="6837" y="3180"/>
                    <a:pt x="6831" y="3190"/>
                  </a:cubicBezTo>
                  <a:cubicBezTo>
                    <a:pt x="6816" y="3164"/>
                    <a:pt x="6792" y="3152"/>
                    <a:pt x="6769" y="3152"/>
                  </a:cubicBezTo>
                  <a:cubicBezTo>
                    <a:pt x="6726" y="3152"/>
                    <a:pt x="6686" y="3189"/>
                    <a:pt x="6699" y="3243"/>
                  </a:cubicBezTo>
                  <a:cubicBezTo>
                    <a:pt x="6731" y="3328"/>
                    <a:pt x="6752" y="3418"/>
                    <a:pt x="6773" y="3508"/>
                  </a:cubicBezTo>
                  <a:cubicBezTo>
                    <a:pt x="6779" y="3539"/>
                    <a:pt x="6805" y="3561"/>
                    <a:pt x="6837" y="3566"/>
                  </a:cubicBezTo>
                  <a:lnTo>
                    <a:pt x="6853" y="3561"/>
                  </a:lnTo>
                  <a:cubicBezTo>
                    <a:pt x="6890" y="3555"/>
                    <a:pt x="6916" y="3518"/>
                    <a:pt x="6911" y="3476"/>
                  </a:cubicBezTo>
                  <a:cubicBezTo>
                    <a:pt x="6900" y="3418"/>
                    <a:pt x="6884" y="3365"/>
                    <a:pt x="6869" y="3307"/>
                  </a:cubicBezTo>
                  <a:lnTo>
                    <a:pt x="6869" y="3307"/>
                  </a:lnTo>
                  <a:cubicBezTo>
                    <a:pt x="6874" y="3309"/>
                    <a:pt x="6880" y="3311"/>
                    <a:pt x="6887" y="3311"/>
                  </a:cubicBezTo>
                  <a:cubicBezTo>
                    <a:pt x="6894" y="3311"/>
                    <a:pt x="6900" y="3309"/>
                    <a:pt x="6906" y="3307"/>
                  </a:cubicBezTo>
                  <a:cubicBezTo>
                    <a:pt x="7001" y="3275"/>
                    <a:pt x="7091" y="3238"/>
                    <a:pt x="7175" y="3190"/>
                  </a:cubicBezTo>
                  <a:cubicBezTo>
                    <a:pt x="7243" y="3145"/>
                    <a:pt x="7207" y="3054"/>
                    <a:pt x="7142" y="3054"/>
                  </a:cubicBezTo>
                  <a:close/>
                  <a:moveTo>
                    <a:pt x="6875" y="3697"/>
                  </a:moveTo>
                  <a:cubicBezTo>
                    <a:pt x="6836" y="3697"/>
                    <a:pt x="6797" y="3725"/>
                    <a:pt x="6805" y="3777"/>
                  </a:cubicBezTo>
                  <a:cubicBezTo>
                    <a:pt x="6810" y="3825"/>
                    <a:pt x="6810" y="3878"/>
                    <a:pt x="6810" y="3925"/>
                  </a:cubicBezTo>
                  <a:cubicBezTo>
                    <a:pt x="6810" y="3968"/>
                    <a:pt x="6805" y="4010"/>
                    <a:pt x="6805" y="4058"/>
                  </a:cubicBezTo>
                  <a:cubicBezTo>
                    <a:pt x="6800" y="4095"/>
                    <a:pt x="6831" y="4126"/>
                    <a:pt x="6869" y="4132"/>
                  </a:cubicBezTo>
                  <a:lnTo>
                    <a:pt x="6874" y="4132"/>
                  </a:lnTo>
                  <a:lnTo>
                    <a:pt x="6874" y="4121"/>
                  </a:lnTo>
                  <a:cubicBezTo>
                    <a:pt x="6911" y="4121"/>
                    <a:pt x="6943" y="4100"/>
                    <a:pt x="6948" y="4063"/>
                  </a:cubicBezTo>
                  <a:cubicBezTo>
                    <a:pt x="6953" y="4015"/>
                    <a:pt x="6953" y="3973"/>
                    <a:pt x="6953" y="3925"/>
                  </a:cubicBezTo>
                  <a:cubicBezTo>
                    <a:pt x="6953" y="3872"/>
                    <a:pt x="6948" y="3820"/>
                    <a:pt x="6948" y="3772"/>
                  </a:cubicBezTo>
                  <a:cubicBezTo>
                    <a:pt x="6948" y="3721"/>
                    <a:pt x="6911" y="3697"/>
                    <a:pt x="6875" y="3697"/>
                  </a:cubicBezTo>
                  <a:close/>
                  <a:moveTo>
                    <a:pt x="6841" y="4271"/>
                  </a:moveTo>
                  <a:cubicBezTo>
                    <a:pt x="6809" y="4271"/>
                    <a:pt x="6778" y="4291"/>
                    <a:pt x="6773" y="4332"/>
                  </a:cubicBezTo>
                  <a:cubicBezTo>
                    <a:pt x="6757" y="4422"/>
                    <a:pt x="6736" y="4512"/>
                    <a:pt x="6710" y="4602"/>
                  </a:cubicBezTo>
                  <a:cubicBezTo>
                    <a:pt x="6699" y="4639"/>
                    <a:pt x="6726" y="4681"/>
                    <a:pt x="6763" y="4692"/>
                  </a:cubicBezTo>
                  <a:lnTo>
                    <a:pt x="6779" y="4692"/>
                  </a:lnTo>
                  <a:lnTo>
                    <a:pt x="6784" y="4681"/>
                  </a:lnTo>
                  <a:cubicBezTo>
                    <a:pt x="6810" y="4681"/>
                    <a:pt x="6837" y="4666"/>
                    <a:pt x="6847" y="4644"/>
                  </a:cubicBezTo>
                  <a:cubicBezTo>
                    <a:pt x="6874" y="4549"/>
                    <a:pt x="6895" y="4454"/>
                    <a:pt x="6911" y="4359"/>
                  </a:cubicBezTo>
                  <a:cubicBezTo>
                    <a:pt x="6923" y="4303"/>
                    <a:pt x="6881" y="4271"/>
                    <a:pt x="6841" y="4271"/>
                  </a:cubicBezTo>
                  <a:close/>
                  <a:moveTo>
                    <a:pt x="6686" y="4823"/>
                  </a:moveTo>
                  <a:cubicBezTo>
                    <a:pt x="6662" y="4823"/>
                    <a:pt x="6639" y="4835"/>
                    <a:pt x="6625" y="4861"/>
                  </a:cubicBezTo>
                  <a:cubicBezTo>
                    <a:pt x="6594" y="4946"/>
                    <a:pt x="6557" y="5036"/>
                    <a:pt x="6514" y="5115"/>
                  </a:cubicBezTo>
                  <a:cubicBezTo>
                    <a:pt x="6493" y="5152"/>
                    <a:pt x="6509" y="5194"/>
                    <a:pt x="6546" y="5210"/>
                  </a:cubicBezTo>
                  <a:cubicBezTo>
                    <a:pt x="6557" y="5215"/>
                    <a:pt x="6567" y="5221"/>
                    <a:pt x="6578" y="5221"/>
                  </a:cubicBezTo>
                  <a:lnTo>
                    <a:pt x="6578" y="5215"/>
                  </a:lnTo>
                  <a:cubicBezTo>
                    <a:pt x="6604" y="5215"/>
                    <a:pt x="6625" y="5200"/>
                    <a:pt x="6641" y="5178"/>
                  </a:cubicBezTo>
                  <a:cubicBezTo>
                    <a:pt x="6683" y="5094"/>
                    <a:pt x="6720" y="5004"/>
                    <a:pt x="6757" y="4914"/>
                  </a:cubicBezTo>
                  <a:cubicBezTo>
                    <a:pt x="6771" y="4860"/>
                    <a:pt x="6728" y="4823"/>
                    <a:pt x="6686" y="4823"/>
                  </a:cubicBezTo>
                  <a:close/>
                  <a:moveTo>
                    <a:pt x="3088" y="5204"/>
                  </a:moveTo>
                  <a:cubicBezTo>
                    <a:pt x="3051" y="5204"/>
                    <a:pt x="3019" y="5230"/>
                    <a:pt x="3014" y="5268"/>
                  </a:cubicBezTo>
                  <a:cubicBezTo>
                    <a:pt x="3009" y="5305"/>
                    <a:pt x="3041" y="5342"/>
                    <a:pt x="3078" y="5348"/>
                  </a:cubicBezTo>
                  <a:cubicBezTo>
                    <a:pt x="3162" y="5358"/>
                    <a:pt x="3236" y="5390"/>
                    <a:pt x="3305" y="5443"/>
                  </a:cubicBezTo>
                  <a:cubicBezTo>
                    <a:pt x="3316" y="5448"/>
                    <a:pt x="3332" y="5453"/>
                    <a:pt x="3347" y="5453"/>
                  </a:cubicBezTo>
                  <a:cubicBezTo>
                    <a:pt x="3416" y="5453"/>
                    <a:pt x="3443" y="5369"/>
                    <a:pt x="3390" y="5326"/>
                  </a:cubicBezTo>
                  <a:cubicBezTo>
                    <a:pt x="3305" y="5263"/>
                    <a:pt x="3205" y="5221"/>
                    <a:pt x="3099" y="5205"/>
                  </a:cubicBezTo>
                  <a:cubicBezTo>
                    <a:pt x="3095" y="5204"/>
                    <a:pt x="3092" y="5204"/>
                    <a:pt x="3088" y="5204"/>
                  </a:cubicBezTo>
                  <a:close/>
                  <a:moveTo>
                    <a:pt x="2816" y="5256"/>
                  </a:moveTo>
                  <a:cubicBezTo>
                    <a:pt x="2802" y="5256"/>
                    <a:pt x="2786" y="5260"/>
                    <a:pt x="2771" y="5268"/>
                  </a:cubicBezTo>
                  <a:cubicBezTo>
                    <a:pt x="2708" y="5316"/>
                    <a:pt x="2671" y="5390"/>
                    <a:pt x="2671" y="5474"/>
                  </a:cubicBezTo>
                  <a:cubicBezTo>
                    <a:pt x="2671" y="5517"/>
                    <a:pt x="2681" y="5564"/>
                    <a:pt x="2697" y="5607"/>
                  </a:cubicBezTo>
                  <a:cubicBezTo>
                    <a:pt x="2702" y="5633"/>
                    <a:pt x="2729" y="5654"/>
                    <a:pt x="2761" y="5654"/>
                  </a:cubicBezTo>
                  <a:lnTo>
                    <a:pt x="2787" y="5654"/>
                  </a:lnTo>
                  <a:cubicBezTo>
                    <a:pt x="2824" y="5638"/>
                    <a:pt x="2845" y="5601"/>
                    <a:pt x="2829" y="5564"/>
                  </a:cubicBezTo>
                  <a:cubicBezTo>
                    <a:pt x="2819" y="5533"/>
                    <a:pt x="2813" y="5501"/>
                    <a:pt x="2813" y="5474"/>
                  </a:cubicBezTo>
                  <a:cubicBezTo>
                    <a:pt x="2808" y="5437"/>
                    <a:pt x="2824" y="5406"/>
                    <a:pt x="2856" y="5385"/>
                  </a:cubicBezTo>
                  <a:cubicBezTo>
                    <a:pt x="2887" y="5363"/>
                    <a:pt x="2893" y="5316"/>
                    <a:pt x="2872" y="5284"/>
                  </a:cubicBezTo>
                  <a:cubicBezTo>
                    <a:pt x="2859" y="5265"/>
                    <a:pt x="2839" y="5256"/>
                    <a:pt x="2816" y="5256"/>
                  </a:cubicBezTo>
                  <a:close/>
                  <a:moveTo>
                    <a:pt x="6439" y="5318"/>
                  </a:moveTo>
                  <a:cubicBezTo>
                    <a:pt x="6415" y="5318"/>
                    <a:pt x="6392" y="5330"/>
                    <a:pt x="6377" y="5358"/>
                  </a:cubicBezTo>
                  <a:cubicBezTo>
                    <a:pt x="6329" y="5437"/>
                    <a:pt x="6276" y="5517"/>
                    <a:pt x="6223" y="5591"/>
                  </a:cubicBezTo>
                  <a:cubicBezTo>
                    <a:pt x="6202" y="5622"/>
                    <a:pt x="6208" y="5665"/>
                    <a:pt x="6239" y="5691"/>
                  </a:cubicBezTo>
                  <a:cubicBezTo>
                    <a:pt x="6250" y="5696"/>
                    <a:pt x="6266" y="5702"/>
                    <a:pt x="6282" y="5702"/>
                  </a:cubicBezTo>
                  <a:cubicBezTo>
                    <a:pt x="6303" y="5702"/>
                    <a:pt x="6324" y="5691"/>
                    <a:pt x="6340" y="5675"/>
                  </a:cubicBezTo>
                  <a:cubicBezTo>
                    <a:pt x="6398" y="5596"/>
                    <a:pt x="6451" y="5517"/>
                    <a:pt x="6498" y="5432"/>
                  </a:cubicBezTo>
                  <a:cubicBezTo>
                    <a:pt x="6542" y="5374"/>
                    <a:pt x="6491" y="5318"/>
                    <a:pt x="6439" y="5318"/>
                  </a:cubicBezTo>
                  <a:close/>
                  <a:moveTo>
                    <a:pt x="3551" y="5515"/>
                  </a:moveTo>
                  <a:cubicBezTo>
                    <a:pt x="3499" y="5515"/>
                    <a:pt x="3451" y="5573"/>
                    <a:pt x="3490" y="5628"/>
                  </a:cubicBezTo>
                  <a:cubicBezTo>
                    <a:pt x="3543" y="5696"/>
                    <a:pt x="3591" y="5776"/>
                    <a:pt x="3628" y="5855"/>
                  </a:cubicBezTo>
                  <a:cubicBezTo>
                    <a:pt x="3638" y="5882"/>
                    <a:pt x="3665" y="5897"/>
                    <a:pt x="3696" y="5897"/>
                  </a:cubicBezTo>
                  <a:cubicBezTo>
                    <a:pt x="3707" y="5897"/>
                    <a:pt x="3712" y="5892"/>
                    <a:pt x="3723" y="5892"/>
                  </a:cubicBezTo>
                  <a:cubicBezTo>
                    <a:pt x="3760" y="5871"/>
                    <a:pt x="3776" y="5829"/>
                    <a:pt x="3754" y="5797"/>
                  </a:cubicBezTo>
                  <a:cubicBezTo>
                    <a:pt x="3712" y="5707"/>
                    <a:pt x="3659" y="5622"/>
                    <a:pt x="3601" y="5538"/>
                  </a:cubicBezTo>
                  <a:cubicBezTo>
                    <a:pt x="3586" y="5522"/>
                    <a:pt x="3568" y="5515"/>
                    <a:pt x="3551" y="5515"/>
                  </a:cubicBezTo>
                  <a:close/>
                  <a:moveTo>
                    <a:pt x="2906" y="5758"/>
                  </a:moveTo>
                  <a:cubicBezTo>
                    <a:pt x="2853" y="5758"/>
                    <a:pt x="2803" y="5817"/>
                    <a:pt x="2845" y="5871"/>
                  </a:cubicBezTo>
                  <a:cubicBezTo>
                    <a:pt x="2903" y="5950"/>
                    <a:pt x="2972" y="6024"/>
                    <a:pt x="3046" y="6093"/>
                  </a:cubicBezTo>
                  <a:cubicBezTo>
                    <a:pt x="3057" y="6104"/>
                    <a:pt x="3072" y="6109"/>
                    <a:pt x="3094" y="6109"/>
                  </a:cubicBezTo>
                  <a:cubicBezTo>
                    <a:pt x="3157" y="6109"/>
                    <a:pt x="3189" y="6030"/>
                    <a:pt x="3141" y="5987"/>
                  </a:cubicBezTo>
                  <a:cubicBezTo>
                    <a:pt x="3078" y="5924"/>
                    <a:pt x="3014" y="5855"/>
                    <a:pt x="2961" y="5786"/>
                  </a:cubicBezTo>
                  <a:cubicBezTo>
                    <a:pt x="2946" y="5766"/>
                    <a:pt x="2925" y="5758"/>
                    <a:pt x="2906" y="5758"/>
                  </a:cubicBezTo>
                  <a:close/>
                  <a:moveTo>
                    <a:pt x="6107" y="5783"/>
                  </a:moveTo>
                  <a:cubicBezTo>
                    <a:pt x="6087" y="5783"/>
                    <a:pt x="6066" y="5792"/>
                    <a:pt x="6049" y="5813"/>
                  </a:cubicBezTo>
                  <a:lnTo>
                    <a:pt x="6012" y="5855"/>
                  </a:lnTo>
                  <a:cubicBezTo>
                    <a:pt x="5964" y="5913"/>
                    <a:pt x="5912" y="5966"/>
                    <a:pt x="5864" y="6014"/>
                  </a:cubicBezTo>
                  <a:cubicBezTo>
                    <a:pt x="5832" y="6040"/>
                    <a:pt x="5832" y="6088"/>
                    <a:pt x="5864" y="6114"/>
                  </a:cubicBezTo>
                  <a:cubicBezTo>
                    <a:pt x="5875" y="6130"/>
                    <a:pt x="5896" y="6135"/>
                    <a:pt x="5912" y="6135"/>
                  </a:cubicBezTo>
                  <a:cubicBezTo>
                    <a:pt x="5933" y="6135"/>
                    <a:pt x="5949" y="6130"/>
                    <a:pt x="5959" y="6119"/>
                  </a:cubicBezTo>
                  <a:cubicBezTo>
                    <a:pt x="6017" y="6061"/>
                    <a:pt x="6070" y="6008"/>
                    <a:pt x="6123" y="5945"/>
                  </a:cubicBezTo>
                  <a:lnTo>
                    <a:pt x="6160" y="5903"/>
                  </a:lnTo>
                  <a:cubicBezTo>
                    <a:pt x="6210" y="5848"/>
                    <a:pt x="6161" y="5783"/>
                    <a:pt x="6107" y="5783"/>
                  </a:cubicBezTo>
                  <a:close/>
                  <a:moveTo>
                    <a:pt x="3316" y="6152"/>
                  </a:moveTo>
                  <a:cubicBezTo>
                    <a:pt x="3258" y="6152"/>
                    <a:pt x="3216" y="6230"/>
                    <a:pt x="3273" y="6278"/>
                  </a:cubicBezTo>
                  <a:cubicBezTo>
                    <a:pt x="3353" y="6336"/>
                    <a:pt x="3432" y="6389"/>
                    <a:pt x="3522" y="6437"/>
                  </a:cubicBezTo>
                  <a:cubicBezTo>
                    <a:pt x="3532" y="6442"/>
                    <a:pt x="3543" y="6442"/>
                    <a:pt x="3554" y="6442"/>
                  </a:cubicBezTo>
                  <a:cubicBezTo>
                    <a:pt x="3628" y="6442"/>
                    <a:pt x="3654" y="6347"/>
                    <a:pt x="3591" y="6310"/>
                  </a:cubicBezTo>
                  <a:cubicBezTo>
                    <a:pt x="3506" y="6262"/>
                    <a:pt x="3432" y="6215"/>
                    <a:pt x="3353" y="6162"/>
                  </a:cubicBezTo>
                  <a:cubicBezTo>
                    <a:pt x="3340" y="6155"/>
                    <a:pt x="3328" y="6152"/>
                    <a:pt x="3316" y="6152"/>
                  </a:cubicBezTo>
                  <a:close/>
                  <a:moveTo>
                    <a:pt x="5691" y="6181"/>
                  </a:moveTo>
                  <a:cubicBezTo>
                    <a:pt x="5679" y="6181"/>
                    <a:pt x="5665" y="6185"/>
                    <a:pt x="5652" y="6193"/>
                  </a:cubicBezTo>
                  <a:cubicBezTo>
                    <a:pt x="5578" y="6252"/>
                    <a:pt x="5504" y="6304"/>
                    <a:pt x="5425" y="6347"/>
                  </a:cubicBezTo>
                  <a:cubicBezTo>
                    <a:pt x="5388" y="6368"/>
                    <a:pt x="5378" y="6410"/>
                    <a:pt x="5399" y="6447"/>
                  </a:cubicBezTo>
                  <a:cubicBezTo>
                    <a:pt x="5409" y="6468"/>
                    <a:pt x="5436" y="6479"/>
                    <a:pt x="5462" y="6479"/>
                  </a:cubicBezTo>
                  <a:cubicBezTo>
                    <a:pt x="5473" y="6479"/>
                    <a:pt x="5483" y="6479"/>
                    <a:pt x="5494" y="6474"/>
                  </a:cubicBezTo>
                  <a:cubicBezTo>
                    <a:pt x="5578" y="6421"/>
                    <a:pt x="5663" y="6368"/>
                    <a:pt x="5742" y="6310"/>
                  </a:cubicBezTo>
                  <a:cubicBezTo>
                    <a:pt x="5795" y="6262"/>
                    <a:pt x="5750" y="6181"/>
                    <a:pt x="5691" y="6181"/>
                  </a:cubicBezTo>
                  <a:close/>
                  <a:moveTo>
                    <a:pt x="5208" y="6458"/>
                  </a:moveTo>
                  <a:cubicBezTo>
                    <a:pt x="5199" y="6458"/>
                    <a:pt x="5190" y="6459"/>
                    <a:pt x="5182" y="6463"/>
                  </a:cubicBezTo>
                  <a:cubicBezTo>
                    <a:pt x="5097" y="6495"/>
                    <a:pt x="5007" y="6521"/>
                    <a:pt x="4918" y="6537"/>
                  </a:cubicBezTo>
                  <a:cubicBezTo>
                    <a:pt x="4838" y="6558"/>
                    <a:pt x="4849" y="6675"/>
                    <a:pt x="4933" y="6680"/>
                  </a:cubicBezTo>
                  <a:lnTo>
                    <a:pt x="4949" y="6680"/>
                  </a:lnTo>
                  <a:cubicBezTo>
                    <a:pt x="5044" y="6659"/>
                    <a:pt x="5140" y="6632"/>
                    <a:pt x="5235" y="6595"/>
                  </a:cubicBezTo>
                  <a:cubicBezTo>
                    <a:pt x="5267" y="6579"/>
                    <a:pt x="5288" y="6542"/>
                    <a:pt x="5272" y="6505"/>
                  </a:cubicBezTo>
                  <a:cubicBezTo>
                    <a:pt x="5264" y="6477"/>
                    <a:pt x="5237" y="6458"/>
                    <a:pt x="5208" y="6458"/>
                  </a:cubicBezTo>
                  <a:close/>
                  <a:moveTo>
                    <a:pt x="4364" y="6558"/>
                  </a:moveTo>
                  <a:cubicBezTo>
                    <a:pt x="4326" y="6558"/>
                    <a:pt x="4299" y="6588"/>
                    <a:pt x="4294" y="6627"/>
                  </a:cubicBezTo>
                  <a:cubicBezTo>
                    <a:pt x="4288" y="6664"/>
                    <a:pt x="4320" y="6701"/>
                    <a:pt x="4357" y="6701"/>
                  </a:cubicBezTo>
                  <a:cubicBezTo>
                    <a:pt x="4431" y="6712"/>
                    <a:pt x="4500" y="6717"/>
                    <a:pt x="4574" y="6717"/>
                  </a:cubicBezTo>
                  <a:lnTo>
                    <a:pt x="4653" y="6712"/>
                  </a:lnTo>
                  <a:cubicBezTo>
                    <a:pt x="4655" y="6712"/>
                    <a:pt x="4656" y="6712"/>
                    <a:pt x="4658" y="6712"/>
                  </a:cubicBezTo>
                  <a:cubicBezTo>
                    <a:pt x="4749" y="6712"/>
                    <a:pt x="4747" y="6568"/>
                    <a:pt x="4661" y="6568"/>
                  </a:cubicBezTo>
                  <a:cubicBezTo>
                    <a:pt x="4657" y="6568"/>
                    <a:pt x="4653" y="6568"/>
                    <a:pt x="4648" y="6569"/>
                  </a:cubicBezTo>
                  <a:cubicBezTo>
                    <a:pt x="4622" y="6570"/>
                    <a:pt x="4597" y="6571"/>
                    <a:pt x="4573" y="6571"/>
                  </a:cubicBezTo>
                  <a:cubicBezTo>
                    <a:pt x="4505" y="6571"/>
                    <a:pt x="4439" y="6566"/>
                    <a:pt x="4373" y="6558"/>
                  </a:cubicBezTo>
                  <a:cubicBezTo>
                    <a:pt x="4370" y="6558"/>
                    <a:pt x="4367" y="6558"/>
                    <a:pt x="4364" y="6558"/>
                  </a:cubicBezTo>
                  <a:close/>
                  <a:moveTo>
                    <a:pt x="3813" y="6023"/>
                  </a:moveTo>
                  <a:cubicBezTo>
                    <a:pt x="3765" y="6023"/>
                    <a:pt x="3706" y="6062"/>
                    <a:pt x="3733" y="6109"/>
                  </a:cubicBezTo>
                  <a:cubicBezTo>
                    <a:pt x="3760" y="6199"/>
                    <a:pt x="3781" y="6289"/>
                    <a:pt x="3802" y="6378"/>
                  </a:cubicBezTo>
                  <a:cubicBezTo>
                    <a:pt x="3802" y="6394"/>
                    <a:pt x="3813" y="6410"/>
                    <a:pt x="3828" y="6421"/>
                  </a:cubicBezTo>
                  <a:cubicBezTo>
                    <a:pt x="3822" y="6419"/>
                    <a:pt x="3815" y="6418"/>
                    <a:pt x="3809" y="6418"/>
                  </a:cubicBezTo>
                  <a:cubicBezTo>
                    <a:pt x="3734" y="6418"/>
                    <a:pt x="3708" y="6529"/>
                    <a:pt x="3786" y="6558"/>
                  </a:cubicBezTo>
                  <a:cubicBezTo>
                    <a:pt x="3813" y="6569"/>
                    <a:pt x="3839" y="6579"/>
                    <a:pt x="3866" y="6590"/>
                  </a:cubicBezTo>
                  <a:cubicBezTo>
                    <a:pt x="3844" y="6601"/>
                    <a:pt x="3834" y="6627"/>
                    <a:pt x="3834" y="6653"/>
                  </a:cubicBezTo>
                  <a:cubicBezTo>
                    <a:pt x="3839" y="6701"/>
                    <a:pt x="3839" y="6754"/>
                    <a:pt x="3839" y="6796"/>
                  </a:cubicBezTo>
                  <a:cubicBezTo>
                    <a:pt x="3839" y="6838"/>
                    <a:pt x="3834" y="6881"/>
                    <a:pt x="3834" y="6928"/>
                  </a:cubicBezTo>
                  <a:cubicBezTo>
                    <a:pt x="3834" y="6965"/>
                    <a:pt x="3860" y="7002"/>
                    <a:pt x="3903" y="7002"/>
                  </a:cubicBezTo>
                  <a:cubicBezTo>
                    <a:pt x="3940" y="7002"/>
                    <a:pt x="3971" y="6971"/>
                    <a:pt x="3971" y="6934"/>
                  </a:cubicBezTo>
                  <a:cubicBezTo>
                    <a:pt x="3977" y="6886"/>
                    <a:pt x="3977" y="6844"/>
                    <a:pt x="3977" y="6791"/>
                  </a:cubicBezTo>
                  <a:cubicBezTo>
                    <a:pt x="3977" y="6743"/>
                    <a:pt x="3971" y="6690"/>
                    <a:pt x="3971" y="6643"/>
                  </a:cubicBezTo>
                  <a:cubicBezTo>
                    <a:pt x="3971" y="6638"/>
                    <a:pt x="3971" y="6627"/>
                    <a:pt x="3966" y="6622"/>
                  </a:cubicBezTo>
                  <a:lnTo>
                    <a:pt x="3966" y="6622"/>
                  </a:lnTo>
                  <a:cubicBezTo>
                    <a:pt x="3998" y="6632"/>
                    <a:pt x="4029" y="6643"/>
                    <a:pt x="4061" y="6648"/>
                  </a:cubicBezTo>
                  <a:cubicBezTo>
                    <a:pt x="4068" y="6650"/>
                    <a:pt x="4074" y="6650"/>
                    <a:pt x="4080" y="6650"/>
                  </a:cubicBezTo>
                  <a:cubicBezTo>
                    <a:pt x="4156" y="6650"/>
                    <a:pt x="4181" y="6535"/>
                    <a:pt x="4098" y="6511"/>
                  </a:cubicBezTo>
                  <a:cubicBezTo>
                    <a:pt x="4019" y="6490"/>
                    <a:pt x="3940" y="6463"/>
                    <a:pt x="3866" y="6437"/>
                  </a:cubicBezTo>
                  <a:lnTo>
                    <a:pt x="3881" y="6437"/>
                  </a:lnTo>
                  <a:cubicBezTo>
                    <a:pt x="3918" y="6426"/>
                    <a:pt x="3945" y="6389"/>
                    <a:pt x="3940" y="6352"/>
                  </a:cubicBezTo>
                  <a:cubicBezTo>
                    <a:pt x="3918" y="6257"/>
                    <a:pt x="3897" y="6162"/>
                    <a:pt x="3866" y="6067"/>
                  </a:cubicBezTo>
                  <a:cubicBezTo>
                    <a:pt x="3864" y="6036"/>
                    <a:pt x="3840" y="6023"/>
                    <a:pt x="3813" y="6023"/>
                  </a:cubicBezTo>
                  <a:close/>
                  <a:moveTo>
                    <a:pt x="236" y="6792"/>
                  </a:moveTo>
                  <a:cubicBezTo>
                    <a:pt x="217" y="6792"/>
                    <a:pt x="199" y="6799"/>
                    <a:pt x="186" y="6812"/>
                  </a:cubicBezTo>
                  <a:cubicBezTo>
                    <a:pt x="117" y="6891"/>
                    <a:pt x="64" y="6986"/>
                    <a:pt x="38" y="7092"/>
                  </a:cubicBezTo>
                  <a:cubicBezTo>
                    <a:pt x="32" y="7129"/>
                    <a:pt x="54" y="7166"/>
                    <a:pt x="91" y="7177"/>
                  </a:cubicBezTo>
                  <a:lnTo>
                    <a:pt x="112" y="7177"/>
                  </a:lnTo>
                  <a:cubicBezTo>
                    <a:pt x="138" y="7177"/>
                    <a:pt x="165" y="7156"/>
                    <a:pt x="175" y="7129"/>
                  </a:cubicBezTo>
                  <a:cubicBezTo>
                    <a:pt x="196" y="7050"/>
                    <a:pt x="233" y="6976"/>
                    <a:pt x="286" y="6918"/>
                  </a:cubicBezTo>
                  <a:cubicBezTo>
                    <a:pt x="313" y="6886"/>
                    <a:pt x="313" y="6844"/>
                    <a:pt x="286" y="6812"/>
                  </a:cubicBezTo>
                  <a:cubicBezTo>
                    <a:pt x="273" y="6799"/>
                    <a:pt x="255" y="6792"/>
                    <a:pt x="236" y="6792"/>
                  </a:cubicBezTo>
                  <a:close/>
                  <a:moveTo>
                    <a:pt x="3867" y="7142"/>
                  </a:moveTo>
                  <a:cubicBezTo>
                    <a:pt x="3836" y="7142"/>
                    <a:pt x="3807" y="7160"/>
                    <a:pt x="3802" y="7203"/>
                  </a:cubicBezTo>
                  <a:cubicBezTo>
                    <a:pt x="3781" y="7293"/>
                    <a:pt x="3760" y="7383"/>
                    <a:pt x="3728" y="7468"/>
                  </a:cubicBezTo>
                  <a:cubicBezTo>
                    <a:pt x="3717" y="7505"/>
                    <a:pt x="3739" y="7547"/>
                    <a:pt x="3776" y="7557"/>
                  </a:cubicBezTo>
                  <a:cubicBezTo>
                    <a:pt x="3781" y="7557"/>
                    <a:pt x="3791" y="7563"/>
                    <a:pt x="3797" y="7563"/>
                  </a:cubicBezTo>
                  <a:cubicBezTo>
                    <a:pt x="3828" y="7563"/>
                    <a:pt x="3855" y="7542"/>
                    <a:pt x="3866" y="7515"/>
                  </a:cubicBezTo>
                  <a:cubicBezTo>
                    <a:pt x="3897" y="7420"/>
                    <a:pt x="3924" y="7325"/>
                    <a:pt x="3940" y="7230"/>
                  </a:cubicBezTo>
                  <a:cubicBezTo>
                    <a:pt x="3952" y="7175"/>
                    <a:pt x="3908" y="7142"/>
                    <a:pt x="3867" y="7142"/>
                  </a:cubicBezTo>
                  <a:close/>
                  <a:moveTo>
                    <a:pt x="66" y="7319"/>
                  </a:moveTo>
                  <a:cubicBezTo>
                    <a:pt x="28" y="7319"/>
                    <a:pt x="1" y="7349"/>
                    <a:pt x="1" y="7388"/>
                  </a:cubicBezTo>
                  <a:lnTo>
                    <a:pt x="1" y="7404"/>
                  </a:lnTo>
                  <a:cubicBezTo>
                    <a:pt x="1" y="7499"/>
                    <a:pt x="11" y="7594"/>
                    <a:pt x="27" y="7684"/>
                  </a:cubicBezTo>
                  <a:cubicBezTo>
                    <a:pt x="32" y="7716"/>
                    <a:pt x="64" y="7743"/>
                    <a:pt x="96" y="7743"/>
                  </a:cubicBezTo>
                  <a:lnTo>
                    <a:pt x="112" y="7743"/>
                  </a:lnTo>
                  <a:cubicBezTo>
                    <a:pt x="149" y="7732"/>
                    <a:pt x="175" y="7695"/>
                    <a:pt x="165" y="7658"/>
                  </a:cubicBezTo>
                  <a:cubicBezTo>
                    <a:pt x="149" y="7573"/>
                    <a:pt x="143" y="7489"/>
                    <a:pt x="143" y="7404"/>
                  </a:cubicBezTo>
                  <a:lnTo>
                    <a:pt x="143" y="7388"/>
                  </a:lnTo>
                  <a:cubicBezTo>
                    <a:pt x="143" y="7351"/>
                    <a:pt x="112" y="7320"/>
                    <a:pt x="75" y="7320"/>
                  </a:cubicBezTo>
                  <a:cubicBezTo>
                    <a:pt x="72" y="7319"/>
                    <a:pt x="69" y="7319"/>
                    <a:pt x="66" y="7319"/>
                  </a:cubicBezTo>
                  <a:close/>
                  <a:moveTo>
                    <a:pt x="3687" y="7681"/>
                  </a:moveTo>
                  <a:cubicBezTo>
                    <a:pt x="3663" y="7681"/>
                    <a:pt x="3638" y="7693"/>
                    <a:pt x="3622" y="7721"/>
                  </a:cubicBezTo>
                  <a:cubicBezTo>
                    <a:pt x="3580" y="7801"/>
                    <a:pt x="3532" y="7880"/>
                    <a:pt x="3480" y="7954"/>
                  </a:cubicBezTo>
                  <a:cubicBezTo>
                    <a:pt x="3458" y="7986"/>
                    <a:pt x="3464" y="8028"/>
                    <a:pt x="3495" y="8054"/>
                  </a:cubicBezTo>
                  <a:cubicBezTo>
                    <a:pt x="3506" y="8060"/>
                    <a:pt x="3522" y="8065"/>
                    <a:pt x="3538" y="8065"/>
                  </a:cubicBezTo>
                  <a:cubicBezTo>
                    <a:pt x="3559" y="8065"/>
                    <a:pt x="3580" y="8054"/>
                    <a:pt x="3596" y="8039"/>
                  </a:cubicBezTo>
                  <a:cubicBezTo>
                    <a:pt x="3654" y="7959"/>
                    <a:pt x="3707" y="7875"/>
                    <a:pt x="3749" y="7785"/>
                  </a:cubicBezTo>
                  <a:cubicBezTo>
                    <a:pt x="3781" y="7728"/>
                    <a:pt x="3735" y="7681"/>
                    <a:pt x="3687" y="7681"/>
                  </a:cubicBezTo>
                  <a:close/>
                  <a:moveTo>
                    <a:pt x="181" y="7884"/>
                  </a:moveTo>
                  <a:cubicBezTo>
                    <a:pt x="139" y="7884"/>
                    <a:pt x="98" y="7921"/>
                    <a:pt x="112" y="7975"/>
                  </a:cubicBezTo>
                  <a:cubicBezTo>
                    <a:pt x="143" y="8065"/>
                    <a:pt x="191" y="8155"/>
                    <a:pt x="244" y="8240"/>
                  </a:cubicBezTo>
                  <a:cubicBezTo>
                    <a:pt x="255" y="8255"/>
                    <a:pt x="281" y="8271"/>
                    <a:pt x="302" y="8271"/>
                  </a:cubicBezTo>
                  <a:cubicBezTo>
                    <a:pt x="318" y="8271"/>
                    <a:pt x="329" y="8266"/>
                    <a:pt x="344" y="8261"/>
                  </a:cubicBezTo>
                  <a:cubicBezTo>
                    <a:pt x="376" y="8240"/>
                    <a:pt x="387" y="8197"/>
                    <a:pt x="366" y="8165"/>
                  </a:cubicBezTo>
                  <a:cubicBezTo>
                    <a:pt x="318" y="8086"/>
                    <a:pt x="276" y="8007"/>
                    <a:pt x="244" y="7922"/>
                  </a:cubicBezTo>
                  <a:cubicBezTo>
                    <a:pt x="229" y="7896"/>
                    <a:pt x="205" y="7884"/>
                    <a:pt x="181" y="7884"/>
                  </a:cubicBezTo>
                  <a:close/>
                  <a:moveTo>
                    <a:pt x="3348" y="8135"/>
                  </a:moveTo>
                  <a:cubicBezTo>
                    <a:pt x="3332" y="8135"/>
                    <a:pt x="3315" y="8141"/>
                    <a:pt x="3300" y="8155"/>
                  </a:cubicBezTo>
                  <a:cubicBezTo>
                    <a:pt x="3236" y="8218"/>
                    <a:pt x="3168" y="8277"/>
                    <a:pt x="3094" y="8335"/>
                  </a:cubicBezTo>
                  <a:cubicBezTo>
                    <a:pt x="3030" y="8372"/>
                    <a:pt x="3062" y="8467"/>
                    <a:pt x="3136" y="8467"/>
                  </a:cubicBezTo>
                  <a:cubicBezTo>
                    <a:pt x="3146" y="8462"/>
                    <a:pt x="3162" y="8456"/>
                    <a:pt x="3178" y="8451"/>
                  </a:cubicBezTo>
                  <a:cubicBezTo>
                    <a:pt x="3258" y="8393"/>
                    <a:pt x="3332" y="8329"/>
                    <a:pt x="3400" y="8261"/>
                  </a:cubicBezTo>
                  <a:cubicBezTo>
                    <a:pt x="3454" y="8207"/>
                    <a:pt x="3405" y="8135"/>
                    <a:pt x="3348" y="8135"/>
                  </a:cubicBezTo>
                  <a:close/>
                  <a:moveTo>
                    <a:pt x="479" y="8348"/>
                  </a:moveTo>
                  <a:cubicBezTo>
                    <a:pt x="461" y="8348"/>
                    <a:pt x="442" y="8356"/>
                    <a:pt x="429" y="8372"/>
                  </a:cubicBezTo>
                  <a:cubicBezTo>
                    <a:pt x="403" y="8398"/>
                    <a:pt x="403" y="8446"/>
                    <a:pt x="429" y="8472"/>
                  </a:cubicBezTo>
                  <a:cubicBezTo>
                    <a:pt x="503" y="8541"/>
                    <a:pt x="577" y="8604"/>
                    <a:pt x="662" y="8657"/>
                  </a:cubicBezTo>
                  <a:cubicBezTo>
                    <a:pt x="677" y="8668"/>
                    <a:pt x="688" y="8673"/>
                    <a:pt x="704" y="8673"/>
                  </a:cubicBezTo>
                  <a:cubicBezTo>
                    <a:pt x="725" y="8668"/>
                    <a:pt x="746" y="8657"/>
                    <a:pt x="762" y="8636"/>
                  </a:cubicBezTo>
                  <a:cubicBezTo>
                    <a:pt x="783" y="8604"/>
                    <a:pt x="773" y="8562"/>
                    <a:pt x="741" y="8541"/>
                  </a:cubicBezTo>
                  <a:cubicBezTo>
                    <a:pt x="662" y="8488"/>
                    <a:pt x="593" y="8435"/>
                    <a:pt x="529" y="8372"/>
                  </a:cubicBezTo>
                  <a:cubicBezTo>
                    <a:pt x="516" y="8356"/>
                    <a:pt x="498" y="8348"/>
                    <a:pt x="479" y="8348"/>
                  </a:cubicBezTo>
                  <a:close/>
                  <a:moveTo>
                    <a:pt x="2892" y="8470"/>
                  </a:moveTo>
                  <a:cubicBezTo>
                    <a:pt x="2881" y="8470"/>
                    <a:pt x="2870" y="8473"/>
                    <a:pt x="2861" y="8477"/>
                  </a:cubicBezTo>
                  <a:cubicBezTo>
                    <a:pt x="2776" y="8520"/>
                    <a:pt x="2692" y="8557"/>
                    <a:pt x="2607" y="8588"/>
                  </a:cubicBezTo>
                  <a:cubicBezTo>
                    <a:pt x="2533" y="8615"/>
                    <a:pt x="2549" y="8726"/>
                    <a:pt x="2628" y="8726"/>
                  </a:cubicBezTo>
                  <a:cubicBezTo>
                    <a:pt x="2639" y="8726"/>
                    <a:pt x="2650" y="8726"/>
                    <a:pt x="2655" y="8721"/>
                  </a:cubicBezTo>
                  <a:cubicBezTo>
                    <a:pt x="2745" y="8689"/>
                    <a:pt x="2835" y="8652"/>
                    <a:pt x="2924" y="8604"/>
                  </a:cubicBezTo>
                  <a:cubicBezTo>
                    <a:pt x="2956" y="8588"/>
                    <a:pt x="2972" y="8546"/>
                    <a:pt x="2956" y="8509"/>
                  </a:cubicBezTo>
                  <a:cubicBezTo>
                    <a:pt x="2941" y="8483"/>
                    <a:pt x="2916" y="8470"/>
                    <a:pt x="2892" y="8470"/>
                  </a:cubicBezTo>
                  <a:close/>
                  <a:moveTo>
                    <a:pt x="2357" y="8666"/>
                  </a:moveTo>
                  <a:cubicBezTo>
                    <a:pt x="2353" y="8666"/>
                    <a:pt x="2348" y="8667"/>
                    <a:pt x="2343" y="8668"/>
                  </a:cubicBezTo>
                  <a:cubicBezTo>
                    <a:pt x="2248" y="8689"/>
                    <a:pt x="2158" y="8710"/>
                    <a:pt x="2068" y="8726"/>
                  </a:cubicBezTo>
                  <a:cubicBezTo>
                    <a:pt x="1983" y="8742"/>
                    <a:pt x="1994" y="8863"/>
                    <a:pt x="2079" y="8869"/>
                  </a:cubicBezTo>
                  <a:lnTo>
                    <a:pt x="2089" y="8869"/>
                  </a:lnTo>
                  <a:cubicBezTo>
                    <a:pt x="2184" y="8853"/>
                    <a:pt x="2279" y="8832"/>
                    <a:pt x="2375" y="8805"/>
                  </a:cubicBezTo>
                  <a:cubicBezTo>
                    <a:pt x="2454" y="8780"/>
                    <a:pt x="2431" y="8666"/>
                    <a:pt x="2357" y="8666"/>
                  </a:cubicBezTo>
                  <a:close/>
                  <a:moveTo>
                    <a:pt x="960" y="8660"/>
                  </a:moveTo>
                  <a:cubicBezTo>
                    <a:pt x="893" y="8660"/>
                    <a:pt x="863" y="8761"/>
                    <a:pt x="931" y="8795"/>
                  </a:cubicBezTo>
                  <a:cubicBezTo>
                    <a:pt x="1021" y="8832"/>
                    <a:pt x="1116" y="8858"/>
                    <a:pt x="1217" y="8874"/>
                  </a:cubicBezTo>
                  <a:lnTo>
                    <a:pt x="1227" y="8874"/>
                  </a:lnTo>
                  <a:lnTo>
                    <a:pt x="1233" y="8879"/>
                  </a:lnTo>
                  <a:cubicBezTo>
                    <a:pt x="1234" y="8879"/>
                    <a:pt x="1236" y="8879"/>
                    <a:pt x="1238" y="8879"/>
                  </a:cubicBezTo>
                  <a:cubicBezTo>
                    <a:pt x="1323" y="8879"/>
                    <a:pt x="1337" y="8747"/>
                    <a:pt x="1243" y="8736"/>
                  </a:cubicBezTo>
                  <a:cubicBezTo>
                    <a:pt x="1153" y="8721"/>
                    <a:pt x="1069" y="8694"/>
                    <a:pt x="979" y="8662"/>
                  </a:cubicBezTo>
                  <a:cubicBezTo>
                    <a:pt x="972" y="8661"/>
                    <a:pt x="966" y="8660"/>
                    <a:pt x="960" y="8660"/>
                  </a:cubicBezTo>
                  <a:close/>
                  <a:moveTo>
                    <a:pt x="1801" y="8762"/>
                  </a:moveTo>
                  <a:cubicBezTo>
                    <a:pt x="1798" y="8762"/>
                    <a:pt x="1796" y="8763"/>
                    <a:pt x="1793" y="8763"/>
                  </a:cubicBezTo>
                  <a:cubicBezTo>
                    <a:pt x="1730" y="8768"/>
                    <a:pt x="1671" y="8768"/>
                    <a:pt x="1613" y="8768"/>
                  </a:cubicBezTo>
                  <a:lnTo>
                    <a:pt x="1518" y="8768"/>
                  </a:lnTo>
                  <a:cubicBezTo>
                    <a:pt x="1481" y="8768"/>
                    <a:pt x="1449" y="8800"/>
                    <a:pt x="1444" y="8837"/>
                  </a:cubicBezTo>
                  <a:cubicBezTo>
                    <a:pt x="1439" y="8874"/>
                    <a:pt x="1471" y="8906"/>
                    <a:pt x="1508" y="8911"/>
                  </a:cubicBezTo>
                  <a:lnTo>
                    <a:pt x="1613" y="8911"/>
                  </a:lnTo>
                  <a:cubicBezTo>
                    <a:pt x="1677" y="8911"/>
                    <a:pt x="1735" y="8906"/>
                    <a:pt x="1804" y="8906"/>
                  </a:cubicBezTo>
                  <a:cubicBezTo>
                    <a:pt x="1841" y="8900"/>
                    <a:pt x="1872" y="8869"/>
                    <a:pt x="1867" y="8826"/>
                  </a:cubicBezTo>
                  <a:cubicBezTo>
                    <a:pt x="1867" y="8792"/>
                    <a:pt x="1835" y="8762"/>
                    <a:pt x="1801" y="8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31" name="Google Shape;2631;p44"/>
          <p:cNvSpPr/>
          <p:nvPr/>
        </p:nvSpPr>
        <p:spPr>
          <a:xfrm>
            <a:off x="8036050" y="4349613"/>
            <a:ext cx="392894" cy="258971"/>
          </a:xfrm>
          <a:custGeom>
            <a:avLst/>
            <a:gdLst/>
            <a:ahLst/>
            <a:cxnLst/>
            <a:rect l="l" t="t" r="r" b="b"/>
            <a:pathLst>
              <a:path w="4838" h="3189" extrusionOk="0">
                <a:moveTo>
                  <a:pt x="2422" y="492"/>
                </a:moveTo>
                <a:cubicBezTo>
                  <a:pt x="2612" y="677"/>
                  <a:pt x="2649" y="899"/>
                  <a:pt x="2596" y="1042"/>
                </a:cubicBezTo>
                <a:cubicBezTo>
                  <a:pt x="2570" y="1117"/>
                  <a:pt x="2521" y="1158"/>
                  <a:pt x="2464" y="1158"/>
                </a:cubicBezTo>
                <a:cubicBezTo>
                  <a:pt x="2429" y="1158"/>
                  <a:pt x="2391" y="1142"/>
                  <a:pt x="2353" y="1110"/>
                </a:cubicBezTo>
                <a:cubicBezTo>
                  <a:pt x="2221" y="994"/>
                  <a:pt x="2252" y="730"/>
                  <a:pt x="2422" y="492"/>
                </a:cubicBezTo>
                <a:close/>
                <a:moveTo>
                  <a:pt x="3886" y="1205"/>
                </a:moveTo>
                <a:cubicBezTo>
                  <a:pt x="3854" y="1465"/>
                  <a:pt x="3690" y="1660"/>
                  <a:pt x="3479" y="1687"/>
                </a:cubicBezTo>
                <a:cubicBezTo>
                  <a:pt x="3474" y="1689"/>
                  <a:pt x="3467" y="1691"/>
                  <a:pt x="3460" y="1691"/>
                </a:cubicBezTo>
                <a:cubicBezTo>
                  <a:pt x="3454" y="1691"/>
                  <a:pt x="3447" y="1689"/>
                  <a:pt x="3442" y="1687"/>
                </a:cubicBezTo>
                <a:cubicBezTo>
                  <a:pt x="3384" y="1687"/>
                  <a:pt x="3384" y="1671"/>
                  <a:pt x="3384" y="1655"/>
                </a:cubicBezTo>
                <a:cubicBezTo>
                  <a:pt x="3378" y="1549"/>
                  <a:pt x="3590" y="1274"/>
                  <a:pt x="3886" y="1205"/>
                </a:cubicBezTo>
                <a:close/>
                <a:moveTo>
                  <a:pt x="1348" y="1866"/>
                </a:moveTo>
                <a:cubicBezTo>
                  <a:pt x="1385" y="1877"/>
                  <a:pt x="1422" y="1898"/>
                  <a:pt x="1438" y="1930"/>
                </a:cubicBezTo>
                <a:cubicBezTo>
                  <a:pt x="1544" y="2062"/>
                  <a:pt x="1570" y="2199"/>
                  <a:pt x="1512" y="2326"/>
                </a:cubicBezTo>
                <a:cubicBezTo>
                  <a:pt x="1449" y="2458"/>
                  <a:pt x="1301" y="2538"/>
                  <a:pt x="1116" y="2538"/>
                </a:cubicBezTo>
                <a:cubicBezTo>
                  <a:pt x="1084" y="2300"/>
                  <a:pt x="1153" y="2051"/>
                  <a:pt x="1248" y="1935"/>
                </a:cubicBezTo>
                <a:cubicBezTo>
                  <a:pt x="1269" y="1898"/>
                  <a:pt x="1306" y="1872"/>
                  <a:pt x="1348" y="1866"/>
                </a:cubicBezTo>
                <a:close/>
                <a:moveTo>
                  <a:pt x="2950" y="2078"/>
                </a:moveTo>
                <a:cubicBezTo>
                  <a:pt x="2961" y="2078"/>
                  <a:pt x="2993" y="2104"/>
                  <a:pt x="3014" y="2178"/>
                </a:cubicBezTo>
                <a:cubicBezTo>
                  <a:pt x="3077" y="2358"/>
                  <a:pt x="3035" y="2554"/>
                  <a:pt x="2913" y="2691"/>
                </a:cubicBezTo>
                <a:cubicBezTo>
                  <a:pt x="2818" y="2527"/>
                  <a:pt x="2802" y="2332"/>
                  <a:pt x="2876" y="2157"/>
                </a:cubicBezTo>
                <a:cubicBezTo>
                  <a:pt x="2908" y="2099"/>
                  <a:pt x="2940" y="2078"/>
                  <a:pt x="2950" y="2078"/>
                </a:cubicBezTo>
                <a:close/>
                <a:moveTo>
                  <a:pt x="3026" y="147"/>
                </a:moveTo>
                <a:cubicBezTo>
                  <a:pt x="3149" y="147"/>
                  <a:pt x="3274" y="183"/>
                  <a:pt x="3394" y="259"/>
                </a:cubicBezTo>
                <a:cubicBezTo>
                  <a:pt x="3696" y="455"/>
                  <a:pt x="3881" y="751"/>
                  <a:pt x="3891" y="1057"/>
                </a:cubicBezTo>
                <a:cubicBezTo>
                  <a:pt x="3521" y="1126"/>
                  <a:pt x="3230" y="1465"/>
                  <a:pt x="3241" y="1660"/>
                </a:cubicBezTo>
                <a:cubicBezTo>
                  <a:pt x="3241" y="1745"/>
                  <a:pt x="3294" y="1829"/>
                  <a:pt x="3437" y="1829"/>
                </a:cubicBezTo>
                <a:lnTo>
                  <a:pt x="3495" y="1829"/>
                </a:lnTo>
                <a:cubicBezTo>
                  <a:pt x="3780" y="1792"/>
                  <a:pt x="3997" y="1533"/>
                  <a:pt x="4029" y="1190"/>
                </a:cubicBezTo>
                <a:cubicBezTo>
                  <a:pt x="4198" y="1200"/>
                  <a:pt x="4362" y="1285"/>
                  <a:pt x="4473" y="1412"/>
                </a:cubicBezTo>
                <a:cubicBezTo>
                  <a:pt x="4700" y="1655"/>
                  <a:pt x="4642" y="1940"/>
                  <a:pt x="4557" y="2141"/>
                </a:cubicBezTo>
                <a:cubicBezTo>
                  <a:pt x="4362" y="2596"/>
                  <a:pt x="3807" y="3014"/>
                  <a:pt x="3394" y="3014"/>
                </a:cubicBezTo>
                <a:cubicBezTo>
                  <a:pt x="3387" y="3014"/>
                  <a:pt x="3380" y="3014"/>
                  <a:pt x="3373" y="3014"/>
                </a:cubicBezTo>
                <a:cubicBezTo>
                  <a:pt x="3280" y="3014"/>
                  <a:pt x="3187" y="2983"/>
                  <a:pt x="3109" y="2924"/>
                </a:cubicBezTo>
                <a:cubicBezTo>
                  <a:pt x="3067" y="2887"/>
                  <a:pt x="3030" y="2850"/>
                  <a:pt x="2993" y="2813"/>
                </a:cubicBezTo>
                <a:cubicBezTo>
                  <a:pt x="3167" y="2633"/>
                  <a:pt x="3225" y="2374"/>
                  <a:pt x="3146" y="2136"/>
                </a:cubicBezTo>
                <a:cubicBezTo>
                  <a:pt x="3098" y="1962"/>
                  <a:pt x="3003" y="1935"/>
                  <a:pt x="2950" y="1935"/>
                </a:cubicBezTo>
                <a:cubicBezTo>
                  <a:pt x="2876" y="1935"/>
                  <a:pt x="2802" y="1988"/>
                  <a:pt x="2749" y="2088"/>
                </a:cubicBezTo>
                <a:cubicBezTo>
                  <a:pt x="2649" y="2316"/>
                  <a:pt x="2670" y="2580"/>
                  <a:pt x="2807" y="2792"/>
                </a:cubicBezTo>
                <a:cubicBezTo>
                  <a:pt x="2644" y="2913"/>
                  <a:pt x="2337" y="3045"/>
                  <a:pt x="1782" y="3045"/>
                </a:cubicBezTo>
                <a:lnTo>
                  <a:pt x="1718" y="3045"/>
                </a:lnTo>
                <a:cubicBezTo>
                  <a:pt x="1369" y="3040"/>
                  <a:pt x="1221" y="2860"/>
                  <a:pt x="1153" y="2681"/>
                </a:cubicBezTo>
                <a:cubicBezTo>
                  <a:pt x="1359" y="2681"/>
                  <a:pt x="1544" y="2570"/>
                  <a:pt x="1639" y="2390"/>
                </a:cubicBezTo>
                <a:cubicBezTo>
                  <a:pt x="1724" y="2221"/>
                  <a:pt x="1692" y="2020"/>
                  <a:pt x="1554" y="1840"/>
                </a:cubicBezTo>
                <a:cubicBezTo>
                  <a:pt x="1507" y="1771"/>
                  <a:pt x="1433" y="1729"/>
                  <a:pt x="1348" y="1724"/>
                </a:cubicBezTo>
                <a:cubicBezTo>
                  <a:pt x="1264" y="1729"/>
                  <a:pt x="1184" y="1771"/>
                  <a:pt x="1137" y="1840"/>
                </a:cubicBezTo>
                <a:cubicBezTo>
                  <a:pt x="1026" y="1983"/>
                  <a:pt x="941" y="2247"/>
                  <a:pt x="973" y="2527"/>
                </a:cubicBezTo>
                <a:cubicBezTo>
                  <a:pt x="798" y="2490"/>
                  <a:pt x="640" y="2411"/>
                  <a:pt x="497" y="2300"/>
                </a:cubicBezTo>
                <a:cubicBezTo>
                  <a:pt x="138" y="2030"/>
                  <a:pt x="212" y="1655"/>
                  <a:pt x="264" y="1502"/>
                </a:cubicBezTo>
                <a:cubicBezTo>
                  <a:pt x="370" y="1174"/>
                  <a:pt x="661" y="909"/>
                  <a:pt x="909" y="909"/>
                </a:cubicBezTo>
                <a:cubicBezTo>
                  <a:pt x="968" y="909"/>
                  <a:pt x="1026" y="925"/>
                  <a:pt x="1079" y="957"/>
                </a:cubicBezTo>
                <a:cubicBezTo>
                  <a:pt x="1092" y="965"/>
                  <a:pt x="1105" y="969"/>
                  <a:pt x="1118" y="969"/>
                </a:cubicBezTo>
                <a:cubicBezTo>
                  <a:pt x="1132" y="969"/>
                  <a:pt x="1145" y="965"/>
                  <a:pt x="1158" y="957"/>
                </a:cubicBezTo>
                <a:cubicBezTo>
                  <a:pt x="1179" y="941"/>
                  <a:pt x="1190" y="915"/>
                  <a:pt x="1190" y="888"/>
                </a:cubicBezTo>
                <a:cubicBezTo>
                  <a:pt x="1190" y="888"/>
                  <a:pt x="1142" y="513"/>
                  <a:pt x="1322" y="307"/>
                </a:cubicBezTo>
                <a:cubicBezTo>
                  <a:pt x="1396" y="220"/>
                  <a:pt x="1502" y="177"/>
                  <a:pt x="1640" y="177"/>
                </a:cubicBezTo>
                <a:cubicBezTo>
                  <a:pt x="1738" y="177"/>
                  <a:pt x="1853" y="199"/>
                  <a:pt x="1983" y="243"/>
                </a:cubicBezTo>
                <a:cubicBezTo>
                  <a:pt x="2094" y="280"/>
                  <a:pt x="2205" y="333"/>
                  <a:pt x="2305" y="402"/>
                </a:cubicBezTo>
                <a:cubicBezTo>
                  <a:pt x="2110" y="671"/>
                  <a:pt x="2041" y="1031"/>
                  <a:pt x="2258" y="1216"/>
                </a:cubicBezTo>
                <a:cubicBezTo>
                  <a:pt x="2322" y="1273"/>
                  <a:pt x="2393" y="1299"/>
                  <a:pt x="2461" y="1299"/>
                </a:cubicBezTo>
                <a:cubicBezTo>
                  <a:pt x="2576" y="1299"/>
                  <a:pt x="2682" y="1222"/>
                  <a:pt x="2728" y="1089"/>
                </a:cubicBezTo>
                <a:cubicBezTo>
                  <a:pt x="2797" y="899"/>
                  <a:pt x="2749" y="613"/>
                  <a:pt x="2506" y="386"/>
                </a:cubicBezTo>
                <a:cubicBezTo>
                  <a:pt x="2659" y="230"/>
                  <a:pt x="2840" y="147"/>
                  <a:pt x="3026" y="147"/>
                </a:cubicBezTo>
                <a:close/>
                <a:moveTo>
                  <a:pt x="3030" y="0"/>
                </a:moveTo>
                <a:cubicBezTo>
                  <a:pt x="2786" y="11"/>
                  <a:pt x="2559" y="116"/>
                  <a:pt x="2400" y="291"/>
                </a:cubicBezTo>
                <a:cubicBezTo>
                  <a:pt x="2289" y="212"/>
                  <a:pt x="2162" y="153"/>
                  <a:pt x="2030" y="106"/>
                </a:cubicBezTo>
                <a:cubicBezTo>
                  <a:pt x="1888" y="59"/>
                  <a:pt x="1758" y="36"/>
                  <a:pt x="1644" y="36"/>
                </a:cubicBezTo>
                <a:cubicBezTo>
                  <a:pt x="1461" y="36"/>
                  <a:pt x="1317" y="95"/>
                  <a:pt x="1216" y="212"/>
                </a:cubicBezTo>
                <a:cubicBezTo>
                  <a:pt x="1063" y="386"/>
                  <a:pt x="1042" y="640"/>
                  <a:pt x="1042" y="788"/>
                </a:cubicBezTo>
                <a:cubicBezTo>
                  <a:pt x="999" y="772"/>
                  <a:pt x="952" y="767"/>
                  <a:pt x="909" y="767"/>
                </a:cubicBezTo>
                <a:cubicBezTo>
                  <a:pt x="598" y="767"/>
                  <a:pt x="254" y="1084"/>
                  <a:pt x="127" y="1459"/>
                </a:cubicBezTo>
                <a:cubicBezTo>
                  <a:pt x="0" y="1840"/>
                  <a:pt x="106" y="2189"/>
                  <a:pt x="412" y="2416"/>
                </a:cubicBezTo>
                <a:cubicBezTo>
                  <a:pt x="582" y="2554"/>
                  <a:pt x="788" y="2644"/>
                  <a:pt x="999" y="2675"/>
                </a:cubicBezTo>
                <a:cubicBezTo>
                  <a:pt x="1095" y="2998"/>
                  <a:pt x="1348" y="3183"/>
                  <a:pt x="1713" y="3188"/>
                </a:cubicBezTo>
                <a:lnTo>
                  <a:pt x="1782" y="3188"/>
                </a:lnTo>
                <a:cubicBezTo>
                  <a:pt x="2263" y="3188"/>
                  <a:pt x="2649" y="3093"/>
                  <a:pt x="2892" y="2908"/>
                </a:cubicBezTo>
                <a:cubicBezTo>
                  <a:pt x="2934" y="2950"/>
                  <a:pt x="2977" y="2992"/>
                  <a:pt x="3024" y="3035"/>
                </a:cubicBezTo>
                <a:cubicBezTo>
                  <a:pt x="3125" y="3110"/>
                  <a:pt x="3249" y="3157"/>
                  <a:pt x="3379" y="3157"/>
                </a:cubicBezTo>
                <a:cubicBezTo>
                  <a:pt x="3386" y="3157"/>
                  <a:pt x="3393" y="3157"/>
                  <a:pt x="3400" y="3156"/>
                </a:cubicBezTo>
                <a:cubicBezTo>
                  <a:pt x="3870" y="3156"/>
                  <a:pt x="4473" y="2707"/>
                  <a:pt x="4695" y="2199"/>
                </a:cubicBezTo>
                <a:cubicBezTo>
                  <a:pt x="4838" y="1861"/>
                  <a:pt x="4801" y="1549"/>
                  <a:pt x="4579" y="1317"/>
                </a:cubicBezTo>
                <a:cubicBezTo>
                  <a:pt x="4441" y="1158"/>
                  <a:pt x="4246" y="1063"/>
                  <a:pt x="4039" y="1052"/>
                </a:cubicBezTo>
                <a:cubicBezTo>
                  <a:pt x="4018" y="693"/>
                  <a:pt x="3812" y="360"/>
                  <a:pt x="3474" y="143"/>
                </a:cubicBezTo>
                <a:cubicBezTo>
                  <a:pt x="3341" y="53"/>
                  <a:pt x="3188" y="5"/>
                  <a:pt x="303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32" name="Google Shape;2632;p44"/>
          <p:cNvGrpSpPr/>
          <p:nvPr/>
        </p:nvGrpSpPr>
        <p:grpSpPr>
          <a:xfrm>
            <a:off x="2992153" y="539490"/>
            <a:ext cx="342026" cy="339201"/>
            <a:chOff x="2614200" y="1106950"/>
            <a:chExt cx="142250" cy="141075"/>
          </a:xfrm>
        </p:grpSpPr>
        <p:sp>
          <p:nvSpPr>
            <p:cNvPr id="2633" name="Google Shape;2633;p44"/>
            <p:cNvSpPr/>
            <p:nvPr/>
          </p:nvSpPr>
          <p:spPr>
            <a:xfrm>
              <a:off x="2614200" y="1106950"/>
              <a:ext cx="142250" cy="141075"/>
            </a:xfrm>
            <a:custGeom>
              <a:avLst/>
              <a:gdLst/>
              <a:ahLst/>
              <a:cxnLst/>
              <a:rect l="l" t="t" r="r" b="b"/>
              <a:pathLst>
                <a:path w="5690" h="5643" extrusionOk="0">
                  <a:moveTo>
                    <a:pt x="2861" y="170"/>
                  </a:moveTo>
                  <a:cubicBezTo>
                    <a:pt x="2988" y="419"/>
                    <a:pt x="3099" y="667"/>
                    <a:pt x="3194" y="926"/>
                  </a:cubicBezTo>
                  <a:cubicBezTo>
                    <a:pt x="3205" y="956"/>
                    <a:pt x="3232" y="973"/>
                    <a:pt x="3258" y="973"/>
                  </a:cubicBezTo>
                  <a:cubicBezTo>
                    <a:pt x="3269" y="973"/>
                    <a:pt x="3280" y="970"/>
                    <a:pt x="3289" y="963"/>
                  </a:cubicBezTo>
                  <a:cubicBezTo>
                    <a:pt x="3570" y="810"/>
                    <a:pt x="3992" y="598"/>
                    <a:pt x="4103" y="577"/>
                  </a:cubicBezTo>
                  <a:lnTo>
                    <a:pt x="4103" y="577"/>
                  </a:lnTo>
                  <a:cubicBezTo>
                    <a:pt x="4119" y="672"/>
                    <a:pt x="4056" y="1011"/>
                    <a:pt x="3987" y="1291"/>
                  </a:cubicBezTo>
                  <a:cubicBezTo>
                    <a:pt x="3977" y="1312"/>
                    <a:pt x="3987" y="1339"/>
                    <a:pt x="4003" y="1354"/>
                  </a:cubicBezTo>
                  <a:cubicBezTo>
                    <a:pt x="4019" y="1376"/>
                    <a:pt x="4040" y="1381"/>
                    <a:pt x="4061" y="1381"/>
                  </a:cubicBezTo>
                  <a:cubicBezTo>
                    <a:pt x="4347" y="1333"/>
                    <a:pt x="4632" y="1307"/>
                    <a:pt x="4923" y="1296"/>
                  </a:cubicBezTo>
                  <a:lnTo>
                    <a:pt x="5018" y="1296"/>
                  </a:lnTo>
                  <a:cubicBezTo>
                    <a:pt x="4918" y="1550"/>
                    <a:pt x="4807" y="1788"/>
                    <a:pt x="4674" y="2026"/>
                  </a:cubicBezTo>
                  <a:cubicBezTo>
                    <a:pt x="4659" y="2063"/>
                    <a:pt x="4674" y="2110"/>
                    <a:pt x="4717" y="2126"/>
                  </a:cubicBezTo>
                  <a:cubicBezTo>
                    <a:pt x="5050" y="2216"/>
                    <a:pt x="5431" y="2343"/>
                    <a:pt x="5505" y="2401"/>
                  </a:cubicBezTo>
                  <a:cubicBezTo>
                    <a:pt x="5452" y="2496"/>
                    <a:pt x="5113" y="2777"/>
                    <a:pt x="4807" y="2999"/>
                  </a:cubicBezTo>
                  <a:cubicBezTo>
                    <a:pt x="4786" y="3009"/>
                    <a:pt x="4775" y="3036"/>
                    <a:pt x="4775" y="3057"/>
                  </a:cubicBezTo>
                  <a:cubicBezTo>
                    <a:pt x="4775" y="3078"/>
                    <a:pt x="4791" y="3099"/>
                    <a:pt x="4807" y="3115"/>
                  </a:cubicBezTo>
                  <a:cubicBezTo>
                    <a:pt x="5156" y="3348"/>
                    <a:pt x="5452" y="3617"/>
                    <a:pt x="5452" y="3691"/>
                  </a:cubicBezTo>
                  <a:cubicBezTo>
                    <a:pt x="5415" y="3765"/>
                    <a:pt x="4981" y="3892"/>
                    <a:pt x="4511" y="3966"/>
                  </a:cubicBezTo>
                  <a:cubicBezTo>
                    <a:pt x="4484" y="3971"/>
                    <a:pt x="4468" y="3987"/>
                    <a:pt x="4458" y="4008"/>
                  </a:cubicBezTo>
                  <a:cubicBezTo>
                    <a:pt x="4447" y="4024"/>
                    <a:pt x="4447" y="4051"/>
                    <a:pt x="4458" y="4072"/>
                  </a:cubicBezTo>
                  <a:cubicBezTo>
                    <a:pt x="4616" y="4357"/>
                    <a:pt x="4775" y="4706"/>
                    <a:pt x="4770" y="4796"/>
                  </a:cubicBezTo>
                  <a:cubicBezTo>
                    <a:pt x="4733" y="4807"/>
                    <a:pt x="4696" y="4807"/>
                    <a:pt x="4659" y="4807"/>
                  </a:cubicBezTo>
                  <a:cubicBezTo>
                    <a:pt x="4394" y="4807"/>
                    <a:pt x="3913" y="4701"/>
                    <a:pt x="3908" y="4701"/>
                  </a:cubicBezTo>
                  <a:cubicBezTo>
                    <a:pt x="3905" y="4701"/>
                    <a:pt x="3901" y="4700"/>
                    <a:pt x="3898" y="4700"/>
                  </a:cubicBezTo>
                  <a:cubicBezTo>
                    <a:pt x="3869" y="4700"/>
                    <a:pt x="3838" y="4720"/>
                    <a:pt x="3829" y="4749"/>
                  </a:cubicBezTo>
                  <a:cubicBezTo>
                    <a:pt x="3749" y="5002"/>
                    <a:pt x="3654" y="5246"/>
                    <a:pt x="3548" y="5489"/>
                  </a:cubicBezTo>
                  <a:cubicBezTo>
                    <a:pt x="3448" y="5415"/>
                    <a:pt x="3189" y="5092"/>
                    <a:pt x="2983" y="4807"/>
                  </a:cubicBezTo>
                  <a:cubicBezTo>
                    <a:pt x="2967" y="4791"/>
                    <a:pt x="2951" y="4780"/>
                    <a:pt x="2930" y="4780"/>
                  </a:cubicBezTo>
                  <a:lnTo>
                    <a:pt x="2925" y="4780"/>
                  </a:lnTo>
                  <a:cubicBezTo>
                    <a:pt x="2921" y="4779"/>
                    <a:pt x="2916" y="4778"/>
                    <a:pt x="2912" y="4778"/>
                  </a:cubicBezTo>
                  <a:cubicBezTo>
                    <a:pt x="2898" y="4778"/>
                    <a:pt x="2884" y="4784"/>
                    <a:pt x="2872" y="4796"/>
                  </a:cubicBezTo>
                  <a:cubicBezTo>
                    <a:pt x="2660" y="5013"/>
                    <a:pt x="2438" y="5219"/>
                    <a:pt x="2200" y="5415"/>
                  </a:cubicBezTo>
                  <a:cubicBezTo>
                    <a:pt x="2163" y="5293"/>
                    <a:pt x="2105" y="4992"/>
                    <a:pt x="2057" y="4722"/>
                  </a:cubicBezTo>
                  <a:cubicBezTo>
                    <a:pt x="2052" y="4701"/>
                    <a:pt x="2042" y="4685"/>
                    <a:pt x="2020" y="4675"/>
                  </a:cubicBezTo>
                  <a:cubicBezTo>
                    <a:pt x="2011" y="4668"/>
                    <a:pt x="1999" y="4664"/>
                    <a:pt x="1986" y="4664"/>
                  </a:cubicBezTo>
                  <a:cubicBezTo>
                    <a:pt x="1978" y="4664"/>
                    <a:pt x="1970" y="4665"/>
                    <a:pt x="1962" y="4669"/>
                  </a:cubicBezTo>
                  <a:cubicBezTo>
                    <a:pt x="1666" y="4786"/>
                    <a:pt x="1169" y="4971"/>
                    <a:pt x="989" y="5002"/>
                  </a:cubicBezTo>
                  <a:cubicBezTo>
                    <a:pt x="1016" y="4854"/>
                    <a:pt x="1111" y="4474"/>
                    <a:pt x="1212" y="4130"/>
                  </a:cubicBezTo>
                  <a:cubicBezTo>
                    <a:pt x="1217" y="4109"/>
                    <a:pt x="1217" y="4093"/>
                    <a:pt x="1206" y="4077"/>
                  </a:cubicBezTo>
                  <a:cubicBezTo>
                    <a:pt x="1196" y="4061"/>
                    <a:pt x="1180" y="4046"/>
                    <a:pt x="1164" y="4046"/>
                  </a:cubicBezTo>
                  <a:cubicBezTo>
                    <a:pt x="799" y="3956"/>
                    <a:pt x="376" y="3829"/>
                    <a:pt x="265" y="3765"/>
                  </a:cubicBezTo>
                  <a:cubicBezTo>
                    <a:pt x="344" y="3670"/>
                    <a:pt x="651" y="3416"/>
                    <a:pt x="926" y="3215"/>
                  </a:cubicBezTo>
                  <a:cubicBezTo>
                    <a:pt x="947" y="3200"/>
                    <a:pt x="952" y="3178"/>
                    <a:pt x="952" y="3157"/>
                  </a:cubicBezTo>
                  <a:cubicBezTo>
                    <a:pt x="952" y="3131"/>
                    <a:pt x="942" y="3110"/>
                    <a:pt x="921" y="3099"/>
                  </a:cubicBezTo>
                  <a:cubicBezTo>
                    <a:pt x="519" y="2872"/>
                    <a:pt x="175" y="2597"/>
                    <a:pt x="175" y="2518"/>
                  </a:cubicBezTo>
                  <a:cubicBezTo>
                    <a:pt x="186" y="2444"/>
                    <a:pt x="572" y="2296"/>
                    <a:pt x="979" y="2200"/>
                  </a:cubicBezTo>
                  <a:cubicBezTo>
                    <a:pt x="1000" y="2195"/>
                    <a:pt x="1016" y="2179"/>
                    <a:pt x="1026" y="2163"/>
                  </a:cubicBezTo>
                  <a:cubicBezTo>
                    <a:pt x="1037" y="2142"/>
                    <a:pt x="1037" y="2121"/>
                    <a:pt x="1026" y="2100"/>
                  </a:cubicBezTo>
                  <a:cubicBezTo>
                    <a:pt x="873" y="1825"/>
                    <a:pt x="736" y="1539"/>
                    <a:pt x="619" y="1249"/>
                  </a:cubicBezTo>
                  <a:lnTo>
                    <a:pt x="619" y="1249"/>
                  </a:lnTo>
                  <a:cubicBezTo>
                    <a:pt x="900" y="1291"/>
                    <a:pt x="1185" y="1349"/>
                    <a:pt x="1460" y="1423"/>
                  </a:cubicBezTo>
                  <a:cubicBezTo>
                    <a:pt x="1465" y="1424"/>
                    <a:pt x="1471" y="1425"/>
                    <a:pt x="1476" y="1425"/>
                  </a:cubicBezTo>
                  <a:cubicBezTo>
                    <a:pt x="1491" y="1425"/>
                    <a:pt x="1506" y="1419"/>
                    <a:pt x="1518" y="1407"/>
                  </a:cubicBezTo>
                  <a:cubicBezTo>
                    <a:pt x="1539" y="1397"/>
                    <a:pt x="1545" y="1376"/>
                    <a:pt x="1550" y="1354"/>
                  </a:cubicBezTo>
                  <a:cubicBezTo>
                    <a:pt x="1555" y="1053"/>
                    <a:pt x="1576" y="746"/>
                    <a:pt x="1613" y="445"/>
                  </a:cubicBezTo>
                  <a:cubicBezTo>
                    <a:pt x="1751" y="514"/>
                    <a:pt x="2142" y="762"/>
                    <a:pt x="2486" y="990"/>
                  </a:cubicBezTo>
                  <a:cubicBezTo>
                    <a:pt x="2499" y="1000"/>
                    <a:pt x="2513" y="1003"/>
                    <a:pt x="2526" y="1003"/>
                  </a:cubicBezTo>
                  <a:cubicBezTo>
                    <a:pt x="2534" y="1003"/>
                    <a:pt x="2541" y="1002"/>
                    <a:pt x="2549" y="1000"/>
                  </a:cubicBezTo>
                  <a:cubicBezTo>
                    <a:pt x="2570" y="990"/>
                    <a:pt x="2586" y="974"/>
                    <a:pt x="2591" y="953"/>
                  </a:cubicBezTo>
                  <a:cubicBezTo>
                    <a:pt x="2665" y="688"/>
                    <a:pt x="2755" y="424"/>
                    <a:pt x="2861" y="170"/>
                  </a:cubicBezTo>
                  <a:close/>
                  <a:moveTo>
                    <a:pt x="2856" y="1"/>
                  </a:moveTo>
                  <a:cubicBezTo>
                    <a:pt x="2803" y="1"/>
                    <a:pt x="2724" y="1"/>
                    <a:pt x="2475" y="831"/>
                  </a:cubicBezTo>
                  <a:cubicBezTo>
                    <a:pt x="1941" y="477"/>
                    <a:pt x="1634" y="297"/>
                    <a:pt x="1566" y="297"/>
                  </a:cubicBezTo>
                  <a:lnTo>
                    <a:pt x="1550" y="297"/>
                  </a:lnTo>
                  <a:cubicBezTo>
                    <a:pt x="1497" y="313"/>
                    <a:pt x="1439" y="323"/>
                    <a:pt x="1407" y="1275"/>
                  </a:cubicBezTo>
                  <a:cubicBezTo>
                    <a:pt x="1212" y="1228"/>
                    <a:pt x="730" y="1111"/>
                    <a:pt x="577" y="1111"/>
                  </a:cubicBezTo>
                  <a:cubicBezTo>
                    <a:pt x="551" y="1111"/>
                    <a:pt x="519" y="1117"/>
                    <a:pt x="498" y="1132"/>
                  </a:cubicBezTo>
                  <a:cubicBezTo>
                    <a:pt x="450" y="1169"/>
                    <a:pt x="392" y="1212"/>
                    <a:pt x="857" y="2095"/>
                  </a:cubicBezTo>
                  <a:cubicBezTo>
                    <a:pt x="561" y="2163"/>
                    <a:pt x="64" y="2311"/>
                    <a:pt x="33" y="2502"/>
                  </a:cubicBezTo>
                  <a:cubicBezTo>
                    <a:pt x="1" y="2692"/>
                    <a:pt x="471" y="3004"/>
                    <a:pt x="757" y="3173"/>
                  </a:cubicBezTo>
                  <a:cubicBezTo>
                    <a:pt x="91" y="3675"/>
                    <a:pt x="107" y="3760"/>
                    <a:pt x="112" y="3802"/>
                  </a:cubicBezTo>
                  <a:cubicBezTo>
                    <a:pt x="117" y="3845"/>
                    <a:pt x="133" y="3934"/>
                    <a:pt x="1058" y="4167"/>
                  </a:cubicBezTo>
                  <a:cubicBezTo>
                    <a:pt x="974" y="4453"/>
                    <a:pt x="831" y="4987"/>
                    <a:pt x="841" y="5076"/>
                  </a:cubicBezTo>
                  <a:cubicBezTo>
                    <a:pt x="847" y="5092"/>
                    <a:pt x="863" y="5150"/>
                    <a:pt x="947" y="5150"/>
                  </a:cubicBezTo>
                  <a:cubicBezTo>
                    <a:pt x="1111" y="5150"/>
                    <a:pt x="1709" y="4923"/>
                    <a:pt x="1936" y="4833"/>
                  </a:cubicBezTo>
                  <a:cubicBezTo>
                    <a:pt x="1983" y="5103"/>
                    <a:pt x="2063" y="5484"/>
                    <a:pt x="2105" y="5542"/>
                  </a:cubicBezTo>
                  <a:cubicBezTo>
                    <a:pt x="2121" y="5563"/>
                    <a:pt x="2147" y="5573"/>
                    <a:pt x="2174" y="5573"/>
                  </a:cubicBezTo>
                  <a:cubicBezTo>
                    <a:pt x="2253" y="5573"/>
                    <a:pt x="2502" y="5367"/>
                    <a:pt x="2919" y="4955"/>
                  </a:cubicBezTo>
                  <a:cubicBezTo>
                    <a:pt x="3252" y="5410"/>
                    <a:pt x="3469" y="5637"/>
                    <a:pt x="3564" y="5637"/>
                  </a:cubicBezTo>
                  <a:lnTo>
                    <a:pt x="3548" y="5642"/>
                  </a:lnTo>
                  <a:cubicBezTo>
                    <a:pt x="3575" y="5642"/>
                    <a:pt x="3596" y="5632"/>
                    <a:pt x="3612" y="5616"/>
                  </a:cubicBezTo>
                  <a:cubicBezTo>
                    <a:pt x="3691" y="5542"/>
                    <a:pt x="3850" y="5066"/>
                    <a:pt x="3924" y="4854"/>
                  </a:cubicBezTo>
                  <a:cubicBezTo>
                    <a:pt x="4156" y="4902"/>
                    <a:pt x="4400" y="4934"/>
                    <a:pt x="4637" y="4944"/>
                  </a:cubicBezTo>
                  <a:cubicBezTo>
                    <a:pt x="4733" y="4944"/>
                    <a:pt x="4838" y="4939"/>
                    <a:pt x="4870" y="4865"/>
                  </a:cubicBezTo>
                  <a:cubicBezTo>
                    <a:pt x="4939" y="4743"/>
                    <a:pt x="4754" y="4357"/>
                    <a:pt x="4606" y="4093"/>
                  </a:cubicBezTo>
                  <a:cubicBezTo>
                    <a:pt x="4981" y="4024"/>
                    <a:pt x="5520" y="3903"/>
                    <a:pt x="5563" y="3734"/>
                  </a:cubicBezTo>
                  <a:cubicBezTo>
                    <a:pt x="5610" y="3559"/>
                    <a:pt x="5230" y="3258"/>
                    <a:pt x="4949" y="3057"/>
                  </a:cubicBezTo>
                  <a:cubicBezTo>
                    <a:pt x="5690" y="2518"/>
                    <a:pt x="5642" y="2407"/>
                    <a:pt x="5626" y="2364"/>
                  </a:cubicBezTo>
                  <a:cubicBezTo>
                    <a:pt x="5579" y="2253"/>
                    <a:pt x="5177" y="2121"/>
                    <a:pt x="4817" y="2021"/>
                  </a:cubicBezTo>
                  <a:cubicBezTo>
                    <a:pt x="4944" y="1783"/>
                    <a:pt x="5150" y="1376"/>
                    <a:pt x="5150" y="1270"/>
                  </a:cubicBezTo>
                  <a:cubicBezTo>
                    <a:pt x="5150" y="1159"/>
                    <a:pt x="4997" y="1159"/>
                    <a:pt x="4907" y="1159"/>
                  </a:cubicBezTo>
                  <a:cubicBezTo>
                    <a:pt x="4648" y="1169"/>
                    <a:pt x="4384" y="1196"/>
                    <a:pt x="4130" y="1233"/>
                  </a:cubicBezTo>
                  <a:cubicBezTo>
                    <a:pt x="4294" y="524"/>
                    <a:pt x="4204" y="482"/>
                    <a:pt x="4162" y="461"/>
                  </a:cubicBezTo>
                  <a:cubicBezTo>
                    <a:pt x="4146" y="450"/>
                    <a:pt x="4130" y="450"/>
                    <a:pt x="4109" y="450"/>
                  </a:cubicBezTo>
                  <a:cubicBezTo>
                    <a:pt x="3971" y="450"/>
                    <a:pt x="3485" y="704"/>
                    <a:pt x="3279" y="815"/>
                  </a:cubicBezTo>
                  <a:cubicBezTo>
                    <a:pt x="2983" y="49"/>
                    <a:pt x="2909" y="17"/>
                    <a:pt x="2882" y="6"/>
                  </a:cubicBezTo>
                  <a:cubicBezTo>
                    <a:pt x="2872" y="1"/>
                    <a:pt x="2861" y="1"/>
                    <a:pt x="285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4" name="Google Shape;2634;p44"/>
            <p:cNvSpPr/>
            <p:nvPr/>
          </p:nvSpPr>
          <p:spPr>
            <a:xfrm>
              <a:off x="2688225" y="1150175"/>
              <a:ext cx="7425" cy="4400"/>
            </a:xfrm>
            <a:custGeom>
              <a:avLst/>
              <a:gdLst/>
              <a:ahLst/>
              <a:cxnLst/>
              <a:rect l="l" t="t" r="r" b="b"/>
              <a:pathLst>
                <a:path w="297" h="176" extrusionOk="0">
                  <a:moveTo>
                    <a:pt x="1" y="1"/>
                  </a:moveTo>
                  <a:lnTo>
                    <a:pt x="297" y="175"/>
                  </a:lnTo>
                  <a:cubicBezTo>
                    <a:pt x="260" y="54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5" name="Google Shape;2635;p44"/>
            <p:cNvSpPr/>
            <p:nvPr/>
          </p:nvSpPr>
          <p:spPr>
            <a:xfrm>
              <a:off x="2685825" y="1148425"/>
              <a:ext cx="11675" cy="7875"/>
            </a:xfrm>
            <a:custGeom>
              <a:avLst/>
              <a:gdLst/>
              <a:ahLst/>
              <a:cxnLst/>
              <a:rect l="l" t="t" r="r" b="b"/>
              <a:pathLst>
                <a:path w="467" h="315" extrusionOk="0">
                  <a:moveTo>
                    <a:pt x="98" y="1"/>
                  </a:moveTo>
                  <a:cubicBezTo>
                    <a:pt x="20" y="1"/>
                    <a:pt x="1" y="119"/>
                    <a:pt x="81" y="134"/>
                  </a:cubicBezTo>
                  <a:cubicBezTo>
                    <a:pt x="176" y="155"/>
                    <a:pt x="308" y="208"/>
                    <a:pt x="324" y="266"/>
                  </a:cubicBezTo>
                  <a:cubicBezTo>
                    <a:pt x="333" y="295"/>
                    <a:pt x="356" y="315"/>
                    <a:pt x="383" y="315"/>
                  </a:cubicBezTo>
                  <a:cubicBezTo>
                    <a:pt x="386" y="315"/>
                    <a:pt x="389" y="315"/>
                    <a:pt x="393" y="314"/>
                  </a:cubicBezTo>
                  <a:lnTo>
                    <a:pt x="408" y="314"/>
                  </a:lnTo>
                  <a:cubicBezTo>
                    <a:pt x="445" y="303"/>
                    <a:pt x="467" y="266"/>
                    <a:pt x="456" y="229"/>
                  </a:cubicBezTo>
                  <a:cubicBezTo>
                    <a:pt x="408" y="71"/>
                    <a:pt x="160" y="13"/>
                    <a:pt x="112" y="2"/>
                  </a:cubicBezTo>
                  <a:cubicBezTo>
                    <a:pt x="107" y="1"/>
                    <a:pt x="102" y="1"/>
                    <a:pt x="9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6" name="Google Shape;2636;p44"/>
            <p:cNvSpPr/>
            <p:nvPr/>
          </p:nvSpPr>
          <p:spPr>
            <a:xfrm>
              <a:off x="2693375" y="1163800"/>
              <a:ext cx="7425" cy="4375"/>
            </a:xfrm>
            <a:custGeom>
              <a:avLst/>
              <a:gdLst/>
              <a:ahLst/>
              <a:cxnLst/>
              <a:rect l="l" t="t" r="r" b="b"/>
              <a:pathLst>
                <a:path w="297" h="175" extrusionOk="0">
                  <a:moveTo>
                    <a:pt x="1" y="0"/>
                  </a:moveTo>
                  <a:lnTo>
                    <a:pt x="297" y="175"/>
                  </a:lnTo>
                  <a:cubicBezTo>
                    <a:pt x="260" y="53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7" name="Google Shape;2637;p44"/>
            <p:cNvSpPr/>
            <p:nvPr/>
          </p:nvSpPr>
          <p:spPr>
            <a:xfrm>
              <a:off x="2691525" y="1162000"/>
              <a:ext cx="11275" cy="7925"/>
            </a:xfrm>
            <a:custGeom>
              <a:avLst/>
              <a:gdLst/>
              <a:ahLst/>
              <a:cxnLst/>
              <a:rect l="l" t="t" r="r" b="b"/>
              <a:pathLst>
                <a:path w="451" h="317" extrusionOk="0">
                  <a:moveTo>
                    <a:pt x="72" y="1"/>
                  </a:moveTo>
                  <a:cubicBezTo>
                    <a:pt x="42" y="1"/>
                    <a:pt x="16" y="21"/>
                    <a:pt x="11" y="57"/>
                  </a:cubicBezTo>
                  <a:cubicBezTo>
                    <a:pt x="1" y="94"/>
                    <a:pt x="27" y="131"/>
                    <a:pt x="64" y="136"/>
                  </a:cubicBezTo>
                  <a:cubicBezTo>
                    <a:pt x="154" y="157"/>
                    <a:pt x="291" y="210"/>
                    <a:pt x="307" y="268"/>
                  </a:cubicBezTo>
                  <a:cubicBezTo>
                    <a:pt x="312" y="296"/>
                    <a:pt x="334" y="316"/>
                    <a:pt x="361" y="316"/>
                  </a:cubicBezTo>
                  <a:cubicBezTo>
                    <a:pt x="364" y="316"/>
                    <a:pt x="368" y="316"/>
                    <a:pt x="371" y="316"/>
                  </a:cubicBezTo>
                  <a:cubicBezTo>
                    <a:pt x="381" y="316"/>
                    <a:pt x="387" y="316"/>
                    <a:pt x="392" y="310"/>
                  </a:cubicBezTo>
                  <a:cubicBezTo>
                    <a:pt x="429" y="300"/>
                    <a:pt x="450" y="263"/>
                    <a:pt x="440" y="226"/>
                  </a:cubicBezTo>
                  <a:cubicBezTo>
                    <a:pt x="392" y="67"/>
                    <a:pt x="143" y="9"/>
                    <a:pt x="91" y="4"/>
                  </a:cubicBezTo>
                  <a:cubicBezTo>
                    <a:pt x="84" y="2"/>
                    <a:pt x="78" y="1"/>
                    <a:pt x="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8" name="Google Shape;2638;p44"/>
            <p:cNvSpPr/>
            <p:nvPr/>
          </p:nvSpPr>
          <p:spPr>
            <a:xfrm>
              <a:off x="2708050" y="1163675"/>
              <a:ext cx="6500" cy="5700"/>
            </a:xfrm>
            <a:custGeom>
              <a:avLst/>
              <a:gdLst/>
              <a:ahLst/>
              <a:cxnLst/>
              <a:rect l="l" t="t" r="r" b="b"/>
              <a:pathLst>
                <a:path w="260" h="228" extrusionOk="0">
                  <a:moveTo>
                    <a:pt x="1" y="0"/>
                  </a:moveTo>
                  <a:lnTo>
                    <a:pt x="260" y="227"/>
                  </a:lnTo>
                  <a:cubicBezTo>
                    <a:pt x="244" y="95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9" name="Google Shape;2639;p44"/>
            <p:cNvSpPr/>
            <p:nvPr/>
          </p:nvSpPr>
          <p:spPr>
            <a:xfrm>
              <a:off x="2705550" y="1161900"/>
              <a:ext cx="10850" cy="9200"/>
            </a:xfrm>
            <a:custGeom>
              <a:avLst/>
              <a:gdLst/>
              <a:ahLst/>
              <a:cxnLst/>
              <a:rect l="l" t="t" r="r" b="b"/>
              <a:pathLst>
                <a:path w="434" h="368" extrusionOk="0">
                  <a:moveTo>
                    <a:pt x="97" y="1"/>
                  </a:moveTo>
                  <a:cubicBezTo>
                    <a:pt x="31" y="1"/>
                    <a:pt x="1" y="102"/>
                    <a:pt x="79" y="135"/>
                  </a:cubicBezTo>
                  <a:cubicBezTo>
                    <a:pt x="159" y="166"/>
                    <a:pt x="286" y="246"/>
                    <a:pt x="291" y="304"/>
                  </a:cubicBezTo>
                  <a:cubicBezTo>
                    <a:pt x="296" y="341"/>
                    <a:pt x="323" y="367"/>
                    <a:pt x="360" y="367"/>
                  </a:cubicBezTo>
                  <a:lnTo>
                    <a:pt x="370" y="367"/>
                  </a:lnTo>
                  <a:cubicBezTo>
                    <a:pt x="407" y="362"/>
                    <a:pt x="434" y="325"/>
                    <a:pt x="428" y="288"/>
                  </a:cubicBezTo>
                  <a:cubicBezTo>
                    <a:pt x="412" y="124"/>
                    <a:pt x="175" y="24"/>
                    <a:pt x="127" y="8"/>
                  </a:cubicBezTo>
                  <a:cubicBezTo>
                    <a:pt x="116" y="3"/>
                    <a:pt x="106" y="1"/>
                    <a:pt x="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0" name="Google Shape;2640;p44"/>
            <p:cNvSpPr/>
            <p:nvPr/>
          </p:nvSpPr>
          <p:spPr>
            <a:xfrm>
              <a:off x="2676725" y="1160225"/>
              <a:ext cx="7425" cy="4525"/>
            </a:xfrm>
            <a:custGeom>
              <a:avLst/>
              <a:gdLst/>
              <a:ahLst/>
              <a:cxnLst/>
              <a:rect l="l" t="t" r="r" b="b"/>
              <a:pathLst>
                <a:path w="297" h="181" extrusionOk="0">
                  <a:moveTo>
                    <a:pt x="1" y="1"/>
                  </a:moveTo>
                  <a:lnTo>
                    <a:pt x="297" y="180"/>
                  </a:lnTo>
                  <a:cubicBezTo>
                    <a:pt x="260" y="54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1" name="Google Shape;2641;p44"/>
            <p:cNvSpPr/>
            <p:nvPr/>
          </p:nvSpPr>
          <p:spPr>
            <a:xfrm>
              <a:off x="2674325" y="1158475"/>
              <a:ext cx="11800" cy="8000"/>
            </a:xfrm>
            <a:custGeom>
              <a:avLst/>
              <a:gdLst/>
              <a:ahLst/>
              <a:cxnLst/>
              <a:rect l="l" t="t" r="r" b="b"/>
              <a:pathLst>
                <a:path w="472" h="320" extrusionOk="0">
                  <a:moveTo>
                    <a:pt x="98" y="1"/>
                  </a:moveTo>
                  <a:cubicBezTo>
                    <a:pt x="20" y="1"/>
                    <a:pt x="1" y="119"/>
                    <a:pt x="81" y="134"/>
                  </a:cubicBezTo>
                  <a:cubicBezTo>
                    <a:pt x="176" y="155"/>
                    <a:pt x="308" y="213"/>
                    <a:pt x="324" y="266"/>
                  </a:cubicBezTo>
                  <a:cubicBezTo>
                    <a:pt x="334" y="298"/>
                    <a:pt x="361" y="319"/>
                    <a:pt x="393" y="319"/>
                  </a:cubicBezTo>
                  <a:cubicBezTo>
                    <a:pt x="398" y="314"/>
                    <a:pt x="403" y="314"/>
                    <a:pt x="408" y="314"/>
                  </a:cubicBezTo>
                  <a:cubicBezTo>
                    <a:pt x="451" y="303"/>
                    <a:pt x="472" y="266"/>
                    <a:pt x="456" y="229"/>
                  </a:cubicBezTo>
                  <a:cubicBezTo>
                    <a:pt x="408" y="71"/>
                    <a:pt x="160" y="12"/>
                    <a:pt x="112" y="2"/>
                  </a:cubicBezTo>
                  <a:cubicBezTo>
                    <a:pt x="107" y="1"/>
                    <a:pt x="102" y="1"/>
                    <a:pt x="9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2" name="Google Shape;2642;p44"/>
            <p:cNvSpPr/>
            <p:nvPr/>
          </p:nvSpPr>
          <p:spPr>
            <a:xfrm>
              <a:off x="2669200" y="1149375"/>
              <a:ext cx="8200" cy="2675"/>
            </a:xfrm>
            <a:custGeom>
              <a:avLst/>
              <a:gdLst/>
              <a:ahLst/>
              <a:cxnLst/>
              <a:rect l="l" t="t" r="r" b="b"/>
              <a:pathLst>
                <a:path w="328" h="107" extrusionOk="0">
                  <a:moveTo>
                    <a:pt x="17" y="1"/>
                  </a:moveTo>
                  <a:cubicBezTo>
                    <a:pt x="6" y="1"/>
                    <a:pt x="0" y="1"/>
                    <a:pt x="0" y="1"/>
                  </a:cubicBezTo>
                  <a:lnTo>
                    <a:pt x="328" y="107"/>
                  </a:lnTo>
                  <a:cubicBezTo>
                    <a:pt x="274" y="8"/>
                    <a:pt x="77" y="1"/>
                    <a:pt x="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3" name="Google Shape;2643;p44"/>
            <p:cNvSpPr/>
            <p:nvPr/>
          </p:nvSpPr>
          <p:spPr>
            <a:xfrm>
              <a:off x="2667350" y="1147675"/>
              <a:ext cx="12050" cy="6100"/>
            </a:xfrm>
            <a:custGeom>
              <a:avLst/>
              <a:gdLst/>
              <a:ahLst/>
              <a:cxnLst/>
              <a:rect l="l" t="t" r="r" b="b"/>
              <a:pathLst>
                <a:path w="482" h="244" extrusionOk="0">
                  <a:moveTo>
                    <a:pt x="74" y="0"/>
                  </a:moveTo>
                  <a:cubicBezTo>
                    <a:pt x="32" y="0"/>
                    <a:pt x="0" y="32"/>
                    <a:pt x="5" y="69"/>
                  </a:cubicBezTo>
                  <a:cubicBezTo>
                    <a:pt x="5" y="106"/>
                    <a:pt x="37" y="138"/>
                    <a:pt x="74" y="138"/>
                  </a:cubicBezTo>
                  <a:cubicBezTo>
                    <a:pt x="82" y="137"/>
                    <a:pt x="91" y="137"/>
                    <a:pt x="99" y="137"/>
                  </a:cubicBezTo>
                  <a:cubicBezTo>
                    <a:pt x="193" y="137"/>
                    <a:pt x="314" y="163"/>
                    <a:pt x="339" y="207"/>
                  </a:cubicBezTo>
                  <a:cubicBezTo>
                    <a:pt x="354" y="228"/>
                    <a:pt x="376" y="244"/>
                    <a:pt x="402" y="244"/>
                  </a:cubicBezTo>
                  <a:cubicBezTo>
                    <a:pt x="413" y="244"/>
                    <a:pt x="423" y="238"/>
                    <a:pt x="434" y="233"/>
                  </a:cubicBezTo>
                  <a:cubicBezTo>
                    <a:pt x="471" y="217"/>
                    <a:pt x="481" y="175"/>
                    <a:pt x="460" y="143"/>
                  </a:cubicBezTo>
                  <a:cubicBezTo>
                    <a:pt x="381" y="0"/>
                    <a:pt x="122" y="0"/>
                    <a:pt x="7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44" name="Google Shape;2644;p44"/>
          <p:cNvSpPr/>
          <p:nvPr/>
        </p:nvSpPr>
        <p:spPr>
          <a:xfrm>
            <a:off x="2530363" y="3988663"/>
            <a:ext cx="160801" cy="160800"/>
          </a:xfrm>
          <a:custGeom>
            <a:avLst/>
            <a:gdLst/>
            <a:ahLst/>
            <a:cxnLst/>
            <a:rect l="l" t="t" r="r" b="b"/>
            <a:pathLst>
              <a:path w="1593" h="1608" extrusionOk="0">
                <a:moveTo>
                  <a:pt x="852" y="206"/>
                </a:moveTo>
                <a:cubicBezTo>
                  <a:pt x="873" y="275"/>
                  <a:pt x="894" y="365"/>
                  <a:pt x="910" y="428"/>
                </a:cubicBezTo>
                <a:cubicBezTo>
                  <a:pt x="947" y="582"/>
                  <a:pt x="958" y="619"/>
                  <a:pt x="979" y="650"/>
                </a:cubicBezTo>
                <a:cubicBezTo>
                  <a:pt x="1000" y="677"/>
                  <a:pt x="1026" y="687"/>
                  <a:pt x="1185" y="746"/>
                </a:cubicBezTo>
                <a:cubicBezTo>
                  <a:pt x="1238" y="761"/>
                  <a:pt x="1323" y="793"/>
                  <a:pt x="1386" y="820"/>
                </a:cubicBezTo>
                <a:cubicBezTo>
                  <a:pt x="1296" y="862"/>
                  <a:pt x="1153" y="915"/>
                  <a:pt x="1026" y="962"/>
                </a:cubicBezTo>
                <a:cubicBezTo>
                  <a:pt x="1011" y="968"/>
                  <a:pt x="995" y="978"/>
                  <a:pt x="984" y="999"/>
                </a:cubicBezTo>
                <a:cubicBezTo>
                  <a:pt x="926" y="1142"/>
                  <a:pt x="841" y="1311"/>
                  <a:pt x="794" y="1401"/>
                </a:cubicBezTo>
                <a:cubicBezTo>
                  <a:pt x="757" y="1306"/>
                  <a:pt x="704" y="1126"/>
                  <a:pt x="667" y="973"/>
                </a:cubicBezTo>
                <a:cubicBezTo>
                  <a:pt x="662" y="947"/>
                  <a:pt x="641" y="925"/>
                  <a:pt x="614" y="920"/>
                </a:cubicBezTo>
                <a:cubicBezTo>
                  <a:pt x="461" y="894"/>
                  <a:pt x="292" y="851"/>
                  <a:pt x="196" y="825"/>
                </a:cubicBezTo>
                <a:cubicBezTo>
                  <a:pt x="344" y="751"/>
                  <a:pt x="498" y="682"/>
                  <a:pt x="651" y="624"/>
                </a:cubicBezTo>
                <a:cubicBezTo>
                  <a:pt x="667" y="613"/>
                  <a:pt x="683" y="598"/>
                  <a:pt x="693" y="582"/>
                </a:cubicBezTo>
                <a:cubicBezTo>
                  <a:pt x="736" y="455"/>
                  <a:pt x="794" y="328"/>
                  <a:pt x="852" y="206"/>
                </a:cubicBezTo>
                <a:close/>
                <a:moveTo>
                  <a:pt x="868" y="0"/>
                </a:moveTo>
                <a:cubicBezTo>
                  <a:pt x="826" y="0"/>
                  <a:pt x="762" y="0"/>
                  <a:pt x="566" y="502"/>
                </a:cubicBezTo>
                <a:cubicBezTo>
                  <a:pt x="33" y="719"/>
                  <a:pt x="11" y="788"/>
                  <a:pt x="6" y="820"/>
                </a:cubicBezTo>
                <a:cubicBezTo>
                  <a:pt x="1" y="841"/>
                  <a:pt x="1" y="867"/>
                  <a:pt x="17" y="888"/>
                </a:cubicBezTo>
                <a:cubicBezTo>
                  <a:pt x="33" y="910"/>
                  <a:pt x="70" y="962"/>
                  <a:pt x="540" y="1052"/>
                </a:cubicBezTo>
                <a:cubicBezTo>
                  <a:pt x="678" y="1602"/>
                  <a:pt x="730" y="1602"/>
                  <a:pt x="783" y="1602"/>
                </a:cubicBezTo>
                <a:lnTo>
                  <a:pt x="783" y="1607"/>
                </a:lnTo>
                <a:cubicBezTo>
                  <a:pt x="826" y="1602"/>
                  <a:pt x="873" y="1602"/>
                  <a:pt x="1100" y="1084"/>
                </a:cubicBezTo>
                <a:cubicBezTo>
                  <a:pt x="1243" y="1036"/>
                  <a:pt x="1508" y="936"/>
                  <a:pt x="1566" y="888"/>
                </a:cubicBezTo>
                <a:cubicBezTo>
                  <a:pt x="1582" y="867"/>
                  <a:pt x="1592" y="836"/>
                  <a:pt x="1592" y="809"/>
                </a:cubicBezTo>
                <a:cubicBezTo>
                  <a:pt x="1576" y="746"/>
                  <a:pt x="1508" y="709"/>
                  <a:pt x="1233" y="613"/>
                </a:cubicBezTo>
                <a:cubicBezTo>
                  <a:pt x="1180" y="592"/>
                  <a:pt x="1116" y="571"/>
                  <a:pt x="1090" y="555"/>
                </a:cubicBezTo>
                <a:cubicBezTo>
                  <a:pt x="1079" y="524"/>
                  <a:pt x="1063" y="455"/>
                  <a:pt x="1048" y="391"/>
                </a:cubicBezTo>
                <a:cubicBezTo>
                  <a:pt x="1000" y="201"/>
                  <a:pt x="968" y="79"/>
                  <a:pt x="937" y="37"/>
                </a:cubicBezTo>
                <a:cubicBezTo>
                  <a:pt x="915" y="16"/>
                  <a:pt x="894" y="0"/>
                  <a:pt x="868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5" name="Google Shape;2645;p44"/>
          <p:cNvSpPr/>
          <p:nvPr/>
        </p:nvSpPr>
        <p:spPr>
          <a:xfrm>
            <a:off x="8034347" y="539510"/>
            <a:ext cx="133801" cy="133800"/>
          </a:xfrm>
          <a:custGeom>
            <a:avLst/>
            <a:gdLst/>
            <a:ahLst/>
            <a:cxnLst/>
            <a:rect l="l" t="t" r="r" b="b"/>
            <a:pathLst>
              <a:path w="1317" h="1338" extrusionOk="0">
                <a:moveTo>
                  <a:pt x="693" y="0"/>
                </a:moveTo>
                <a:cubicBezTo>
                  <a:pt x="656" y="0"/>
                  <a:pt x="624" y="32"/>
                  <a:pt x="624" y="69"/>
                </a:cubicBezTo>
                <a:lnTo>
                  <a:pt x="624" y="476"/>
                </a:lnTo>
                <a:lnTo>
                  <a:pt x="381" y="222"/>
                </a:lnTo>
                <a:cubicBezTo>
                  <a:pt x="364" y="204"/>
                  <a:pt x="345" y="196"/>
                  <a:pt x="327" y="196"/>
                </a:cubicBezTo>
                <a:cubicBezTo>
                  <a:pt x="272" y="196"/>
                  <a:pt x="228" y="266"/>
                  <a:pt x="275" y="317"/>
                </a:cubicBezTo>
                <a:lnTo>
                  <a:pt x="529" y="582"/>
                </a:lnTo>
                <a:lnTo>
                  <a:pt x="69" y="587"/>
                </a:lnTo>
                <a:cubicBezTo>
                  <a:pt x="32" y="587"/>
                  <a:pt x="0" y="619"/>
                  <a:pt x="0" y="661"/>
                </a:cubicBezTo>
                <a:cubicBezTo>
                  <a:pt x="0" y="698"/>
                  <a:pt x="32" y="730"/>
                  <a:pt x="69" y="730"/>
                </a:cubicBezTo>
                <a:lnTo>
                  <a:pt x="487" y="724"/>
                </a:lnTo>
                <a:lnTo>
                  <a:pt x="164" y="952"/>
                </a:lnTo>
                <a:cubicBezTo>
                  <a:pt x="107" y="996"/>
                  <a:pt x="148" y="1080"/>
                  <a:pt x="210" y="1080"/>
                </a:cubicBezTo>
                <a:cubicBezTo>
                  <a:pt x="222" y="1080"/>
                  <a:pt x="235" y="1076"/>
                  <a:pt x="249" y="1068"/>
                </a:cubicBezTo>
                <a:lnTo>
                  <a:pt x="619" y="804"/>
                </a:lnTo>
                <a:lnTo>
                  <a:pt x="619" y="1264"/>
                </a:lnTo>
                <a:cubicBezTo>
                  <a:pt x="619" y="1306"/>
                  <a:pt x="651" y="1338"/>
                  <a:pt x="693" y="1338"/>
                </a:cubicBezTo>
                <a:cubicBezTo>
                  <a:pt x="730" y="1338"/>
                  <a:pt x="762" y="1306"/>
                  <a:pt x="762" y="1264"/>
                </a:cubicBezTo>
                <a:lnTo>
                  <a:pt x="762" y="830"/>
                </a:lnTo>
                <a:lnTo>
                  <a:pt x="1021" y="1105"/>
                </a:lnTo>
                <a:cubicBezTo>
                  <a:pt x="1037" y="1116"/>
                  <a:pt x="1052" y="1126"/>
                  <a:pt x="1074" y="1126"/>
                </a:cubicBezTo>
                <a:cubicBezTo>
                  <a:pt x="1095" y="1126"/>
                  <a:pt x="1111" y="1121"/>
                  <a:pt x="1121" y="1105"/>
                </a:cubicBezTo>
                <a:cubicBezTo>
                  <a:pt x="1153" y="1079"/>
                  <a:pt x="1153" y="1031"/>
                  <a:pt x="1121" y="1005"/>
                </a:cubicBezTo>
                <a:lnTo>
                  <a:pt x="851" y="719"/>
                </a:lnTo>
                <a:lnTo>
                  <a:pt x="1222" y="719"/>
                </a:lnTo>
                <a:cubicBezTo>
                  <a:pt x="1317" y="719"/>
                  <a:pt x="1317" y="576"/>
                  <a:pt x="1222" y="576"/>
                </a:cubicBezTo>
                <a:lnTo>
                  <a:pt x="947" y="576"/>
                </a:lnTo>
                <a:lnTo>
                  <a:pt x="1237" y="381"/>
                </a:lnTo>
                <a:cubicBezTo>
                  <a:pt x="1306" y="338"/>
                  <a:pt x="1264" y="247"/>
                  <a:pt x="1203" y="247"/>
                </a:cubicBezTo>
                <a:cubicBezTo>
                  <a:pt x="1189" y="247"/>
                  <a:pt x="1173" y="252"/>
                  <a:pt x="1158" y="265"/>
                </a:cubicBezTo>
                <a:lnTo>
                  <a:pt x="767" y="534"/>
                </a:lnTo>
                <a:lnTo>
                  <a:pt x="767" y="74"/>
                </a:lnTo>
                <a:cubicBezTo>
                  <a:pt x="767" y="32"/>
                  <a:pt x="735" y="0"/>
                  <a:pt x="693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6" name="Google Shape;2646;p44"/>
          <p:cNvSpPr/>
          <p:nvPr/>
        </p:nvSpPr>
        <p:spPr>
          <a:xfrm>
            <a:off x="1629000" y="2566276"/>
            <a:ext cx="185199" cy="185200"/>
          </a:xfrm>
          <a:custGeom>
            <a:avLst/>
            <a:gdLst/>
            <a:ahLst/>
            <a:cxnLst/>
            <a:rect l="l" t="t" r="r" b="b"/>
            <a:pathLst>
              <a:path w="1690" h="1852" extrusionOk="0">
                <a:moveTo>
                  <a:pt x="997" y="889"/>
                </a:moveTo>
                <a:lnTo>
                  <a:pt x="997" y="889"/>
                </a:lnTo>
                <a:cubicBezTo>
                  <a:pt x="1055" y="931"/>
                  <a:pt x="1098" y="984"/>
                  <a:pt x="1135" y="1042"/>
                </a:cubicBezTo>
                <a:lnTo>
                  <a:pt x="1129" y="1042"/>
                </a:lnTo>
                <a:cubicBezTo>
                  <a:pt x="1125" y="1043"/>
                  <a:pt x="1120" y="1043"/>
                  <a:pt x="1116" y="1043"/>
                </a:cubicBezTo>
                <a:cubicBezTo>
                  <a:pt x="1065" y="1043"/>
                  <a:pt x="1026" y="986"/>
                  <a:pt x="997" y="889"/>
                </a:cubicBezTo>
                <a:close/>
                <a:moveTo>
                  <a:pt x="1225" y="133"/>
                </a:moveTo>
                <a:cubicBezTo>
                  <a:pt x="1415" y="133"/>
                  <a:pt x="1542" y="926"/>
                  <a:pt x="1552" y="1692"/>
                </a:cubicBezTo>
                <a:cubicBezTo>
                  <a:pt x="1177" y="1571"/>
                  <a:pt x="405" y="1280"/>
                  <a:pt x="252" y="968"/>
                </a:cubicBezTo>
                <a:cubicBezTo>
                  <a:pt x="175" y="824"/>
                  <a:pt x="277" y="650"/>
                  <a:pt x="434" y="650"/>
                </a:cubicBezTo>
                <a:cubicBezTo>
                  <a:pt x="438" y="650"/>
                  <a:pt x="443" y="651"/>
                  <a:pt x="447" y="651"/>
                </a:cubicBezTo>
                <a:cubicBezTo>
                  <a:pt x="590" y="661"/>
                  <a:pt x="722" y="704"/>
                  <a:pt x="844" y="783"/>
                </a:cubicBezTo>
                <a:cubicBezTo>
                  <a:pt x="873" y="1030"/>
                  <a:pt x="973" y="1184"/>
                  <a:pt x="1119" y="1184"/>
                </a:cubicBezTo>
                <a:cubicBezTo>
                  <a:pt x="1133" y="1184"/>
                  <a:pt x="1147" y="1182"/>
                  <a:pt x="1161" y="1180"/>
                </a:cubicBezTo>
                <a:cubicBezTo>
                  <a:pt x="1214" y="1174"/>
                  <a:pt x="1262" y="1132"/>
                  <a:pt x="1272" y="1079"/>
                </a:cubicBezTo>
                <a:cubicBezTo>
                  <a:pt x="1293" y="958"/>
                  <a:pt x="1129" y="804"/>
                  <a:pt x="976" y="704"/>
                </a:cubicBezTo>
                <a:cubicBezTo>
                  <a:pt x="960" y="434"/>
                  <a:pt x="1050" y="149"/>
                  <a:pt x="1225" y="133"/>
                </a:cubicBezTo>
                <a:close/>
                <a:moveTo>
                  <a:pt x="1198" y="1"/>
                </a:moveTo>
                <a:cubicBezTo>
                  <a:pt x="960" y="22"/>
                  <a:pt x="839" y="318"/>
                  <a:pt x="833" y="624"/>
                </a:cubicBezTo>
                <a:cubicBezTo>
                  <a:pt x="712" y="561"/>
                  <a:pt x="585" y="524"/>
                  <a:pt x="447" y="519"/>
                </a:cubicBezTo>
                <a:cubicBezTo>
                  <a:pt x="442" y="519"/>
                  <a:pt x="438" y="518"/>
                  <a:pt x="433" y="518"/>
                </a:cubicBezTo>
                <a:cubicBezTo>
                  <a:pt x="171" y="518"/>
                  <a:pt x="0" y="798"/>
                  <a:pt x="125" y="1032"/>
                </a:cubicBezTo>
                <a:cubicBezTo>
                  <a:pt x="357" y="1491"/>
                  <a:pt x="1552" y="1835"/>
                  <a:pt x="1600" y="1851"/>
                </a:cubicBezTo>
                <a:lnTo>
                  <a:pt x="1621" y="1851"/>
                </a:lnTo>
                <a:cubicBezTo>
                  <a:pt x="1632" y="1851"/>
                  <a:pt x="1647" y="1851"/>
                  <a:pt x="1658" y="1840"/>
                </a:cubicBezTo>
                <a:cubicBezTo>
                  <a:pt x="1679" y="1830"/>
                  <a:pt x="1690" y="1809"/>
                  <a:pt x="1690" y="1788"/>
                </a:cubicBezTo>
                <a:cubicBezTo>
                  <a:pt x="1684" y="1370"/>
                  <a:pt x="1647" y="1"/>
                  <a:pt x="1219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7" name="Google Shape;2647;p44"/>
          <p:cNvSpPr/>
          <p:nvPr/>
        </p:nvSpPr>
        <p:spPr>
          <a:xfrm>
            <a:off x="1526988" y="2856738"/>
            <a:ext cx="105500" cy="105501"/>
          </a:xfrm>
          <a:custGeom>
            <a:avLst/>
            <a:gdLst/>
            <a:ahLst/>
            <a:cxnLst/>
            <a:rect l="l" t="t" r="r" b="b"/>
            <a:pathLst>
              <a:path w="1055" h="988" extrusionOk="0">
                <a:moveTo>
                  <a:pt x="505" y="137"/>
                </a:moveTo>
                <a:cubicBezTo>
                  <a:pt x="772" y="137"/>
                  <a:pt x="1009" y="477"/>
                  <a:pt x="764" y="734"/>
                </a:cubicBezTo>
                <a:cubicBezTo>
                  <a:pt x="685" y="821"/>
                  <a:pt x="595" y="858"/>
                  <a:pt x="507" y="858"/>
                </a:cubicBezTo>
                <a:cubicBezTo>
                  <a:pt x="237" y="858"/>
                  <a:pt x="1" y="508"/>
                  <a:pt x="256" y="252"/>
                </a:cubicBezTo>
                <a:cubicBezTo>
                  <a:pt x="333" y="171"/>
                  <a:pt x="420" y="137"/>
                  <a:pt x="505" y="137"/>
                </a:cubicBezTo>
                <a:close/>
                <a:moveTo>
                  <a:pt x="514" y="0"/>
                </a:moveTo>
                <a:cubicBezTo>
                  <a:pt x="257" y="0"/>
                  <a:pt x="11" y="204"/>
                  <a:pt x="18" y="506"/>
                </a:cubicBezTo>
                <a:cubicBezTo>
                  <a:pt x="26" y="798"/>
                  <a:pt x="267" y="988"/>
                  <a:pt x="517" y="988"/>
                </a:cubicBezTo>
                <a:cubicBezTo>
                  <a:pt x="642" y="988"/>
                  <a:pt x="769" y="940"/>
                  <a:pt x="870" y="834"/>
                </a:cubicBezTo>
                <a:cubicBezTo>
                  <a:pt x="1055" y="633"/>
                  <a:pt x="1049" y="321"/>
                  <a:pt x="849" y="136"/>
                </a:cubicBezTo>
                <a:cubicBezTo>
                  <a:pt x="750" y="42"/>
                  <a:pt x="630" y="0"/>
                  <a:pt x="514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8" name="Google Shape;2648;p44"/>
          <p:cNvSpPr/>
          <p:nvPr/>
        </p:nvSpPr>
        <p:spPr>
          <a:xfrm rot="5400000">
            <a:off x="7683425" y="856876"/>
            <a:ext cx="342025" cy="325199"/>
          </a:xfrm>
          <a:custGeom>
            <a:avLst/>
            <a:gdLst/>
            <a:ahLst/>
            <a:cxnLst/>
            <a:rect l="l" t="t" r="r" b="b"/>
            <a:pathLst>
              <a:path w="3432" h="3263" extrusionOk="0">
                <a:moveTo>
                  <a:pt x="979" y="138"/>
                </a:moveTo>
                <a:cubicBezTo>
                  <a:pt x="1053" y="143"/>
                  <a:pt x="1386" y="408"/>
                  <a:pt x="1608" y="582"/>
                </a:cubicBezTo>
                <a:cubicBezTo>
                  <a:pt x="2022" y="910"/>
                  <a:pt x="2209" y="1045"/>
                  <a:pt x="2306" y="1045"/>
                </a:cubicBezTo>
                <a:cubicBezTo>
                  <a:pt x="2333" y="1045"/>
                  <a:pt x="2353" y="1035"/>
                  <a:pt x="2369" y="1016"/>
                </a:cubicBezTo>
                <a:cubicBezTo>
                  <a:pt x="2401" y="968"/>
                  <a:pt x="2422" y="910"/>
                  <a:pt x="2427" y="857"/>
                </a:cubicBezTo>
                <a:cubicBezTo>
                  <a:pt x="2443" y="736"/>
                  <a:pt x="2459" y="614"/>
                  <a:pt x="2729" y="551"/>
                </a:cubicBezTo>
                <a:cubicBezTo>
                  <a:pt x="2780" y="540"/>
                  <a:pt x="2830" y="535"/>
                  <a:pt x="2877" y="535"/>
                </a:cubicBezTo>
                <a:cubicBezTo>
                  <a:pt x="3017" y="535"/>
                  <a:pt x="3132" y="582"/>
                  <a:pt x="3199" y="677"/>
                </a:cubicBezTo>
                <a:cubicBezTo>
                  <a:pt x="3284" y="804"/>
                  <a:pt x="3284" y="1005"/>
                  <a:pt x="3189" y="1243"/>
                </a:cubicBezTo>
                <a:cubicBezTo>
                  <a:pt x="3109" y="1449"/>
                  <a:pt x="2967" y="1555"/>
                  <a:pt x="2766" y="1555"/>
                </a:cubicBezTo>
                <a:cubicBezTo>
                  <a:pt x="2538" y="1555"/>
                  <a:pt x="2290" y="1428"/>
                  <a:pt x="2163" y="1349"/>
                </a:cubicBezTo>
                <a:cubicBezTo>
                  <a:pt x="2031" y="1275"/>
                  <a:pt x="1809" y="1111"/>
                  <a:pt x="1613" y="974"/>
                </a:cubicBezTo>
                <a:cubicBezTo>
                  <a:pt x="1238" y="709"/>
                  <a:pt x="1185" y="667"/>
                  <a:pt x="1137" y="667"/>
                </a:cubicBezTo>
                <a:cubicBezTo>
                  <a:pt x="1116" y="672"/>
                  <a:pt x="1095" y="677"/>
                  <a:pt x="1084" y="693"/>
                </a:cubicBezTo>
                <a:cubicBezTo>
                  <a:pt x="1047" y="736"/>
                  <a:pt x="730" y="1312"/>
                  <a:pt x="688" y="1423"/>
                </a:cubicBezTo>
                <a:cubicBezTo>
                  <a:pt x="677" y="1460"/>
                  <a:pt x="683" y="1502"/>
                  <a:pt x="709" y="1534"/>
                </a:cubicBezTo>
                <a:cubicBezTo>
                  <a:pt x="857" y="1751"/>
                  <a:pt x="1825" y="2390"/>
                  <a:pt x="2004" y="2390"/>
                </a:cubicBezTo>
                <a:cubicBezTo>
                  <a:pt x="2015" y="2390"/>
                  <a:pt x="2025" y="2390"/>
                  <a:pt x="2036" y="2385"/>
                </a:cubicBezTo>
                <a:cubicBezTo>
                  <a:pt x="2099" y="2353"/>
                  <a:pt x="2152" y="2301"/>
                  <a:pt x="2184" y="2237"/>
                </a:cubicBezTo>
                <a:cubicBezTo>
                  <a:pt x="2248" y="2144"/>
                  <a:pt x="2307" y="2050"/>
                  <a:pt x="2434" y="2050"/>
                </a:cubicBezTo>
                <a:cubicBezTo>
                  <a:pt x="2444" y="2050"/>
                  <a:pt x="2454" y="2051"/>
                  <a:pt x="2464" y="2052"/>
                </a:cubicBezTo>
                <a:cubicBezTo>
                  <a:pt x="2618" y="2073"/>
                  <a:pt x="2866" y="2205"/>
                  <a:pt x="2945" y="2412"/>
                </a:cubicBezTo>
                <a:cubicBezTo>
                  <a:pt x="3004" y="2565"/>
                  <a:pt x="2956" y="2723"/>
                  <a:pt x="2803" y="2893"/>
                </a:cubicBezTo>
                <a:cubicBezTo>
                  <a:pt x="2660" y="3051"/>
                  <a:pt x="2538" y="3125"/>
                  <a:pt x="2417" y="3125"/>
                </a:cubicBezTo>
                <a:cubicBezTo>
                  <a:pt x="2263" y="3125"/>
                  <a:pt x="2105" y="3009"/>
                  <a:pt x="1899" y="2866"/>
                </a:cubicBezTo>
                <a:cubicBezTo>
                  <a:pt x="1788" y="2787"/>
                  <a:pt x="1666" y="2702"/>
                  <a:pt x="1523" y="2612"/>
                </a:cubicBezTo>
                <a:cubicBezTo>
                  <a:pt x="883" y="2232"/>
                  <a:pt x="275" y="1793"/>
                  <a:pt x="212" y="1677"/>
                </a:cubicBezTo>
                <a:cubicBezTo>
                  <a:pt x="513" y="963"/>
                  <a:pt x="889" y="191"/>
                  <a:pt x="979" y="138"/>
                </a:cubicBezTo>
                <a:close/>
                <a:moveTo>
                  <a:pt x="973" y="1"/>
                </a:moveTo>
                <a:cubicBezTo>
                  <a:pt x="799" y="17"/>
                  <a:pt x="392" y="899"/>
                  <a:pt x="80" y="1640"/>
                </a:cubicBezTo>
                <a:cubicBezTo>
                  <a:pt x="1" y="1841"/>
                  <a:pt x="1016" y="2470"/>
                  <a:pt x="1449" y="2734"/>
                </a:cubicBezTo>
                <a:cubicBezTo>
                  <a:pt x="1592" y="2813"/>
                  <a:pt x="1708" y="2898"/>
                  <a:pt x="1819" y="2977"/>
                </a:cubicBezTo>
                <a:cubicBezTo>
                  <a:pt x="2041" y="3136"/>
                  <a:pt x="2221" y="3263"/>
                  <a:pt x="2417" y="3263"/>
                </a:cubicBezTo>
                <a:cubicBezTo>
                  <a:pt x="2575" y="3263"/>
                  <a:pt x="2729" y="3173"/>
                  <a:pt x="2903" y="2988"/>
                </a:cubicBezTo>
                <a:cubicBezTo>
                  <a:pt x="3141" y="2723"/>
                  <a:pt x="3130" y="2501"/>
                  <a:pt x="3078" y="2359"/>
                </a:cubicBezTo>
                <a:cubicBezTo>
                  <a:pt x="2972" y="2094"/>
                  <a:pt x="2660" y="1936"/>
                  <a:pt x="2480" y="1920"/>
                </a:cubicBezTo>
                <a:cubicBezTo>
                  <a:pt x="2463" y="1918"/>
                  <a:pt x="2446" y="1917"/>
                  <a:pt x="2430" y="1917"/>
                </a:cubicBezTo>
                <a:cubicBezTo>
                  <a:pt x="2237" y="1917"/>
                  <a:pt x="2141" y="2056"/>
                  <a:pt x="2073" y="2163"/>
                </a:cubicBezTo>
                <a:cubicBezTo>
                  <a:pt x="2052" y="2195"/>
                  <a:pt x="2025" y="2227"/>
                  <a:pt x="2004" y="2253"/>
                </a:cubicBezTo>
                <a:cubicBezTo>
                  <a:pt x="1856" y="2248"/>
                  <a:pt x="910" y="1613"/>
                  <a:pt x="820" y="1460"/>
                </a:cubicBezTo>
                <a:cubicBezTo>
                  <a:pt x="873" y="1338"/>
                  <a:pt x="1084" y="963"/>
                  <a:pt x="1164" y="831"/>
                </a:cubicBezTo>
                <a:cubicBezTo>
                  <a:pt x="1238" y="878"/>
                  <a:pt x="1402" y="989"/>
                  <a:pt x="1534" y="1085"/>
                </a:cubicBezTo>
                <a:cubicBezTo>
                  <a:pt x="1729" y="1227"/>
                  <a:pt x="1951" y="1391"/>
                  <a:pt x="2094" y="1470"/>
                </a:cubicBezTo>
                <a:cubicBezTo>
                  <a:pt x="2232" y="1555"/>
                  <a:pt x="2507" y="1693"/>
                  <a:pt x="2766" y="1693"/>
                </a:cubicBezTo>
                <a:cubicBezTo>
                  <a:pt x="3025" y="1693"/>
                  <a:pt x="3215" y="1555"/>
                  <a:pt x="3321" y="1296"/>
                </a:cubicBezTo>
                <a:cubicBezTo>
                  <a:pt x="3427" y="1016"/>
                  <a:pt x="3432" y="778"/>
                  <a:pt x="3310" y="603"/>
                </a:cubicBezTo>
                <a:cubicBezTo>
                  <a:pt x="3221" y="474"/>
                  <a:pt x="3067" y="403"/>
                  <a:pt x="2881" y="403"/>
                </a:cubicBezTo>
                <a:cubicBezTo>
                  <a:pt x="2824" y="403"/>
                  <a:pt x="2764" y="410"/>
                  <a:pt x="2702" y="424"/>
                </a:cubicBezTo>
                <a:cubicBezTo>
                  <a:pt x="2337" y="503"/>
                  <a:pt x="2311" y="709"/>
                  <a:pt x="2290" y="841"/>
                </a:cubicBezTo>
                <a:cubicBezTo>
                  <a:pt x="2290" y="862"/>
                  <a:pt x="2285" y="884"/>
                  <a:pt x="2279" y="905"/>
                </a:cubicBezTo>
                <a:cubicBezTo>
                  <a:pt x="2179" y="862"/>
                  <a:pt x="1899" y="640"/>
                  <a:pt x="1692" y="477"/>
                </a:cubicBezTo>
                <a:cubicBezTo>
                  <a:pt x="1275" y="149"/>
                  <a:pt x="1084" y="1"/>
                  <a:pt x="973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C4584F0D-A6A8-4A74-BD89-389BE1A71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5021" y="444325"/>
            <a:ext cx="5672891" cy="44291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ute Korean Doodle Stickers Personal Organizer for Pre-K Teachers by Slidesgo">
  <a:themeElements>
    <a:clrScheme name="Simple Light">
      <a:dk1>
        <a:srgbClr val="3B2E43"/>
      </a:dk1>
      <a:lt1>
        <a:srgbClr val="BEA1B7"/>
      </a:lt1>
      <a:dk2>
        <a:srgbClr val="E7C4C2"/>
      </a:dk2>
      <a:lt2>
        <a:srgbClr val="D98481"/>
      </a:lt2>
      <a:accent1>
        <a:srgbClr val="F1AC75"/>
      </a:accent1>
      <a:accent2>
        <a:srgbClr val="F5CD87"/>
      </a:accent2>
      <a:accent3>
        <a:srgbClr val="C0B8A3"/>
      </a:accent3>
      <a:accent4>
        <a:srgbClr val="C6D6AF"/>
      </a:accent4>
      <a:accent5>
        <a:srgbClr val="BDD8E1"/>
      </a:accent5>
      <a:accent6>
        <a:srgbClr val="FFFFFF"/>
      </a:accent6>
      <a:hlink>
        <a:srgbClr val="3B2E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79</Words>
  <Application>Microsoft Office PowerPoint</Application>
  <PresentationFormat>如螢幕大小 (16:9)</PresentationFormat>
  <Paragraphs>30</Paragraphs>
  <Slides>8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5" baseType="lpstr">
      <vt:lpstr>Titan One</vt:lpstr>
      <vt:lpstr>Comic Sans MS</vt:lpstr>
      <vt:lpstr>Arial Rounded MT Bold</vt:lpstr>
      <vt:lpstr>Open Sans</vt:lpstr>
      <vt:lpstr>Bebas Neue</vt:lpstr>
      <vt:lpstr>Arial</vt:lpstr>
      <vt:lpstr>Cute Korean Doodle Stickers Personal Organizer for Pre-K Teachers by Slidesgo</vt:lpstr>
      <vt:lpstr>Wonder World 3 Unit 4  Sentence Practice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More practice…?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Wonder World 3 Unit 4  Sentence Practice</dc:title>
  <cp:lastModifiedBy>user</cp:lastModifiedBy>
  <cp:revision>13</cp:revision>
  <dcterms:modified xsi:type="dcterms:W3CDTF">2022-12-14T20:56:20Z</dcterms:modified>
</cp:coreProperties>
</file>