
<file path=[Content_Types].xml><?xml version="1.0" encoding="utf-8"?>
<Types xmlns="http://schemas.openxmlformats.org/package/2006/content-types">
  <Default Extension="emf" ContentType="image/x-emf"/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webextensions/taskpanes.xml" ContentType="application/vnd.ms-office.webextensiontaskpanes+xml"/>
  <Override PartName="/ppt/webextensions/webextension1.xml" ContentType="application/vnd.ms-office.webextension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2.xml" ContentType="application/vnd.openxmlformats-officedocument.presentationml.tags+xml"/>
  <Override PartName="/ppt/notesSlides/notesSlide3.xml" ContentType="application/vnd.openxmlformats-officedocument.presentationml.notesSlide+xml"/>
  <Override PartName="/ppt/tags/tag3.xml" ContentType="application/vnd.openxmlformats-officedocument.presentationml.tags+xml"/>
  <Override PartName="/ppt/notesSlides/notesSlide4.xml" ContentType="application/vnd.openxmlformats-officedocument.presentationml.notesSlide+xml"/>
  <Override PartName="/ppt/tags/tag4.xml" ContentType="application/vnd.openxmlformats-officedocument.presentationml.tags+xml"/>
  <Override PartName="/ppt/notesSlides/notesSlide5.xml" ContentType="application/vnd.openxmlformats-officedocument.presentationml.notesSlide+xml"/>
  <Override PartName="/ppt/tags/tag5.xml" ContentType="application/vnd.openxmlformats-officedocument.presentationml.tags+xml"/>
  <Override PartName="/ppt/notesSlides/notesSlide6.xml" ContentType="application/vnd.openxmlformats-officedocument.presentationml.notesSlide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notesSlides/notesSlide7.xml" ContentType="application/vnd.openxmlformats-officedocument.presentationml.notesSlide+xml"/>
  <Override PartName="/ppt/tags/tag10.xml" ContentType="application/vnd.openxmlformats-officedocument.presentationml.tags+xml"/>
  <Override PartName="/ppt/notesSlides/notesSlide8.xml" ContentType="application/vnd.openxmlformats-officedocument.presentationml.notesSlide+xml"/>
  <Override PartName="/ppt/webextensions/webextension2.xml" ContentType="application/vnd.ms-office.webextension+xml"/>
  <Override PartName="/ppt/tags/tag11.xml" ContentType="application/vnd.openxmlformats-officedocument.presentationml.tags+xml"/>
  <Override PartName="/ppt/notesSlides/notesSlide9.xml" ContentType="application/vnd.openxmlformats-officedocument.presentationml.notesSlide+xml"/>
  <Override PartName="/ppt/webextensions/webextension3.xml" ContentType="application/vnd.ms-office.webextension+xml"/>
  <Override PartName="/ppt/tags/tag12.xml" ContentType="application/vnd.openxmlformats-officedocument.presentationml.tags+xml"/>
  <Override PartName="/ppt/notesSlides/notesSlide10.xml" ContentType="application/vnd.openxmlformats-officedocument.presentationml.notesSlide+xml"/>
  <Override PartName="/ppt/webextensions/webextension4.xml" ContentType="application/vnd.ms-office.webextension+xml"/>
  <Override PartName="/ppt/tags/tag13.xml" ContentType="application/vnd.openxmlformats-officedocument.presentationml.tags+xml"/>
  <Override PartName="/ppt/notesSlides/notesSlide11.xml" ContentType="application/vnd.openxmlformats-officedocument.presentationml.notesSlide+xml"/>
  <Override PartName="/ppt/webextensions/webextension5.xml" ContentType="application/vnd.ms-office.webextension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officeDocument/2006/relationships/officeDocument" Target="ppt/presentation.xml"/><Relationship Id="rId1" Type="http://schemas.microsoft.com/office/2011/relationships/webextensiontaskpanes" Target="ppt/webextensions/taskpanes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701" r:id="rId1"/>
  </p:sldMasterIdLst>
  <p:notesMasterIdLst>
    <p:notesMasterId r:id="rId16"/>
  </p:notesMasterIdLst>
  <p:sldIdLst>
    <p:sldId id="256" r:id="rId2"/>
    <p:sldId id="257" r:id="rId3"/>
    <p:sldId id="340" r:id="rId4"/>
    <p:sldId id="341" r:id="rId5"/>
    <p:sldId id="342" r:id="rId6"/>
    <p:sldId id="343" r:id="rId7"/>
    <p:sldId id="347" r:id="rId8"/>
    <p:sldId id="350" r:id="rId9"/>
    <p:sldId id="351" r:id="rId10"/>
    <p:sldId id="352" r:id="rId11"/>
    <p:sldId id="353" r:id="rId12"/>
    <p:sldId id="354" r:id="rId13"/>
    <p:sldId id="346" r:id="rId14"/>
    <p:sldId id="348" r:id="rId15"/>
  </p:sldIdLst>
  <p:sldSz cx="9144000" cy="5143500" type="screen16x9"/>
  <p:notesSz cx="6858000" cy="9144000"/>
  <p:embeddedFontLst>
    <p:embeddedFont>
      <p:font typeface="Kulim Park" panose="02020500000000000000" charset="0"/>
      <p:regular r:id="rId17"/>
      <p:bold r:id="rId18"/>
      <p:italic r:id="rId19"/>
      <p:boldItalic r:id="rId20"/>
    </p:embeddedFont>
    <p:embeddedFont>
      <p:font typeface="Kulim Park SemiBold" panose="02020500000000000000" charset="0"/>
      <p:regular r:id="rId21"/>
      <p:bold r:id="rId22"/>
      <p:italic r:id="rId23"/>
      <p:boldItalic r:id="rId24"/>
    </p:embeddedFont>
    <p:embeddedFont>
      <p:font typeface="Manrope" panose="02020500000000000000" charset="0"/>
      <p:regular r:id="rId25"/>
      <p:bold r:id="rId26"/>
    </p:embeddedFont>
    <p:embeddedFont>
      <p:font typeface="Senty Golden Bell 新蒂金钟体" panose="03000600000000000000" pitchFamily="66" charset="-120"/>
      <p:regular r:id="rId27"/>
    </p:embeddedFont>
    <p:embeddedFont>
      <p:font typeface="微軟正黑體" panose="020B0604030504040204" pitchFamily="34" charset="-120"/>
      <p:regular r:id="rId28"/>
      <p:bold r:id="rId29"/>
    </p:embeddedFont>
    <p:embeddedFont>
      <p:font typeface="標楷體" panose="03000509000000000000" pitchFamily="65" charset="-120"/>
      <p:regular r:id="rId30"/>
    </p:embeddedFont>
  </p:embeddedFontLst>
  <p:custDataLst>
    <p:tags r:id="rId31"/>
  </p:custData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FE7146DD-EEAC-4704-9531-742DABD29F49}">
  <a:tblStyle styleId="{FE7146DD-EEAC-4704-9531-742DABD29F49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  <a:tblStyle styleId="{A7894BA5-4E0D-4904-9FE0-B90B7AAB8356}" styleName="Table_1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5" d="100"/>
          <a:sy n="75" d="100"/>
        </p:scale>
        <p:origin x="1020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26" Type="http://schemas.openxmlformats.org/officeDocument/2006/relationships/font" Target="fonts/font10.fntdata"/><Relationship Id="rId3" Type="http://schemas.openxmlformats.org/officeDocument/2006/relationships/slide" Target="slides/slide2.xml"/><Relationship Id="rId21" Type="http://schemas.openxmlformats.org/officeDocument/2006/relationships/font" Target="fonts/font5.fntdata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5" Type="http://schemas.openxmlformats.org/officeDocument/2006/relationships/font" Target="fonts/font9.fntdata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font" Target="fonts/font4.fntdata"/><Relationship Id="rId29" Type="http://schemas.openxmlformats.org/officeDocument/2006/relationships/font" Target="fonts/font1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8.fntdata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7.fntdata"/><Relationship Id="rId28" Type="http://schemas.openxmlformats.org/officeDocument/2006/relationships/font" Target="fonts/font12.fntdata"/><Relationship Id="rId10" Type="http://schemas.openxmlformats.org/officeDocument/2006/relationships/slide" Target="slides/slide9.xml"/><Relationship Id="rId19" Type="http://schemas.openxmlformats.org/officeDocument/2006/relationships/font" Target="fonts/font3.fntdata"/><Relationship Id="rId31" Type="http://schemas.openxmlformats.org/officeDocument/2006/relationships/tags" Target="tags/tag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6.fntdata"/><Relationship Id="rId27" Type="http://schemas.openxmlformats.org/officeDocument/2006/relationships/font" Target="fonts/font11.fntdata"/><Relationship Id="rId30" Type="http://schemas.openxmlformats.org/officeDocument/2006/relationships/font" Target="fonts/font14.fntdata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9" name="Google Shape;549;g4dfce81f19_0_4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50" name="Google Shape;550;g4dfce81f19_0_4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5" name="Google Shape;555;gd431007ba2_0_20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56" name="Google Shape;556;gd431007ba2_0_20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5" name="Google Shape;555;gd431007ba2_0_20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56" name="Google Shape;556;gd431007ba2_0_20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48554856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5" name="Google Shape;555;gd431007ba2_0_20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56" name="Google Shape;556;gd431007ba2_0_20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4005436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5" name="Google Shape;555;gd431007ba2_0_20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56" name="Google Shape;556;gd431007ba2_0_20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62524736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5" name="Google Shape;555;gd431007ba2_0_20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56" name="Google Shape;556;gd431007ba2_0_20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60211679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5" name="Google Shape;555;gd431007ba2_0_20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56" name="Google Shape;556;gd431007ba2_0_20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15631763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5" name="Google Shape;555;gd431007ba2_0_20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56" name="Google Shape;556;gd431007ba2_0_20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39884264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5" name="Google Shape;555;gd431007ba2_0_20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56" name="Google Shape;556;gd431007ba2_0_20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77158400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5" name="Google Shape;555;gd431007ba2_0_20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56" name="Google Shape;556;gd431007ba2_0_20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49540635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5" name="Google Shape;555;gd431007ba2_0_20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56" name="Google Shape;556;gd431007ba2_0_20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87125191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5" name="Google Shape;555;gd431007ba2_0_20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56" name="Google Shape;556;gd431007ba2_0_20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7094185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5" name="Google Shape;555;gd431007ba2_0_20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56" name="Google Shape;556;gd431007ba2_0_20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75586936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5" name="Google Shape;555;gd431007ba2_0_20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56" name="Google Shape;556;gd431007ba2_0_20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8010183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9;p2"/>
          <p:cNvSpPr/>
          <p:nvPr/>
        </p:nvSpPr>
        <p:spPr>
          <a:xfrm rot="813319">
            <a:off x="-1616877" y="-3424273"/>
            <a:ext cx="6402109" cy="5689153"/>
          </a:xfrm>
          <a:custGeom>
            <a:avLst/>
            <a:gdLst/>
            <a:ahLst/>
            <a:cxnLst/>
            <a:rect l="l" t="t" r="r" b="b"/>
            <a:pathLst>
              <a:path w="31788" h="28248" extrusionOk="0">
                <a:moveTo>
                  <a:pt x="16729" y="0"/>
                </a:moveTo>
                <a:cubicBezTo>
                  <a:pt x="16601" y="0"/>
                  <a:pt x="16474" y="1"/>
                  <a:pt x="16346" y="2"/>
                </a:cubicBezTo>
                <a:cubicBezTo>
                  <a:pt x="16060" y="2"/>
                  <a:pt x="15764" y="5"/>
                  <a:pt x="15461" y="9"/>
                </a:cubicBezTo>
                <a:cubicBezTo>
                  <a:pt x="11690" y="44"/>
                  <a:pt x="7009" y="207"/>
                  <a:pt x="4237" y="2881"/>
                </a:cubicBezTo>
                <a:cubicBezTo>
                  <a:pt x="2392" y="4661"/>
                  <a:pt x="2135" y="8048"/>
                  <a:pt x="1618" y="10410"/>
                </a:cubicBezTo>
                <a:cubicBezTo>
                  <a:pt x="938" y="13517"/>
                  <a:pt x="381" y="16657"/>
                  <a:pt x="219" y="19839"/>
                </a:cubicBezTo>
                <a:cubicBezTo>
                  <a:pt x="1" y="24133"/>
                  <a:pt x="1988" y="26141"/>
                  <a:pt x="6130" y="26720"/>
                </a:cubicBezTo>
                <a:cubicBezTo>
                  <a:pt x="9755" y="27227"/>
                  <a:pt x="13382" y="27712"/>
                  <a:pt x="17036" y="27956"/>
                </a:cubicBezTo>
                <a:cubicBezTo>
                  <a:pt x="18561" y="28056"/>
                  <a:pt x="20165" y="28248"/>
                  <a:pt x="21749" y="28248"/>
                </a:cubicBezTo>
                <a:cubicBezTo>
                  <a:pt x="23047" y="28248"/>
                  <a:pt x="24332" y="28119"/>
                  <a:pt x="25547" y="27706"/>
                </a:cubicBezTo>
                <a:cubicBezTo>
                  <a:pt x="28287" y="26775"/>
                  <a:pt x="29435" y="24198"/>
                  <a:pt x="29933" y="21508"/>
                </a:cubicBezTo>
                <a:cubicBezTo>
                  <a:pt x="30554" y="18140"/>
                  <a:pt x="30847" y="14721"/>
                  <a:pt x="31348" y="11337"/>
                </a:cubicBezTo>
                <a:cubicBezTo>
                  <a:pt x="31787" y="8393"/>
                  <a:pt x="31569" y="5097"/>
                  <a:pt x="28963" y="3194"/>
                </a:cubicBezTo>
                <a:cubicBezTo>
                  <a:pt x="25477" y="645"/>
                  <a:pt x="20958" y="0"/>
                  <a:pt x="16729" y="0"/>
                </a:cubicBezTo>
                <a:close/>
              </a:path>
            </a:pathLst>
          </a:custGeom>
          <a:solidFill>
            <a:schemeClr val="dk2">
              <a:alpha val="6700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" name="Google Shape;10;p2"/>
          <p:cNvSpPr/>
          <p:nvPr/>
        </p:nvSpPr>
        <p:spPr>
          <a:xfrm rot="-649785" flipH="1">
            <a:off x="6475477" y="-738425"/>
            <a:ext cx="4558897" cy="1365861"/>
          </a:xfrm>
          <a:custGeom>
            <a:avLst/>
            <a:gdLst/>
            <a:ahLst/>
            <a:cxnLst/>
            <a:rect l="l" t="t" r="r" b="b"/>
            <a:pathLst>
              <a:path w="49165" h="14730" extrusionOk="0">
                <a:moveTo>
                  <a:pt x="10042" y="1"/>
                </a:moveTo>
                <a:cubicBezTo>
                  <a:pt x="7738" y="1"/>
                  <a:pt x="5495" y="326"/>
                  <a:pt x="4009" y="1712"/>
                </a:cubicBezTo>
                <a:cubicBezTo>
                  <a:pt x="1833" y="3743"/>
                  <a:pt x="1312" y="7198"/>
                  <a:pt x="759" y="9976"/>
                </a:cubicBezTo>
                <a:cubicBezTo>
                  <a:pt x="1" y="13802"/>
                  <a:pt x="5815" y="14642"/>
                  <a:pt x="11014" y="14723"/>
                </a:cubicBezTo>
                <a:cubicBezTo>
                  <a:pt x="11312" y="14728"/>
                  <a:pt x="11609" y="14730"/>
                  <a:pt x="11901" y="14730"/>
                </a:cubicBezTo>
                <a:cubicBezTo>
                  <a:pt x="14717" y="14730"/>
                  <a:pt x="17219" y="14537"/>
                  <a:pt x="18198" y="14531"/>
                </a:cubicBezTo>
                <a:cubicBezTo>
                  <a:pt x="20643" y="14515"/>
                  <a:pt x="23088" y="14508"/>
                  <a:pt x="25533" y="14508"/>
                </a:cubicBezTo>
                <a:cubicBezTo>
                  <a:pt x="31860" y="14508"/>
                  <a:pt x="38186" y="14553"/>
                  <a:pt x="44512" y="14593"/>
                </a:cubicBezTo>
                <a:cubicBezTo>
                  <a:pt x="44551" y="14593"/>
                  <a:pt x="44589" y="14594"/>
                  <a:pt x="44628" y="14594"/>
                </a:cubicBezTo>
                <a:cubicBezTo>
                  <a:pt x="45065" y="14594"/>
                  <a:pt x="45520" y="14568"/>
                  <a:pt x="45879" y="14323"/>
                </a:cubicBezTo>
                <a:cubicBezTo>
                  <a:pt x="46214" y="14095"/>
                  <a:pt x="46403" y="13708"/>
                  <a:pt x="46569" y="13337"/>
                </a:cubicBezTo>
                <a:cubicBezTo>
                  <a:pt x="47681" y="10865"/>
                  <a:pt x="49165" y="7692"/>
                  <a:pt x="48504" y="4911"/>
                </a:cubicBezTo>
                <a:cubicBezTo>
                  <a:pt x="47559" y="915"/>
                  <a:pt x="42091" y="691"/>
                  <a:pt x="37832" y="691"/>
                </a:cubicBezTo>
                <a:cubicBezTo>
                  <a:pt x="37295" y="691"/>
                  <a:pt x="36777" y="694"/>
                  <a:pt x="36289" y="694"/>
                </a:cubicBezTo>
                <a:cubicBezTo>
                  <a:pt x="35639" y="694"/>
                  <a:pt x="35044" y="688"/>
                  <a:pt x="34531" y="658"/>
                </a:cubicBezTo>
                <a:cubicBezTo>
                  <a:pt x="29340" y="361"/>
                  <a:pt x="24149" y="242"/>
                  <a:pt x="18952" y="242"/>
                </a:cubicBezTo>
                <a:cubicBezTo>
                  <a:pt x="17950" y="242"/>
                  <a:pt x="16949" y="246"/>
                  <a:pt x="15946" y="255"/>
                </a:cubicBezTo>
                <a:cubicBezTo>
                  <a:pt x="15904" y="255"/>
                  <a:pt x="15862" y="255"/>
                  <a:pt x="15819" y="255"/>
                </a:cubicBezTo>
                <a:cubicBezTo>
                  <a:pt x="14168" y="255"/>
                  <a:pt x="12081" y="1"/>
                  <a:pt x="10042" y="1"/>
                </a:cubicBezTo>
                <a:close/>
              </a:path>
            </a:pathLst>
          </a:custGeom>
          <a:solidFill>
            <a:schemeClr val="accent1">
              <a:alpha val="46370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" name="Google Shape;11;p2"/>
          <p:cNvSpPr/>
          <p:nvPr/>
        </p:nvSpPr>
        <p:spPr>
          <a:xfrm>
            <a:off x="1125387" y="2238100"/>
            <a:ext cx="7471673" cy="4771807"/>
          </a:xfrm>
          <a:custGeom>
            <a:avLst/>
            <a:gdLst/>
            <a:ahLst/>
            <a:cxnLst/>
            <a:rect l="l" t="t" r="r" b="b"/>
            <a:pathLst>
              <a:path w="87791" h="56068" extrusionOk="0">
                <a:moveTo>
                  <a:pt x="55192" y="1"/>
                </a:moveTo>
                <a:cubicBezTo>
                  <a:pt x="51710" y="1"/>
                  <a:pt x="48020" y="921"/>
                  <a:pt x="44301" y="3305"/>
                </a:cubicBezTo>
                <a:cubicBezTo>
                  <a:pt x="27981" y="13772"/>
                  <a:pt x="23752" y="23750"/>
                  <a:pt x="23752" y="23750"/>
                </a:cubicBezTo>
                <a:cubicBezTo>
                  <a:pt x="23752" y="23750"/>
                  <a:pt x="23199" y="30455"/>
                  <a:pt x="15945" y="30455"/>
                </a:cubicBezTo>
                <a:cubicBezTo>
                  <a:pt x="15648" y="30455"/>
                  <a:pt x="15339" y="30443"/>
                  <a:pt x="15019" y="30420"/>
                </a:cubicBezTo>
                <a:cubicBezTo>
                  <a:pt x="13947" y="30341"/>
                  <a:pt x="12915" y="30303"/>
                  <a:pt x="11930" y="30303"/>
                </a:cubicBezTo>
                <a:cubicBezTo>
                  <a:pt x="5447" y="30303"/>
                  <a:pt x="1013" y="31926"/>
                  <a:pt x="541" y="33999"/>
                </a:cubicBezTo>
                <a:cubicBezTo>
                  <a:pt x="1" y="36384"/>
                  <a:pt x="5151" y="43216"/>
                  <a:pt x="11333" y="45926"/>
                </a:cubicBezTo>
                <a:cubicBezTo>
                  <a:pt x="16519" y="48202"/>
                  <a:pt x="23841" y="53453"/>
                  <a:pt x="30900" y="53453"/>
                </a:cubicBezTo>
                <a:cubicBezTo>
                  <a:pt x="32256" y="53453"/>
                  <a:pt x="33602" y="53259"/>
                  <a:pt x="34921" y="52814"/>
                </a:cubicBezTo>
                <a:cubicBezTo>
                  <a:pt x="43110" y="50048"/>
                  <a:pt x="85188" y="56067"/>
                  <a:pt x="86489" y="38010"/>
                </a:cubicBezTo>
                <a:cubicBezTo>
                  <a:pt x="87791" y="19953"/>
                  <a:pt x="76403" y="10573"/>
                  <a:pt x="76403" y="10573"/>
                </a:cubicBezTo>
                <a:cubicBezTo>
                  <a:pt x="76403" y="10573"/>
                  <a:pt x="66995" y="1"/>
                  <a:pt x="55192" y="1"/>
                </a:cubicBezTo>
                <a:close/>
              </a:path>
            </a:pathLst>
          </a:custGeom>
          <a:solidFill>
            <a:schemeClr val="accent1">
              <a:alpha val="46370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" name="Google Shape;12;p2"/>
          <p:cNvSpPr/>
          <p:nvPr/>
        </p:nvSpPr>
        <p:spPr>
          <a:xfrm rot="8823147">
            <a:off x="-2265377" y="2808773"/>
            <a:ext cx="5990392" cy="5613180"/>
          </a:xfrm>
          <a:custGeom>
            <a:avLst/>
            <a:gdLst/>
            <a:ahLst/>
            <a:cxnLst/>
            <a:rect l="l" t="t" r="r" b="b"/>
            <a:pathLst>
              <a:path w="93299" h="87424" extrusionOk="0">
                <a:moveTo>
                  <a:pt x="34162" y="1"/>
                </a:moveTo>
                <a:cubicBezTo>
                  <a:pt x="24245" y="1"/>
                  <a:pt x="25039" y="12520"/>
                  <a:pt x="13717" y="17147"/>
                </a:cubicBezTo>
                <a:cubicBezTo>
                  <a:pt x="1" y="22753"/>
                  <a:pt x="25599" y="33483"/>
                  <a:pt x="18923" y="50349"/>
                </a:cubicBezTo>
                <a:cubicBezTo>
                  <a:pt x="13077" y="65115"/>
                  <a:pt x="23069" y="87424"/>
                  <a:pt x="32143" y="87424"/>
                </a:cubicBezTo>
                <a:cubicBezTo>
                  <a:pt x="33432" y="87424"/>
                  <a:pt x="34703" y="86974"/>
                  <a:pt x="35906" y="85988"/>
                </a:cubicBezTo>
                <a:cubicBezTo>
                  <a:pt x="38841" y="83585"/>
                  <a:pt x="41192" y="82952"/>
                  <a:pt x="43240" y="82952"/>
                </a:cubicBezTo>
                <a:cubicBezTo>
                  <a:pt x="45526" y="82952"/>
                  <a:pt x="47435" y="83741"/>
                  <a:pt x="49356" y="83741"/>
                </a:cubicBezTo>
                <a:cubicBezTo>
                  <a:pt x="51391" y="83741"/>
                  <a:pt x="53441" y="82856"/>
                  <a:pt x="55968" y="79208"/>
                </a:cubicBezTo>
                <a:cubicBezTo>
                  <a:pt x="79663" y="45004"/>
                  <a:pt x="87416" y="44135"/>
                  <a:pt x="87416" y="44135"/>
                </a:cubicBezTo>
                <a:cubicBezTo>
                  <a:pt x="93298" y="21497"/>
                  <a:pt x="60858" y="9397"/>
                  <a:pt x="42111" y="1875"/>
                </a:cubicBezTo>
                <a:cubicBezTo>
                  <a:pt x="38838" y="561"/>
                  <a:pt x="36260" y="1"/>
                  <a:pt x="34162" y="1"/>
                </a:cubicBezTo>
                <a:close/>
              </a:path>
            </a:pathLst>
          </a:custGeom>
          <a:solidFill>
            <a:schemeClr val="accent3">
              <a:alpha val="33520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" name="Google Shape;13;p2"/>
          <p:cNvSpPr/>
          <p:nvPr/>
        </p:nvSpPr>
        <p:spPr>
          <a:xfrm>
            <a:off x="6536238" y="-142500"/>
            <a:ext cx="4935815" cy="3769836"/>
          </a:xfrm>
          <a:custGeom>
            <a:avLst/>
            <a:gdLst/>
            <a:ahLst/>
            <a:cxnLst/>
            <a:rect l="l" t="t" r="r" b="b"/>
            <a:pathLst>
              <a:path w="38799" h="29633" extrusionOk="0">
                <a:moveTo>
                  <a:pt x="24862" y="1"/>
                </a:moveTo>
                <a:cubicBezTo>
                  <a:pt x="17606" y="1"/>
                  <a:pt x="2522" y="6530"/>
                  <a:pt x="2408" y="6818"/>
                </a:cubicBezTo>
                <a:cubicBezTo>
                  <a:pt x="0" y="12908"/>
                  <a:pt x="709" y="23105"/>
                  <a:pt x="5362" y="28314"/>
                </a:cubicBezTo>
                <a:cubicBezTo>
                  <a:pt x="6190" y="29241"/>
                  <a:pt x="7638" y="29632"/>
                  <a:pt x="9471" y="29632"/>
                </a:cubicBezTo>
                <a:cubicBezTo>
                  <a:pt x="17936" y="29632"/>
                  <a:pt x="34625" y="21288"/>
                  <a:pt x="36508" y="18846"/>
                </a:cubicBezTo>
                <a:cubicBezTo>
                  <a:pt x="38798" y="15872"/>
                  <a:pt x="32779" y="1993"/>
                  <a:pt x="26923" y="249"/>
                </a:cubicBezTo>
                <a:cubicBezTo>
                  <a:pt x="26348" y="78"/>
                  <a:pt x="25651" y="1"/>
                  <a:pt x="24862" y="1"/>
                </a:cubicBezTo>
                <a:close/>
              </a:path>
            </a:pathLst>
          </a:custGeom>
          <a:solidFill>
            <a:schemeClr val="accent3">
              <a:alpha val="25880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" name="Google Shape;14;p2"/>
          <p:cNvSpPr/>
          <p:nvPr/>
        </p:nvSpPr>
        <p:spPr>
          <a:xfrm rot="649785">
            <a:off x="716152" y="4401125"/>
            <a:ext cx="4558897" cy="1365861"/>
          </a:xfrm>
          <a:custGeom>
            <a:avLst/>
            <a:gdLst/>
            <a:ahLst/>
            <a:cxnLst/>
            <a:rect l="l" t="t" r="r" b="b"/>
            <a:pathLst>
              <a:path w="49165" h="14730" extrusionOk="0">
                <a:moveTo>
                  <a:pt x="10042" y="1"/>
                </a:moveTo>
                <a:cubicBezTo>
                  <a:pt x="7738" y="1"/>
                  <a:pt x="5495" y="326"/>
                  <a:pt x="4009" y="1712"/>
                </a:cubicBezTo>
                <a:cubicBezTo>
                  <a:pt x="1833" y="3743"/>
                  <a:pt x="1312" y="7198"/>
                  <a:pt x="759" y="9976"/>
                </a:cubicBezTo>
                <a:cubicBezTo>
                  <a:pt x="1" y="13802"/>
                  <a:pt x="5815" y="14642"/>
                  <a:pt x="11014" y="14723"/>
                </a:cubicBezTo>
                <a:cubicBezTo>
                  <a:pt x="11312" y="14728"/>
                  <a:pt x="11609" y="14730"/>
                  <a:pt x="11901" y="14730"/>
                </a:cubicBezTo>
                <a:cubicBezTo>
                  <a:pt x="14717" y="14730"/>
                  <a:pt x="17219" y="14537"/>
                  <a:pt x="18198" y="14531"/>
                </a:cubicBezTo>
                <a:cubicBezTo>
                  <a:pt x="20643" y="14515"/>
                  <a:pt x="23088" y="14508"/>
                  <a:pt x="25533" y="14508"/>
                </a:cubicBezTo>
                <a:cubicBezTo>
                  <a:pt x="31860" y="14508"/>
                  <a:pt x="38186" y="14553"/>
                  <a:pt x="44512" y="14593"/>
                </a:cubicBezTo>
                <a:cubicBezTo>
                  <a:pt x="44551" y="14593"/>
                  <a:pt x="44589" y="14594"/>
                  <a:pt x="44628" y="14594"/>
                </a:cubicBezTo>
                <a:cubicBezTo>
                  <a:pt x="45065" y="14594"/>
                  <a:pt x="45520" y="14568"/>
                  <a:pt x="45879" y="14323"/>
                </a:cubicBezTo>
                <a:cubicBezTo>
                  <a:pt x="46214" y="14095"/>
                  <a:pt x="46403" y="13708"/>
                  <a:pt x="46569" y="13337"/>
                </a:cubicBezTo>
                <a:cubicBezTo>
                  <a:pt x="47681" y="10865"/>
                  <a:pt x="49165" y="7692"/>
                  <a:pt x="48504" y="4911"/>
                </a:cubicBezTo>
                <a:cubicBezTo>
                  <a:pt x="47559" y="915"/>
                  <a:pt x="42091" y="691"/>
                  <a:pt x="37832" y="691"/>
                </a:cubicBezTo>
                <a:cubicBezTo>
                  <a:pt x="37295" y="691"/>
                  <a:pt x="36777" y="694"/>
                  <a:pt x="36289" y="694"/>
                </a:cubicBezTo>
                <a:cubicBezTo>
                  <a:pt x="35639" y="694"/>
                  <a:pt x="35044" y="688"/>
                  <a:pt x="34531" y="658"/>
                </a:cubicBezTo>
                <a:cubicBezTo>
                  <a:pt x="29340" y="361"/>
                  <a:pt x="24149" y="242"/>
                  <a:pt x="18952" y="242"/>
                </a:cubicBezTo>
                <a:cubicBezTo>
                  <a:pt x="17950" y="242"/>
                  <a:pt x="16949" y="246"/>
                  <a:pt x="15946" y="255"/>
                </a:cubicBezTo>
                <a:cubicBezTo>
                  <a:pt x="15904" y="255"/>
                  <a:pt x="15862" y="255"/>
                  <a:pt x="15819" y="255"/>
                </a:cubicBezTo>
                <a:cubicBezTo>
                  <a:pt x="14168" y="255"/>
                  <a:pt x="12081" y="1"/>
                  <a:pt x="10042" y="1"/>
                </a:cubicBezTo>
                <a:close/>
              </a:path>
            </a:pathLst>
          </a:custGeom>
          <a:solidFill>
            <a:srgbClr val="AC9078">
              <a:alpha val="1285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" name="Google Shape;15;p2"/>
          <p:cNvSpPr/>
          <p:nvPr/>
        </p:nvSpPr>
        <p:spPr>
          <a:xfrm rot="1244193">
            <a:off x="4086917" y="-777268"/>
            <a:ext cx="7826096" cy="2877857"/>
          </a:xfrm>
          <a:custGeom>
            <a:avLst/>
            <a:gdLst/>
            <a:ahLst/>
            <a:cxnLst/>
            <a:rect l="l" t="t" r="r" b="b"/>
            <a:pathLst>
              <a:path w="76674" h="28195" fill="none" extrusionOk="0">
                <a:moveTo>
                  <a:pt x="76673" y="0"/>
                </a:moveTo>
                <a:cubicBezTo>
                  <a:pt x="76673" y="0"/>
                  <a:pt x="67374" y="14124"/>
                  <a:pt x="60786" y="16430"/>
                </a:cubicBezTo>
                <a:cubicBezTo>
                  <a:pt x="52981" y="19160"/>
                  <a:pt x="39856" y="7047"/>
                  <a:pt x="24779" y="17621"/>
                </a:cubicBezTo>
                <a:cubicBezTo>
                  <a:pt x="9706" y="28195"/>
                  <a:pt x="1302" y="23045"/>
                  <a:pt x="1" y="9868"/>
                </a:cubicBezTo>
              </a:path>
            </a:pathLst>
          </a:custGeom>
          <a:noFill/>
          <a:ln w="28575" cap="flat" cmpd="sng">
            <a:solidFill>
              <a:schemeClr val="accent3"/>
            </a:solidFill>
            <a:prstDash val="solid"/>
            <a:miter lim="3253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" name="Google Shape;16;p2"/>
          <p:cNvSpPr/>
          <p:nvPr/>
        </p:nvSpPr>
        <p:spPr>
          <a:xfrm rot="-9555807">
            <a:off x="-6119383" y="2297294"/>
            <a:ext cx="7826096" cy="2877857"/>
          </a:xfrm>
          <a:custGeom>
            <a:avLst/>
            <a:gdLst/>
            <a:ahLst/>
            <a:cxnLst/>
            <a:rect l="l" t="t" r="r" b="b"/>
            <a:pathLst>
              <a:path w="76674" h="28195" fill="none" extrusionOk="0">
                <a:moveTo>
                  <a:pt x="76673" y="0"/>
                </a:moveTo>
                <a:cubicBezTo>
                  <a:pt x="76673" y="0"/>
                  <a:pt x="67374" y="14124"/>
                  <a:pt x="60786" y="16430"/>
                </a:cubicBezTo>
                <a:cubicBezTo>
                  <a:pt x="52981" y="19160"/>
                  <a:pt x="39856" y="7047"/>
                  <a:pt x="24779" y="17621"/>
                </a:cubicBezTo>
                <a:cubicBezTo>
                  <a:pt x="9706" y="28195"/>
                  <a:pt x="1302" y="23045"/>
                  <a:pt x="1" y="9868"/>
                </a:cubicBezTo>
              </a:path>
            </a:pathLst>
          </a:custGeom>
          <a:noFill/>
          <a:ln w="28575" cap="flat" cmpd="sng">
            <a:solidFill>
              <a:schemeClr val="accent3"/>
            </a:solidFill>
            <a:prstDash val="solid"/>
            <a:miter lim="3253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" name="Google Shape;17;p2"/>
          <p:cNvSpPr txBox="1">
            <a:spLocks noGrp="1"/>
          </p:cNvSpPr>
          <p:nvPr>
            <p:ph type="ctrTitle"/>
          </p:nvPr>
        </p:nvSpPr>
        <p:spPr>
          <a:xfrm>
            <a:off x="723150" y="1494200"/>
            <a:ext cx="7697700" cy="159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6600">
                <a:latin typeface="Kulim Park SemiBold"/>
                <a:ea typeface="Kulim Park SemiBold"/>
                <a:cs typeface="Kulim Park SemiBold"/>
                <a:sym typeface="Kulim Park SemiBold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8" name="Google Shape;18;p2"/>
          <p:cNvSpPr txBox="1">
            <a:spLocks noGrp="1"/>
          </p:cNvSpPr>
          <p:nvPr>
            <p:ph type="subTitle" idx="1"/>
          </p:nvPr>
        </p:nvSpPr>
        <p:spPr>
          <a:xfrm>
            <a:off x="1962550" y="3100575"/>
            <a:ext cx="5218500" cy="54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>
                <a:latin typeface="Manrope"/>
                <a:ea typeface="Manrope"/>
                <a:cs typeface="Manrope"/>
                <a:sym typeface="Manrope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4"/>
          <p:cNvSpPr/>
          <p:nvPr/>
        </p:nvSpPr>
        <p:spPr>
          <a:xfrm rot="813319">
            <a:off x="-704002" y="2342077"/>
            <a:ext cx="6402109" cy="5689153"/>
          </a:xfrm>
          <a:custGeom>
            <a:avLst/>
            <a:gdLst/>
            <a:ahLst/>
            <a:cxnLst/>
            <a:rect l="l" t="t" r="r" b="b"/>
            <a:pathLst>
              <a:path w="31788" h="28248" extrusionOk="0">
                <a:moveTo>
                  <a:pt x="16729" y="0"/>
                </a:moveTo>
                <a:cubicBezTo>
                  <a:pt x="16601" y="0"/>
                  <a:pt x="16474" y="1"/>
                  <a:pt x="16346" y="2"/>
                </a:cubicBezTo>
                <a:cubicBezTo>
                  <a:pt x="16060" y="2"/>
                  <a:pt x="15764" y="5"/>
                  <a:pt x="15461" y="9"/>
                </a:cubicBezTo>
                <a:cubicBezTo>
                  <a:pt x="11690" y="44"/>
                  <a:pt x="7009" y="207"/>
                  <a:pt x="4237" y="2881"/>
                </a:cubicBezTo>
                <a:cubicBezTo>
                  <a:pt x="2392" y="4661"/>
                  <a:pt x="2135" y="8048"/>
                  <a:pt x="1618" y="10410"/>
                </a:cubicBezTo>
                <a:cubicBezTo>
                  <a:pt x="938" y="13517"/>
                  <a:pt x="381" y="16657"/>
                  <a:pt x="219" y="19839"/>
                </a:cubicBezTo>
                <a:cubicBezTo>
                  <a:pt x="1" y="24133"/>
                  <a:pt x="1988" y="26141"/>
                  <a:pt x="6130" y="26720"/>
                </a:cubicBezTo>
                <a:cubicBezTo>
                  <a:pt x="9755" y="27227"/>
                  <a:pt x="13382" y="27712"/>
                  <a:pt x="17036" y="27956"/>
                </a:cubicBezTo>
                <a:cubicBezTo>
                  <a:pt x="18561" y="28056"/>
                  <a:pt x="20165" y="28248"/>
                  <a:pt x="21749" y="28248"/>
                </a:cubicBezTo>
                <a:cubicBezTo>
                  <a:pt x="23047" y="28248"/>
                  <a:pt x="24332" y="28119"/>
                  <a:pt x="25547" y="27706"/>
                </a:cubicBezTo>
                <a:cubicBezTo>
                  <a:pt x="28287" y="26775"/>
                  <a:pt x="29435" y="24198"/>
                  <a:pt x="29933" y="21508"/>
                </a:cubicBezTo>
                <a:cubicBezTo>
                  <a:pt x="30554" y="18140"/>
                  <a:pt x="30847" y="14721"/>
                  <a:pt x="31348" y="11337"/>
                </a:cubicBezTo>
                <a:cubicBezTo>
                  <a:pt x="31787" y="8393"/>
                  <a:pt x="31569" y="5097"/>
                  <a:pt x="28963" y="3194"/>
                </a:cubicBezTo>
                <a:cubicBezTo>
                  <a:pt x="25477" y="645"/>
                  <a:pt x="20958" y="0"/>
                  <a:pt x="16729" y="0"/>
                </a:cubicBezTo>
                <a:close/>
              </a:path>
            </a:pathLst>
          </a:custGeom>
          <a:solidFill>
            <a:schemeClr val="dk2">
              <a:alpha val="6700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1" name="Google Shape;31;p4"/>
          <p:cNvSpPr/>
          <p:nvPr/>
        </p:nvSpPr>
        <p:spPr>
          <a:xfrm rot="-5553048">
            <a:off x="-3421688" y="1600648"/>
            <a:ext cx="5990367" cy="5613156"/>
          </a:xfrm>
          <a:custGeom>
            <a:avLst/>
            <a:gdLst/>
            <a:ahLst/>
            <a:cxnLst/>
            <a:rect l="l" t="t" r="r" b="b"/>
            <a:pathLst>
              <a:path w="93299" h="87424" extrusionOk="0">
                <a:moveTo>
                  <a:pt x="34162" y="1"/>
                </a:moveTo>
                <a:cubicBezTo>
                  <a:pt x="24245" y="1"/>
                  <a:pt x="25039" y="12520"/>
                  <a:pt x="13717" y="17147"/>
                </a:cubicBezTo>
                <a:cubicBezTo>
                  <a:pt x="1" y="22753"/>
                  <a:pt x="25599" y="33483"/>
                  <a:pt x="18923" y="50349"/>
                </a:cubicBezTo>
                <a:cubicBezTo>
                  <a:pt x="13077" y="65115"/>
                  <a:pt x="23069" y="87424"/>
                  <a:pt x="32143" y="87424"/>
                </a:cubicBezTo>
                <a:cubicBezTo>
                  <a:pt x="33432" y="87424"/>
                  <a:pt x="34703" y="86974"/>
                  <a:pt x="35906" y="85988"/>
                </a:cubicBezTo>
                <a:cubicBezTo>
                  <a:pt x="38841" y="83585"/>
                  <a:pt x="41192" y="82952"/>
                  <a:pt x="43240" y="82952"/>
                </a:cubicBezTo>
                <a:cubicBezTo>
                  <a:pt x="45526" y="82952"/>
                  <a:pt x="47435" y="83741"/>
                  <a:pt x="49356" y="83741"/>
                </a:cubicBezTo>
                <a:cubicBezTo>
                  <a:pt x="51391" y="83741"/>
                  <a:pt x="53441" y="82856"/>
                  <a:pt x="55968" y="79208"/>
                </a:cubicBezTo>
                <a:cubicBezTo>
                  <a:pt x="79663" y="45004"/>
                  <a:pt x="87416" y="44135"/>
                  <a:pt x="87416" y="44135"/>
                </a:cubicBezTo>
                <a:cubicBezTo>
                  <a:pt x="93298" y="21497"/>
                  <a:pt x="60858" y="9397"/>
                  <a:pt x="42111" y="1875"/>
                </a:cubicBezTo>
                <a:cubicBezTo>
                  <a:pt x="38838" y="561"/>
                  <a:pt x="36260" y="1"/>
                  <a:pt x="34162" y="1"/>
                </a:cubicBezTo>
                <a:close/>
              </a:path>
            </a:pathLst>
          </a:custGeom>
          <a:solidFill>
            <a:srgbClr val="AC9078">
              <a:alpha val="726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" name="Google Shape;32;p4"/>
          <p:cNvSpPr/>
          <p:nvPr/>
        </p:nvSpPr>
        <p:spPr>
          <a:xfrm rot="-1460553" flipH="1">
            <a:off x="6702382" y="-661835"/>
            <a:ext cx="7471555" cy="4771732"/>
          </a:xfrm>
          <a:custGeom>
            <a:avLst/>
            <a:gdLst/>
            <a:ahLst/>
            <a:cxnLst/>
            <a:rect l="l" t="t" r="r" b="b"/>
            <a:pathLst>
              <a:path w="87791" h="56068" extrusionOk="0">
                <a:moveTo>
                  <a:pt x="55192" y="1"/>
                </a:moveTo>
                <a:cubicBezTo>
                  <a:pt x="51710" y="1"/>
                  <a:pt x="48020" y="921"/>
                  <a:pt x="44301" y="3305"/>
                </a:cubicBezTo>
                <a:cubicBezTo>
                  <a:pt x="27981" y="13772"/>
                  <a:pt x="23752" y="23750"/>
                  <a:pt x="23752" y="23750"/>
                </a:cubicBezTo>
                <a:cubicBezTo>
                  <a:pt x="23752" y="23750"/>
                  <a:pt x="23199" y="30455"/>
                  <a:pt x="15945" y="30455"/>
                </a:cubicBezTo>
                <a:cubicBezTo>
                  <a:pt x="15648" y="30455"/>
                  <a:pt x="15339" y="30443"/>
                  <a:pt x="15019" y="30420"/>
                </a:cubicBezTo>
                <a:cubicBezTo>
                  <a:pt x="13947" y="30341"/>
                  <a:pt x="12915" y="30303"/>
                  <a:pt x="11930" y="30303"/>
                </a:cubicBezTo>
                <a:cubicBezTo>
                  <a:pt x="5447" y="30303"/>
                  <a:pt x="1013" y="31926"/>
                  <a:pt x="541" y="33999"/>
                </a:cubicBezTo>
                <a:cubicBezTo>
                  <a:pt x="1" y="36384"/>
                  <a:pt x="5151" y="43216"/>
                  <a:pt x="11333" y="45926"/>
                </a:cubicBezTo>
                <a:cubicBezTo>
                  <a:pt x="16519" y="48202"/>
                  <a:pt x="23841" y="53453"/>
                  <a:pt x="30900" y="53453"/>
                </a:cubicBezTo>
                <a:cubicBezTo>
                  <a:pt x="32256" y="53453"/>
                  <a:pt x="33602" y="53259"/>
                  <a:pt x="34921" y="52814"/>
                </a:cubicBezTo>
                <a:cubicBezTo>
                  <a:pt x="43110" y="50048"/>
                  <a:pt x="85188" y="56067"/>
                  <a:pt x="86489" y="38010"/>
                </a:cubicBezTo>
                <a:cubicBezTo>
                  <a:pt x="87791" y="19953"/>
                  <a:pt x="76403" y="10573"/>
                  <a:pt x="76403" y="10573"/>
                </a:cubicBezTo>
                <a:cubicBezTo>
                  <a:pt x="76403" y="10573"/>
                  <a:pt x="66995" y="1"/>
                  <a:pt x="55192" y="1"/>
                </a:cubicBezTo>
                <a:close/>
              </a:path>
            </a:pathLst>
          </a:custGeom>
          <a:solidFill>
            <a:schemeClr val="accent1">
              <a:alpha val="46370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" name="Google Shape;33;p4"/>
          <p:cNvSpPr/>
          <p:nvPr/>
        </p:nvSpPr>
        <p:spPr>
          <a:xfrm rot="3657786">
            <a:off x="7243056" y="893138"/>
            <a:ext cx="4558957" cy="1365879"/>
          </a:xfrm>
          <a:custGeom>
            <a:avLst/>
            <a:gdLst/>
            <a:ahLst/>
            <a:cxnLst/>
            <a:rect l="l" t="t" r="r" b="b"/>
            <a:pathLst>
              <a:path w="49165" h="14730" extrusionOk="0">
                <a:moveTo>
                  <a:pt x="10042" y="1"/>
                </a:moveTo>
                <a:cubicBezTo>
                  <a:pt x="7738" y="1"/>
                  <a:pt x="5495" y="326"/>
                  <a:pt x="4009" y="1712"/>
                </a:cubicBezTo>
                <a:cubicBezTo>
                  <a:pt x="1833" y="3743"/>
                  <a:pt x="1312" y="7198"/>
                  <a:pt x="759" y="9976"/>
                </a:cubicBezTo>
                <a:cubicBezTo>
                  <a:pt x="1" y="13802"/>
                  <a:pt x="5815" y="14642"/>
                  <a:pt x="11014" y="14723"/>
                </a:cubicBezTo>
                <a:cubicBezTo>
                  <a:pt x="11312" y="14728"/>
                  <a:pt x="11609" y="14730"/>
                  <a:pt x="11901" y="14730"/>
                </a:cubicBezTo>
                <a:cubicBezTo>
                  <a:pt x="14717" y="14730"/>
                  <a:pt x="17219" y="14537"/>
                  <a:pt x="18198" y="14531"/>
                </a:cubicBezTo>
                <a:cubicBezTo>
                  <a:pt x="20643" y="14515"/>
                  <a:pt x="23088" y="14508"/>
                  <a:pt x="25533" y="14508"/>
                </a:cubicBezTo>
                <a:cubicBezTo>
                  <a:pt x="31860" y="14508"/>
                  <a:pt x="38186" y="14553"/>
                  <a:pt x="44512" y="14593"/>
                </a:cubicBezTo>
                <a:cubicBezTo>
                  <a:pt x="44551" y="14593"/>
                  <a:pt x="44589" y="14594"/>
                  <a:pt x="44628" y="14594"/>
                </a:cubicBezTo>
                <a:cubicBezTo>
                  <a:pt x="45065" y="14594"/>
                  <a:pt x="45520" y="14568"/>
                  <a:pt x="45879" y="14323"/>
                </a:cubicBezTo>
                <a:cubicBezTo>
                  <a:pt x="46214" y="14095"/>
                  <a:pt x="46403" y="13708"/>
                  <a:pt x="46569" y="13337"/>
                </a:cubicBezTo>
                <a:cubicBezTo>
                  <a:pt x="47681" y="10865"/>
                  <a:pt x="49165" y="7692"/>
                  <a:pt x="48504" y="4911"/>
                </a:cubicBezTo>
                <a:cubicBezTo>
                  <a:pt x="47559" y="915"/>
                  <a:pt x="42091" y="691"/>
                  <a:pt x="37832" y="691"/>
                </a:cubicBezTo>
                <a:cubicBezTo>
                  <a:pt x="37295" y="691"/>
                  <a:pt x="36777" y="694"/>
                  <a:pt x="36289" y="694"/>
                </a:cubicBezTo>
                <a:cubicBezTo>
                  <a:pt x="35639" y="694"/>
                  <a:pt x="35044" y="688"/>
                  <a:pt x="34531" y="658"/>
                </a:cubicBezTo>
                <a:cubicBezTo>
                  <a:pt x="29340" y="361"/>
                  <a:pt x="24149" y="242"/>
                  <a:pt x="18952" y="242"/>
                </a:cubicBezTo>
                <a:cubicBezTo>
                  <a:pt x="17950" y="242"/>
                  <a:pt x="16949" y="246"/>
                  <a:pt x="15946" y="255"/>
                </a:cubicBezTo>
                <a:cubicBezTo>
                  <a:pt x="15904" y="255"/>
                  <a:pt x="15862" y="255"/>
                  <a:pt x="15819" y="255"/>
                </a:cubicBezTo>
                <a:cubicBezTo>
                  <a:pt x="14168" y="255"/>
                  <a:pt x="12081" y="1"/>
                  <a:pt x="10042" y="1"/>
                </a:cubicBezTo>
                <a:close/>
              </a:path>
            </a:pathLst>
          </a:custGeom>
          <a:solidFill>
            <a:schemeClr val="accent3">
              <a:alpha val="33520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" name="Google Shape;34;p4"/>
          <p:cNvSpPr/>
          <p:nvPr/>
        </p:nvSpPr>
        <p:spPr>
          <a:xfrm rot="3624623">
            <a:off x="5761668" y="608449"/>
            <a:ext cx="7826028" cy="2877832"/>
          </a:xfrm>
          <a:custGeom>
            <a:avLst/>
            <a:gdLst/>
            <a:ahLst/>
            <a:cxnLst/>
            <a:rect l="l" t="t" r="r" b="b"/>
            <a:pathLst>
              <a:path w="76674" h="28195" fill="none" extrusionOk="0">
                <a:moveTo>
                  <a:pt x="76673" y="0"/>
                </a:moveTo>
                <a:cubicBezTo>
                  <a:pt x="76673" y="0"/>
                  <a:pt x="67374" y="14124"/>
                  <a:pt x="60786" y="16430"/>
                </a:cubicBezTo>
                <a:cubicBezTo>
                  <a:pt x="52981" y="19160"/>
                  <a:pt x="39856" y="7047"/>
                  <a:pt x="24779" y="17621"/>
                </a:cubicBezTo>
                <a:cubicBezTo>
                  <a:pt x="9706" y="28195"/>
                  <a:pt x="1302" y="23045"/>
                  <a:pt x="1" y="9868"/>
                </a:cubicBezTo>
              </a:path>
            </a:pathLst>
          </a:custGeom>
          <a:noFill/>
          <a:ln w="28575" cap="flat" cmpd="sng">
            <a:solidFill>
              <a:schemeClr val="accent3"/>
            </a:solidFill>
            <a:prstDash val="solid"/>
            <a:miter lim="3253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" name="Google Shape;35;p4"/>
          <p:cNvSpPr txBox="1">
            <a:spLocks noGrp="1"/>
          </p:cNvSpPr>
          <p:nvPr>
            <p:ph type="title"/>
          </p:nvPr>
        </p:nvSpPr>
        <p:spPr>
          <a:xfrm>
            <a:off x="720000" y="437700"/>
            <a:ext cx="7702800" cy="65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 sz="3000">
                <a:latin typeface="Kulim Park"/>
                <a:ea typeface="Kulim Park"/>
                <a:cs typeface="Kulim Park"/>
                <a:sym typeface="Kulim Park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>
            <a:endParaRPr/>
          </a:p>
        </p:txBody>
      </p:sp>
      <p:sp>
        <p:nvSpPr>
          <p:cNvPr id="36" name="Google Shape;36;p4"/>
          <p:cNvSpPr txBox="1">
            <a:spLocks noGrp="1"/>
          </p:cNvSpPr>
          <p:nvPr>
            <p:ph type="body" idx="1"/>
          </p:nvPr>
        </p:nvSpPr>
        <p:spPr>
          <a:xfrm>
            <a:off x="720000" y="1095450"/>
            <a:ext cx="7702800" cy="361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marL="457200" lvl="0" indent="-3302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Char char="●"/>
              <a:defRPr sz="1250">
                <a:latin typeface="Manrope"/>
                <a:ea typeface="Manrope"/>
                <a:cs typeface="Manrope"/>
                <a:sym typeface="Manrope"/>
              </a:defRPr>
            </a:lvl1pPr>
            <a:lvl2pPr marL="914400" lvl="1" indent="-3302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Char char="○"/>
              <a:defRPr/>
            </a:lvl2pPr>
            <a:lvl3pPr marL="1371600" lvl="2" indent="-3302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Char char="■"/>
              <a:defRPr/>
            </a:lvl3pPr>
            <a:lvl4pPr marL="1828800" lvl="3" indent="-3302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4pPr>
            <a:lvl5pPr marL="2286000" lvl="4" indent="-3302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Char char="○"/>
              <a:defRPr/>
            </a:lvl5pPr>
            <a:lvl6pPr marL="2743200" lvl="5" indent="-3302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Char char="■"/>
              <a:defRPr/>
            </a:lvl6pPr>
            <a:lvl7pPr marL="3200400" lvl="6" indent="-3302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7pPr>
            <a:lvl8pPr marL="3657600" lvl="7" indent="-3302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Char char="○"/>
              <a:defRPr/>
            </a:lvl8pPr>
            <a:lvl9pPr marL="4114800" lvl="8" indent="-3302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Char char="■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6"/>
          <p:cNvSpPr/>
          <p:nvPr/>
        </p:nvSpPr>
        <p:spPr>
          <a:xfrm rot="3394465" flipH="1">
            <a:off x="3077084" y="3433218"/>
            <a:ext cx="8703343" cy="5558223"/>
          </a:xfrm>
          <a:custGeom>
            <a:avLst/>
            <a:gdLst/>
            <a:ahLst/>
            <a:cxnLst/>
            <a:rect l="l" t="t" r="r" b="b"/>
            <a:pathLst>
              <a:path w="87791" h="56068" extrusionOk="0">
                <a:moveTo>
                  <a:pt x="55192" y="1"/>
                </a:moveTo>
                <a:cubicBezTo>
                  <a:pt x="51710" y="1"/>
                  <a:pt x="48020" y="921"/>
                  <a:pt x="44301" y="3305"/>
                </a:cubicBezTo>
                <a:cubicBezTo>
                  <a:pt x="27981" y="13772"/>
                  <a:pt x="23752" y="23750"/>
                  <a:pt x="23752" y="23750"/>
                </a:cubicBezTo>
                <a:cubicBezTo>
                  <a:pt x="23752" y="23750"/>
                  <a:pt x="23199" y="30455"/>
                  <a:pt x="15945" y="30455"/>
                </a:cubicBezTo>
                <a:cubicBezTo>
                  <a:pt x="15648" y="30455"/>
                  <a:pt x="15339" y="30443"/>
                  <a:pt x="15019" y="30420"/>
                </a:cubicBezTo>
                <a:cubicBezTo>
                  <a:pt x="13947" y="30341"/>
                  <a:pt x="12915" y="30303"/>
                  <a:pt x="11930" y="30303"/>
                </a:cubicBezTo>
                <a:cubicBezTo>
                  <a:pt x="5447" y="30303"/>
                  <a:pt x="1013" y="31926"/>
                  <a:pt x="541" y="33999"/>
                </a:cubicBezTo>
                <a:cubicBezTo>
                  <a:pt x="1" y="36384"/>
                  <a:pt x="5151" y="43216"/>
                  <a:pt x="11333" y="45926"/>
                </a:cubicBezTo>
                <a:cubicBezTo>
                  <a:pt x="16519" y="48202"/>
                  <a:pt x="23841" y="53453"/>
                  <a:pt x="30900" y="53453"/>
                </a:cubicBezTo>
                <a:cubicBezTo>
                  <a:pt x="32256" y="53453"/>
                  <a:pt x="33602" y="53259"/>
                  <a:pt x="34921" y="52814"/>
                </a:cubicBezTo>
                <a:cubicBezTo>
                  <a:pt x="43110" y="50048"/>
                  <a:pt x="85188" y="56067"/>
                  <a:pt x="86489" y="38010"/>
                </a:cubicBezTo>
                <a:cubicBezTo>
                  <a:pt x="87791" y="19953"/>
                  <a:pt x="76403" y="10573"/>
                  <a:pt x="76403" y="10573"/>
                </a:cubicBezTo>
                <a:cubicBezTo>
                  <a:pt x="76403" y="10573"/>
                  <a:pt x="66995" y="1"/>
                  <a:pt x="55192" y="1"/>
                </a:cubicBezTo>
                <a:close/>
              </a:path>
            </a:pathLst>
          </a:custGeom>
          <a:solidFill>
            <a:schemeClr val="accent1">
              <a:alpha val="46370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0" name="Google Shape;50;p6"/>
          <p:cNvSpPr/>
          <p:nvPr/>
        </p:nvSpPr>
        <p:spPr>
          <a:xfrm>
            <a:off x="5867027" y="-1243497"/>
            <a:ext cx="7065492" cy="5396392"/>
          </a:xfrm>
          <a:custGeom>
            <a:avLst/>
            <a:gdLst/>
            <a:ahLst/>
            <a:cxnLst/>
            <a:rect l="l" t="t" r="r" b="b"/>
            <a:pathLst>
              <a:path w="38799" h="29633" extrusionOk="0">
                <a:moveTo>
                  <a:pt x="24862" y="1"/>
                </a:moveTo>
                <a:cubicBezTo>
                  <a:pt x="17606" y="1"/>
                  <a:pt x="2522" y="6530"/>
                  <a:pt x="2408" y="6818"/>
                </a:cubicBezTo>
                <a:cubicBezTo>
                  <a:pt x="0" y="12908"/>
                  <a:pt x="709" y="23105"/>
                  <a:pt x="5362" y="28314"/>
                </a:cubicBezTo>
                <a:cubicBezTo>
                  <a:pt x="6190" y="29241"/>
                  <a:pt x="7638" y="29632"/>
                  <a:pt x="9471" y="29632"/>
                </a:cubicBezTo>
                <a:cubicBezTo>
                  <a:pt x="17936" y="29632"/>
                  <a:pt x="34625" y="21288"/>
                  <a:pt x="36508" y="18846"/>
                </a:cubicBezTo>
                <a:cubicBezTo>
                  <a:pt x="38798" y="15872"/>
                  <a:pt x="32779" y="1993"/>
                  <a:pt x="26923" y="249"/>
                </a:cubicBezTo>
                <a:cubicBezTo>
                  <a:pt x="26348" y="78"/>
                  <a:pt x="25651" y="1"/>
                  <a:pt x="24862" y="1"/>
                </a:cubicBezTo>
                <a:close/>
              </a:path>
            </a:pathLst>
          </a:custGeom>
          <a:solidFill>
            <a:schemeClr val="accent3">
              <a:alpha val="25880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1" name="Google Shape;51;p6"/>
          <p:cNvSpPr/>
          <p:nvPr/>
        </p:nvSpPr>
        <p:spPr>
          <a:xfrm rot="3952094">
            <a:off x="4978836" y="-32116"/>
            <a:ext cx="7826127" cy="2877868"/>
          </a:xfrm>
          <a:custGeom>
            <a:avLst/>
            <a:gdLst/>
            <a:ahLst/>
            <a:cxnLst/>
            <a:rect l="l" t="t" r="r" b="b"/>
            <a:pathLst>
              <a:path w="76674" h="28195" fill="none" extrusionOk="0">
                <a:moveTo>
                  <a:pt x="76673" y="0"/>
                </a:moveTo>
                <a:cubicBezTo>
                  <a:pt x="76673" y="0"/>
                  <a:pt x="67374" y="14124"/>
                  <a:pt x="60786" y="16430"/>
                </a:cubicBezTo>
                <a:cubicBezTo>
                  <a:pt x="52981" y="19160"/>
                  <a:pt x="39856" y="7047"/>
                  <a:pt x="24779" y="17621"/>
                </a:cubicBezTo>
                <a:cubicBezTo>
                  <a:pt x="9706" y="28195"/>
                  <a:pt x="1302" y="23045"/>
                  <a:pt x="1" y="9868"/>
                </a:cubicBezTo>
              </a:path>
            </a:pathLst>
          </a:custGeom>
          <a:noFill/>
          <a:ln w="28575" cap="flat" cmpd="sng">
            <a:solidFill>
              <a:schemeClr val="accent3"/>
            </a:solidFill>
            <a:prstDash val="solid"/>
            <a:miter lim="3253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2" name="Google Shape;52;p6"/>
          <p:cNvSpPr/>
          <p:nvPr/>
        </p:nvSpPr>
        <p:spPr>
          <a:xfrm rot="-649760" flipH="1">
            <a:off x="7075142" y="-713258"/>
            <a:ext cx="4974484" cy="1490372"/>
          </a:xfrm>
          <a:custGeom>
            <a:avLst/>
            <a:gdLst/>
            <a:ahLst/>
            <a:cxnLst/>
            <a:rect l="l" t="t" r="r" b="b"/>
            <a:pathLst>
              <a:path w="49165" h="14730" extrusionOk="0">
                <a:moveTo>
                  <a:pt x="10042" y="1"/>
                </a:moveTo>
                <a:cubicBezTo>
                  <a:pt x="7738" y="1"/>
                  <a:pt x="5495" y="326"/>
                  <a:pt x="4009" y="1712"/>
                </a:cubicBezTo>
                <a:cubicBezTo>
                  <a:pt x="1833" y="3743"/>
                  <a:pt x="1312" y="7198"/>
                  <a:pt x="759" y="9976"/>
                </a:cubicBezTo>
                <a:cubicBezTo>
                  <a:pt x="1" y="13802"/>
                  <a:pt x="5815" y="14642"/>
                  <a:pt x="11014" y="14723"/>
                </a:cubicBezTo>
                <a:cubicBezTo>
                  <a:pt x="11312" y="14728"/>
                  <a:pt x="11609" y="14730"/>
                  <a:pt x="11901" y="14730"/>
                </a:cubicBezTo>
                <a:cubicBezTo>
                  <a:pt x="14717" y="14730"/>
                  <a:pt x="17219" y="14537"/>
                  <a:pt x="18198" y="14531"/>
                </a:cubicBezTo>
                <a:cubicBezTo>
                  <a:pt x="20643" y="14515"/>
                  <a:pt x="23088" y="14508"/>
                  <a:pt x="25533" y="14508"/>
                </a:cubicBezTo>
                <a:cubicBezTo>
                  <a:pt x="31860" y="14508"/>
                  <a:pt x="38186" y="14553"/>
                  <a:pt x="44512" y="14593"/>
                </a:cubicBezTo>
                <a:cubicBezTo>
                  <a:pt x="44551" y="14593"/>
                  <a:pt x="44589" y="14594"/>
                  <a:pt x="44628" y="14594"/>
                </a:cubicBezTo>
                <a:cubicBezTo>
                  <a:pt x="45065" y="14594"/>
                  <a:pt x="45520" y="14568"/>
                  <a:pt x="45879" y="14323"/>
                </a:cubicBezTo>
                <a:cubicBezTo>
                  <a:pt x="46214" y="14095"/>
                  <a:pt x="46403" y="13708"/>
                  <a:pt x="46569" y="13337"/>
                </a:cubicBezTo>
                <a:cubicBezTo>
                  <a:pt x="47681" y="10865"/>
                  <a:pt x="49165" y="7692"/>
                  <a:pt x="48504" y="4911"/>
                </a:cubicBezTo>
                <a:cubicBezTo>
                  <a:pt x="47559" y="915"/>
                  <a:pt x="42091" y="691"/>
                  <a:pt x="37832" y="691"/>
                </a:cubicBezTo>
                <a:cubicBezTo>
                  <a:pt x="37295" y="691"/>
                  <a:pt x="36777" y="694"/>
                  <a:pt x="36289" y="694"/>
                </a:cubicBezTo>
                <a:cubicBezTo>
                  <a:pt x="35639" y="694"/>
                  <a:pt x="35044" y="688"/>
                  <a:pt x="34531" y="658"/>
                </a:cubicBezTo>
                <a:cubicBezTo>
                  <a:pt x="29340" y="361"/>
                  <a:pt x="24149" y="242"/>
                  <a:pt x="18952" y="242"/>
                </a:cubicBezTo>
                <a:cubicBezTo>
                  <a:pt x="17950" y="242"/>
                  <a:pt x="16949" y="246"/>
                  <a:pt x="15946" y="255"/>
                </a:cubicBezTo>
                <a:cubicBezTo>
                  <a:pt x="15904" y="255"/>
                  <a:pt x="15862" y="255"/>
                  <a:pt x="15819" y="255"/>
                </a:cubicBezTo>
                <a:cubicBezTo>
                  <a:pt x="14168" y="255"/>
                  <a:pt x="12081" y="1"/>
                  <a:pt x="10042" y="1"/>
                </a:cubicBezTo>
                <a:close/>
              </a:path>
            </a:pathLst>
          </a:custGeom>
          <a:solidFill>
            <a:schemeClr val="accent3">
              <a:alpha val="34640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3" name="Google Shape;53;p6"/>
          <p:cNvSpPr/>
          <p:nvPr/>
        </p:nvSpPr>
        <p:spPr>
          <a:xfrm rot="813319">
            <a:off x="-2477752" y="-3074323"/>
            <a:ext cx="6402109" cy="5689153"/>
          </a:xfrm>
          <a:custGeom>
            <a:avLst/>
            <a:gdLst/>
            <a:ahLst/>
            <a:cxnLst/>
            <a:rect l="l" t="t" r="r" b="b"/>
            <a:pathLst>
              <a:path w="31788" h="28248" extrusionOk="0">
                <a:moveTo>
                  <a:pt x="16729" y="0"/>
                </a:moveTo>
                <a:cubicBezTo>
                  <a:pt x="16601" y="0"/>
                  <a:pt x="16474" y="1"/>
                  <a:pt x="16346" y="2"/>
                </a:cubicBezTo>
                <a:cubicBezTo>
                  <a:pt x="16060" y="2"/>
                  <a:pt x="15764" y="5"/>
                  <a:pt x="15461" y="9"/>
                </a:cubicBezTo>
                <a:cubicBezTo>
                  <a:pt x="11690" y="44"/>
                  <a:pt x="7009" y="207"/>
                  <a:pt x="4237" y="2881"/>
                </a:cubicBezTo>
                <a:cubicBezTo>
                  <a:pt x="2392" y="4661"/>
                  <a:pt x="2135" y="8048"/>
                  <a:pt x="1618" y="10410"/>
                </a:cubicBezTo>
                <a:cubicBezTo>
                  <a:pt x="938" y="13517"/>
                  <a:pt x="381" y="16657"/>
                  <a:pt x="219" y="19839"/>
                </a:cubicBezTo>
                <a:cubicBezTo>
                  <a:pt x="1" y="24133"/>
                  <a:pt x="1988" y="26141"/>
                  <a:pt x="6130" y="26720"/>
                </a:cubicBezTo>
                <a:cubicBezTo>
                  <a:pt x="9755" y="27227"/>
                  <a:pt x="13382" y="27712"/>
                  <a:pt x="17036" y="27956"/>
                </a:cubicBezTo>
                <a:cubicBezTo>
                  <a:pt x="18561" y="28056"/>
                  <a:pt x="20165" y="28248"/>
                  <a:pt x="21749" y="28248"/>
                </a:cubicBezTo>
                <a:cubicBezTo>
                  <a:pt x="23047" y="28248"/>
                  <a:pt x="24332" y="28119"/>
                  <a:pt x="25547" y="27706"/>
                </a:cubicBezTo>
                <a:cubicBezTo>
                  <a:pt x="28287" y="26775"/>
                  <a:pt x="29435" y="24198"/>
                  <a:pt x="29933" y="21508"/>
                </a:cubicBezTo>
                <a:cubicBezTo>
                  <a:pt x="30554" y="18140"/>
                  <a:pt x="30847" y="14721"/>
                  <a:pt x="31348" y="11337"/>
                </a:cubicBezTo>
                <a:cubicBezTo>
                  <a:pt x="31787" y="8393"/>
                  <a:pt x="31569" y="5097"/>
                  <a:pt x="28963" y="3194"/>
                </a:cubicBezTo>
                <a:cubicBezTo>
                  <a:pt x="25477" y="645"/>
                  <a:pt x="20958" y="0"/>
                  <a:pt x="16729" y="0"/>
                </a:cubicBezTo>
                <a:close/>
              </a:path>
            </a:pathLst>
          </a:custGeom>
          <a:solidFill>
            <a:schemeClr val="dk2">
              <a:alpha val="6700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4" name="Google Shape;54;p6"/>
          <p:cNvSpPr/>
          <p:nvPr/>
        </p:nvSpPr>
        <p:spPr>
          <a:xfrm rot="-10285603">
            <a:off x="-4701904" y="3752842"/>
            <a:ext cx="7471761" cy="4771864"/>
          </a:xfrm>
          <a:custGeom>
            <a:avLst/>
            <a:gdLst/>
            <a:ahLst/>
            <a:cxnLst/>
            <a:rect l="l" t="t" r="r" b="b"/>
            <a:pathLst>
              <a:path w="87791" h="56068" extrusionOk="0">
                <a:moveTo>
                  <a:pt x="55192" y="1"/>
                </a:moveTo>
                <a:cubicBezTo>
                  <a:pt x="51710" y="1"/>
                  <a:pt x="48020" y="921"/>
                  <a:pt x="44301" y="3305"/>
                </a:cubicBezTo>
                <a:cubicBezTo>
                  <a:pt x="27981" y="13772"/>
                  <a:pt x="23752" y="23750"/>
                  <a:pt x="23752" y="23750"/>
                </a:cubicBezTo>
                <a:cubicBezTo>
                  <a:pt x="23752" y="23750"/>
                  <a:pt x="23199" y="30455"/>
                  <a:pt x="15945" y="30455"/>
                </a:cubicBezTo>
                <a:cubicBezTo>
                  <a:pt x="15648" y="30455"/>
                  <a:pt x="15339" y="30443"/>
                  <a:pt x="15019" y="30420"/>
                </a:cubicBezTo>
                <a:cubicBezTo>
                  <a:pt x="13947" y="30341"/>
                  <a:pt x="12915" y="30303"/>
                  <a:pt x="11930" y="30303"/>
                </a:cubicBezTo>
                <a:cubicBezTo>
                  <a:pt x="5447" y="30303"/>
                  <a:pt x="1013" y="31926"/>
                  <a:pt x="541" y="33999"/>
                </a:cubicBezTo>
                <a:cubicBezTo>
                  <a:pt x="1" y="36384"/>
                  <a:pt x="5151" y="43216"/>
                  <a:pt x="11333" y="45926"/>
                </a:cubicBezTo>
                <a:cubicBezTo>
                  <a:pt x="16519" y="48202"/>
                  <a:pt x="23841" y="53453"/>
                  <a:pt x="30900" y="53453"/>
                </a:cubicBezTo>
                <a:cubicBezTo>
                  <a:pt x="32256" y="53453"/>
                  <a:pt x="33602" y="53259"/>
                  <a:pt x="34921" y="52814"/>
                </a:cubicBezTo>
                <a:cubicBezTo>
                  <a:pt x="43110" y="50048"/>
                  <a:pt x="85188" y="56067"/>
                  <a:pt x="86489" y="38010"/>
                </a:cubicBezTo>
                <a:cubicBezTo>
                  <a:pt x="87791" y="19953"/>
                  <a:pt x="76403" y="10573"/>
                  <a:pt x="76403" y="10573"/>
                </a:cubicBezTo>
                <a:cubicBezTo>
                  <a:pt x="76403" y="10573"/>
                  <a:pt x="66995" y="1"/>
                  <a:pt x="55192" y="1"/>
                </a:cubicBezTo>
                <a:close/>
              </a:path>
            </a:pathLst>
          </a:custGeom>
          <a:solidFill>
            <a:schemeClr val="accent1">
              <a:alpha val="46370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5" name="Google Shape;55;p6"/>
          <p:cNvSpPr/>
          <p:nvPr/>
        </p:nvSpPr>
        <p:spPr>
          <a:xfrm rot="-7426355">
            <a:off x="-5557542" y="1132830"/>
            <a:ext cx="7826046" cy="2877838"/>
          </a:xfrm>
          <a:custGeom>
            <a:avLst/>
            <a:gdLst/>
            <a:ahLst/>
            <a:cxnLst/>
            <a:rect l="l" t="t" r="r" b="b"/>
            <a:pathLst>
              <a:path w="76674" h="28195" fill="none" extrusionOk="0">
                <a:moveTo>
                  <a:pt x="76673" y="0"/>
                </a:moveTo>
                <a:cubicBezTo>
                  <a:pt x="76673" y="0"/>
                  <a:pt x="67374" y="14124"/>
                  <a:pt x="60786" y="16430"/>
                </a:cubicBezTo>
                <a:cubicBezTo>
                  <a:pt x="52981" y="19160"/>
                  <a:pt x="39856" y="7047"/>
                  <a:pt x="24779" y="17621"/>
                </a:cubicBezTo>
                <a:cubicBezTo>
                  <a:pt x="9706" y="28195"/>
                  <a:pt x="1302" y="23045"/>
                  <a:pt x="1" y="9868"/>
                </a:cubicBezTo>
              </a:path>
            </a:pathLst>
          </a:custGeom>
          <a:noFill/>
          <a:ln w="28575" cap="flat" cmpd="sng">
            <a:solidFill>
              <a:schemeClr val="accent3"/>
            </a:solidFill>
            <a:prstDash val="solid"/>
            <a:miter lim="3253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6" name="Google Shape;56;p6"/>
          <p:cNvSpPr txBox="1">
            <a:spLocks noGrp="1"/>
          </p:cNvSpPr>
          <p:nvPr>
            <p:ph type="title"/>
          </p:nvPr>
        </p:nvSpPr>
        <p:spPr>
          <a:xfrm flipH="1">
            <a:off x="719925" y="437700"/>
            <a:ext cx="7704000" cy="65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 sz="3000">
                <a:latin typeface="Kulim Park"/>
                <a:ea typeface="Kulim Park"/>
                <a:cs typeface="Kulim Park"/>
                <a:sym typeface="Kulim Park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bg>
      <p:bgPr>
        <a:solidFill>
          <a:schemeClr val="accent6"/>
        </a:solidFill>
        <a:effectLst/>
      </p:bgPr>
    </p:bg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">
  <p:cSld name="CUSTOM_9">
    <p:spTree>
      <p:nvGrpSpPr>
        <p:cNvPr id="1" name="Shape 5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9" name="Google Shape;509;p48"/>
          <p:cNvSpPr/>
          <p:nvPr/>
        </p:nvSpPr>
        <p:spPr>
          <a:xfrm rot="-10285629">
            <a:off x="4140874" y="-2015123"/>
            <a:ext cx="9471588" cy="6049060"/>
          </a:xfrm>
          <a:custGeom>
            <a:avLst/>
            <a:gdLst/>
            <a:ahLst/>
            <a:cxnLst/>
            <a:rect l="l" t="t" r="r" b="b"/>
            <a:pathLst>
              <a:path w="87791" h="56068" extrusionOk="0">
                <a:moveTo>
                  <a:pt x="55192" y="1"/>
                </a:moveTo>
                <a:cubicBezTo>
                  <a:pt x="51710" y="1"/>
                  <a:pt x="48020" y="921"/>
                  <a:pt x="44301" y="3305"/>
                </a:cubicBezTo>
                <a:cubicBezTo>
                  <a:pt x="27981" y="13772"/>
                  <a:pt x="23752" y="23750"/>
                  <a:pt x="23752" y="23750"/>
                </a:cubicBezTo>
                <a:cubicBezTo>
                  <a:pt x="23752" y="23750"/>
                  <a:pt x="23199" y="30455"/>
                  <a:pt x="15945" y="30455"/>
                </a:cubicBezTo>
                <a:cubicBezTo>
                  <a:pt x="15648" y="30455"/>
                  <a:pt x="15339" y="30443"/>
                  <a:pt x="15019" y="30420"/>
                </a:cubicBezTo>
                <a:cubicBezTo>
                  <a:pt x="13947" y="30341"/>
                  <a:pt x="12915" y="30303"/>
                  <a:pt x="11930" y="30303"/>
                </a:cubicBezTo>
                <a:cubicBezTo>
                  <a:pt x="5447" y="30303"/>
                  <a:pt x="1013" y="31926"/>
                  <a:pt x="541" y="33999"/>
                </a:cubicBezTo>
                <a:cubicBezTo>
                  <a:pt x="1" y="36384"/>
                  <a:pt x="5151" y="43216"/>
                  <a:pt x="11333" y="45926"/>
                </a:cubicBezTo>
                <a:cubicBezTo>
                  <a:pt x="16519" y="48202"/>
                  <a:pt x="23841" y="53453"/>
                  <a:pt x="30900" y="53453"/>
                </a:cubicBezTo>
                <a:cubicBezTo>
                  <a:pt x="32256" y="53453"/>
                  <a:pt x="33602" y="53259"/>
                  <a:pt x="34921" y="52814"/>
                </a:cubicBezTo>
                <a:cubicBezTo>
                  <a:pt x="43110" y="50048"/>
                  <a:pt x="85188" y="56067"/>
                  <a:pt x="86489" y="38010"/>
                </a:cubicBezTo>
                <a:cubicBezTo>
                  <a:pt x="87791" y="19953"/>
                  <a:pt x="76403" y="10573"/>
                  <a:pt x="76403" y="10573"/>
                </a:cubicBezTo>
                <a:cubicBezTo>
                  <a:pt x="76403" y="10573"/>
                  <a:pt x="66995" y="1"/>
                  <a:pt x="55192" y="1"/>
                </a:cubicBezTo>
                <a:close/>
              </a:path>
            </a:pathLst>
          </a:custGeom>
          <a:solidFill>
            <a:schemeClr val="accent1">
              <a:alpha val="46370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10" name="Google Shape;510;p48"/>
          <p:cNvSpPr/>
          <p:nvPr/>
        </p:nvSpPr>
        <p:spPr>
          <a:xfrm flipH="1">
            <a:off x="6818628" y="2586663"/>
            <a:ext cx="5766771" cy="3682967"/>
          </a:xfrm>
          <a:custGeom>
            <a:avLst/>
            <a:gdLst/>
            <a:ahLst/>
            <a:cxnLst/>
            <a:rect l="l" t="t" r="r" b="b"/>
            <a:pathLst>
              <a:path w="87791" h="56068" extrusionOk="0">
                <a:moveTo>
                  <a:pt x="55192" y="1"/>
                </a:moveTo>
                <a:cubicBezTo>
                  <a:pt x="51710" y="1"/>
                  <a:pt x="48020" y="921"/>
                  <a:pt x="44301" y="3305"/>
                </a:cubicBezTo>
                <a:cubicBezTo>
                  <a:pt x="27981" y="13772"/>
                  <a:pt x="23752" y="23750"/>
                  <a:pt x="23752" y="23750"/>
                </a:cubicBezTo>
                <a:cubicBezTo>
                  <a:pt x="23752" y="23750"/>
                  <a:pt x="23199" y="30455"/>
                  <a:pt x="15945" y="30455"/>
                </a:cubicBezTo>
                <a:cubicBezTo>
                  <a:pt x="15648" y="30455"/>
                  <a:pt x="15339" y="30443"/>
                  <a:pt x="15019" y="30420"/>
                </a:cubicBezTo>
                <a:cubicBezTo>
                  <a:pt x="13947" y="30341"/>
                  <a:pt x="12915" y="30303"/>
                  <a:pt x="11930" y="30303"/>
                </a:cubicBezTo>
                <a:cubicBezTo>
                  <a:pt x="5447" y="30303"/>
                  <a:pt x="1013" y="31926"/>
                  <a:pt x="541" y="33999"/>
                </a:cubicBezTo>
                <a:cubicBezTo>
                  <a:pt x="1" y="36384"/>
                  <a:pt x="5151" y="43216"/>
                  <a:pt x="11333" y="45926"/>
                </a:cubicBezTo>
                <a:cubicBezTo>
                  <a:pt x="16519" y="48202"/>
                  <a:pt x="23841" y="53453"/>
                  <a:pt x="30900" y="53453"/>
                </a:cubicBezTo>
                <a:cubicBezTo>
                  <a:pt x="32256" y="53453"/>
                  <a:pt x="33602" y="53259"/>
                  <a:pt x="34921" y="52814"/>
                </a:cubicBezTo>
                <a:cubicBezTo>
                  <a:pt x="43110" y="50048"/>
                  <a:pt x="85188" y="56067"/>
                  <a:pt x="86489" y="38010"/>
                </a:cubicBezTo>
                <a:cubicBezTo>
                  <a:pt x="87791" y="19953"/>
                  <a:pt x="76403" y="10573"/>
                  <a:pt x="76403" y="10573"/>
                </a:cubicBezTo>
                <a:cubicBezTo>
                  <a:pt x="76403" y="10573"/>
                  <a:pt x="66995" y="1"/>
                  <a:pt x="55192" y="1"/>
                </a:cubicBezTo>
                <a:close/>
              </a:path>
            </a:pathLst>
          </a:custGeom>
          <a:solidFill>
            <a:schemeClr val="dk2">
              <a:alpha val="12850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11" name="Google Shape;511;p48"/>
          <p:cNvSpPr/>
          <p:nvPr/>
        </p:nvSpPr>
        <p:spPr>
          <a:xfrm rot="9748587" flipH="1">
            <a:off x="5601527" y="2021265"/>
            <a:ext cx="8200944" cy="3015698"/>
          </a:xfrm>
          <a:custGeom>
            <a:avLst/>
            <a:gdLst/>
            <a:ahLst/>
            <a:cxnLst/>
            <a:rect l="l" t="t" r="r" b="b"/>
            <a:pathLst>
              <a:path w="76674" h="28195" fill="none" extrusionOk="0">
                <a:moveTo>
                  <a:pt x="76673" y="0"/>
                </a:moveTo>
                <a:cubicBezTo>
                  <a:pt x="76673" y="0"/>
                  <a:pt x="67374" y="14124"/>
                  <a:pt x="60786" y="16430"/>
                </a:cubicBezTo>
                <a:cubicBezTo>
                  <a:pt x="52981" y="19160"/>
                  <a:pt x="39856" y="7047"/>
                  <a:pt x="24779" y="17621"/>
                </a:cubicBezTo>
                <a:cubicBezTo>
                  <a:pt x="9706" y="28195"/>
                  <a:pt x="1302" y="23045"/>
                  <a:pt x="1" y="9868"/>
                </a:cubicBezTo>
              </a:path>
            </a:pathLst>
          </a:custGeom>
          <a:noFill/>
          <a:ln w="28575" cap="flat" cmpd="sng">
            <a:solidFill>
              <a:schemeClr val="accent3"/>
            </a:solidFill>
            <a:prstDash val="solid"/>
            <a:miter lim="3253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12" name="Google Shape;512;p48"/>
          <p:cNvSpPr/>
          <p:nvPr/>
        </p:nvSpPr>
        <p:spPr>
          <a:xfrm rot="4102346" flipH="1">
            <a:off x="-2270967" y="3805847"/>
            <a:ext cx="9416338" cy="6013774"/>
          </a:xfrm>
          <a:custGeom>
            <a:avLst/>
            <a:gdLst/>
            <a:ahLst/>
            <a:cxnLst/>
            <a:rect l="l" t="t" r="r" b="b"/>
            <a:pathLst>
              <a:path w="87791" h="56068" extrusionOk="0">
                <a:moveTo>
                  <a:pt x="55192" y="1"/>
                </a:moveTo>
                <a:cubicBezTo>
                  <a:pt x="51710" y="1"/>
                  <a:pt x="48020" y="921"/>
                  <a:pt x="44301" y="3305"/>
                </a:cubicBezTo>
                <a:cubicBezTo>
                  <a:pt x="27981" y="13772"/>
                  <a:pt x="23752" y="23750"/>
                  <a:pt x="23752" y="23750"/>
                </a:cubicBezTo>
                <a:cubicBezTo>
                  <a:pt x="23752" y="23750"/>
                  <a:pt x="23199" y="30455"/>
                  <a:pt x="15945" y="30455"/>
                </a:cubicBezTo>
                <a:cubicBezTo>
                  <a:pt x="15648" y="30455"/>
                  <a:pt x="15339" y="30443"/>
                  <a:pt x="15019" y="30420"/>
                </a:cubicBezTo>
                <a:cubicBezTo>
                  <a:pt x="13947" y="30341"/>
                  <a:pt x="12915" y="30303"/>
                  <a:pt x="11930" y="30303"/>
                </a:cubicBezTo>
                <a:cubicBezTo>
                  <a:pt x="5447" y="30303"/>
                  <a:pt x="1013" y="31926"/>
                  <a:pt x="541" y="33999"/>
                </a:cubicBezTo>
                <a:cubicBezTo>
                  <a:pt x="1" y="36384"/>
                  <a:pt x="5151" y="43216"/>
                  <a:pt x="11333" y="45926"/>
                </a:cubicBezTo>
                <a:cubicBezTo>
                  <a:pt x="16519" y="48202"/>
                  <a:pt x="23841" y="53453"/>
                  <a:pt x="30900" y="53453"/>
                </a:cubicBezTo>
                <a:cubicBezTo>
                  <a:pt x="32256" y="53453"/>
                  <a:pt x="33602" y="53259"/>
                  <a:pt x="34921" y="52814"/>
                </a:cubicBezTo>
                <a:cubicBezTo>
                  <a:pt x="43110" y="50048"/>
                  <a:pt x="85188" y="56067"/>
                  <a:pt x="86489" y="38010"/>
                </a:cubicBezTo>
                <a:cubicBezTo>
                  <a:pt x="87791" y="19953"/>
                  <a:pt x="76403" y="10573"/>
                  <a:pt x="76403" y="10573"/>
                </a:cubicBezTo>
                <a:cubicBezTo>
                  <a:pt x="76403" y="10573"/>
                  <a:pt x="66995" y="1"/>
                  <a:pt x="55192" y="1"/>
                </a:cubicBezTo>
                <a:close/>
              </a:path>
            </a:pathLst>
          </a:custGeom>
          <a:solidFill>
            <a:schemeClr val="accent1">
              <a:alpha val="46370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13" name="Google Shape;513;p48"/>
          <p:cNvSpPr/>
          <p:nvPr/>
        </p:nvSpPr>
        <p:spPr>
          <a:xfrm rot="813319">
            <a:off x="-3580677" y="-1425723"/>
            <a:ext cx="6402109" cy="5689153"/>
          </a:xfrm>
          <a:custGeom>
            <a:avLst/>
            <a:gdLst/>
            <a:ahLst/>
            <a:cxnLst/>
            <a:rect l="l" t="t" r="r" b="b"/>
            <a:pathLst>
              <a:path w="31788" h="28248" extrusionOk="0">
                <a:moveTo>
                  <a:pt x="16729" y="0"/>
                </a:moveTo>
                <a:cubicBezTo>
                  <a:pt x="16601" y="0"/>
                  <a:pt x="16474" y="1"/>
                  <a:pt x="16346" y="2"/>
                </a:cubicBezTo>
                <a:cubicBezTo>
                  <a:pt x="16060" y="2"/>
                  <a:pt x="15764" y="5"/>
                  <a:pt x="15461" y="9"/>
                </a:cubicBezTo>
                <a:cubicBezTo>
                  <a:pt x="11690" y="44"/>
                  <a:pt x="7009" y="207"/>
                  <a:pt x="4237" y="2881"/>
                </a:cubicBezTo>
                <a:cubicBezTo>
                  <a:pt x="2392" y="4661"/>
                  <a:pt x="2135" y="8048"/>
                  <a:pt x="1618" y="10410"/>
                </a:cubicBezTo>
                <a:cubicBezTo>
                  <a:pt x="938" y="13517"/>
                  <a:pt x="381" y="16657"/>
                  <a:pt x="219" y="19839"/>
                </a:cubicBezTo>
                <a:cubicBezTo>
                  <a:pt x="1" y="24133"/>
                  <a:pt x="1988" y="26141"/>
                  <a:pt x="6130" y="26720"/>
                </a:cubicBezTo>
                <a:cubicBezTo>
                  <a:pt x="9755" y="27227"/>
                  <a:pt x="13382" y="27712"/>
                  <a:pt x="17036" y="27956"/>
                </a:cubicBezTo>
                <a:cubicBezTo>
                  <a:pt x="18561" y="28056"/>
                  <a:pt x="20165" y="28248"/>
                  <a:pt x="21749" y="28248"/>
                </a:cubicBezTo>
                <a:cubicBezTo>
                  <a:pt x="23047" y="28248"/>
                  <a:pt x="24332" y="28119"/>
                  <a:pt x="25547" y="27706"/>
                </a:cubicBezTo>
                <a:cubicBezTo>
                  <a:pt x="28287" y="26775"/>
                  <a:pt x="29435" y="24198"/>
                  <a:pt x="29933" y="21508"/>
                </a:cubicBezTo>
                <a:cubicBezTo>
                  <a:pt x="30554" y="18140"/>
                  <a:pt x="30847" y="14721"/>
                  <a:pt x="31348" y="11337"/>
                </a:cubicBezTo>
                <a:cubicBezTo>
                  <a:pt x="31787" y="8393"/>
                  <a:pt x="31569" y="5097"/>
                  <a:pt x="28963" y="3194"/>
                </a:cubicBezTo>
                <a:cubicBezTo>
                  <a:pt x="25477" y="645"/>
                  <a:pt x="20958" y="0"/>
                  <a:pt x="16729" y="0"/>
                </a:cubicBezTo>
                <a:close/>
              </a:path>
            </a:pathLst>
          </a:custGeom>
          <a:solidFill>
            <a:schemeClr val="dk2">
              <a:alpha val="6700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14" name="Google Shape;514;p48"/>
          <p:cNvSpPr/>
          <p:nvPr/>
        </p:nvSpPr>
        <p:spPr>
          <a:xfrm>
            <a:off x="3065327" y="-4200997"/>
            <a:ext cx="7065492" cy="5396392"/>
          </a:xfrm>
          <a:custGeom>
            <a:avLst/>
            <a:gdLst/>
            <a:ahLst/>
            <a:cxnLst/>
            <a:rect l="l" t="t" r="r" b="b"/>
            <a:pathLst>
              <a:path w="38799" h="29633" extrusionOk="0">
                <a:moveTo>
                  <a:pt x="24862" y="1"/>
                </a:moveTo>
                <a:cubicBezTo>
                  <a:pt x="17606" y="1"/>
                  <a:pt x="2522" y="6530"/>
                  <a:pt x="2408" y="6818"/>
                </a:cubicBezTo>
                <a:cubicBezTo>
                  <a:pt x="0" y="12908"/>
                  <a:pt x="709" y="23105"/>
                  <a:pt x="5362" y="28314"/>
                </a:cubicBezTo>
                <a:cubicBezTo>
                  <a:pt x="6190" y="29241"/>
                  <a:pt x="7638" y="29632"/>
                  <a:pt x="9471" y="29632"/>
                </a:cubicBezTo>
                <a:cubicBezTo>
                  <a:pt x="17936" y="29632"/>
                  <a:pt x="34625" y="21288"/>
                  <a:pt x="36508" y="18846"/>
                </a:cubicBezTo>
                <a:cubicBezTo>
                  <a:pt x="38798" y="15872"/>
                  <a:pt x="32779" y="1993"/>
                  <a:pt x="26923" y="249"/>
                </a:cubicBezTo>
                <a:cubicBezTo>
                  <a:pt x="26348" y="78"/>
                  <a:pt x="25651" y="1"/>
                  <a:pt x="24862" y="1"/>
                </a:cubicBezTo>
                <a:close/>
              </a:path>
            </a:pathLst>
          </a:custGeom>
          <a:solidFill>
            <a:schemeClr val="accent3">
              <a:alpha val="25490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 1">
  <p:cSld name="CUSTOM_9_1">
    <p:spTree>
      <p:nvGrpSpPr>
        <p:cNvPr id="1" name="Shape 5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6" name="Google Shape;516;p49"/>
          <p:cNvSpPr/>
          <p:nvPr/>
        </p:nvSpPr>
        <p:spPr>
          <a:xfrm rot="4102360" flipH="1">
            <a:off x="-2512533" y="4030635"/>
            <a:ext cx="7471578" cy="4771747"/>
          </a:xfrm>
          <a:custGeom>
            <a:avLst/>
            <a:gdLst/>
            <a:ahLst/>
            <a:cxnLst/>
            <a:rect l="l" t="t" r="r" b="b"/>
            <a:pathLst>
              <a:path w="87791" h="56068" extrusionOk="0">
                <a:moveTo>
                  <a:pt x="55192" y="1"/>
                </a:moveTo>
                <a:cubicBezTo>
                  <a:pt x="51710" y="1"/>
                  <a:pt x="48020" y="921"/>
                  <a:pt x="44301" y="3305"/>
                </a:cubicBezTo>
                <a:cubicBezTo>
                  <a:pt x="27981" y="13772"/>
                  <a:pt x="23752" y="23750"/>
                  <a:pt x="23752" y="23750"/>
                </a:cubicBezTo>
                <a:cubicBezTo>
                  <a:pt x="23752" y="23750"/>
                  <a:pt x="23199" y="30455"/>
                  <a:pt x="15945" y="30455"/>
                </a:cubicBezTo>
                <a:cubicBezTo>
                  <a:pt x="15648" y="30455"/>
                  <a:pt x="15339" y="30443"/>
                  <a:pt x="15019" y="30420"/>
                </a:cubicBezTo>
                <a:cubicBezTo>
                  <a:pt x="13947" y="30341"/>
                  <a:pt x="12915" y="30303"/>
                  <a:pt x="11930" y="30303"/>
                </a:cubicBezTo>
                <a:cubicBezTo>
                  <a:pt x="5447" y="30303"/>
                  <a:pt x="1013" y="31926"/>
                  <a:pt x="541" y="33999"/>
                </a:cubicBezTo>
                <a:cubicBezTo>
                  <a:pt x="1" y="36384"/>
                  <a:pt x="5151" y="43216"/>
                  <a:pt x="11333" y="45926"/>
                </a:cubicBezTo>
                <a:cubicBezTo>
                  <a:pt x="16519" y="48202"/>
                  <a:pt x="23841" y="53453"/>
                  <a:pt x="30900" y="53453"/>
                </a:cubicBezTo>
                <a:cubicBezTo>
                  <a:pt x="32256" y="53453"/>
                  <a:pt x="33602" y="53259"/>
                  <a:pt x="34921" y="52814"/>
                </a:cubicBezTo>
                <a:cubicBezTo>
                  <a:pt x="43110" y="50048"/>
                  <a:pt x="85188" y="56067"/>
                  <a:pt x="86489" y="38010"/>
                </a:cubicBezTo>
                <a:cubicBezTo>
                  <a:pt x="87791" y="19953"/>
                  <a:pt x="76403" y="10573"/>
                  <a:pt x="76403" y="10573"/>
                </a:cubicBezTo>
                <a:cubicBezTo>
                  <a:pt x="76403" y="10573"/>
                  <a:pt x="66995" y="1"/>
                  <a:pt x="55192" y="1"/>
                </a:cubicBezTo>
                <a:close/>
              </a:path>
            </a:pathLst>
          </a:custGeom>
          <a:solidFill>
            <a:schemeClr val="accent1">
              <a:alpha val="46370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17" name="Google Shape;517;p49"/>
          <p:cNvSpPr/>
          <p:nvPr/>
        </p:nvSpPr>
        <p:spPr>
          <a:xfrm rot="813319">
            <a:off x="-4129602" y="-1737023"/>
            <a:ext cx="6402109" cy="5689153"/>
          </a:xfrm>
          <a:custGeom>
            <a:avLst/>
            <a:gdLst/>
            <a:ahLst/>
            <a:cxnLst/>
            <a:rect l="l" t="t" r="r" b="b"/>
            <a:pathLst>
              <a:path w="31788" h="28248" extrusionOk="0">
                <a:moveTo>
                  <a:pt x="16729" y="0"/>
                </a:moveTo>
                <a:cubicBezTo>
                  <a:pt x="16601" y="0"/>
                  <a:pt x="16474" y="1"/>
                  <a:pt x="16346" y="2"/>
                </a:cubicBezTo>
                <a:cubicBezTo>
                  <a:pt x="16060" y="2"/>
                  <a:pt x="15764" y="5"/>
                  <a:pt x="15461" y="9"/>
                </a:cubicBezTo>
                <a:cubicBezTo>
                  <a:pt x="11690" y="44"/>
                  <a:pt x="7009" y="207"/>
                  <a:pt x="4237" y="2881"/>
                </a:cubicBezTo>
                <a:cubicBezTo>
                  <a:pt x="2392" y="4661"/>
                  <a:pt x="2135" y="8048"/>
                  <a:pt x="1618" y="10410"/>
                </a:cubicBezTo>
                <a:cubicBezTo>
                  <a:pt x="938" y="13517"/>
                  <a:pt x="381" y="16657"/>
                  <a:pt x="219" y="19839"/>
                </a:cubicBezTo>
                <a:cubicBezTo>
                  <a:pt x="1" y="24133"/>
                  <a:pt x="1988" y="26141"/>
                  <a:pt x="6130" y="26720"/>
                </a:cubicBezTo>
                <a:cubicBezTo>
                  <a:pt x="9755" y="27227"/>
                  <a:pt x="13382" y="27712"/>
                  <a:pt x="17036" y="27956"/>
                </a:cubicBezTo>
                <a:cubicBezTo>
                  <a:pt x="18561" y="28056"/>
                  <a:pt x="20165" y="28248"/>
                  <a:pt x="21749" y="28248"/>
                </a:cubicBezTo>
                <a:cubicBezTo>
                  <a:pt x="23047" y="28248"/>
                  <a:pt x="24332" y="28119"/>
                  <a:pt x="25547" y="27706"/>
                </a:cubicBezTo>
                <a:cubicBezTo>
                  <a:pt x="28287" y="26775"/>
                  <a:pt x="29435" y="24198"/>
                  <a:pt x="29933" y="21508"/>
                </a:cubicBezTo>
                <a:cubicBezTo>
                  <a:pt x="30554" y="18140"/>
                  <a:pt x="30847" y="14721"/>
                  <a:pt x="31348" y="11337"/>
                </a:cubicBezTo>
                <a:cubicBezTo>
                  <a:pt x="31787" y="8393"/>
                  <a:pt x="31569" y="5097"/>
                  <a:pt x="28963" y="3194"/>
                </a:cubicBezTo>
                <a:cubicBezTo>
                  <a:pt x="25477" y="645"/>
                  <a:pt x="20958" y="0"/>
                  <a:pt x="16729" y="0"/>
                </a:cubicBezTo>
                <a:close/>
              </a:path>
            </a:pathLst>
          </a:custGeom>
          <a:solidFill>
            <a:schemeClr val="dk2">
              <a:alpha val="6669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18" name="Google Shape;518;p49"/>
          <p:cNvSpPr/>
          <p:nvPr/>
        </p:nvSpPr>
        <p:spPr>
          <a:xfrm rot="3394465" flipH="1">
            <a:off x="5593334" y="2171418"/>
            <a:ext cx="8703343" cy="5558223"/>
          </a:xfrm>
          <a:custGeom>
            <a:avLst/>
            <a:gdLst/>
            <a:ahLst/>
            <a:cxnLst/>
            <a:rect l="l" t="t" r="r" b="b"/>
            <a:pathLst>
              <a:path w="87791" h="56068" extrusionOk="0">
                <a:moveTo>
                  <a:pt x="55192" y="1"/>
                </a:moveTo>
                <a:cubicBezTo>
                  <a:pt x="51710" y="1"/>
                  <a:pt x="48020" y="921"/>
                  <a:pt x="44301" y="3305"/>
                </a:cubicBezTo>
                <a:cubicBezTo>
                  <a:pt x="27981" y="13772"/>
                  <a:pt x="23752" y="23750"/>
                  <a:pt x="23752" y="23750"/>
                </a:cubicBezTo>
                <a:cubicBezTo>
                  <a:pt x="23752" y="23750"/>
                  <a:pt x="23199" y="30455"/>
                  <a:pt x="15945" y="30455"/>
                </a:cubicBezTo>
                <a:cubicBezTo>
                  <a:pt x="15648" y="30455"/>
                  <a:pt x="15339" y="30443"/>
                  <a:pt x="15019" y="30420"/>
                </a:cubicBezTo>
                <a:cubicBezTo>
                  <a:pt x="13947" y="30341"/>
                  <a:pt x="12915" y="30303"/>
                  <a:pt x="11930" y="30303"/>
                </a:cubicBezTo>
                <a:cubicBezTo>
                  <a:pt x="5447" y="30303"/>
                  <a:pt x="1013" y="31926"/>
                  <a:pt x="541" y="33999"/>
                </a:cubicBezTo>
                <a:cubicBezTo>
                  <a:pt x="1" y="36384"/>
                  <a:pt x="5151" y="43216"/>
                  <a:pt x="11333" y="45926"/>
                </a:cubicBezTo>
                <a:cubicBezTo>
                  <a:pt x="16519" y="48202"/>
                  <a:pt x="23841" y="53453"/>
                  <a:pt x="30900" y="53453"/>
                </a:cubicBezTo>
                <a:cubicBezTo>
                  <a:pt x="32256" y="53453"/>
                  <a:pt x="33602" y="53259"/>
                  <a:pt x="34921" y="52814"/>
                </a:cubicBezTo>
                <a:cubicBezTo>
                  <a:pt x="43110" y="50048"/>
                  <a:pt x="85188" y="56067"/>
                  <a:pt x="86489" y="38010"/>
                </a:cubicBezTo>
                <a:cubicBezTo>
                  <a:pt x="87791" y="19953"/>
                  <a:pt x="76403" y="10573"/>
                  <a:pt x="76403" y="10573"/>
                </a:cubicBezTo>
                <a:cubicBezTo>
                  <a:pt x="76403" y="10573"/>
                  <a:pt x="66995" y="1"/>
                  <a:pt x="55192" y="1"/>
                </a:cubicBezTo>
                <a:close/>
              </a:path>
            </a:pathLst>
          </a:custGeom>
          <a:solidFill>
            <a:schemeClr val="accent1">
              <a:alpha val="46270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19" name="Google Shape;519;p49"/>
          <p:cNvSpPr/>
          <p:nvPr/>
        </p:nvSpPr>
        <p:spPr>
          <a:xfrm rot="-10285603">
            <a:off x="6336471" y="-2917283"/>
            <a:ext cx="7471761" cy="4771864"/>
          </a:xfrm>
          <a:custGeom>
            <a:avLst/>
            <a:gdLst/>
            <a:ahLst/>
            <a:cxnLst/>
            <a:rect l="l" t="t" r="r" b="b"/>
            <a:pathLst>
              <a:path w="87791" h="56068" extrusionOk="0">
                <a:moveTo>
                  <a:pt x="55192" y="1"/>
                </a:moveTo>
                <a:cubicBezTo>
                  <a:pt x="51710" y="1"/>
                  <a:pt x="48020" y="921"/>
                  <a:pt x="44301" y="3305"/>
                </a:cubicBezTo>
                <a:cubicBezTo>
                  <a:pt x="27981" y="13772"/>
                  <a:pt x="23752" y="23750"/>
                  <a:pt x="23752" y="23750"/>
                </a:cubicBezTo>
                <a:cubicBezTo>
                  <a:pt x="23752" y="23750"/>
                  <a:pt x="23199" y="30455"/>
                  <a:pt x="15945" y="30455"/>
                </a:cubicBezTo>
                <a:cubicBezTo>
                  <a:pt x="15648" y="30455"/>
                  <a:pt x="15339" y="30443"/>
                  <a:pt x="15019" y="30420"/>
                </a:cubicBezTo>
                <a:cubicBezTo>
                  <a:pt x="13947" y="30341"/>
                  <a:pt x="12915" y="30303"/>
                  <a:pt x="11930" y="30303"/>
                </a:cubicBezTo>
                <a:cubicBezTo>
                  <a:pt x="5447" y="30303"/>
                  <a:pt x="1013" y="31926"/>
                  <a:pt x="541" y="33999"/>
                </a:cubicBezTo>
                <a:cubicBezTo>
                  <a:pt x="1" y="36384"/>
                  <a:pt x="5151" y="43216"/>
                  <a:pt x="11333" y="45926"/>
                </a:cubicBezTo>
                <a:cubicBezTo>
                  <a:pt x="16519" y="48202"/>
                  <a:pt x="23841" y="53453"/>
                  <a:pt x="30900" y="53453"/>
                </a:cubicBezTo>
                <a:cubicBezTo>
                  <a:pt x="32256" y="53453"/>
                  <a:pt x="33602" y="53259"/>
                  <a:pt x="34921" y="52814"/>
                </a:cubicBezTo>
                <a:cubicBezTo>
                  <a:pt x="43110" y="50048"/>
                  <a:pt x="85188" y="56067"/>
                  <a:pt x="86489" y="38010"/>
                </a:cubicBezTo>
                <a:cubicBezTo>
                  <a:pt x="87791" y="19953"/>
                  <a:pt x="76403" y="10573"/>
                  <a:pt x="76403" y="10573"/>
                </a:cubicBezTo>
                <a:cubicBezTo>
                  <a:pt x="76403" y="10573"/>
                  <a:pt x="66995" y="1"/>
                  <a:pt x="55192" y="1"/>
                </a:cubicBezTo>
                <a:close/>
              </a:path>
            </a:pathLst>
          </a:custGeom>
          <a:solidFill>
            <a:schemeClr val="accent3">
              <a:alpha val="25490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20" name="Google Shape;520;p49"/>
          <p:cNvSpPr/>
          <p:nvPr/>
        </p:nvSpPr>
        <p:spPr>
          <a:xfrm rot="-2238616">
            <a:off x="-4635728" y="470344"/>
            <a:ext cx="7826078" cy="2877850"/>
          </a:xfrm>
          <a:custGeom>
            <a:avLst/>
            <a:gdLst/>
            <a:ahLst/>
            <a:cxnLst/>
            <a:rect l="l" t="t" r="r" b="b"/>
            <a:pathLst>
              <a:path w="76674" h="28195" fill="none" extrusionOk="0">
                <a:moveTo>
                  <a:pt x="76673" y="0"/>
                </a:moveTo>
                <a:cubicBezTo>
                  <a:pt x="76673" y="0"/>
                  <a:pt x="67374" y="14124"/>
                  <a:pt x="60786" y="16430"/>
                </a:cubicBezTo>
                <a:cubicBezTo>
                  <a:pt x="52981" y="19160"/>
                  <a:pt x="39856" y="7047"/>
                  <a:pt x="24779" y="17621"/>
                </a:cubicBezTo>
                <a:cubicBezTo>
                  <a:pt x="9706" y="28195"/>
                  <a:pt x="1302" y="23045"/>
                  <a:pt x="1" y="9868"/>
                </a:cubicBezTo>
              </a:path>
            </a:pathLst>
          </a:custGeom>
          <a:noFill/>
          <a:ln w="28575" cap="flat" cmpd="sng">
            <a:solidFill>
              <a:schemeClr val="accent3"/>
            </a:solidFill>
            <a:prstDash val="solid"/>
            <a:miter lim="3253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 2">
  <p:cSld name="CUSTOM_36">
    <p:spTree>
      <p:nvGrpSpPr>
        <p:cNvPr id="1" name="Shape 5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" name="Google Shape;522;p50"/>
          <p:cNvSpPr/>
          <p:nvPr/>
        </p:nvSpPr>
        <p:spPr>
          <a:xfrm rot="813319">
            <a:off x="-1121291" y="-3424273"/>
            <a:ext cx="6402109" cy="5689153"/>
          </a:xfrm>
          <a:custGeom>
            <a:avLst/>
            <a:gdLst/>
            <a:ahLst/>
            <a:cxnLst/>
            <a:rect l="l" t="t" r="r" b="b"/>
            <a:pathLst>
              <a:path w="31788" h="28248" extrusionOk="0">
                <a:moveTo>
                  <a:pt x="16729" y="0"/>
                </a:moveTo>
                <a:cubicBezTo>
                  <a:pt x="16601" y="0"/>
                  <a:pt x="16474" y="1"/>
                  <a:pt x="16346" y="2"/>
                </a:cubicBezTo>
                <a:cubicBezTo>
                  <a:pt x="16060" y="2"/>
                  <a:pt x="15764" y="5"/>
                  <a:pt x="15461" y="9"/>
                </a:cubicBezTo>
                <a:cubicBezTo>
                  <a:pt x="11690" y="44"/>
                  <a:pt x="7009" y="207"/>
                  <a:pt x="4237" y="2881"/>
                </a:cubicBezTo>
                <a:cubicBezTo>
                  <a:pt x="2392" y="4661"/>
                  <a:pt x="2135" y="8048"/>
                  <a:pt x="1618" y="10410"/>
                </a:cubicBezTo>
                <a:cubicBezTo>
                  <a:pt x="938" y="13517"/>
                  <a:pt x="381" y="16657"/>
                  <a:pt x="219" y="19839"/>
                </a:cubicBezTo>
                <a:cubicBezTo>
                  <a:pt x="1" y="24133"/>
                  <a:pt x="1988" y="26141"/>
                  <a:pt x="6130" y="26720"/>
                </a:cubicBezTo>
                <a:cubicBezTo>
                  <a:pt x="9755" y="27227"/>
                  <a:pt x="13382" y="27712"/>
                  <a:pt x="17036" y="27956"/>
                </a:cubicBezTo>
                <a:cubicBezTo>
                  <a:pt x="18561" y="28056"/>
                  <a:pt x="20165" y="28248"/>
                  <a:pt x="21749" y="28248"/>
                </a:cubicBezTo>
                <a:cubicBezTo>
                  <a:pt x="23047" y="28248"/>
                  <a:pt x="24332" y="28119"/>
                  <a:pt x="25547" y="27706"/>
                </a:cubicBezTo>
                <a:cubicBezTo>
                  <a:pt x="28287" y="26775"/>
                  <a:pt x="29435" y="24198"/>
                  <a:pt x="29933" y="21508"/>
                </a:cubicBezTo>
                <a:cubicBezTo>
                  <a:pt x="30554" y="18140"/>
                  <a:pt x="30847" y="14721"/>
                  <a:pt x="31348" y="11337"/>
                </a:cubicBezTo>
                <a:cubicBezTo>
                  <a:pt x="31787" y="8393"/>
                  <a:pt x="31569" y="5097"/>
                  <a:pt x="28963" y="3194"/>
                </a:cubicBezTo>
                <a:cubicBezTo>
                  <a:pt x="25477" y="645"/>
                  <a:pt x="20958" y="0"/>
                  <a:pt x="16729" y="0"/>
                </a:cubicBezTo>
                <a:close/>
              </a:path>
            </a:pathLst>
          </a:custGeom>
          <a:solidFill>
            <a:schemeClr val="dk2">
              <a:alpha val="6700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23" name="Google Shape;523;p50"/>
          <p:cNvSpPr/>
          <p:nvPr/>
        </p:nvSpPr>
        <p:spPr>
          <a:xfrm rot="-649785" flipH="1">
            <a:off x="6971064" y="-738425"/>
            <a:ext cx="4558897" cy="1365861"/>
          </a:xfrm>
          <a:custGeom>
            <a:avLst/>
            <a:gdLst/>
            <a:ahLst/>
            <a:cxnLst/>
            <a:rect l="l" t="t" r="r" b="b"/>
            <a:pathLst>
              <a:path w="49165" h="14730" extrusionOk="0">
                <a:moveTo>
                  <a:pt x="10042" y="1"/>
                </a:moveTo>
                <a:cubicBezTo>
                  <a:pt x="7738" y="1"/>
                  <a:pt x="5495" y="326"/>
                  <a:pt x="4009" y="1712"/>
                </a:cubicBezTo>
                <a:cubicBezTo>
                  <a:pt x="1833" y="3743"/>
                  <a:pt x="1312" y="7198"/>
                  <a:pt x="759" y="9976"/>
                </a:cubicBezTo>
                <a:cubicBezTo>
                  <a:pt x="1" y="13802"/>
                  <a:pt x="5815" y="14642"/>
                  <a:pt x="11014" y="14723"/>
                </a:cubicBezTo>
                <a:cubicBezTo>
                  <a:pt x="11312" y="14728"/>
                  <a:pt x="11609" y="14730"/>
                  <a:pt x="11901" y="14730"/>
                </a:cubicBezTo>
                <a:cubicBezTo>
                  <a:pt x="14717" y="14730"/>
                  <a:pt x="17219" y="14537"/>
                  <a:pt x="18198" y="14531"/>
                </a:cubicBezTo>
                <a:cubicBezTo>
                  <a:pt x="20643" y="14515"/>
                  <a:pt x="23088" y="14508"/>
                  <a:pt x="25533" y="14508"/>
                </a:cubicBezTo>
                <a:cubicBezTo>
                  <a:pt x="31860" y="14508"/>
                  <a:pt x="38186" y="14553"/>
                  <a:pt x="44512" y="14593"/>
                </a:cubicBezTo>
                <a:cubicBezTo>
                  <a:pt x="44551" y="14593"/>
                  <a:pt x="44589" y="14594"/>
                  <a:pt x="44628" y="14594"/>
                </a:cubicBezTo>
                <a:cubicBezTo>
                  <a:pt x="45065" y="14594"/>
                  <a:pt x="45520" y="14568"/>
                  <a:pt x="45879" y="14323"/>
                </a:cubicBezTo>
                <a:cubicBezTo>
                  <a:pt x="46214" y="14095"/>
                  <a:pt x="46403" y="13708"/>
                  <a:pt x="46569" y="13337"/>
                </a:cubicBezTo>
                <a:cubicBezTo>
                  <a:pt x="47681" y="10865"/>
                  <a:pt x="49165" y="7692"/>
                  <a:pt x="48504" y="4911"/>
                </a:cubicBezTo>
                <a:cubicBezTo>
                  <a:pt x="47559" y="915"/>
                  <a:pt x="42091" y="691"/>
                  <a:pt x="37832" y="691"/>
                </a:cubicBezTo>
                <a:cubicBezTo>
                  <a:pt x="37295" y="691"/>
                  <a:pt x="36777" y="694"/>
                  <a:pt x="36289" y="694"/>
                </a:cubicBezTo>
                <a:cubicBezTo>
                  <a:pt x="35639" y="694"/>
                  <a:pt x="35044" y="688"/>
                  <a:pt x="34531" y="658"/>
                </a:cubicBezTo>
                <a:cubicBezTo>
                  <a:pt x="29340" y="361"/>
                  <a:pt x="24149" y="242"/>
                  <a:pt x="18952" y="242"/>
                </a:cubicBezTo>
                <a:cubicBezTo>
                  <a:pt x="17950" y="242"/>
                  <a:pt x="16949" y="246"/>
                  <a:pt x="15946" y="255"/>
                </a:cubicBezTo>
                <a:cubicBezTo>
                  <a:pt x="15904" y="255"/>
                  <a:pt x="15862" y="255"/>
                  <a:pt x="15819" y="255"/>
                </a:cubicBezTo>
                <a:cubicBezTo>
                  <a:pt x="14168" y="255"/>
                  <a:pt x="12081" y="1"/>
                  <a:pt x="10042" y="1"/>
                </a:cubicBezTo>
                <a:close/>
              </a:path>
            </a:pathLst>
          </a:custGeom>
          <a:solidFill>
            <a:schemeClr val="accent1">
              <a:alpha val="46370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24" name="Google Shape;524;p50"/>
          <p:cNvSpPr/>
          <p:nvPr/>
        </p:nvSpPr>
        <p:spPr>
          <a:xfrm>
            <a:off x="1620973" y="2238100"/>
            <a:ext cx="7471673" cy="4771807"/>
          </a:xfrm>
          <a:custGeom>
            <a:avLst/>
            <a:gdLst/>
            <a:ahLst/>
            <a:cxnLst/>
            <a:rect l="l" t="t" r="r" b="b"/>
            <a:pathLst>
              <a:path w="87791" h="56068" extrusionOk="0">
                <a:moveTo>
                  <a:pt x="55192" y="1"/>
                </a:moveTo>
                <a:cubicBezTo>
                  <a:pt x="51710" y="1"/>
                  <a:pt x="48020" y="921"/>
                  <a:pt x="44301" y="3305"/>
                </a:cubicBezTo>
                <a:cubicBezTo>
                  <a:pt x="27981" y="13772"/>
                  <a:pt x="23752" y="23750"/>
                  <a:pt x="23752" y="23750"/>
                </a:cubicBezTo>
                <a:cubicBezTo>
                  <a:pt x="23752" y="23750"/>
                  <a:pt x="23199" y="30455"/>
                  <a:pt x="15945" y="30455"/>
                </a:cubicBezTo>
                <a:cubicBezTo>
                  <a:pt x="15648" y="30455"/>
                  <a:pt x="15339" y="30443"/>
                  <a:pt x="15019" y="30420"/>
                </a:cubicBezTo>
                <a:cubicBezTo>
                  <a:pt x="13947" y="30341"/>
                  <a:pt x="12915" y="30303"/>
                  <a:pt x="11930" y="30303"/>
                </a:cubicBezTo>
                <a:cubicBezTo>
                  <a:pt x="5447" y="30303"/>
                  <a:pt x="1013" y="31926"/>
                  <a:pt x="541" y="33999"/>
                </a:cubicBezTo>
                <a:cubicBezTo>
                  <a:pt x="1" y="36384"/>
                  <a:pt x="5151" y="43216"/>
                  <a:pt x="11333" y="45926"/>
                </a:cubicBezTo>
                <a:cubicBezTo>
                  <a:pt x="16519" y="48202"/>
                  <a:pt x="23841" y="53453"/>
                  <a:pt x="30900" y="53453"/>
                </a:cubicBezTo>
                <a:cubicBezTo>
                  <a:pt x="32256" y="53453"/>
                  <a:pt x="33602" y="53259"/>
                  <a:pt x="34921" y="52814"/>
                </a:cubicBezTo>
                <a:cubicBezTo>
                  <a:pt x="43110" y="50048"/>
                  <a:pt x="85188" y="56067"/>
                  <a:pt x="86489" y="38010"/>
                </a:cubicBezTo>
                <a:cubicBezTo>
                  <a:pt x="87791" y="19953"/>
                  <a:pt x="76403" y="10573"/>
                  <a:pt x="76403" y="10573"/>
                </a:cubicBezTo>
                <a:cubicBezTo>
                  <a:pt x="76403" y="10573"/>
                  <a:pt x="66995" y="1"/>
                  <a:pt x="55192" y="1"/>
                </a:cubicBezTo>
                <a:close/>
              </a:path>
            </a:pathLst>
          </a:custGeom>
          <a:solidFill>
            <a:schemeClr val="accent1">
              <a:alpha val="46370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25" name="Google Shape;525;p50"/>
          <p:cNvSpPr/>
          <p:nvPr/>
        </p:nvSpPr>
        <p:spPr>
          <a:xfrm rot="8823147">
            <a:off x="-2081090" y="2808773"/>
            <a:ext cx="5990392" cy="5613180"/>
          </a:xfrm>
          <a:custGeom>
            <a:avLst/>
            <a:gdLst/>
            <a:ahLst/>
            <a:cxnLst/>
            <a:rect l="l" t="t" r="r" b="b"/>
            <a:pathLst>
              <a:path w="93299" h="87424" extrusionOk="0">
                <a:moveTo>
                  <a:pt x="34162" y="1"/>
                </a:moveTo>
                <a:cubicBezTo>
                  <a:pt x="24245" y="1"/>
                  <a:pt x="25039" y="12520"/>
                  <a:pt x="13717" y="17147"/>
                </a:cubicBezTo>
                <a:cubicBezTo>
                  <a:pt x="1" y="22753"/>
                  <a:pt x="25599" y="33483"/>
                  <a:pt x="18923" y="50349"/>
                </a:cubicBezTo>
                <a:cubicBezTo>
                  <a:pt x="13077" y="65115"/>
                  <a:pt x="23069" y="87424"/>
                  <a:pt x="32143" y="87424"/>
                </a:cubicBezTo>
                <a:cubicBezTo>
                  <a:pt x="33432" y="87424"/>
                  <a:pt x="34703" y="86974"/>
                  <a:pt x="35906" y="85988"/>
                </a:cubicBezTo>
                <a:cubicBezTo>
                  <a:pt x="38841" y="83585"/>
                  <a:pt x="41192" y="82952"/>
                  <a:pt x="43240" y="82952"/>
                </a:cubicBezTo>
                <a:cubicBezTo>
                  <a:pt x="45526" y="82952"/>
                  <a:pt x="47435" y="83741"/>
                  <a:pt x="49356" y="83741"/>
                </a:cubicBezTo>
                <a:cubicBezTo>
                  <a:pt x="51391" y="83741"/>
                  <a:pt x="53441" y="82856"/>
                  <a:pt x="55968" y="79208"/>
                </a:cubicBezTo>
                <a:cubicBezTo>
                  <a:pt x="79663" y="45004"/>
                  <a:pt x="87416" y="44135"/>
                  <a:pt x="87416" y="44135"/>
                </a:cubicBezTo>
                <a:cubicBezTo>
                  <a:pt x="93298" y="21497"/>
                  <a:pt x="60858" y="9397"/>
                  <a:pt x="42111" y="1875"/>
                </a:cubicBezTo>
                <a:cubicBezTo>
                  <a:pt x="38838" y="561"/>
                  <a:pt x="36260" y="1"/>
                  <a:pt x="34162" y="1"/>
                </a:cubicBezTo>
                <a:close/>
              </a:path>
            </a:pathLst>
          </a:custGeom>
          <a:solidFill>
            <a:schemeClr val="accent3">
              <a:alpha val="33520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26" name="Google Shape;526;p50"/>
          <p:cNvSpPr/>
          <p:nvPr/>
        </p:nvSpPr>
        <p:spPr>
          <a:xfrm rot="-8100000">
            <a:off x="7300672" y="494176"/>
            <a:ext cx="4935837" cy="3769884"/>
          </a:xfrm>
          <a:custGeom>
            <a:avLst/>
            <a:gdLst/>
            <a:ahLst/>
            <a:cxnLst/>
            <a:rect l="l" t="t" r="r" b="b"/>
            <a:pathLst>
              <a:path w="38799" h="29633" extrusionOk="0">
                <a:moveTo>
                  <a:pt x="24862" y="1"/>
                </a:moveTo>
                <a:cubicBezTo>
                  <a:pt x="17606" y="1"/>
                  <a:pt x="2522" y="6530"/>
                  <a:pt x="2408" y="6818"/>
                </a:cubicBezTo>
                <a:cubicBezTo>
                  <a:pt x="0" y="12908"/>
                  <a:pt x="709" y="23105"/>
                  <a:pt x="5362" y="28314"/>
                </a:cubicBezTo>
                <a:cubicBezTo>
                  <a:pt x="6190" y="29241"/>
                  <a:pt x="7638" y="29632"/>
                  <a:pt x="9471" y="29632"/>
                </a:cubicBezTo>
                <a:cubicBezTo>
                  <a:pt x="17936" y="29632"/>
                  <a:pt x="34625" y="21288"/>
                  <a:pt x="36508" y="18846"/>
                </a:cubicBezTo>
                <a:cubicBezTo>
                  <a:pt x="38798" y="15872"/>
                  <a:pt x="32779" y="1993"/>
                  <a:pt x="26923" y="249"/>
                </a:cubicBezTo>
                <a:cubicBezTo>
                  <a:pt x="26348" y="78"/>
                  <a:pt x="25651" y="1"/>
                  <a:pt x="24862" y="1"/>
                </a:cubicBezTo>
                <a:close/>
              </a:path>
            </a:pathLst>
          </a:custGeom>
          <a:solidFill>
            <a:schemeClr val="accent3">
              <a:alpha val="25880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27" name="Google Shape;527;p50"/>
          <p:cNvSpPr/>
          <p:nvPr/>
        </p:nvSpPr>
        <p:spPr>
          <a:xfrm rot="649785">
            <a:off x="1211739" y="4401125"/>
            <a:ext cx="4558897" cy="1365861"/>
          </a:xfrm>
          <a:custGeom>
            <a:avLst/>
            <a:gdLst/>
            <a:ahLst/>
            <a:cxnLst/>
            <a:rect l="l" t="t" r="r" b="b"/>
            <a:pathLst>
              <a:path w="49165" h="14730" extrusionOk="0">
                <a:moveTo>
                  <a:pt x="10042" y="1"/>
                </a:moveTo>
                <a:cubicBezTo>
                  <a:pt x="7738" y="1"/>
                  <a:pt x="5495" y="326"/>
                  <a:pt x="4009" y="1712"/>
                </a:cubicBezTo>
                <a:cubicBezTo>
                  <a:pt x="1833" y="3743"/>
                  <a:pt x="1312" y="7198"/>
                  <a:pt x="759" y="9976"/>
                </a:cubicBezTo>
                <a:cubicBezTo>
                  <a:pt x="1" y="13802"/>
                  <a:pt x="5815" y="14642"/>
                  <a:pt x="11014" y="14723"/>
                </a:cubicBezTo>
                <a:cubicBezTo>
                  <a:pt x="11312" y="14728"/>
                  <a:pt x="11609" y="14730"/>
                  <a:pt x="11901" y="14730"/>
                </a:cubicBezTo>
                <a:cubicBezTo>
                  <a:pt x="14717" y="14730"/>
                  <a:pt x="17219" y="14537"/>
                  <a:pt x="18198" y="14531"/>
                </a:cubicBezTo>
                <a:cubicBezTo>
                  <a:pt x="20643" y="14515"/>
                  <a:pt x="23088" y="14508"/>
                  <a:pt x="25533" y="14508"/>
                </a:cubicBezTo>
                <a:cubicBezTo>
                  <a:pt x="31860" y="14508"/>
                  <a:pt x="38186" y="14553"/>
                  <a:pt x="44512" y="14593"/>
                </a:cubicBezTo>
                <a:cubicBezTo>
                  <a:pt x="44551" y="14593"/>
                  <a:pt x="44589" y="14594"/>
                  <a:pt x="44628" y="14594"/>
                </a:cubicBezTo>
                <a:cubicBezTo>
                  <a:pt x="45065" y="14594"/>
                  <a:pt x="45520" y="14568"/>
                  <a:pt x="45879" y="14323"/>
                </a:cubicBezTo>
                <a:cubicBezTo>
                  <a:pt x="46214" y="14095"/>
                  <a:pt x="46403" y="13708"/>
                  <a:pt x="46569" y="13337"/>
                </a:cubicBezTo>
                <a:cubicBezTo>
                  <a:pt x="47681" y="10865"/>
                  <a:pt x="49165" y="7692"/>
                  <a:pt x="48504" y="4911"/>
                </a:cubicBezTo>
                <a:cubicBezTo>
                  <a:pt x="47559" y="915"/>
                  <a:pt x="42091" y="691"/>
                  <a:pt x="37832" y="691"/>
                </a:cubicBezTo>
                <a:cubicBezTo>
                  <a:pt x="37295" y="691"/>
                  <a:pt x="36777" y="694"/>
                  <a:pt x="36289" y="694"/>
                </a:cubicBezTo>
                <a:cubicBezTo>
                  <a:pt x="35639" y="694"/>
                  <a:pt x="35044" y="688"/>
                  <a:pt x="34531" y="658"/>
                </a:cubicBezTo>
                <a:cubicBezTo>
                  <a:pt x="29340" y="361"/>
                  <a:pt x="24149" y="242"/>
                  <a:pt x="18952" y="242"/>
                </a:cubicBezTo>
                <a:cubicBezTo>
                  <a:pt x="17950" y="242"/>
                  <a:pt x="16949" y="246"/>
                  <a:pt x="15946" y="255"/>
                </a:cubicBezTo>
                <a:cubicBezTo>
                  <a:pt x="15904" y="255"/>
                  <a:pt x="15862" y="255"/>
                  <a:pt x="15819" y="255"/>
                </a:cubicBezTo>
                <a:cubicBezTo>
                  <a:pt x="14168" y="255"/>
                  <a:pt x="12081" y="1"/>
                  <a:pt x="10042" y="1"/>
                </a:cubicBezTo>
                <a:close/>
              </a:path>
            </a:pathLst>
          </a:custGeom>
          <a:solidFill>
            <a:srgbClr val="AC9078">
              <a:alpha val="1285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28" name="Google Shape;528;p50"/>
          <p:cNvSpPr/>
          <p:nvPr/>
        </p:nvSpPr>
        <p:spPr>
          <a:xfrm rot="2128845">
            <a:off x="3591964" y="-1767729"/>
            <a:ext cx="7826192" cy="2877892"/>
          </a:xfrm>
          <a:custGeom>
            <a:avLst/>
            <a:gdLst/>
            <a:ahLst/>
            <a:cxnLst/>
            <a:rect l="l" t="t" r="r" b="b"/>
            <a:pathLst>
              <a:path w="76674" h="28195" fill="none" extrusionOk="0">
                <a:moveTo>
                  <a:pt x="76673" y="0"/>
                </a:moveTo>
                <a:cubicBezTo>
                  <a:pt x="76673" y="0"/>
                  <a:pt x="67374" y="14124"/>
                  <a:pt x="60786" y="16430"/>
                </a:cubicBezTo>
                <a:cubicBezTo>
                  <a:pt x="52981" y="19160"/>
                  <a:pt x="39856" y="7047"/>
                  <a:pt x="24779" y="17621"/>
                </a:cubicBezTo>
                <a:cubicBezTo>
                  <a:pt x="9706" y="28195"/>
                  <a:pt x="1302" y="23045"/>
                  <a:pt x="1" y="9868"/>
                </a:cubicBezTo>
              </a:path>
            </a:pathLst>
          </a:custGeom>
          <a:noFill/>
          <a:ln w="28575" cap="flat" cmpd="sng">
            <a:solidFill>
              <a:schemeClr val="accent3"/>
            </a:solidFill>
            <a:prstDash val="solid"/>
            <a:miter lim="3253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29" name="Google Shape;529;p50"/>
          <p:cNvSpPr/>
          <p:nvPr/>
        </p:nvSpPr>
        <p:spPr>
          <a:xfrm rot="-9555807">
            <a:off x="-5772621" y="2297294"/>
            <a:ext cx="7826096" cy="2877857"/>
          </a:xfrm>
          <a:custGeom>
            <a:avLst/>
            <a:gdLst/>
            <a:ahLst/>
            <a:cxnLst/>
            <a:rect l="l" t="t" r="r" b="b"/>
            <a:pathLst>
              <a:path w="76674" h="28195" fill="none" extrusionOk="0">
                <a:moveTo>
                  <a:pt x="76673" y="0"/>
                </a:moveTo>
                <a:cubicBezTo>
                  <a:pt x="76673" y="0"/>
                  <a:pt x="67374" y="14124"/>
                  <a:pt x="60786" y="16430"/>
                </a:cubicBezTo>
                <a:cubicBezTo>
                  <a:pt x="52981" y="19160"/>
                  <a:pt x="39856" y="7047"/>
                  <a:pt x="24779" y="17621"/>
                </a:cubicBezTo>
                <a:cubicBezTo>
                  <a:pt x="9706" y="28195"/>
                  <a:pt x="1302" y="23045"/>
                  <a:pt x="1" y="9868"/>
                </a:cubicBezTo>
              </a:path>
            </a:pathLst>
          </a:custGeom>
          <a:noFill/>
          <a:ln w="28575" cap="flat" cmpd="sng">
            <a:solidFill>
              <a:schemeClr val="accent3"/>
            </a:solidFill>
            <a:prstDash val="solid"/>
            <a:miter lim="3253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 3">
  <p:cSld name="CUSTOM_37">
    <p:spTree>
      <p:nvGrpSpPr>
        <p:cNvPr id="1" name="Shape 5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1" name="Google Shape;531;p51"/>
          <p:cNvSpPr/>
          <p:nvPr/>
        </p:nvSpPr>
        <p:spPr>
          <a:xfrm rot="-7405535" flipH="1">
            <a:off x="-3234670" y="-3952493"/>
            <a:ext cx="8703343" cy="5558223"/>
          </a:xfrm>
          <a:custGeom>
            <a:avLst/>
            <a:gdLst/>
            <a:ahLst/>
            <a:cxnLst/>
            <a:rect l="l" t="t" r="r" b="b"/>
            <a:pathLst>
              <a:path w="87791" h="56068" extrusionOk="0">
                <a:moveTo>
                  <a:pt x="55192" y="1"/>
                </a:moveTo>
                <a:cubicBezTo>
                  <a:pt x="51710" y="1"/>
                  <a:pt x="48020" y="921"/>
                  <a:pt x="44301" y="3305"/>
                </a:cubicBezTo>
                <a:cubicBezTo>
                  <a:pt x="27981" y="13772"/>
                  <a:pt x="23752" y="23750"/>
                  <a:pt x="23752" y="23750"/>
                </a:cubicBezTo>
                <a:cubicBezTo>
                  <a:pt x="23752" y="23750"/>
                  <a:pt x="23199" y="30455"/>
                  <a:pt x="15945" y="30455"/>
                </a:cubicBezTo>
                <a:cubicBezTo>
                  <a:pt x="15648" y="30455"/>
                  <a:pt x="15339" y="30443"/>
                  <a:pt x="15019" y="30420"/>
                </a:cubicBezTo>
                <a:cubicBezTo>
                  <a:pt x="13947" y="30341"/>
                  <a:pt x="12915" y="30303"/>
                  <a:pt x="11930" y="30303"/>
                </a:cubicBezTo>
                <a:cubicBezTo>
                  <a:pt x="5447" y="30303"/>
                  <a:pt x="1013" y="31926"/>
                  <a:pt x="541" y="33999"/>
                </a:cubicBezTo>
                <a:cubicBezTo>
                  <a:pt x="1" y="36384"/>
                  <a:pt x="5151" y="43216"/>
                  <a:pt x="11333" y="45926"/>
                </a:cubicBezTo>
                <a:cubicBezTo>
                  <a:pt x="16519" y="48202"/>
                  <a:pt x="23841" y="53453"/>
                  <a:pt x="30900" y="53453"/>
                </a:cubicBezTo>
                <a:cubicBezTo>
                  <a:pt x="32256" y="53453"/>
                  <a:pt x="33602" y="53259"/>
                  <a:pt x="34921" y="52814"/>
                </a:cubicBezTo>
                <a:cubicBezTo>
                  <a:pt x="43110" y="50048"/>
                  <a:pt x="85188" y="56067"/>
                  <a:pt x="86489" y="38010"/>
                </a:cubicBezTo>
                <a:cubicBezTo>
                  <a:pt x="87791" y="19953"/>
                  <a:pt x="76403" y="10573"/>
                  <a:pt x="76403" y="10573"/>
                </a:cubicBezTo>
                <a:cubicBezTo>
                  <a:pt x="76403" y="10573"/>
                  <a:pt x="66995" y="1"/>
                  <a:pt x="55192" y="1"/>
                </a:cubicBezTo>
                <a:close/>
              </a:path>
            </a:pathLst>
          </a:custGeom>
          <a:solidFill>
            <a:schemeClr val="accent1">
              <a:alpha val="46370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32" name="Google Shape;532;p51"/>
          <p:cNvSpPr/>
          <p:nvPr/>
        </p:nvSpPr>
        <p:spPr>
          <a:xfrm rot="10800000">
            <a:off x="-4386762" y="886054"/>
            <a:ext cx="7065492" cy="5396392"/>
          </a:xfrm>
          <a:custGeom>
            <a:avLst/>
            <a:gdLst/>
            <a:ahLst/>
            <a:cxnLst/>
            <a:rect l="l" t="t" r="r" b="b"/>
            <a:pathLst>
              <a:path w="38799" h="29633" extrusionOk="0">
                <a:moveTo>
                  <a:pt x="24862" y="1"/>
                </a:moveTo>
                <a:cubicBezTo>
                  <a:pt x="17606" y="1"/>
                  <a:pt x="2522" y="6530"/>
                  <a:pt x="2408" y="6818"/>
                </a:cubicBezTo>
                <a:cubicBezTo>
                  <a:pt x="0" y="12908"/>
                  <a:pt x="709" y="23105"/>
                  <a:pt x="5362" y="28314"/>
                </a:cubicBezTo>
                <a:cubicBezTo>
                  <a:pt x="6190" y="29241"/>
                  <a:pt x="7638" y="29632"/>
                  <a:pt x="9471" y="29632"/>
                </a:cubicBezTo>
                <a:cubicBezTo>
                  <a:pt x="17936" y="29632"/>
                  <a:pt x="34625" y="21288"/>
                  <a:pt x="36508" y="18846"/>
                </a:cubicBezTo>
                <a:cubicBezTo>
                  <a:pt x="38798" y="15872"/>
                  <a:pt x="32779" y="1993"/>
                  <a:pt x="26923" y="249"/>
                </a:cubicBezTo>
                <a:cubicBezTo>
                  <a:pt x="26348" y="78"/>
                  <a:pt x="25651" y="1"/>
                  <a:pt x="24862" y="1"/>
                </a:cubicBezTo>
                <a:close/>
              </a:path>
            </a:pathLst>
          </a:custGeom>
          <a:solidFill>
            <a:schemeClr val="accent3">
              <a:alpha val="25880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33" name="Google Shape;533;p51"/>
          <p:cNvSpPr/>
          <p:nvPr/>
        </p:nvSpPr>
        <p:spPr>
          <a:xfrm rot="-6847906">
            <a:off x="-4259206" y="2193197"/>
            <a:ext cx="7826127" cy="2877868"/>
          </a:xfrm>
          <a:custGeom>
            <a:avLst/>
            <a:gdLst/>
            <a:ahLst/>
            <a:cxnLst/>
            <a:rect l="l" t="t" r="r" b="b"/>
            <a:pathLst>
              <a:path w="76674" h="28195" fill="none" extrusionOk="0">
                <a:moveTo>
                  <a:pt x="76673" y="0"/>
                </a:moveTo>
                <a:cubicBezTo>
                  <a:pt x="76673" y="0"/>
                  <a:pt x="67374" y="14124"/>
                  <a:pt x="60786" y="16430"/>
                </a:cubicBezTo>
                <a:cubicBezTo>
                  <a:pt x="52981" y="19160"/>
                  <a:pt x="39856" y="7047"/>
                  <a:pt x="24779" y="17621"/>
                </a:cubicBezTo>
                <a:cubicBezTo>
                  <a:pt x="9706" y="28195"/>
                  <a:pt x="1302" y="23045"/>
                  <a:pt x="1" y="9868"/>
                </a:cubicBezTo>
              </a:path>
            </a:pathLst>
          </a:custGeom>
          <a:noFill/>
          <a:ln w="28575" cap="flat" cmpd="sng">
            <a:solidFill>
              <a:schemeClr val="accent3"/>
            </a:solidFill>
            <a:prstDash val="solid"/>
            <a:miter lim="3253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34" name="Google Shape;534;p51"/>
          <p:cNvSpPr/>
          <p:nvPr/>
        </p:nvSpPr>
        <p:spPr>
          <a:xfrm rot="10150240" flipH="1">
            <a:off x="-3503869" y="4261834"/>
            <a:ext cx="4974484" cy="1490372"/>
          </a:xfrm>
          <a:custGeom>
            <a:avLst/>
            <a:gdLst/>
            <a:ahLst/>
            <a:cxnLst/>
            <a:rect l="l" t="t" r="r" b="b"/>
            <a:pathLst>
              <a:path w="49165" h="14730" extrusionOk="0">
                <a:moveTo>
                  <a:pt x="10042" y="1"/>
                </a:moveTo>
                <a:cubicBezTo>
                  <a:pt x="7738" y="1"/>
                  <a:pt x="5495" y="326"/>
                  <a:pt x="4009" y="1712"/>
                </a:cubicBezTo>
                <a:cubicBezTo>
                  <a:pt x="1833" y="3743"/>
                  <a:pt x="1312" y="7198"/>
                  <a:pt x="759" y="9976"/>
                </a:cubicBezTo>
                <a:cubicBezTo>
                  <a:pt x="1" y="13802"/>
                  <a:pt x="5815" y="14642"/>
                  <a:pt x="11014" y="14723"/>
                </a:cubicBezTo>
                <a:cubicBezTo>
                  <a:pt x="11312" y="14728"/>
                  <a:pt x="11609" y="14730"/>
                  <a:pt x="11901" y="14730"/>
                </a:cubicBezTo>
                <a:cubicBezTo>
                  <a:pt x="14717" y="14730"/>
                  <a:pt x="17219" y="14537"/>
                  <a:pt x="18198" y="14531"/>
                </a:cubicBezTo>
                <a:cubicBezTo>
                  <a:pt x="20643" y="14515"/>
                  <a:pt x="23088" y="14508"/>
                  <a:pt x="25533" y="14508"/>
                </a:cubicBezTo>
                <a:cubicBezTo>
                  <a:pt x="31860" y="14508"/>
                  <a:pt x="38186" y="14553"/>
                  <a:pt x="44512" y="14593"/>
                </a:cubicBezTo>
                <a:cubicBezTo>
                  <a:pt x="44551" y="14593"/>
                  <a:pt x="44589" y="14594"/>
                  <a:pt x="44628" y="14594"/>
                </a:cubicBezTo>
                <a:cubicBezTo>
                  <a:pt x="45065" y="14594"/>
                  <a:pt x="45520" y="14568"/>
                  <a:pt x="45879" y="14323"/>
                </a:cubicBezTo>
                <a:cubicBezTo>
                  <a:pt x="46214" y="14095"/>
                  <a:pt x="46403" y="13708"/>
                  <a:pt x="46569" y="13337"/>
                </a:cubicBezTo>
                <a:cubicBezTo>
                  <a:pt x="47681" y="10865"/>
                  <a:pt x="49165" y="7692"/>
                  <a:pt x="48504" y="4911"/>
                </a:cubicBezTo>
                <a:cubicBezTo>
                  <a:pt x="47559" y="915"/>
                  <a:pt x="42091" y="691"/>
                  <a:pt x="37832" y="691"/>
                </a:cubicBezTo>
                <a:cubicBezTo>
                  <a:pt x="37295" y="691"/>
                  <a:pt x="36777" y="694"/>
                  <a:pt x="36289" y="694"/>
                </a:cubicBezTo>
                <a:cubicBezTo>
                  <a:pt x="35639" y="694"/>
                  <a:pt x="35044" y="688"/>
                  <a:pt x="34531" y="658"/>
                </a:cubicBezTo>
                <a:cubicBezTo>
                  <a:pt x="29340" y="361"/>
                  <a:pt x="24149" y="242"/>
                  <a:pt x="18952" y="242"/>
                </a:cubicBezTo>
                <a:cubicBezTo>
                  <a:pt x="17950" y="242"/>
                  <a:pt x="16949" y="246"/>
                  <a:pt x="15946" y="255"/>
                </a:cubicBezTo>
                <a:cubicBezTo>
                  <a:pt x="15904" y="255"/>
                  <a:pt x="15862" y="255"/>
                  <a:pt x="15819" y="255"/>
                </a:cubicBezTo>
                <a:cubicBezTo>
                  <a:pt x="14168" y="255"/>
                  <a:pt x="12081" y="1"/>
                  <a:pt x="10042" y="1"/>
                </a:cubicBezTo>
                <a:close/>
              </a:path>
            </a:pathLst>
          </a:custGeom>
          <a:solidFill>
            <a:schemeClr val="accent3">
              <a:alpha val="34640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35" name="Google Shape;535;p51"/>
          <p:cNvSpPr/>
          <p:nvPr/>
        </p:nvSpPr>
        <p:spPr>
          <a:xfrm rot="-9986681">
            <a:off x="4621400" y="2424119"/>
            <a:ext cx="6402109" cy="5689153"/>
          </a:xfrm>
          <a:custGeom>
            <a:avLst/>
            <a:gdLst/>
            <a:ahLst/>
            <a:cxnLst/>
            <a:rect l="l" t="t" r="r" b="b"/>
            <a:pathLst>
              <a:path w="31788" h="28248" extrusionOk="0">
                <a:moveTo>
                  <a:pt x="16729" y="0"/>
                </a:moveTo>
                <a:cubicBezTo>
                  <a:pt x="16601" y="0"/>
                  <a:pt x="16474" y="1"/>
                  <a:pt x="16346" y="2"/>
                </a:cubicBezTo>
                <a:cubicBezTo>
                  <a:pt x="16060" y="2"/>
                  <a:pt x="15764" y="5"/>
                  <a:pt x="15461" y="9"/>
                </a:cubicBezTo>
                <a:cubicBezTo>
                  <a:pt x="11690" y="44"/>
                  <a:pt x="7009" y="207"/>
                  <a:pt x="4237" y="2881"/>
                </a:cubicBezTo>
                <a:cubicBezTo>
                  <a:pt x="2392" y="4661"/>
                  <a:pt x="2135" y="8048"/>
                  <a:pt x="1618" y="10410"/>
                </a:cubicBezTo>
                <a:cubicBezTo>
                  <a:pt x="938" y="13517"/>
                  <a:pt x="381" y="16657"/>
                  <a:pt x="219" y="19839"/>
                </a:cubicBezTo>
                <a:cubicBezTo>
                  <a:pt x="1" y="24133"/>
                  <a:pt x="1988" y="26141"/>
                  <a:pt x="6130" y="26720"/>
                </a:cubicBezTo>
                <a:cubicBezTo>
                  <a:pt x="9755" y="27227"/>
                  <a:pt x="13382" y="27712"/>
                  <a:pt x="17036" y="27956"/>
                </a:cubicBezTo>
                <a:cubicBezTo>
                  <a:pt x="18561" y="28056"/>
                  <a:pt x="20165" y="28248"/>
                  <a:pt x="21749" y="28248"/>
                </a:cubicBezTo>
                <a:cubicBezTo>
                  <a:pt x="23047" y="28248"/>
                  <a:pt x="24332" y="28119"/>
                  <a:pt x="25547" y="27706"/>
                </a:cubicBezTo>
                <a:cubicBezTo>
                  <a:pt x="28287" y="26775"/>
                  <a:pt x="29435" y="24198"/>
                  <a:pt x="29933" y="21508"/>
                </a:cubicBezTo>
                <a:cubicBezTo>
                  <a:pt x="30554" y="18140"/>
                  <a:pt x="30847" y="14721"/>
                  <a:pt x="31348" y="11337"/>
                </a:cubicBezTo>
                <a:cubicBezTo>
                  <a:pt x="31787" y="8393"/>
                  <a:pt x="31569" y="5097"/>
                  <a:pt x="28963" y="3194"/>
                </a:cubicBezTo>
                <a:cubicBezTo>
                  <a:pt x="25477" y="645"/>
                  <a:pt x="20958" y="0"/>
                  <a:pt x="16729" y="0"/>
                </a:cubicBezTo>
                <a:close/>
              </a:path>
            </a:pathLst>
          </a:custGeom>
          <a:solidFill>
            <a:schemeClr val="dk2">
              <a:alpha val="6700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36" name="Google Shape;536;p51"/>
          <p:cNvSpPr/>
          <p:nvPr/>
        </p:nvSpPr>
        <p:spPr>
          <a:xfrm rot="514397">
            <a:off x="5775901" y="-3485758"/>
            <a:ext cx="7471761" cy="4771864"/>
          </a:xfrm>
          <a:custGeom>
            <a:avLst/>
            <a:gdLst/>
            <a:ahLst/>
            <a:cxnLst/>
            <a:rect l="l" t="t" r="r" b="b"/>
            <a:pathLst>
              <a:path w="87791" h="56068" extrusionOk="0">
                <a:moveTo>
                  <a:pt x="55192" y="1"/>
                </a:moveTo>
                <a:cubicBezTo>
                  <a:pt x="51710" y="1"/>
                  <a:pt x="48020" y="921"/>
                  <a:pt x="44301" y="3305"/>
                </a:cubicBezTo>
                <a:cubicBezTo>
                  <a:pt x="27981" y="13772"/>
                  <a:pt x="23752" y="23750"/>
                  <a:pt x="23752" y="23750"/>
                </a:cubicBezTo>
                <a:cubicBezTo>
                  <a:pt x="23752" y="23750"/>
                  <a:pt x="23199" y="30455"/>
                  <a:pt x="15945" y="30455"/>
                </a:cubicBezTo>
                <a:cubicBezTo>
                  <a:pt x="15648" y="30455"/>
                  <a:pt x="15339" y="30443"/>
                  <a:pt x="15019" y="30420"/>
                </a:cubicBezTo>
                <a:cubicBezTo>
                  <a:pt x="13947" y="30341"/>
                  <a:pt x="12915" y="30303"/>
                  <a:pt x="11930" y="30303"/>
                </a:cubicBezTo>
                <a:cubicBezTo>
                  <a:pt x="5447" y="30303"/>
                  <a:pt x="1013" y="31926"/>
                  <a:pt x="541" y="33999"/>
                </a:cubicBezTo>
                <a:cubicBezTo>
                  <a:pt x="1" y="36384"/>
                  <a:pt x="5151" y="43216"/>
                  <a:pt x="11333" y="45926"/>
                </a:cubicBezTo>
                <a:cubicBezTo>
                  <a:pt x="16519" y="48202"/>
                  <a:pt x="23841" y="53453"/>
                  <a:pt x="30900" y="53453"/>
                </a:cubicBezTo>
                <a:cubicBezTo>
                  <a:pt x="32256" y="53453"/>
                  <a:pt x="33602" y="53259"/>
                  <a:pt x="34921" y="52814"/>
                </a:cubicBezTo>
                <a:cubicBezTo>
                  <a:pt x="43110" y="50048"/>
                  <a:pt x="85188" y="56067"/>
                  <a:pt x="86489" y="38010"/>
                </a:cubicBezTo>
                <a:cubicBezTo>
                  <a:pt x="87791" y="19953"/>
                  <a:pt x="76403" y="10573"/>
                  <a:pt x="76403" y="10573"/>
                </a:cubicBezTo>
                <a:cubicBezTo>
                  <a:pt x="76403" y="10573"/>
                  <a:pt x="66995" y="1"/>
                  <a:pt x="55192" y="1"/>
                </a:cubicBezTo>
                <a:close/>
              </a:path>
            </a:pathLst>
          </a:custGeom>
          <a:solidFill>
            <a:schemeClr val="accent1">
              <a:alpha val="46370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37" name="Google Shape;537;p51"/>
          <p:cNvSpPr/>
          <p:nvPr/>
        </p:nvSpPr>
        <p:spPr>
          <a:xfrm rot="3373645">
            <a:off x="6277252" y="1028280"/>
            <a:ext cx="7826046" cy="2877838"/>
          </a:xfrm>
          <a:custGeom>
            <a:avLst/>
            <a:gdLst/>
            <a:ahLst/>
            <a:cxnLst/>
            <a:rect l="l" t="t" r="r" b="b"/>
            <a:pathLst>
              <a:path w="76674" h="28195" fill="none" extrusionOk="0">
                <a:moveTo>
                  <a:pt x="76673" y="0"/>
                </a:moveTo>
                <a:cubicBezTo>
                  <a:pt x="76673" y="0"/>
                  <a:pt x="67374" y="14124"/>
                  <a:pt x="60786" y="16430"/>
                </a:cubicBezTo>
                <a:cubicBezTo>
                  <a:pt x="52981" y="19160"/>
                  <a:pt x="39856" y="7047"/>
                  <a:pt x="24779" y="17621"/>
                </a:cubicBezTo>
                <a:cubicBezTo>
                  <a:pt x="9706" y="28195"/>
                  <a:pt x="1302" y="23045"/>
                  <a:pt x="1" y="9868"/>
                </a:cubicBezTo>
              </a:path>
            </a:pathLst>
          </a:custGeom>
          <a:noFill/>
          <a:ln w="28575" cap="flat" cmpd="sng">
            <a:solidFill>
              <a:schemeClr val="accent3"/>
            </a:solidFill>
            <a:prstDash val="solid"/>
            <a:miter lim="3253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accent2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721075" y="438900"/>
            <a:ext cx="7698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Kulim Park"/>
              <a:buNone/>
              <a:defRPr sz="2800">
                <a:solidFill>
                  <a:schemeClr val="dk1"/>
                </a:solidFill>
                <a:latin typeface="Kulim Park"/>
                <a:ea typeface="Kulim Park"/>
                <a:cs typeface="Kulim Park"/>
                <a:sym typeface="Kulim Park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Kulim Park"/>
              <a:buNone/>
              <a:defRPr sz="3500">
                <a:solidFill>
                  <a:schemeClr val="dk1"/>
                </a:solidFill>
                <a:latin typeface="Kulim Park"/>
                <a:ea typeface="Kulim Park"/>
                <a:cs typeface="Kulim Park"/>
                <a:sym typeface="Kulim Park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Kulim Park"/>
              <a:buNone/>
              <a:defRPr sz="3500">
                <a:solidFill>
                  <a:schemeClr val="dk1"/>
                </a:solidFill>
                <a:latin typeface="Kulim Park"/>
                <a:ea typeface="Kulim Park"/>
                <a:cs typeface="Kulim Park"/>
                <a:sym typeface="Kulim Park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Kulim Park"/>
              <a:buNone/>
              <a:defRPr sz="3500">
                <a:solidFill>
                  <a:schemeClr val="dk1"/>
                </a:solidFill>
                <a:latin typeface="Kulim Park"/>
                <a:ea typeface="Kulim Park"/>
                <a:cs typeface="Kulim Park"/>
                <a:sym typeface="Kulim Park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Kulim Park"/>
              <a:buNone/>
              <a:defRPr sz="3500">
                <a:solidFill>
                  <a:schemeClr val="dk1"/>
                </a:solidFill>
                <a:latin typeface="Kulim Park"/>
                <a:ea typeface="Kulim Park"/>
                <a:cs typeface="Kulim Park"/>
                <a:sym typeface="Kulim Park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Kulim Park"/>
              <a:buNone/>
              <a:defRPr sz="3500">
                <a:solidFill>
                  <a:schemeClr val="dk1"/>
                </a:solidFill>
                <a:latin typeface="Kulim Park"/>
                <a:ea typeface="Kulim Park"/>
                <a:cs typeface="Kulim Park"/>
                <a:sym typeface="Kulim Park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Kulim Park"/>
              <a:buNone/>
              <a:defRPr sz="3500">
                <a:solidFill>
                  <a:schemeClr val="dk1"/>
                </a:solidFill>
                <a:latin typeface="Kulim Park"/>
                <a:ea typeface="Kulim Park"/>
                <a:cs typeface="Kulim Park"/>
                <a:sym typeface="Kulim Park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Kulim Park"/>
              <a:buNone/>
              <a:defRPr sz="3500">
                <a:solidFill>
                  <a:schemeClr val="dk1"/>
                </a:solidFill>
                <a:latin typeface="Kulim Park"/>
                <a:ea typeface="Kulim Park"/>
                <a:cs typeface="Kulim Park"/>
                <a:sym typeface="Kulim Park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Kulim Park"/>
              <a:buNone/>
              <a:defRPr sz="3500">
                <a:solidFill>
                  <a:schemeClr val="dk1"/>
                </a:solidFill>
                <a:latin typeface="Kulim Park"/>
                <a:ea typeface="Kulim Park"/>
                <a:cs typeface="Kulim Park"/>
                <a:sym typeface="Kulim Park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721075" y="1351868"/>
            <a:ext cx="7701900" cy="3247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30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Manrope"/>
              <a:buChar char="●"/>
              <a:defRPr sz="1600">
                <a:solidFill>
                  <a:schemeClr val="dk1"/>
                </a:solidFill>
                <a:latin typeface="Manrope"/>
                <a:ea typeface="Manrope"/>
                <a:cs typeface="Manrope"/>
                <a:sym typeface="Manrope"/>
              </a:defRPr>
            </a:lvl1pPr>
            <a:lvl2pPr marL="914400" lvl="1" indent="-330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Manrope"/>
              <a:buChar char="○"/>
              <a:defRPr sz="1600">
                <a:solidFill>
                  <a:schemeClr val="dk1"/>
                </a:solidFill>
                <a:latin typeface="Manrope"/>
                <a:ea typeface="Manrope"/>
                <a:cs typeface="Manrope"/>
                <a:sym typeface="Manrope"/>
              </a:defRPr>
            </a:lvl2pPr>
            <a:lvl3pPr marL="1371600" lvl="2" indent="-330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Manrope"/>
              <a:buChar char="■"/>
              <a:defRPr sz="1600">
                <a:solidFill>
                  <a:schemeClr val="dk1"/>
                </a:solidFill>
                <a:latin typeface="Manrope"/>
                <a:ea typeface="Manrope"/>
                <a:cs typeface="Manrope"/>
                <a:sym typeface="Manrope"/>
              </a:defRPr>
            </a:lvl3pPr>
            <a:lvl4pPr marL="1828800" lvl="3" indent="-330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Manrope"/>
              <a:buChar char="●"/>
              <a:defRPr sz="1600">
                <a:solidFill>
                  <a:schemeClr val="dk1"/>
                </a:solidFill>
                <a:latin typeface="Manrope"/>
                <a:ea typeface="Manrope"/>
                <a:cs typeface="Manrope"/>
                <a:sym typeface="Manrope"/>
              </a:defRPr>
            </a:lvl4pPr>
            <a:lvl5pPr marL="2286000" lvl="4" indent="-330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Manrope"/>
              <a:buChar char="○"/>
              <a:defRPr sz="1600">
                <a:solidFill>
                  <a:schemeClr val="dk1"/>
                </a:solidFill>
                <a:latin typeface="Manrope"/>
                <a:ea typeface="Manrope"/>
                <a:cs typeface="Manrope"/>
                <a:sym typeface="Manrope"/>
              </a:defRPr>
            </a:lvl5pPr>
            <a:lvl6pPr marL="2743200" lvl="5" indent="-330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Manrope"/>
              <a:buChar char="■"/>
              <a:defRPr sz="1600">
                <a:solidFill>
                  <a:schemeClr val="dk1"/>
                </a:solidFill>
                <a:latin typeface="Manrope"/>
                <a:ea typeface="Manrope"/>
                <a:cs typeface="Manrope"/>
                <a:sym typeface="Manrope"/>
              </a:defRPr>
            </a:lvl6pPr>
            <a:lvl7pPr marL="3200400" lvl="6" indent="-330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Manrope"/>
              <a:buChar char="●"/>
              <a:defRPr sz="1600">
                <a:solidFill>
                  <a:schemeClr val="dk1"/>
                </a:solidFill>
                <a:latin typeface="Manrope"/>
                <a:ea typeface="Manrope"/>
                <a:cs typeface="Manrope"/>
                <a:sym typeface="Manrope"/>
              </a:defRPr>
            </a:lvl7pPr>
            <a:lvl8pPr marL="3657600" lvl="7" indent="-330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Manrope"/>
              <a:buChar char="○"/>
              <a:defRPr sz="1600">
                <a:solidFill>
                  <a:schemeClr val="dk1"/>
                </a:solidFill>
                <a:latin typeface="Manrope"/>
                <a:ea typeface="Manrope"/>
                <a:cs typeface="Manrope"/>
                <a:sym typeface="Manrope"/>
              </a:defRPr>
            </a:lvl8pPr>
            <a:lvl9pPr marL="4114800" lvl="8" indent="-330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Manrope"/>
              <a:buChar char="■"/>
              <a:defRPr sz="1600">
                <a:solidFill>
                  <a:schemeClr val="dk1"/>
                </a:solidFill>
                <a:latin typeface="Manrope"/>
                <a:ea typeface="Manrope"/>
                <a:cs typeface="Manrope"/>
                <a:sym typeface="Manrope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50" r:id="rId2"/>
    <p:sldLayoutId id="2147483652" r:id="rId3"/>
    <p:sldLayoutId id="2147483658" r:id="rId4"/>
    <p:sldLayoutId id="2147483694" r:id="rId5"/>
    <p:sldLayoutId id="2147483695" r:id="rId6"/>
    <p:sldLayoutId id="2147483696" r:id="rId7"/>
    <p:sldLayoutId id="2147483697" r:id="rId8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2.xml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3.xml"/><Relationship Id="rId4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4.xml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5.xml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tags" Target="../tags/tag8.xml"/><Relationship Id="rId7" Type="http://schemas.openxmlformats.org/officeDocument/2006/relationships/image" Target="../media/image2.png"/><Relationship Id="rId2" Type="http://schemas.openxmlformats.org/officeDocument/2006/relationships/tags" Target="../tags/tag7.xml"/><Relationship Id="rId1" Type="http://schemas.openxmlformats.org/officeDocument/2006/relationships/tags" Target="../tags/tag6.xml"/><Relationship Id="rId6" Type="http://schemas.openxmlformats.org/officeDocument/2006/relationships/notesSlide" Target="../notesSlides/notesSlide7.xml"/><Relationship Id="rId5" Type="http://schemas.openxmlformats.org/officeDocument/2006/relationships/slideLayout" Target="../slideLayouts/slideLayout3.xml"/><Relationship Id="rId4" Type="http://schemas.openxmlformats.org/officeDocument/2006/relationships/tags" Target="../tags/tag9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10.xml"/><Relationship Id="rId6" Type="http://schemas.openxmlformats.org/officeDocument/2006/relationships/image" Target="../media/image3.png"/><Relationship Id="rId5" Type="http://schemas.microsoft.com/office/2011/relationships/webextension" Target="../webextensions/webextension2.xml"/><Relationship Id="rId4" Type="http://schemas.openxmlformats.org/officeDocument/2006/relationships/image" Target="../media/image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11.xml"/><Relationship Id="rId6" Type="http://schemas.openxmlformats.org/officeDocument/2006/relationships/image" Target="../media/image4.png"/><Relationship Id="rId5" Type="http://schemas.microsoft.com/office/2011/relationships/webextension" Target="../webextensions/webextension3.xml"/><Relationship Id="rId4" Type="http://schemas.openxmlformats.org/officeDocument/2006/relationships/image" Target="../media/image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12.xml"/><Relationship Id="rId6" Type="http://schemas.openxmlformats.org/officeDocument/2006/relationships/image" Target="../media/image5.png"/><Relationship Id="rId5" Type="http://schemas.microsoft.com/office/2011/relationships/webextension" Target="../webextensions/webextension4.xml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13.xml"/><Relationship Id="rId6" Type="http://schemas.openxmlformats.org/officeDocument/2006/relationships/image" Target="../media/image6.png"/><Relationship Id="rId5" Type="http://schemas.microsoft.com/office/2011/relationships/webextension" Target="../webextensions/webextension5.xml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png"/><Relationship Id="rId5" Type="http://schemas.openxmlformats.org/officeDocument/2006/relationships/hyperlink" Target="https://padlet.com/lalaelaine825/padlet-2zbrazgombu9yjxu" TargetMode="External"/><Relationship Id="rId4" Type="http://schemas.openxmlformats.org/officeDocument/2006/relationships/image" Target="../media/image8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png"/><Relationship Id="rId5" Type="http://schemas.openxmlformats.org/officeDocument/2006/relationships/hyperlink" Target="https://padlet.com/lalaelaine825/padlet-2zbrazgombu9yjxu" TargetMode="External"/><Relationship Id="rId4" Type="http://schemas.microsoft.com/office/2007/relationships/hdphoto" Target="../media/hdphoto1.wdp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2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" name="Google Shape;552;p57"/>
          <p:cNvSpPr txBox="1">
            <a:spLocks noGrp="1"/>
          </p:cNvSpPr>
          <p:nvPr>
            <p:ph type="ctrTitle"/>
          </p:nvPr>
        </p:nvSpPr>
        <p:spPr>
          <a:xfrm>
            <a:off x="723150" y="1494200"/>
            <a:ext cx="7697700" cy="159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altLang="en-US" sz="6000" dirty="0">
                <a:latin typeface="思源宋體 Heavy" panose="02020900000000000000" pitchFamily="18" charset="-120"/>
                <a:ea typeface="思源宋體 Heavy" panose="02020900000000000000" pitchFamily="18" charset="-120"/>
                <a:cs typeface="Kulim Park"/>
                <a:sym typeface="Kulim Park"/>
              </a:rPr>
              <a:t>第七課</a:t>
            </a:r>
            <a:r>
              <a:rPr lang="zh-TW" altLang="en-US" sz="3600" dirty="0">
                <a:solidFill>
                  <a:schemeClr val="lt1"/>
                </a:solidFill>
                <a:latin typeface="思源宋體 Heavy" panose="02020900000000000000" pitchFamily="18" charset="-120"/>
                <a:ea typeface="思源宋體 Heavy" panose="02020900000000000000" pitchFamily="18" charset="-120"/>
                <a:cs typeface="Kulim Park"/>
                <a:sym typeface="Kulim Park"/>
              </a:rPr>
              <a:t>   魔術師爸爸</a:t>
            </a:r>
            <a:endParaRPr sz="3600" dirty="0">
              <a:solidFill>
                <a:schemeClr val="dk2"/>
              </a:solidFill>
              <a:latin typeface="思源宋體 Heavy" panose="02020900000000000000" pitchFamily="18" charset="-120"/>
              <a:ea typeface="思源宋體 Heavy" panose="02020900000000000000" pitchFamily="18" charset="-120"/>
              <a:cs typeface="Kulim Park"/>
              <a:sym typeface="Kulim Park"/>
            </a:endParaRPr>
          </a:p>
        </p:txBody>
      </p:sp>
      <p:sp>
        <p:nvSpPr>
          <p:cNvPr id="553" name="Google Shape;553;p57"/>
          <p:cNvSpPr txBox="1">
            <a:spLocks noGrp="1"/>
          </p:cNvSpPr>
          <p:nvPr>
            <p:ph type="subTitle" idx="1"/>
          </p:nvPr>
        </p:nvSpPr>
        <p:spPr>
          <a:xfrm>
            <a:off x="1962550" y="3100575"/>
            <a:ext cx="5218500" cy="548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altLang="en-US" sz="2000" dirty="0">
                <a:solidFill>
                  <a:srgbClr val="002060"/>
                </a:solidFill>
                <a:latin typeface="Senty Golden Bell 新蒂金钟体" panose="03000600000000000000" pitchFamily="66" charset="-120"/>
                <a:ea typeface="Senty Golden Bell 新蒂金钟体" panose="03000600000000000000" pitchFamily="66" charset="-120"/>
              </a:rPr>
              <a:t>愛的筆觸：我的魔術師家人</a:t>
            </a:r>
            <a:endParaRPr sz="2000" dirty="0">
              <a:solidFill>
                <a:srgbClr val="002060"/>
              </a:solidFill>
              <a:latin typeface="Senty Golden Bell 新蒂金钟体" panose="03000600000000000000" pitchFamily="66" charset="-120"/>
              <a:ea typeface="Senty Golden Bell 新蒂金钟体" panose="03000600000000000000" pitchFamily="66" charset="-12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8" name="Google Shape;558;p58"/>
          <p:cNvSpPr txBox="1">
            <a:spLocks noGrp="1"/>
          </p:cNvSpPr>
          <p:nvPr>
            <p:ph type="title"/>
          </p:nvPr>
        </p:nvSpPr>
        <p:spPr>
          <a:xfrm flipH="1">
            <a:off x="719925" y="437700"/>
            <a:ext cx="7704000" cy="657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TW" sz="3600" dirty="0">
                <a:solidFill>
                  <a:schemeClr val="lt1"/>
                </a:solidFill>
                <a:latin typeface="思源宋體 Heavy" panose="02020900000000000000" pitchFamily="18" charset="-120"/>
                <a:ea typeface="思源宋體 Heavy" panose="02020900000000000000" pitchFamily="18" charset="-120"/>
                <a:sym typeface="Kulim Park SemiBold"/>
              </a:rPr>
              <a:t>(</a:t>
            </a:r>
            <a:r>
              <a:rPr lang="zh-TW" altLang="en-US" sz="3600" dirty="0">
                <a:solidFill>
                  <a:schemeClr val="lt1"/>
                </a:solidFill>
                <a:latin typeface="思源宋體 Heavy" panose="02020900000000000000" pitchFamily="18" charset="-120"/>
                <a:ea typeface="思源宋體 Heavy" panose="02020900000000000000" pitchFamily="18" charset="-120"/>
                <a:sym typeface="Kulim Park SemiBold"/>
              </a:rPr>
              <a:t>一</a:t>
            </a:r>
            <a:r>
              <a:rPr lang="en-US" altLang="zh-TW" sz="3600" dirty="0">
                <a:solidFill>
                  <a:schemeClr val="lt1"/>
                </a:solidFill>
                <a:latin typeface="思源宋體 Heavy" panose="02020900000000000000" pitchFamily="18" charset="-120"/>
                <a:ea typeface="思源宋體 Heavy" panose="02020900000000000000" pitchFamily="18" charset="-120"/>
                <a:sym typeface="Kulim Park SemiBold"/>
              </a:rPr>
              <a:t>)</a:t>
            </a:r>
            <a:r>
              <a:rPr lang="zh-TW" altLang="en-US" sz="3600" dirty="0">
                <a:solidFill>
                  <a:schemeClr val="lt1"/>
                </a:solidFill>
                <a:latin typeface="思源宋體 Heavy" panose="02020900000000000000" pitchFamily="18" charset="-120"/>
                <a:ea typeface="思源宋體 Heavy" panose="02020900000000000000" pitchFamily="18" charset="-120"/>
                <a:sym typeface="Kulim Park SemiBold"/>
              </a:rPr>
              <a:t>課文內容回顧</a:t>
            </a:r>
            <a:r>
              <a:rPr lang="en-US" altLang="zh-TW" sz="3600" dirty="0">
                <a:solidFill>
                  <a:schemeClr val="lt1"/>
                </a:solidFill>
                <a:latin typeface="思源宋體 Heavy" panose="02020900000000000000" pitchFamily="18" charset="-120"/>
                <a:ea typeface="思源宋體 Heavy" panose="02020900000000000000" pitchFamily="18" charset="-120"/>
                <a:sym typeface="Kulim Park SemiBold"/>
              </a:rPr>
              <a:t>-</a:t>
            </a:r>
            <a:r>
              <a:rPr lang="zh-TW" altLang="en-US" sz="3600" dirty="0">
                <a:solidFill>
                  <a:schemeClr val="lt1"/>
                </a:solidFill>
                <a:latin typeface="思源宋體 Heavy" panose="02020900000000000000" pitchFamily="18" charset="-120"/>
                <a:ea typeface="思源宋體 Heavy" panose="02020900000000000000" pitchFamily="18" charset="-120"/>
                <a:sym typeface="Kulim Park SemiBold"/>
              </a:rPr>
              <a:t>溫故知新</a:t>
            </a:r>
            <a:endParaRPr sz="3600" dirty="0">
              <a:solidFill>
                <a:schemeClr val="lt1"/>
              </a:solidFill>
              <a:latin typeface="思源宋體 Heavy" panose="02020900000000000000" pitchFamily="18" charset="-120"/>
              <a:ea typeface="思源宋體 Heavy" panose="02020900000000000000" pitchFamily="18" charset="-120"/>
              <a:sym typeface="Kulim Park SemiBold"/>
            </a:endParaRPr>
          </a:p>
        </p:txBody>
      </p:sp>
      <p:sp>
        <p:nvSpPr>
          <p:cNvPr id="2" name="文字方塊 1">
            <a:extLst>
              <a:ext uri="{FF2B5EF4-FFF2-40B4-BE49-F238E27FC236}">
                <a16:creationId xmlns:a16="http://schemas.microsoft.com/office/drawing/2014/main" id="{A038639C-4095-E9BE-93A9-5040B5A3D634}"/>
              </a:ext>
            </a:extLst>
          </p:cNvPr>
          <p:cNvSpPr txBox="1"/>
          <p:nvPr/>
        </p:nvSpPr>
        <p:spPr>
          <a:xfrm flipH="1">
            <a:off x="1413858" y="1642355"/>
            <a:ext cx="631613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1.</a:t>
            </a: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請問作者何時發現爸爸變成了魔術師？</a:t>
            </a:r>
            <a:endParaRPr lang="en-US" altLang="zh-TW" sz="24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2400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答：爸爸離開時。</a:t>
            </a:r>
            <a:endParaRPr lang="en-US" altLang="zh-TW" sz="2400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endParaRPr lang="en-US" altLang="zh-TW" sz="24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en-US" altLang="zh-TW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2.</a:t>
            </a: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為什麼主角認為爸爸是魔術師？</a:t>
            </a:r>
            <a:endParaRPr lang="en-US" altLang="zh-TW" sz="24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2400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答： </a:t>
            </a:r>
            <a:r>
              <a:rPr lang="zh-TW" altLang="zh-TW" sz="2400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主角看到任何景物都會想起爸爸，像爸爸用魔術把自己變成景物。</a:t>
            </a:r>
            <a:endParaRPr lang="en-US" altLang="zh-TW" sz="2400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8" name="Google Shape;558;p58"/>
          <p:cNvSpPr txBox="1">
            <a:spLocks noGrp="1"/>
          </p:cNvSpPr>
          <p:nvPr>
            <p:ph type="title"/>
          </p:nvPr>
        </p:nvSpPr>
        <p:spPr>
          <a:xfrm flipH="1">
            <a:off x="719925" y="437700"/>
            <a:ext cx="7704000" cy="657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/>
            <a:r>
              <a:rPr lang="en-US" altLang="zh-TW" sz="3600" dirty="0">
                <a:solidFill>
                  <a:schemeClr val="lt1"/>
                </a:solidFill>
                <a:latin typeface="思源宋體 Heavy" panose="02020900000000000000" pitchFamily="18" charset="-120"/>
                <a:ea typeface="思源宋體 Heavy" panose="02020900000000000000" pitchFamily="18" charset="-120"/>
                <a:sym typeface="Kulim Park SemiBold"/>
              </a:rPr>
              <a:t>(</a:t>
            </a:r>
            <a:r>
              <a:rPr lang="zh-TW" altLang="en-US" sz="3600" dirty="0">
                <a:solidFill>
                  <a:schemeClr val="lt1"/>
                </a:solidFill>
                <a:latin typeface="思源宋體 Heavy" panose="02020900000000000000" pitchFamily="18" charset="-120"/>
                <a:ea typeface="思源宋體 Heavy" panose="02020900000000000000" pitchFamily="18" charset="-120"/>
                <a:sym typeface="Kulim Park SemiBold"/>
              </a:rPr>
              <a:t>一</a:t>
            </a:r>
            <a:r>
              <a:rPr lang="en-US" altLang="zh-TW" sz="3600" dirty="0">
                <a:solidFill>
                  <a:schemeClr val="lt1"/>
                </a:solidFill>
                <a:latin typeface="思源宋體 Heavy" panose="02020900000000000000" pitchFamily="18" charset="-120"/>
                <a:ea typeface="思源宋體 Heavy" panose="02020900000000000000" pitchFamily="18" charset="-120"/>
                <a:sym typeface="Kulim Park SemiBold"/>
              </a:rPr>
              <a:t>)</a:t>
            </a:r>
            <a:r>
              <a:rPr lang="zh-TW" altLang="en-US" sz="3600" dirty="0">
                <a:solidFill>
                  <a:schemeClr val="lt1"/>
                </a:solidFill>
                <a:latin typeface="思源宋體 Heavy" panose="02020900000000000000" pitchFamily="18" charset="-120"/>
                <a:ea typeface="思源宋體 Heavy" panose="02020900000000000000" pitchFamily="18" charset="-120"/>
                <a:sym typeface="Kulim Park SemiBold"/>
              </a:rPr>
              <a:t>課文內容回顧</a:t>
            </a:r>
            <a:r>
              <a:rPr lang="en-US" altLang="zh-TW" sz="3600" dirty="0">
                <a:solidFill>
                  <a:schemeClr val="lt1"/>
                </a:solidFill>
                <a:latin typeface="思源宋體 Heavy" panose="02020900000000000000" pitchFamily="18" charset="-120"/>
                <a:ea typeface="思源宋體 Heavy" panose="02020900000000000000" pitchFamily="18" charset="-120"/>
                <a:sym typeface="Kulim Park SemiBold"/>
              </a:rPr>
              <a:t>-</a:t>
            </a:r>
            <a:r>
              <a:rPr lang="zh-TW" altLang="en-US" sz="3600" dirty="0">
                <a:solidFill>
                  <a:schemeClr val="lt1"/>
                </a:solidFill>
                <a:latin typeface="思源宋體 Heavy" panose="02020900000000000000" pitchFamily="18" charset="-120"/>
                <a:ea typeface="思源宋體 Heavy" panose="02020900000000000000" pitchFamily="18" charset="-120"/>
                <a:sym typeface="Kulim Park SemiBold"/>
              </a:rPr>
              <a:t>溫故知新</a:t>
            </a:r>
            <a:endParaRPr sz="3600" dirty="0">
              <a:solidFill>
                <a:schemeClr val="lt1"/>
              </a:solidFill>
              <a:latin typeface="思源宋體 Heavy" panose="02020900000000000000" pitchFamily="18" charset="-120"/>
              <a:ea typeface="思源宋體 Heavy" panose="02020900000000000000" pitchFamily="18" charset="-120"/>
              <a:sym typeface="Kulim Park SemiBold"/>
            </a:endParaRPr>
          </a:p>
        </p:txBody>
      </p:sp>
      <p:sp>
        <p:nvSpPr>
          <p:cNvPr id="2" name="文字方塊 1">
            <a:extLst>
              <a:ext uri="{FF2B5EF4-FFF2-40B4-BE49-F238E27FC236}">
                <a16:creationId xmlns:a16="http://schemas.microsoft.com/office/drawing/2014/main" id="{A038639C-4095-E9BE-93A9-5040B5A3D634}"/>
              </a:ext>
            </a:extLst>
          </p:cNvPr>
          <p:cNvSpPr txBox="1"/>
          <p:nvPr/>
        </p:nvSpPr>
        <p:spPr>
          <a:xfrm flipH="1">
            <a:off x="1519734" y="1882987"/>
            <a:ext cx="494844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3.</a:t>
            </a: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根據第二段課文，</a:t>
            </a:r>
            <a:br>
              <a:rPr lang="en-US" altLang="zh-TW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你覺得爸爸曾經陪伴作者什麼事？</a:t>
            </a:r>
            <a:endParaRPr lang="en-US" altLang="zh-TW" sz="2400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5" name="圖片 2">
            <a:extLst>
              <a:ext uri="{FF2B5EF4-FFF2-40B4-BE49-F238E27FC236}">
                <a16:creationId xmlns:a16="http://schemas.microsoft.com/office/drawing/2014/main" id="{79585587-AD3C-2FE7-5782-39472703FAA0}"/>
              </a:ext>
            </a:extLst>
          </p:cNvPr>
          <p:cNvPicPr>
            <a:picLocks noChangeAspect="1"/>
          </p:cNvPicPr>
          <p:nvPr>
            <p:custDataLst>
              <p:tags r:id="rId1"/>
            </p:custDataLst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884" t="42105" r="34748" b="17474"/>
          <a:stretch/>
        </p:blipFill>
        <p:spPr bwMode="auto">
          <a:xfrm>
            <a:off x="6637853" y="1095600"/>
            <a:ext cx="1972826" cy="3839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文字方塊 2">
            <a:extLst>
              <a:ext uri="{FF2B5EF4-FFF2-40B4-BE49-F238E27FC236}">
                <a16:creationId xmlns:a16="http://schemas.microsoft.com/office/drawing/2014/main" id="{C45423EE-BEBF-E839-D4A9-6C97E0C369EA}"/>
              </a:ext>
            </a:extLst>
          </p:cNvPr>
          <p:cNvSpPr txBox="1"/>
          <p:nvPr/>
        </p:nvSpPr>
        <p:spPr>
          <a:xfrm flipH="1">
            <a:off x="1519734" y="2839720"/>
            <a:ext cx="494844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400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答：爸爸以前會陪主角上學，一起欣賞路邊的小花。</a:t>
            </a:r>
            <a:endParaRPr lang="en-US" altLang="zh-TW" sz="2400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2091253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8" name="Google Shape;558;p58"/>
          <p:cNvSpPr txBox="1">
            <a:spLocks noGrp="1"/>
          </p:cNvSpPr>
          <p:nvPr>
            <p:ph type="title"/>
          </p:nvPr>
        </p:nvSpPr>
        <p:spPr>
          <a:xfrm flipH="1">
            <a:off x="719925" y="437700"/>
            <a:ext cx="7704000" cy="657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/>
            <a:r>
              <a:rPr lang="en-US" altLang="zh-TW" sz="3600" dirty="0">
                <a:solidFill>
                  <a:schemeClr val="lt1"/>
                </a:solidFill>
                <a:latin typeface="思源宋體 Heavy" panose="02020900000000000000" pitchFamily="18" charset="-120"/>
                <a:ea typeface="思源宋體 Heavy" panose="02020900000000000000" pitchFamily="18" charset="-120"/>
                <a:sym typeface="Kulim Park SemiBold"/>
              </a:rPr>
              <a:t>(</a:t>
            </a:r>
            <a:r>
              <a:rPr lang="zh-TW" altLang="en-US" sz="3600" dirty="0">
                <a:solidFill>
                  <a:schemeClr val="lt1"/>
                </a:solidFill>
                <a:latin typeface="思源宋體 Heavy" panose="02020900000000000000" pitchFamily="18" charset="-120"/>
                <a:ea typeface="思源宋體 Heavy" panose="02020900000000000000" pitchFamily="18" charset="-120"/>
                <a:sym typeface="Kulim Park SemiBold"/>
              </a:rPr>
              <a:t>一</a:t>
            </a:r>
            <a:r>
              <a:rPr lang="en-US" altLang="zh-TW" sz="3600" dirty="0">
                <a:solidFill>
                  <a:schemeClr val="lt1"/>
                </a:solidFill>
                <a:latin typeface="思源宋體 Heavy" panose="02020900000000000000" pitchFamily="18" charset="-120"/>
                <a:ea typeface="思源宋體 Heavy" panose="02020900000000000000" pitchFamily="18" charset="-120"/>
                <a:sym typeface="Kulim Park SemiBold"/>
              </a:rPr>
              <a:t>)</a:t>
            </a:r>
            <a:r>
              <a:rPr lang="zh-TW" altLang="en-US" sz="3600" dirty="0">
                <a:solidFill>
                  <a:schemeClr val="lt1"/>
                </a:solidFill>
                <a:latin typeface="思源宋體 Heavy" panose="02020900000000000000" pitchFamily="18" charset="-120"/>
                <a:ea typeface="思源宋體 Heavy" panose="02020900000000000000" pitchFamily="18" charset="-120"/>
                <a:sym typeface="Kulim Park SemiBold"/>
              </a:rPr>
              <a:t>課文內容回顧</a:t>
            </a:r>
            <a:r>
              <a:rPr lang="en-US" altLang="zh-TW" sz="3600" dirty="0">
                <a:solidFill>
                  <a:schemeClr val="lt1"/>
                </a:solidFill>
                <a:latin typeface="思源宋體 Heavy" panose="02020900000000000000" pitchFamily="18" charset="-120"/>
                <a:ea typeface="思源宋體 Heavy" panose="02020900000000000000" pitchFamily="18" charset="-120"/>
                <a:sym typeface="Kulim Park SemiBold"/>
              </a:rPr>
              <a:t>-</a:t>
            </a:r>
            <a:r>
              <a:rPr lang="zh-TW" altLang="en-US" sz="3600" dirty="0">
                <a:solidFill>
                  <a:schemeClr val="lt1"/>
                </a:solidFill>
                <a:latin typeface="思源宋體 Heavy" panose="02020900000000000000" pitchFamily="18" charset="-120"/>
                <a:ea typeface="思源宋體 Heavy" panose="02020900000000000000" pitchFamily="18" charset="-120"/>
                <a:sym typeface="Kulim Park SemiBold"/>
              </a:rPr>
              <a:t>溫故知新</a:t>
            </a:r>
            <a:endParaRPr sz="3600" dirty="0">
              <a:solidFill>
                <a:schemeClr val="lt1"/>
              </a:solidFill>
              <a:latin typeface="思源宋體 Heavy" panose="02020900000000000000" pitchFamily="18" charset="-120"/>
              <a:ea typeface="思源宋體 Heavy" panose="02020900000000000000" pitchFamily="18" charset="-120"/>
              <a:sym typeface="Kulim Park SemiBold"/>
            </a:endParaRPr>
          </a:p>
        </p:txBody>
      </p:sp>
      <p:sp>
        <p:nvSpPr>
          <p:cNvPr id="2" name="文字方塊 1">
            <a:extLst>
              <a:ext uri="{FF2B5EF4-FFF2-40B4-BE49-F238E27FC236}">
                <a16:creationId xmlns:a16="http://schemas.microsoft.com/office/drawing/2014/main" id="{A038639C-4095-E9BE-93A9-5040B5A3D634}"/>
              </a:ext>
            </a:extLst>
          </p:cNvPr>
          <p:cNvSpPr txBox="1"/>
          <p:nvPr/>
        </p:nvSpPr>
        <p:spPr>
          <a:xfrm flipH="1">
            <a:off x="642924" y="1787604"/>
            <a:ext cx="574825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4.</a:t>
            </a: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根據第三段課文，</a:t>
            </a:r>
            <a:br>
              <a:rPr lang="en-US" altLang="zh-TW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你覺得爸爸曾經陪伴作者什麼事？</a:t>
            </a:r>
            <a:endParaRPr lang="en-US" altLang="zh-TW" sz="2400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5" name="圖片 2">
            <a:extLst>
              <a:ext uri="{FF2B5EF4-FFF2-40B4-BE49-F238E27FC236}">
                <a16:creationId xmlns:a16="http://schemas.microsoft.com/office/drawing/2014/main" id="{79585587-AD3C-2FE7-5782-39472703FAA0}"/>
              </a:ext>
            </a:extLst>
          </p:cNvPr>
          <p:cNvPicPr>
            <a:picLocks noChangeAspect="1"/>
          </p:cNvPicPr>
          <p:nvPr>
            <p:custDataLst>
              <p:tags r:id="rId1"/>
            </p:custDataLst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11" t="41684" r="62852" b="17895"/>
          <a:stretch/>
        </p:blipFill>
        <p:spPr bwMode="auto">
          <a:xfrm>
            <a:off x="6470688" y="1222389"/>
            <a:ext cx="2201320" cy="34834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文字方塊 2">
            <a:extLst>
              <a:ext uri="{FF2B5EF4-FFF2-40B4-BE49-F238E27FC236}">
                <a16:creationId xmlns:a16="http://schemas.microsoft.com/office/drawing/2014/main" id="{7166570B-602A-F7B0-8294-DF8EB0368A43}"/>
              </a:ext>
            </a:extLst>
          </p:cNvPr>
          <p:cNvSpPr txBox="1"/>
          <p:nvPr/>
        </p:nvSpPr>
        <p:spPr>
          <a:xfrm flipH="1">
            <a:off x="642924" y="2203102"/>
            <a:ext cx="574825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br>
              <a:rPr lang="en-US" altLang="zh-TW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zh-TW" altLang="en-US" sz="2400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答：以前，只要主角長滿痱子睡不著覺，爸爸會幫她搧風，讓她比較舒服好入眠。主角對爸爸的印象，就像那魁梧的樹，一直保護她、呵護她。</a:t>
            </a:r>
            <a:endParaRPr lang="en-US" altLang="zh-TW" sz="2400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255290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8" name="Google Shape;558;p58"/>
          <p:cNvSpPr txBox="1">
            <a:spLocks noGrp="1"/>
          </p:cNvSpPr>
          <p:nvPr>
            <p:ph type="title"/>
          </p:nvPr>
        </p:nvSpPr>
        <p:spPr>
          <a:xfrm flipH="1">
            <a:off x="719925" y="437700"/>
            <a:ext cx="7704000" cy="657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/>
            <a:r>
              <a:rPr lang="en-US" altLang="zh-TW" sz="3600" dirty="0">
                <a:solidFill>
                  <a:schemeClr val="lt1"/>
                </a:solidFill>
                <a:latin typeface="思源宋體 Heavy" panose="02020900000000000000" pitchFamily="18" charset="-120"/>
                <a:ea typeface="思源宋體 Heavy" panose="02020900000000000000" pitchFamily="18" charset="-120"/>
                <a:sym typeface="Kulim Park SemiBold"/>
              </a:rPr>
              <a:t>(</a:t>
            </a:r>
            <a:r>
              <a:rPr lang="zh-TW" altLang="en-US" sz="3600" dirty="0">
                <a:solidFill>
                  <a:schemeClr val="lt1"/>
                </a:solidFill>
                <a:latin typeface="思源宋體 Heavy" panose="02020900000000000000" pitchFamily="18" charset="-120"/>
                <a:ea typeface="思源宋體 Heavy" panose="02020900000000000000" pitchFamily="18" charset="-120"/>
                <a:sym typeface="Kulim Park SemiBold"/>
              </a:rPr>
              <a:t>一</a:t>
            </a:r>
            <a:r>
              <a:rPr lang="en-US" altLang="zh-TW" sz="3600" dirty="0">
                <a:solidFill>
                  <a:schemeClr val="lt1"/>
                </a:solidFill>
                <a:latin typeface="思源宋體 Heavy" panose="02020900000000000000" pitchFamily="18" charset="-120"/>
                <a:ea typeface="思源宋體 Heavy" panose="02020900000000000000" pitchFamily="18" charset="-120"/>
                <a:sym typeface="Kulim Park SemiBold"/>
              </a:rPr>
              <a:t>)</a:t>
            </a:r>
            <a:r>
              <a:rPr lang="zh-TW" altLang="en-US" sz="3600" dirty="0">
                <a:solidFill>
                  <a:schemeClr val="lt1"/>
                </a:solidFill>
                <a:latin typeface="思源宋體 Heavy" panose="02020900000000000000" pitchFamily="18" charset="-120"/>
                <a:ea typeface="思源宋體 Heavy" panose="02020900000000000000" pitchFamily="18" charset="-120"/>
                <a:sym typeface="Kulim Park SemiBold"/>
              </a:rPr>
              <a:t>課文內容回顧</a:t>
            </a:r>
            <a:r>
              <a:rPr lang="en-US" altLang="zh-TW" sz="3600" dirty="0">
                <a:solidFill>
                  <a:schemeClr val="lt1"/>
                </a:solidFill>
                <a:latin typeface="思源宋體 Heavy" panose="02020900000000000000" pitchFamily="18" charset="-120"/>
                <a:ea typeface="思源宋體 Heavy" panose="02020900000000000000" pitchFamily="18" charset="-120"/>
                <a:sym typeface="Kulim Park SemiBold"/>
              </a:rPr>
              <a:t>-</a:t>
            </a:r>
            <a:r>
              <a:rPr lang="zh-TW" altLang="en-US" sz="3600" dirty="0">
                <a:solidFill>
                  <a:schemeClr val="lt1"/>
                </a:solidFill>
                <a:latin typeface="思源宋體 Heavy" panose="02020900000000000000" pitchFamily="18" charset="-120"/>
                <a:ea typeface="思源宋體 Heavy" panose="02020900000000000000" pitchFamily="18" charset="-120"/>
                <a:sym typeface="Kulim Park SemiBold"/>
              </a:rPr>
              <a:t>溫故知新</a:t>
            </a:r>
            <a:endParaRPr sz="3600" dirty="0">
              <a:solidFill>
                <a:schemeClr val="lt1"/>
              </a:solidFill>
              <a:latin typeface="思源宋體 Heavy" panose="02020900000000000000" pitchFamily="18" charset="-120"/>
              <a:ea typeface="思源宋體 Heavy" panose="02020900000000000000" pitchFamily="18" charset="-120"/>
              <a:sym typeface="Kulim Park SemiBold"/>
            </a:endParaRPr>
          </a:p>
        </p:txBody>
      </p:sp>
      <p:sp>
        <p:nvSpPr>
          <p:cNvPr id="2" name="文字方塊 1">
            <a:extLst>
              <a:ext uri="{FF2B5EF4-FFF2-40B4-BE49-F238E27FC236}">
                <a16:creationId xmlns:a16="http://schemas.microsoft.com/office/drawing/2014/main" id="{A038639C-4095-E9BE-93A9-5040B5A3D634}"/>
              </a:ext>
            </a:extLst>
          </p:cNvPr>
          <p:cNvSpPr txBox="1"/>
          <p:nvPr/>
        </p:nvSpPr>
        <p:spPr>
          <a:xfrm flipH="1">
            <a:off x="354689" y="1737908"/>
            <a:ext cx="574825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5.</a:t>
            </a: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根據第四段課文，</a:t>
            </a:r>
            <a:br>
              <a:rPr lang="en-US" altLang="zh-TW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你覺得爸爸曾經陪伴作者什麼事？</a:t>
            </a:r>
            <a:endParaRPr lang="en-US" altLang="zh-TW" sz="2400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3" name="圖片 1">
            <a:extLst>
              <a:ext uri="{FF2B5EF4-FFF2-40B4-BE49-F238E27FC236}">
                <a16:creationId xmlns:a16="http://schemas.microsoft.com/office/drawing/2014/main" id="{3B65ADA1-98EA-377D-07DF-225F72E5841D}"/>
              </a:ext>
            </a:extLst>
          </p:cNvPr>
          <p:cNvPicPr>
            <a:picLocks noChangeAspect="1"/>
          </p:cNvPicPr>
          <p:nvPr>
            <p:custDataLst>
              <p:tags r:id="rId1"/>
            </p:custDataLst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791" t="8000" r="21523" b="54947"/>
          <a:stretch/>
        </p:blipFill>
        <p:spPr bwMode="auto">
          <a:xfrm>
            <a:off x="6191155" y="1241580"/>
            <a:ext cx="2598156" cy="3648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文字方塊 3">
            <a:extLst>
              <a:ext uri="{FF2B5EF4-FFF2-40B4-BE49-F238E27FC236}">
                <a16:creationId xmlns:a16="http://schemas.microsoft.com/office/drawing/2014/main" id="{975F46FF-EA95-AFE2-9B54-579A4936CACA}"/>
              </a:ext>
            </a:extLst>
          </p:cNvPr>
          <p:cNvSpPr txBox="1"/>
          <p:nvPr/>
        </p:nvSpPr>
        <p:spPr>
          <a:xfrm flipH="1">
            <a:off x="354688" y="2568905"/>
            <a:ext cx="574825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400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答：以前爸爸喜歡摸摸她的頭，在秋天天氣轉涼時，提醒她多穿點衣服。或者每次看到秋天落葉時，天也變冷了，爸爸就會提醒她加衣服。</a:t>
            </a:r>
            <a:endParaRPr lang="en-US" altLang="zh-TW" sz="2400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1785196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8" name="Google Shape;558;p58"/>
          <p:cNvSpPr txBox="1">
            <a:spLocks noGrp="1"/>
          </p:cNvSpPr>
          <p:nvPr>
            <p:ph type="title"/>
          </p:nvPr>
        </p:nvSpPr>
        <p:spPr>
          <a:xfrm flipH="1">
            <a:off x="719925" y="437700"/>
            <a:ext cx="7704000" cy="657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/>
            <a:r>
              <a:rPr lang="en-US" altLang="zh-TW" sz="3600" dirty="0">
                <a:solidFill>
                  <a:schemeClr val="lt1"/>
                </a:solidFill>
                <a:latin typeface="思源宋體 Heavy" panose="02020900000000000000" pitchFamily="18" charset="-120"/>
                <a:ea typeface="思源宋體 Heavy" panose="02020900000000000000" pitchFamily="18" charset="-120"/>
                <a:sym typeface="Kulim Park SemiBold"/>
              </a:rPr>
              <a:t>(</a:t>
            </a:r>
            <a:r>
              <a:rPr lang="zh-TW" altLang="en-US" sz="3600" dirty="0">
                <a:solidFill>
                  <a:schemeClr val="lt1"/>
                </a:solidFill>
                <a:latin typeface="思源宋體 Heavy" panose="02020900000000000000" pitchFamily="18" charset="-120"/>
                <a:ea typeface="思源宋體 Heavy" panose="02020900000000000000" pitchFamily="18" charset="-120"/>
                <a:sym typeface="Kulim Park SemiBold"/>
              </a:rPr>
              <a:t>一</a:t>
            </a:r>
            <a:r>
              <a:rPr lang="en-US" altLang="zh-TW" sz="3600" dirty="0">
                <a:solidFill>
                  <a:schemeClr val="lt1"/>
                </a:solidFill>
                <a:latin typeface="思源宋體 Heavy" panose="02020900000000000000" pitchFamily="18" charset="-120"/>
                <a:ea typeface="思源宋體 Heavy" panose="02020900000000000000" pitchFamily="18" charset="-120"/>
                <a:sym typeface="Kulim Park SemiBold"/>
              </a:rPr>
              <a:t>)</a:t>
            </a:r>
            <a:r>
              <a:rPr lang="zh-TW" altLang="en-US" sz="3600" dirty="0">
                <a:solidFill>
                  <a:schemeClr val="lt1"/>
                </a:solidFill>
                <a:latin typeface="思源宋體 Heavy" panose="02020900000000000000" pitchFamily="18" charset="-120"/>
                <a:ea typeface="思源宋體 Heavy" panose="02020900000000000000" pitchFamily="18" charset="-120"/>
                <a:sym typeface="Kulim Park SemiBold"/>
              </a:rPr>
              <a:t>課文內容回顧</a:t>
            </a:r>
            <a:r>
              <a:rPr lang="en-US" altLang="zh-TW" sz="3600" dirty="0">
                <a:solidFill>
                  <a:schemeClr val="lt1"/>
                </a:solidFill>
                <a:latin typeface="思源宋體 Heavy" panose="02020900000000000000" pitchFamily="18" charset="-120"/>
                <a:ea typeface="思源宋體 Heavy" panose="02020900000000000000" pitchFamily="18" charset="-120"/>
                <a:sym typeface="Kulim Park SemiBold"/>
              </a:rPr>
              <a:t>-</a:t>
            </a:r>
            <a:r>
              <a:rPr lang="zh-TW" altLang="en-US" sz="3600" dirty="0">
                <a:solidFill>
                  <a:schemeClr val="lt1"/>
                </a:solidFill>
                <a:latin typeface="思源宋體 Heavy" panose="02020900000000000000" pitchFamily="18" charset="-120"/>
                <a:ea typeface="思源宋體 Heavy" panose="02020900000000000000" pitchFamily="18" charset="-120"/>
                <a:sym typeface="Kulim Park SemiBold"/>
              </a:rPr>
              <a:t>溫故知新</a:t>
            </a:r>
            <a:endParaRPr sz="3600" dirty="0">
              <a:solidFill>
                <a:schemeClr val="lt1"/>
              </a:solidFill>
              <a:latin typeface="思源宋體 Heavy" panose="02020900000000000000" pitchFamily="18" charset="-120"/>
              <a:ea typeface="思源宋體 Heavy" panose="02020900000000000000" pitchFamily="18" charset="-120"/>
              <a:sym typeface="Kulim Park SemiBold"/>
            </a:endParaRPr>
          </a:p>
        </p:txBody>
      </p:sp>
      <p:sp>
        <p:nvSpPr>
          <p:cNvPr id="2" name="文字方塊 1">
            <a:extLst>
              <a:ext uri="{FF2B5EF4-FFF2-40B4-BE49-F238E27FC236}">
                <a16:creationId xmlns:a16="http://schemas.microsoft.com/office/drawing/2014/main" id="{A038639C-4095-E9BE-93A9-5040B5A3D634}"/>
              </a:ext>
            </a:extLst>
          </p:cNvPr>
          <p:cNvSpPr txBox="1"/>
          <p:nvPr/>
        </p:nvSpPr>
        <p:spPr>
          <a:xfrm flipH="1">
            <a:off x="642924" y="1787604"/>
            <a:ext cx="574825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6.</a:t>
            </a: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根據第五段課文，</a:t>
            </a:r>
            <a:br>
              <a:rPr lang="en-US" altLang="zh-TW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你覺得爸爸曾經陪伴作者什麼事？</a:t>
            </a:r>
            <a:endParaRPr lang="en-US" altLang="zh-TW" sz="2400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3" name="圖片 1">
            <a:extLst>
              <a:ext uri="{FF2B5EF4-FFF2-40B4-BE49-F238E27FC236}">
                <a16:creationId xmlns:a16="http://schemas.microsoft.com/office/drawing/2014/main" id="{3B65ADA1-98EA-377D-07DF-225F72E5841D}"/>
              </a:ext>
            </a:extLst>
          </p:cNvPr>
          <p:cNvPicPr>
            <a:picLocks noChangeAspect="1"/>
          </p:cNvPicPr>
          <p:nvPr>
            <p:custDataLst>
              <p:tags r:id="rId1"/>
            </p:custDataLst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074" t="8702" r="52240" b="47444"/>
          <a:stretch/>
        </p:blipFill>
        <p:spPr bwMode="auto">
          <a:xfrm>
            <a:off x="6391175" y="1095600"/>
            <a:ext cx="2283030" cy="37944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文字方塊 3">
            <a:extLst>
              <a:ext uri="{FF2B5EF4-FFF2-40B4-BE49-F238E27FC236}">
                <a16:creationId xmlns:a16="http://schemas.microsoft.com/office/drawing/2014/main" id="{03DA8AFA-8BD2-13BF-4BDE-9B9284C28F22}"/>
              </a:ext>
            </a:extLst>
          </p:cNvPr>
          <p:cNvSpPr txBox="1"/>
          <p:nvPr/>
        </p:nvSpPr>
        <p:spPr>
          <a:xfrm flipH="1">
            <a:off x="642923" y="2203102"/>
            <a:ext cx="574825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br>
              <a:rPr lang="en-US" altLang="zh-TW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zh-TW" altLang="en-US" sz="2400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答：和媽媽一起吃飯、享受家人在一起的美好時光。</a:t>
            </a:r>
            <a:endParaRPr lang="en-US" altLang="zh-TW" sz="2400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2733878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8" name="Google Shape;558;p58"/>
          <p:cNvSpPr txBox="1">
            <a:spLocks noGrp="1"/>
          </p:cNvSpPr>
          <p:nvPr>
            <p:ph type="title"/>
          </p:nvPr>
        </p:nvSpPr>
        <p:spPr>
          <a:xfrm flipH="1">
            <a:off x="719925" y="437700"/>
            <a:ext cx="7704000" cy="657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TW" sz="3600" dirty="0">
                <a:solidFill>
                  <a:schemeClr val="lt1"/>
                </a:solidFill>
                <a:latin typeface="思源宋體 Heavy" panose="02020900000000000000" pitchFamily="18" charset="-120"/>
                <a:ea typeface="思源宋體 Heavy" panose="02020900000000000000" pitchFamily="18" charset="-120"/>
                <a:sym typeface="Kulim Park SemiBold"/>
              </a:rPr>
              <a:t>(</a:t>
            </a:r>
            <a:r>
              <a:rPr lang="zh-TW" altLang="en-US" sz="3600" dirty="0">
                <a:solidFill>
                  <a:schemeClr val="lt1"/>
                </a:solidFill>
                <a:latin typeface="思源宋體 Heavy" panose="02020900000000000000" pitchFamily="18" charset="-120"/>
                <a:ea typeface="思源宋體 Heavy" panose="02020900000000000000" pitchFamily="18" charset="-120"/>
                <a:sym typeface="Kulim Park SemiBold"/>
              </a:rPr>
              <a:t>二</a:t>
            </a:r>
            <a:r>
              <a:rPr lang="en-US" altLang="zh-TW" sz="3600" dirty="0">
                <a:solidFill>
                  <a:schemeClr val="lt1"/>
                </a:solidFill>
                <a:latin typeface="思源宋體 Heavy" panose="02020900000000000000" pitchFamily="18" charset="-120"/>
                <a:ea typeface="思源宋體 Heavy" panose="02020900000000000000" pitchFamily="18" charset="-120"/>
                <a:sym typeface="Kulim Park SemiBold"/>
              </a:rPr>
              <a:t>)</a:t>
            </a:r>
            <a:r>
              <a:rPr lang="zh-TW" altLang="en-US" sz="3600" dirty="0">
                <a:solidFill>
                  <a:schemeClr val="lt1"/>
                </a:solidFill>
                <a:latin typeface="思源宋體 Heavy" panose="02020900000000000000" pitchFamily="18" charset="-120"/>
                <a:ea typeface="思源宋體 Heavy" panose="02020900000000000000" pitchFamily="18" charset="-120"/>
                <a:sym typeface="Kulim Park SemiBold"/>
              </a:rPr>
              <a:t>東尋西覓</a:t>
            </a:r>
            <a:r>
              <a:rPr lang="en-US" altLang="zh-TW" sz="3600" dirty="0">
                <a:solidFill>
                  <a:schemeClr val="lt1"/>
                </a:solidFill>
                <a:latin typeface="思源宋體 Heavy" panose="02020900000000000000" pitchFamily="18" charset="-120"/>
                <a:ea typeface="思源宋體 Heavy" panose="02020900000000000000" pitchFamily="18" charset="-120"/>
                <a:sym typeface="Kulim Park SemiBold"/>
              </a:rPr>
              <a:t>-</a:t>
            </a:r>
            <a:r>
              <a:rPr lang="zh-TW" altLang="en-US" sz="3600" dirty="0">
                <a:solidFill>
                  <a:schemeClr val="lt1"/>
                </a:solidFill>
                <a:latin typeface="思源宋體 Heavy" panose="02020900000000000000" pitchFamily="18" charset="-120"/>
                <a:ea typeface="思源宋體 Heavy" panose="02020900000000000000" pitchFamily="18" charset="-120"/>
                <a:sym typeface="Kulim Park SemiBold"/>
              </a:rPr>
              <a:t>統整找出共同點</a:t>
            </a:r>
            <a:endParaRPr sz="3600" dirty="0">
              <a:solidFill>
                <a:schemeClr val="lt1"/>
              </a:solidFill>
              <a:latin typeface="思源宋體 Heavy" panose="02020900000000000000" pitchFamily="18" charset="-120"/>
              <a:ea typeface="思源宋體 Heavy" panose="02020900000000000000" pitchFamily="18" charset="-120"/>
              <a:sym typeface="Kulim Park SemiBold"/>
            </a:endParaRPr>
          </a:p>
        </p:txBody>
      </p:sp>
      <p:pic>
        <p:nvPicPr>
          <p:cNvPr id="3" name="圖片 1">
            <a:extLst>
              <a:ext uri="{FF2B5EF4-FFF2-40B4-BE49-F238E27FC236}">
                <a16:creationId xmlns:a16="http://schemas.microsoft.com/office/drawing/2014/main" id="{3B65ADA1-98EA-377D-07DF-225F72E5841D}"/>
              </a:ext>
            </a:extLst>
          </p:cNvPr>
          <p:cNvPicPr>
            <a:picLocks noChangeAspect="1"/>
          </p:cNvPicPr>
          <p:nvPr>
            <p:custDataLst>
              <p:tags r:id="rId1"/>
            </p:custDataLst>
          </p:nvPr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074" t="8702" r="54829" b="47444"/>
          <a:stretch/>
        </p:blipFill>
        <p:spPr bwMode="auto">
          <a:xfrm>
            <a:off x="153291" y="1095600"/>
            <a:ext cx="2005585" cy="36517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圖片 2">
            <a:extLst>
              <a:ext uri="{FF2B5EF4-FFF2-40B4-BE49-F238E27FC236}">
                <a16:creationId xmlns:a16="http://schemas.microsoft.com/office/drawing/2014/main" id="{21600545-3FFF-C9E5-BB69-4D0E7BE3D2C7}"/>
              </a:ext>
            </a:extLst>
          </p:cNvPr>
          <p:cNvPicPr>
            <a:picLocks noChangeAspect="1"/>
          </p:cNvPicPr>
          <p:nvPr>
            <p:custDataLst>
              <p:tags r:id="rId2"/>
            </p:custDataLst>
          </p:nvPr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884" t="42105" r="34748" b="17474"/>
          <a:stretch/>
        </p:blipFill>
        <p:spPr bwMode="auto">
          <a:xfrm>
            <a:off x="7070327" y="1054040"/>
            <a:ext cx="1869428" cy="3637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圖片 2">
            <a:extLst>
              <a:ext uri="{FF2B5EF4-FFF2-40B4-BE49-F238E27FC236}">
                <a16:creationId xmlns:a16="http://schemas.microsoft.com/office/drawing/2014/main" id="{F336831C-94A1-5E72-A661-6AED52533E4C}"/>
              </a:ext>
            </a:extLst>
          </p:cNvPr>
          <p:cNvPicPr>
            <a:picLocks noChangeAspect="1"/>
          </p:cNvPicPr>
          <p:nvPr>
            <p:custDataLst>
              <p:tags r:id="rId3"/>
            </p:custDataLst>
          </p:nvPr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11" t="41684" r="62852" b="17895"/>
          <a:stretch/>
        </p:blipFill>
        <p:spPr bwMode="auto">
          <a:xfrm>
            <a:off x="4805304" y="1067992"/>
            <a:ext cx="2150130" cy="34024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圖片 1">
            <a:extLst>
              <a:ext uri="{FF2B5EF4-FFF2-40B4-BE49-F238E27FC236}">
                <a16:creationId xmlns:a16="http://schemas.microsoft.com/office/drawing/2014/main" id="{EB8C7113-2B88-2BD0-FDAA-01DB7D68F9EA}"/>
              </a:ext>
            </a:extLst>
          </p:cNvPr>
          <p:cNvPicPr>
            <a:picLocks noChangeAspect="1"/>
          </p:cNvPicPr>
          <p:nvPr>
            <p:custDataLst>
              <p:tags r:id="rId4"/>
            </p:custDataLst>
          </p:nvPr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791" t="8000" r="21523" b="54947"/>
          <a:stretch/>
        </p:blipFill>
        <p:spPr bwMode="auto">
          <a:xfrm>
            <a:off x="2306203" y="1095600"/>
            <a:ext cx="2343307" cy="32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8718707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8" name="Google Shape;558;p58"/>
          <p:cNvSpPr txBox="1">
            <a:spLocks noGrp="1"/>
          </p:cNvSpPr>
          <p:nvPr>
            <p:ph type="title"/>
          </p:nvPr>
        </p:nvSpPr>
        <p:spPr>
          <a:xfrm flipH="1">
            <a:off x="720000" y="297393"/>
            <a:ext cx="7704000" cy="657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TW" sz="3600" dirty="0">
                <a:solidFill>
                  <a:schemeClr val="lt1"/>
                </a:solidFill>
                <a:latin typeface="思源宋體 Heavy" panose="02020900000000000000" pitchFamily="18" charset="-120"/>
                <a:ea typeface="思源宋體 Heavy" panose="02020900000000000000" pitchFamily="18" charset="-120"/>
                <a:sym typeface="Kulim Park SemiBold"/>
              </a:rPr>
              <a:t>(</a:t>
            </a:r>
            <a:r>
              <a:rPr lang="zh-TW" altLang="en-US" sz="3600" dirty="0">
                <a:solidFill>
                  <a:schemeClr val="lt1"/>
                </a:solidFill>
                <a:latin typeface="思源宋體 Heavy" panose="02020900000000000000" pitchFamily="18" charset="-120"/>
                <a:ea typeface="思源宋體 Heavy" panose="02020900000000000000" pitchFamily="18" charset="-120"/>
                <a:sym typeface="Kulim Park SemiBold"/>
              </a:rPr>
              <a:t>三</a:t>
            </a:r>
            <a:r>
              <a:rPr lang="en-US" altLang="zh-TW" sz="3600" dirty="0">
                <a:solidFill>
                  <a:schemeClr val="lt1"/>
                </a:solidFill>
                <a:latin typeface="思源宋體 Heavy" panose="02020900000000000000" pitchFamily="18" charset="-120"/>
                <a:ea typeface="思源宋體 Heavy" panose="02020900000000000000" pitchFamily="18" charset="-120"/>
                <a:sym typeface="Kulim Park SemiBold"/>
              </a:rPr>
              <a:t>)</a:t>
            </a:r>
            <a:r>
              <a:rPr lang="zh-TW" altLang="en-US" sz="3600" dirty="0">
                <a:solidFill>
                  <a:schemeClr val="lt1"/>
                </a:solidFill>
                <a:latin typeface="思源宋體 Heavy" panose="02020900000000000000" pitchFamily="18" charset="-120"/>
                <a:ea typeface="思源宋體 Heavy" panose="02020900000000000000" pitchFamily="18" charset="-120"/>
                <a:sym typeface="Kulim Park SemiBold"/>
              </a:rPr>
              <a:t>擴而充之</a:t>
            </a:r>
            <a:r>
              <a:rPr lang="en-US" altLang="zh-TW" sz="3600" dirty="0">
                <a:solidFill>
                  <a:schemeClr val="lt1"/>
                </a:solidFill>
                <a:latin typeface="思源宋體 Heavy" panose="02020900000000000000" pitchFamily="18" charset="-120"/>
                <a:ea typeface="思源宋體 Heavy" panose="02020900000000000000" pitchFamily="18" charset="-120"/>
                <a:sym typeface="Kulim Park SemiBold"/>
              </a:rPr>
              <a:t>-</a:t>
            </a:r>
            <a:r>
              <a:rPr lang="zh-TW" altLang="en-US" sz="3600" dirty="0">
                <a:solidFill>
                  <a:schemeClr val="lt1"/>
                </a:solidFill>
                <a:latin typeface="思源宋體 Heavy" panose="02020900000000000000" pitchFamily="18" charset="-120"/>
                <a:ea typeface="思源宋體 Heavy" panose="02020900000000000000" pitchFamily="18" charset="-120"/>
                <a:sym typeface="Kulim Park SemiBold"/>
              </a:rPr>
              <a:t>課文擴寫語詞</a:t>
            </a:r>
            <a:endParaRPr sz="3600" dirty="0">
              <a:solidFill>
                <a:schemeClr val="lt1"/>
              </a:solidFill>
              <a:latin typeface="思源宋體 Heavy" panose="02020900000000000000" pitchFamily="18" charset="-120"/>
              <a:ea typeface="思源宋體 Heavy" panose="02020900000000000000" pitchFamily="18" charset="-120"/>
              <a:sym typeface="Kulim Park SemiBold"/>
            </a:endParaRPr>
          </a:p>
        </p:txBody>
      </p:sp>
      <p:pic>
        <p:nvPicPr>
          <p:cNvPr id="4" name="圖片 2">
            <a:extLst>
              <a:ext uri="{FF2B5EF4-FFF2-40B4-BE49-F238E27FC236}">
                <a16:creationId xmlns:a16="http://schemas.microsoft.com/office/drawing/2014/main" id="{21600545-3FFF-C9E5-BB69-4D0E7BE3D2C7}"/>
              </a:ext>
            </a:extLst>
          </p:cNvPr>
          <p:cNvPicPr>
            <a:picLocks noChangeAspect="1"/>
          </p:cNvPicPr>
          <p:nvPr>
            <p:custDataLst>
              <p:tags r:id="rId1"/>
            </p:custDataLst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884" t="42105" r="34748" b="17474"/>
          <a:stretch/>
        </p:blipFill>
        <p:spPr bwMode="auto">
          <a:xfrm>
            <a:off x="949973" y="297393"/>
            <a:ext cx="1869428" cy="3637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mc:AlternateContent xmlns:mc="http://schemas.openxmlformats.org/markup-compatibility/2006">
        <mc:Choice xmlns:we="http://schemas.microsoft.com/office/webextensions/webextension/2010/11" xmlns:pca="http://schemas.microsoft.com/office/powerpoint/2013/contentapp" Requires="we pca">
          <p:graphicFrame>
            <p:nvGraphicFramePr>
              <p:cNvPr id="10" name="增益集 9">
                <a:extLst>
                  <a:ext uri="{FF2B5EF4-FFF2-40B4-BE49-F238E27FC236}">
                    <a16:creationId xmlns:a16="http://schemas.microsoft.com/office/drawing/2014/main" id="{735F7DB0-CB06-1207-F274-51E88399A0A5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068988422"/>
                  </p:ext>
                </p:extLst>
              </p:nvPr>
            </p:nvGraphicFramePr>
            <p:xfrm>
              <a:off x="2269067" y="955293"/>
              <a:ext cx="6807199" cy="4026281"/>
            </p:xfrm>
            <a:graphic>
              <a:graphicData uri="http://schemas.microsoft.com/office/webextensions/webextension/2010/11">
                <we:webextensionref xmlns:we="http://schemas.microsoft.com/office/webextensions/webextension/2010/11" xmlns:r="http://schemas.openxmlformats.org/officeDocument/2006/relationships" r:id="rId5"/>
              </a:graphicData>
            </a:graphic>
          </p:graphicFrame>
        </mc:Choice>
        <mc:Fallback>
          <p:pic>
            <p:nvPicPr>
              <p:cNvPr id="10" name="增益集 9">
                <a:extLst>
                  <a:ext uri="{FF2B5EF4-FFF2-40B4-BE49-F238E27FC236}">
                    <a16:creationId xmlns:a16="http://schemas.microsoft.com/office/drawing/2014/main" id="{735F7DB0-CB06-1207-F274-51E88399A0A5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2269067" y="955293"/>
                <a:ext cx="6807199" cy="4026281"/>
              </a:xfrm>
              <a:prstGeom prst="rect">
                <a:avLst/>
              </a:prstGeom>
            </p:spPr>
          </p:pic>
        </mc:Fallback>
      </mc:AlternateContent>
      <p:sp>
        <p:nvSpPr>
          <p:cNvPr id="11" name="文字方塊 10">
            <a:extLst>
              <a:ext uri="{FF2B5EF4-FFF2-40B4-BE49-F238E27FC236}">
                <a16:creationId xmlns:a16="http://schemas.microsoft.com/office/drawing/2014/main" id="{3FF58AB2-CDA1-ACF9-F910-B3A2745E7DD0}"/>
              </a:ext>
            </a:extLst>
          </p:cNvPr>
          <p:cNvSpPr txBox="1"/>
          <p:nvPr/>
        </p:nvSpPr>
        <p:spPr>
          <a:xfrm>
            <a:off x="588736" y="297393"/>
            <a:ext cx="492443" cy="3683060"/>
          </a:xfrm>
          <a:prstGeom prst="rect">
            <a:avLst/>
          </a:prstGeom>
          <a:solidFill>
            <a:schemeClr val="accent4"/>
          </a:solidFill>
        </p:spPr>
        <p:txBody>
          <a:bodyPr vert="eaVert" wrap="none" rtlCol="0">
            <a:spAutoFit/>
          </a:bodyPr>
          <a:lstStyle/>
          <a:p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讓我（            ）的去上學</a:t>
            </a:r>
          </a:p>
        </p:txBody>
      </p:sp>
    </p:spTree>
    <p:extLst>
      <p:ext uri="{BB962C8B-B14F-4D97-AF65-F5344CB8AC3E}">
        <p14:creationId xmlns:p14="http://schemas.microsoft.com/office/powerpoint/2010/main" val="292745763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8" name="Google Shape;558;p58"/>
          <p:cNvSpPr txBox="1">
            <a:spLocks noGrp="1"/>
          </p:cNvSpPr>
          <p:nvPr>
            <p:ph type="title"/>
          </p:nvPr>
        </p:nvSpPr>
        <p:spPr>
          <a:xfrm flipH="1">
            <a:off x="1440000" y="316997"/>
            <a:ext cx="7704000" cy="657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TW" sz="3600" dirty="0">
                <a:solidFill>
                  <a:schemeClr val="lt1"/>
                </a:solidFill>
                <a:latin typeface="思源宋體 Heavy" panose="02020900000000000000" pitchFamily="18" charset="-120"/>
                <a:ea typeface="思源宋體 Heavy" panose="02020900000000000000" pitchFamily="18" charset="-120"/>
                <a:sym typeface="Kulim Park SemiBold"/>
              </a:rPr>
              <a:t>(</a:t>
            </a:r>
            <a:r>
              <a:rPr lang="zh-TW" altLang="en-US" sz="3600" dirty="0">
                <a:solidFill>
                  <a:schemeClr val="lt1"/>
                </a:solidFill>
                <a:latin typeface="思源宋體 Heavy" panose="02020900000000000000" pitchFamily="18" charset="-120"/>
                <a:ea typeface="思源宋體 Heavy" panose="02020900000000000000" pitchFamily="18" charset="-120"/>
                <a:sym typeface="Kulim Park SemiBold"/>
              </a:rPr>
              <a:t>三</a:t>
            </a:r>
            <a:r>
              <a:rPr lang="en-US" altLang="zh-TW" sz="3600" dirty="0">
                <a:solidFill>
                  <a:schemeClr val="lt1"/>
                </a:solidFill>
                <a:latin typeface="思源宋體 Heavy" panose="02020900000000000000" pitchFamily="18" charset="-120"/>
                <a:ea typeface="思源宋體 Heavy" panose="02020900000000000000" pitchFamily="18" charset="-120"/>
                <a:sym typeface="Kulim Park SemiBold"/>
              </a:rPr>
              <a:t>)</a:t>
            </a:r>
            <a:r>
              <a:rPr lang="zh-TW" altLang="en-US" sz="3600" dirty="0">
                <a:solidFill>
                  <a:schemeClr val="lt1"/>
                </a:solidFill>
                <a:latin typeface="思源宋體 Heavy" panose="02020900000000000000" pitchFamily="18" charset="-120"/>
                <a:ea typeface="思源宋體 Heavy" panose="02020900000000000000" pitchFamily="18" charset="-120"/>
                <a:sym typeface="Kulim Park SemiBold"/>
              </a:rPr>
              <a:t>擴而充之</a:t>
            </a:r>
            <a:r>
              <a:rPr lang="en-US" altLang="zh-TW" sz="3600" dirty="0">
                <a:solidFill>
                  <a:schemeClr val="lt1"/>
                </a:solidFill>
                <a:latin typeface="思源宋體 Heavy" panose="02020900000000000000" pitchFamily="18" charset="-120"/>
                <a:ea typeface="思源宋體 Heavy" panose="02020900000000000000" pitchFamily="18" charset="-120"/>
                <a:sym typeface="Kulim Park SemiBold"/>
              </a:rPr>
              <a:t>-</a:t>
            </a:r>
            <a:r>
              <a:rPr lang="zh-TW" altLang="en-US" sz="3600" dirty="0">
                <a:solidFill>
                  <a:schemeClr val="lt1"/>
                </a:solidFill>
                <a:latin typeface="思源宋體 Heavy" panose="02020900000000000000" pitchFamily="18" charset="-120"/>
                <a:ea typeface="思源宋體 Heavy" panose="02020900000000000000" pitchFamily="18" charset="-120"/>
                <a:sym typeface="Kulim Park SemiBold"/>
              </a:rPr>
              <a:t>課文擴寫語詞</a:t>
            </a:r>
            <a:endParaRPr sz="3600" dirty="0">
              <a:solidFill>
                <a:schemeClr val="lt1"/>
              </a:solidFill>
              <a:latin typeface="思源宋體 Heavy" panose="02020900000000000000" pitchFamily="18" charset="-120"/>
              <a:ea typeface="思源宋體 Heavy" panose="02020900000000000000" pitchFamily="18" charset="-120"/>
              <a:sym typeface="Kulim Park SemiBold"/>
            </a:endParaRPr>
          </a:p>
        </p:txBody>
      </p:sp>
      <p:grpSp>
        <p:nvGrpSpPr>
          <p:cNvPr id="7" name="群組 6">
            <a:extLst>
              <a:ext uri="{FF2B5EF4-FFF2-40B4-BE49-F238E27FC236}">
                <a16:creationId xmlns:a16="http://schemas.microsoft.com/office/drawing/2014/main" id="{B10B745D-884A-97ED-7C6A-640105E4FF90}"/>
              </a:ext>
            </a:extLst>
          </p:cNvPr>
          <p:cNvGrpSpPr/>
          <p:nvPr/>
        </p:nvGrpSpPr>
        <p:grpSpPr>
          <a:xfrm>
            <a:off x="181816" y="161926"/>
            <a:ext cx="3134800" cy="3426579"/>
            <a:chOff x="376550" y="161926"/>
            <a:chExt cx="3134800" cy="3426579"/>
          </a:xfrm>
        </p:grpSpPr>
        <p:pic>
          <p:nvPicPr>
            <p:cNvPr id="3" name="圖片 2">
              <a:extLst>
                <a:ext uri="{FF2B5EF4-FFF2-40B4-BE49-F238E27FC236}">
                  <a16:creationId xmlns:a16="http://schemas.microsoft.com/office/drawing/2014/main" id="{E013BBA7-9561-74DF-4E5F-F7AF9E326346}"/>
                </a:ext>
              </a:extLst>
            </p:cNvPr>
            <p:cNvPicPr>
              <a:picLocks noChangeAspect="1"/>
            </p:cNvPicPr>
            <p:nvPr>
              <p:custDataLst>
                <p:tags r:id="rId1"/>
              </p:custDataLst>
            </p:nvPr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411" t="41684" r="62852" b="17895"/>
            <a:stretch/>
          </p:blipFill>
          <p:spPr bwMode="auto">
            <a:xfrm>
              <a:off x="1361220" y="161926"/>
              <a:ext cx="2150130" cy="34024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" name="文字方塊 4">
              <a:extLst>
                <a:ext uri="{FF2B5EF4-FFF2-40B4-BE49-F238E27FC236}">
                  <a16:creationId xmlns:a16="http://schemas.microsoft.com/office/drawing/2014/main" id="{582D74E1-6B27-36DB-3D6D-8CD012893D5D}"/>
                </a:ext>
              </a:extLst>
            </p:cNvPr>
            <p:cNvSpPr txBox="1"/>
            <p:nvPr/>
          </p:nvSpPr>
          <p:spPr>
            <a:xfrm>
              <a:off x="868871" y="161926"/>
              <a:ext cx="492443" cy="3426579"/>
            </a:xfrm>
            <a:prstGeom prst="rect">
              <a:avLst/>
            </a:prstGeom>
            <a:solidFill>
              <a:schemeClr val="accent4"/>
            </a:solidFill>
          </p:spPr>
          <p:txBody>
            <a:bodyPr vert="eaVert" wrap="none" rtlCol="0">
              <a:spAutoFit/>
            </a:bodyPr>
            <a:lstStyle/>
            <a:p>
              <a:r>
                <a:rPr lang="zh-TW" altLang="en-US" sz="2000" dirty="0">
                  <a:latin typeface="標楷體" panose="03000509000000000000" pitchFamily="65" charset="-120"/>
                  <a:ea typeface="標楷體" panose="03000509000000000000" pitchFamily="65" charset="-120"/>
                </a:rPr>
                <a:t>伴著（      ）和（      ）</a:t>
              </a:r>
            </a:p>
          </p:txBody>
        </p:sp>
        <p:sp>
          <p:nvSpPr>
            <p:cNvPr id="6" name="文字方塊 5">
              <a:extLst>
                <a:ext uri="{FF2B5EF4-FFF2-40B4-BE49-F238E27FC236}">
                  <a16:creationId xmlns:a16="http://schemas.microsoft.com/office/drawing/2014/main" id="{B9FEDB81-CA08-25B4-4A5E-8503B03A4F95}"/>
                </a:ext>
              </a:extLst>
            </p:cNvPr>
            <p:cNvSpPr txBox="1"/>
            <p:nvPr/>
          </p:nvSpPr>
          <p:spPr>
            <a:xfrm>
              <a:off x="376550" y="161926"/>
              <a:ext cx="492443" cy="3426579"/>
            </a:xfrm>
            <a:prstGeom prst="rect">
              <a:avLst/>
            </a:prstGeom>
            <a:solidFill>
              <a:schemeClr val="accent4"/>
            </a:solidFill>
          </p:spPr>
          <p:txBody>
            <a:bodyPr vert="eaVert" wrap="none" rtlCol="0">
              <a:spAutoFit/>
            </a:bodyPr>
            <a:lstStyle/>
            <a:p>
              <a:r>
                <a:rPr lang="zh-TW" altLang="en-US" sz="2000" dirty="0">
                  <a:latin typeface="標楷體" panose="03000509000000000000" pitchFamily="65" charset="-120"/>
                  <a:ea typeface="標楷體" panose="03000509000000000000" pitchFamily="65" charset="-120"/>
                </a:rPr>
                <a:t>輕輕道聲晚安              </a:t>
              </a:r>
            </a:p>
          </p:txBody>
        </p:sp>
      </p:grpSp>
      <mc:AlternateContent xmlns:mc="http://schemas.openxmlformats.org/markup-compatibility/2006">
        <mc:Choice xmlns:we="http://schemas.microsoft.com/office/webextensions/webextension/2010/11" xmlns:pca="http://schemas.microsoft.com/office/powerpoint/2013/contentapp" Requires="we pca">
          <p:graphicFrame>
            <p:nvGraphicFramePr>
              <p:cNvPr id="2" name="增益集 1">
                <a:extLst>
                  <a:ext uri="{FF2B5EF4-FFF2-40B4-BE49-F238E27FC236}">
                    <a16:creationId xmlns:a16="http://schemas.microsoft.com/office/drawing/2014/main" id="{1B0977F0-C960-BACE-4E90-22BBA7CDCC62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917563606"/>
                  </p:ext>
                </p:extLst>
              </p:nvPr>
            </p:nvGraphicFramePr>
            <p:xfrm>
              <a:off x="2980266" y="999068"/>
              <a:ext cx="6163734" cy="3982506"/>
            </p:xfrm>
            <a:graphic>
              <a:graphicData uri="http://schemas.microsoft.com/office/webextensions/webextension/2010/11">
                <we:webextensionref xmlns:we="http://schemas.microsoft.com/office/webextensions/webextension/2010/11" xmlns:r="http://schemas.openxmlformats.org/officeDocument/2006/relationships" r:id="rId5"/>
              </a:graphicData>
            </a:graphic>
          </p:graphicFrame>
        </mc:Choice>
        <mc:Fallback>
          <p:pic>
            <p:nvPicPr>
              <p:cNvPr id="2" name="增益集 1">
                <a:extLst>
                  <a:ext uri="{FF2B5EF4-FFF2-40B4-BE49-F238E27FC236}">
                    <a16:creationId xmlns:a16="http://schemas.microsoft.com/office/drawing/2014/main" id="{1B0977F0-C960-BACE-4E90-22BBA7CDCC62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2980266" y="999068"/>
                <a:ext cx="6163734" cy="3982506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68420880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8" name="Google Shape;558;p58"/>
          <p:cNvSpPr txBox="1">
            <a:spLocks noGrp="1"/>
          </p:cNvSpPr>
          <p:nvPr>
            <p:ph type="title"/>
          </p:nvPr>
        </p:nvSpPr>
        <p:spPr>
          <a:xfrm flipH="1">
            <a:off x="1079552" y="141367"/>
            <a:ext cx="7704000" cy="657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TW" sz="3600" dirty="0">
                <a:solidFill>
                  <a:schemeClr val="lt1"/>
                </a:solidFill>
                <a:latin typeface="思源宋體 Heavy" panose="02020900000000000000" pitchFamily="18" charset="-120"/>
                <a:ea typeface="思源宋體 Heavy" panose="02020900000000000000" pitchFamily="18" charset="-120"/>
                <a:sym typeface="Kulim Park SemiBold"/>
              </a:rPr>
              <a:t>(</a:t>
            </a:r>
            <a:r>
              <a:rPr lang="zh-TW" altLang="en-US" sz="3600" dirty="0">
                <a:solidFill>
                  <a:schemeClr val="lt1"/>
                </a:solidFill>
                <a:latin typeface="思源宋體 Heavy" panose="02020900000000000000" pitchFamily="18" charset="-120"/>
                <a:ea typeface="思源宋體 Heavy" panose="02020900000000000000" pitchFamily="18" charset="-120"/>
                <a:sym typeface="Kulim Park SemiBold"/>
              </a:rPr>
              <a:t>三</a:t>
            </a:r>
            <a:r>
              <a:rPr lang="en-US" altLang="zh-TW" sz="3600" dirty="0">
                <a:solidFill>
                  <a:schemeClr val="lt1"/>
                </a:solidFill>
                <a:latin typeface="思源宋體 Heavy" panose="02020900000000000000" pitchFamily="18" charset="-120"/>
                <a:ea typeface="思源宋體 Heavy" panose="02020900000000000000" pitchFamily="18" charset="-120"/>
                <a:sym typeface="Kulim Park SemiBold"/>
              </a:rPr>
              <a:t>)</a:t>
            </a:r>
            <a:r>
              <a:rPr lang="zh-TW" altLang="en-US" sz="3600" dirty="0">
                <a:solidFill>
                  <a:schemeClr val="lt1"/>
                </a:solidFill>
                <a:latin typeface="思源宋體 Heavy" panose="02020900000000000000" pitchFamily="18" charset="-120"/>
                <a:ea typeface="思源宋體 Heavy" panose="02020900000000000000" pitchFamily="18" charset="-120"/>
                <a:sym typeface="Kulim Park SemiBold"/>
              </a:rPr>
              <a:t>擴而充之</a:t>
            </a:r>
            <a:r>
              <a:rPr lang="en-US" altLang="zh-TW" sz="3600" dirty="0">
                <a:solidFill>
                  <a:schemeClr val="lt1"/>
                </a:solidFill>
                <a:latin typeface="思源宋體 Heavy" panose="02020900000000000000" pitchFamily="18" charset="-120"/>
                <a:ea typeface="思源宋體 Heavy" panose="02020900000000000000" pitchFamily="18" charset="-120"/>
                <a:sym typeface="Kulim Park SemiBold"/>
              </a:rPr>
              <a:t>-</a:t>
            </a:r>
            <a:r>
              <a:rPr lang="zh-TW" altLang="en-US" sz="3600" dirty="0">
                <a:solidFill>
                  <a:schemeClr val="lt1"/>
                </a:solidFill>
                <a:latin typeface="思源宋體 Heavy" panose="02020900000000000000" pitchFamily="18" charset="-120"/>
                <a:ea typeface="思源宋體 Heavy" panose="02020900000000000000" pitchFamily="18" charset="-120"/>
                <a:sym typeface="Kulim Park SemiBold"/>
              </a:rPr>
              <a:t>課文擴寫</a:t>
            </a:r>
            <a:endParaRPr sz="3600" dirty="0">
              <a:solidFill>
                <a:schemeClr val="lt1"/>
              </a:solidFill>
              <a:latin typeface="思源宋體 Heavy" panose="02020900000000000000" pitchFamily="18" charset="-120"/>
              <a:ea typeface="思源宋體 Heavy" panose="02020900000000000000" pitchFamily="18" charset="-120"/>
              <a:sym typeface="Kulim Park SemiBold"/>
            </a:endParaRPr>
          </a:p>
        </p:txBody>
      </p:sp>
      <p:pic>
        <p:nvPicPr>
          <p:cNvPr id="4" name="圖片 1">
            <a:extLst>
              <a:ext uri="{FF2B5EF4-FFF2-40B4-BE49-F238E27FC236}">
                <a16:creationId xmlns:a16="http://schemas.microsoft.com/office/drawing/2014/main" id="{61DF0B8D-273A-E6BA-5502-541E1BEAFDE5}"/>
              </a:ext>
            </a:extLst>
          </p:cNvPr>
          <p:cNvPicPr>
            <a:picLocks noChangeAspect="1"/>
          </p:cNvPicPr>
          <p:nvPr>
            <p:custDataLst>
              <p:tags r:id="rId1"/>
            </p:custDataLst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791" t="8000" r="21523" b="54947"/>
          <a:stretch/>
        </p:blipFill>
        <p:spPr bwMode="auto">
          <a:xfrm>
            <a:off x="360448" y="60325"/>
            <a:ext cx="2204301" cy="30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mc:AlternateContent xmlns:mc="http://schemas.openxmlformats.org/markup-compatibility/2006">
        <mc:Choice xmlns:we="http://schemas.microsoft.com/office/webextensions/webextension/2010/11" xmlns:pca="http://schemas.microsoft.com/office/powerpoint/2013/contentapp" Requires="we pca">
          <p:graphicFrame>
            <p:nvGraphicFramePr>
              <p:cNvPr id="5" name="增益集 4">
                <a:extLst>
                  <a:ext uri="{FF2B5EF4-FFF2-40B4-BE49-F238E27FC236}">
                    <a16:creationId xmlns:a16="http://schemas.microsoft.com/office/drawing/2014/main" id="{551E3160-E93D-C595-91DD-852FAFAE1FA0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745820018"/>
                  </p:ext>
                </p:extLst>
              </p:nvPr>
            </p:nvGraphicFramePr>
            <p:xfrm>
              <a:off x="2057399" y="736600"/>
              <a:ext cx="7018867" cy="4346575"/>
            </p:xfrm>
            <a:graphic>
              <a:graphicData uri="http://schemas.microsoft.com/office/webextensions/webextension/2010/11">
                <we:webextensionref xmlns:we="http://schemas.microsoft.com/office/webextensions/webextension/2010/11" xmlns:r="http://schemas.openxmlformats.org/officeDocument/2006/relationships" r:id="rId5"/>
              </a:graphicData>
            </a:graphic>
          </p:graphicFrame>
        </mc:Choice>
        <mc:Fallback>
          <p:pic>
            <p:nvPicPr>
              <p:cNvPr id="5" name="增益集 4">
                <a:extLst>
                  <a:ext uri="{FF2B5EF4-FFF2-40B4-BE49-F238E27FC236}">
                    <a16:creationId xmlns:a16="http://schemas.microsoft.com/office/drawing/2014/main" id="{551E3160-E93D-C595-91DD-852FAFAE1FA0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2057399" y="736600"/>
                <a:ext cx="7018867" cy="4346575"/>
              </a:xfrm>
              <a:prstGeom prst="rect">
                <a:avLst/>
              </a:prstGeom>
            </p:spPr>
          </p:pic>
        </mc:Fallback>
      </mc:AlternateContent>
      <p:sp>
        <p:nvSpPr>
          <p:cNvPr id="6" name="文字方塊 5">
            <a:extLst>
              <a:ext uri="{FF2B5EF4-FFF2-40B4-BE49-F238E27FC236}">
                <a16:creationId xmlns:a16="http://schemas.microsoft.com/office/drawing/2014/main" id="{C0DC2531-1C1C-0BEA-ABDD-158F9FB23AFF}"/>
              </a:ext>
            </a:extLst>
          </p:cNvPr>
          <p:cNvSpPr txBox="1"/>
          <p:nvPr/>
        </p:nvSpPr>
        <p:spPr>
          <a:xfrm>
            <a:off x="33715" y="60325"/>
            <a:ext cx="492443" cy="3041858"/>
          </a:xfrm>
          <a:prstGeom prst="rect">
            <a:avLst/>
          </a:prstGeom>
          <a:solidFill>
            <a:schemeClr val="accent4"/>
          </a:solidFill>
        </p:spPr>
        <p:txBody>
          <a:bodyPr vert="eaVert" wrap="none" rtlCol="0">
            <a:spAutoFit/>
          </a:bodyPr>
          <a:lstStyle/>
          <a:p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（                   ）</a:t>
            </a:r>
          </a:p>
        </p:txBody>
      </p:sp>
    </p:spTree>
    <p:extLst>
      <p:ext uri="{BB962C8B-B14F-4D97-AF65-F5344CB8AC3E}">
        <p14:creationId xmlns:p14="http://schemas.microsoft.com/office/powerpoint/2010/main" val="90622249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8" name="Google Shape;558;p58"/>
          <p:cNvSpPr txBox="1">
            <a:spLocks noGrp="1"/>
          </p:cNvSpPr>
          <p:nvPr>
            <p:ph type="title"/>
          </p:nvPr>
        </p:nvSpPr>
        <p:spPr>
          <a:xfrm flipH="1">
            <a:off x="787659" y="161925"/>
            <a:ext cx="7704000" cy="657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TW" sz="3600" dirty="0">
                <a:solidFill>
                  <a:schemeClr val="lt1"/>
                </a:solidFill>
                <a:latin typeface="思源宋體 Heavy" panose="02020900000000000000" pitchFamily="18" charset="-120"/>
                <a:ea typeface="思源宋體 Heavy" panose="02020900000000000000" pitchFamily="18" charset="-120"/>
                <a:sym typeface="Kulim Park SemiBold"/>
              </a:rPr>
              <a:t>(</a:t>
            </a:r>
            <a:r>
              <a:rPr lang="zh-TW" altLang="en-US" sz="3600" dirty="0">
                <a:solidFill>
                  <a:schemeClr val="lt1"/>
                </a:solidFill>
                <a:latin typeface="思源宋體 Heavy" panose="02020900000000000000" pitchFamily="18" charset="-120"/>
                <a:ea typeface="思源宋體 Heavy" panose="02020900000000000000" pitchFamily="18" charset="-120"/>
                <a:sym typeface="Kulim Park SemiBold"/>
              </a:rPr>
              <a:t>三</a:t>
            </a:r>
            <a:r>
              <a:rPr lang="en-US" altLang="zh-TW" sz="3600" dirty="0">
                <a:solidFill>
                  <a:schemeClr val="lt1"/>
                </a:solidFill>
                <a:latin typeface="思源宋體 Heavy" panose="02020900000000000000" pitchFamily="18" charset="-120"/>
                <a:ea typeface="思源宋體 Heavy" panose="02020900000000000000" pitchFamily="18" charset="-120"/>
                <a:sym typeface="Kulim Park SemiBold"/>
              </a:rPr>
              <a:t>)</a:t>
            </a:r>
            <a:r>
              <a:rPr lang="zh-TW" altLang="en-US" sz="3600" dirty="0">
                <a:solidFill>
                  <a:schemeClr val="lt1"/>
                </a:solidFill>
                <a:latin typeface="思源宋體 Heavy" panose="02020900000000000000" pitchFamily="18" charset="-120"/>
                <a:ea typeface="思源宋體 Heavy" panose="02020900000000000000" pitchFamily="18" charset="-120"/>
                <a:sym typeface="Kulim Park SemiBold"/>
              </a:rPr>
              <a:t>擴而充之</a:t>
            </a:r>
            <a:r>
              <a:rPr lang="en-US" altLang="zh-TW" sz="3600" dirty="0">
                <a:solidFill>
                  <a:schemeClr val="lt1"/>
                </a:solidFill>
                <a:latin typeface="思源宋體 Heavy" panose="02020900000000000000" pitchFamily="18" charset="-120"/>
                <a:ea typeface="思源宋體 Heavy" panose="02020900000000000000" pitchFamily="18" charset="-120"/>
                <a:sym typeface="Kulim Park SemiBold"/>
              </a:rPr>
              <a:t>-</a:t>
            </a:r>
            <a:r>
              <a:rPr lang="zh-TW" altLang="en-US" sz="3600" dirty="0">
                <a:solidFill>
                  <a:schemeClr val="lt1"/>
                </a:solidFill>
                <a:latin typeface="思源宋體 Heavy" panose="02020900000000000000" pitchFamily="18" charset="-120"/>
                <a:ea typeface="思源宋體 Heavy" panose="02020900000000000000" pitchFamily="18" charset="-120"/>
                <a:sym typeface="Kulim Park SemiBold"/>
              </a:rPr>
              <a:t>課文擴寫</a:t>
            </a:r>
            <a:endParaRPr sz="3600" dirty="0">
              <a:solidFill>
                <a:schemeClr val="lt1"/>
              </a:solidFill>
              <a:latin typeface="思源宋體 Heavy" panose="02020900000000000000" pitchFamily="18" charset="-120"/>
              <a:ea typeface="思源宋體 Heavy" panose="02020900000000000000" pitchFamily="18" charset="-120"/>
              <a:sym typeface="Kulim Park SemiBold"/>
            </a:endParaRPr>
          </a:p>
        </p:txBody>
      </p:sp>
      <p:grpSp>
        <p:nvGrpSpPr>
          <p:cNvPr id="9" name="群組 8">
            <a:extLst>
              <a:ext uri="{FF2B5EF4-FFF2-40B4-BE49-F238E27FC236}">
                <a16:creationId xmlns:a16="http://schemas.microsoft.com/office/drawing/2014/main" id="{E039F0FD-5B59-3D7C-F795-B7369A8DDFB3}"/>
              </a:ext>
            </a:extLst>
          </p:cNvPr>
          <p:cNvGrpSpPr/>
          <p:nvPr/>
        </p:nvGrpSpPr>
        <p:grpSpPr>
          <a:xfrm>
            <a:off x="144824" y="102658"/>
            <a:ext cx="2014052" cy="3651760"/>
            <a:chOff x="991491" y="161925"/>
            <a:chExt cx="2014052" cy="3651760"/>
          </a:xfrm>
        </p:grpSpPr>
        <p:pic>
          <p:nvPicPr>
            <p:cNvPr id="3" name="圖片 1">
              <a:extLst>
                <a:ext uri="{FF2B5EF4-FFF2-40B4-BE49-F238E27FC236}">
                  <a16:creationId xmlns:a16="http://schemas.microsoft.com/office/drawing/2014/main" id="{FB51E613-34CE-0D17-92B7-0D718A17DE53}"/>
                </a:ext>
              </a:extLst>
            </p:cNvPr>
            <p:cNvPicPr>
              <a:picLocks noChangeAspect="1"/>
            </p:cNvPicPr>
            <p:nvPr>
              <p:custDataLst>
                <p:tags r:id="rId1"/>
              </p:custDataLst>
            </p:nvPr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8074" t="8702" r="54829" b="47444"/>
            <a:stretch/>
          </p:blipFill>
          <p:spPr bwMode="auto">
            <a:xfrm>
              <a:off x="999958" y="161925"/>
              <a:ext cx="2005585" cy="36517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" name="文字方塊 5">
              <a:extLst>
                <a:ext uri="{FF2B5EF4-FFF2-40B4-BE49-F238E27FC236}">
                  <a16:creationId xmlns:a16="http://schemas.microsoft.com/office/drawing/2014/main" id="{F29957AB-A818-C6AC-AEEB-B9ED1BF465ED}"/>
                </a:ext>
              </a:extLst>
            </p:cNvPr>
            <p:cNvSpPr txBox="1"/>
            <p:nvPr/>
          </p:nvSpPr>
          <p:spPr>
            <a:xfrm>
              <a:off x="991491" y="161925"/>
              <a:ext cx="492443" cy="3041858"/>
            </a:xfrm>
            <a:prstGeom prst="rect">
              <a:avLst/>
            </a:prstGeom>
            <a:solidFill>
              <a:schemeClr val="accent4"/>
            </a:solidFill>
          </p:spPr>
          <p:txBody>
            <a:bodyPr vert="eaVert" wrap="none" rtlCol="0">
              <a:spAutoFit/>
            </a:bodyPr>
            <a:lstStyle/>
            <a:p>
              <a:r>
                <a:rPr lang="zh-TW" altLang="en-US" sz="2000" dirty="0">
                  <a:latin typeface="標楷體" panose="03000509000000000000" pitchFamily="65" charset="-120"/>
                  <a:ea typeface="標楷體" panose="03000509000000000000" pitchFamily="65" charset="-120"/>
                </a:rPr>
                <a:t>（                   ）</a:t>
              </a:r>
            </a:p>
          </p:txBody>
        </p:sp>
      </p:grpSp>
      <mc:AlternateContent xmlns:mc="http://schemas.openxmlformats.org/markup-compatibility/2006">
        <mc:Choice xmlns:we="http://schemas.microsoft.com/office/webextensions/webextension/2010/11" xmlns:pca="http://schemas.microsoft.com/office/powerpoint/2013/contentapp" Requires="we pca">
          <p:graphicFrame>
            <p:nvGraphicFramePr>
              <p:cNvPr id="10" name="增益集 9">
                <a:extLst>
                  <a:ext uri="{FF2B5EF4-FFF2-40B4-BE49-F238E27FC236}">
                    <a16:creationId xmlns:a16="http://schemas.microsoft.com/office/drawing/2014/main" id="{47D99108-AE40-590E-1B34-9A63EB08210B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979267565"/>
                  </p:ext>
                </p:extLst>
              </p:nvPr>
            </p:nvGraphicFramePr>
            <p:xfrm>
              <a:off x="1727201" y="879092"/>
              <a:ext cx="7342716" cy="4161750"/>
            </p:xfrm>
            <a:graphic>
              <a:graphicData uri="http://schemas.microsoft.com/office/webextensions/webextension/2010/11">
                <we:webextensionref xmlns:we="http://schemas.microsoft.com/office/webextensions/webextension/2010/11" xmlns:r="http://schemas.openxmlformats.org/officeDocument/2006/relationships" r:id="rId5"/>
              </a:graphicData>
            </a:graphic>
          </p:graphicFrame>
        </mc:Choice>
        <mc:Fallback>
          <p:pic>
            <p:nvPicPr>
              <p:cNvPr id="10" name="增益集 9">
                <a:extLst>
                  <a:ext uri="{FF2B5EF4-FFF2-40B4-BE49-F238E27FC236}">
                    <a16:creationId xmlns:a16="http://schemas.microsoft.com/office/drawing/2014/main" id="{47D99108-AE40-590E-1B34-9A63EB08210B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1727201" y="879092"/>
                <a:ext cx="7342716" cy="416175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80929977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8" name="Google Shape;558;p58"/>
          <p:cNvSpPr txBox="1">
            <a:spLocks noGrp="1"/>
          </p:cNvSpPr>
          <p:nvPr>
            <p:ph type="title"/>
          </p:nvPr>
        </p:nvSpPr>
        <p:spPr>
          <a:xfrm flipH="1">
            <a:off x="720000" y="242966"/>
            <a:ext cx="7704000" cy="657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TW" sz="3600" dirty="0">
                <a:solidFill>
                  <a:schemeClr val="lt1"/>
                </a:solidFill>
                <a:latin typeface="思源宋體 Heavy" panose="02020900000000000000" pitchFamily="18" charset="-120"/>
                <a:ea typeface="思源宋體 Heavy" panose="02020900000000000000" pitchFamily="18" charset="-120"/>
                <a:sym typeface="Kulim Park SemiBold"/>
              </a:rPr>
              <a:t>(</a:t>
            </a:r>
            <a:r>
              <a:rPr lang="zh-TW" altLang="en-US" sz="3600" dirty="0">
                <a:solidFill>
                  <a:schemeClr val="lt1"/>
                </a:solidFill>
                <a:latin typeface="思源宋體 Heavy" panose="02020900000000000000" pitchFamily="18" charset="-120"/>
                <a:ea typeface="思源宋體 Heavy" panose="02020900000000000000" pitchFamily="18" charset="-120"/>
                <a:sym typeface="Kulim Park SemiBold"/>
              </a:rPr>
              <a:t>四</a:t>
            </a:r>
            <a:r>
              <a:rPr lang="en-US" altLang="zh-TW" sz="3600" dirty="0">
                <a:solidFill>
                  <a:schemeClr val="lt1"/>
                </a:solidFill>
                <a:latin typeface="思源宋體 Heavy" panose="02020900000000000000" pitchFamily="18" charset="-120"/>
                <a:ea typeface="思源宋體 Heavy" panose="02020900000000000000" pitchFamily="18" charset="-120"/>
                <a:sym typeface="Kulim Park SemiBold"/>
              </a:rPr>
              <a:t>)</a:t>
            </a:r>
            <a:r>
              <a:rPr lang="zh-TW" altLang="en-US" sz="3600" dirty="0">
                <a:solidFill>
                  <a:schemeClr val="lt1"/>
                </a:solidFill>
                <a:latin typeface="思源宋體 Heavy" panose="02020900000000000000" pitchFamily="18" charset="-120"/>
                <a:ea typeface="思源宋體 Heavy" panose="02020900000000000000" pitchFamily="18" charset="-120"/>
                <a:sym typeface="Kulim Park SemiBold"/>
              </a:rPr>
              <a:t>相仿相效</a:t>
            </a:r>
            <a:r>
              <a:rPr lang="en-US" altLang="zh-TW" sz="3600" dirty="0">
                <a:solidFill>
                  <a:schemeClr val="lt1"/>
                </a:solidFill>
                <a:latin typeface="思源宋體 Heavy" panose="02020900000000000000" pitchFamily="18" charset="-120"/>
                <a:ea typeface="思源宋體 Heavy" panose="02020900000000000000" pitchFamily="18" charset="-120"/>
                <a:sym typeface="Kulim Park SemiBold"/>
              </a:rPr>
              <a:t>-</a:t>
            </a:r>
            <a:r>
              <a:rPr lang="zh-TW" altLang="en-US" sz="3600" dirty="0">
                <a:solidFill>
                  <a:schemeClr val="lt1"/>
                </a:solidFill>
                <a:latin typeface="思源宋體 Heavy" panose="02020900000000000000" pitchFamily="18" charset="-120"/>
                <a:ea typeface="思源宋體 Heavy" panose="02020900000000000000" pitchFamily="18" charset="-120"/>
                <a:sym typeface="Kulim Park SemiBold"/>
              </a:rPr>
              <a:t>仿寫高手 </a:t>
            </a:r>
            <a:endParaRPr sz="3600" dirty="0">
              <a:solidFill>
                <a:schemeClr val="lt1"/>
              </a:solidFill>
              <a:latin typeface="思源宋體 Heavy" panose="02020900000000000000" pitchFamily="18" charset="-120"/>
              <a:ea typeface="思源宋體 Heavy" panose="02020900000000000000" pitchFamily="18" charset="-120"/>
              <a:sym typeface="Kulim Park SemiBold"/>
            </a:endParaRPr>
          </a:p>
        </p:txBody>
      </p:sp>
      <p:sp>
        <p:nvSpPr>
          <p:cNvPr id="2" name="文字方塊 1">
            <a:extLst>
              <a:ext uri="{FF2B5EF4-FFF2-40B4-BE49-F238E27FC236}">
                <a16:creationId xmlns:a16="http://schemas.microsoft.com/office/drawing/2014/main" id="{A038639C-4095-E9BE-93A9-5040B5A3D634}"/>
              </a:ext>
            </a:extLst>
          </p:cNvPr>
          <p:cNvSpPr txBox="1"/>
          <p:nvPr/>
        </p:nvSpPr>
        <p:spPr>
          <a:xfrm flipH="1">
            <a:off x="1389704" y="1381419"/>
            <a:ext cx="5187791" cy="33484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TW" sz="2400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◆</a:t>
            </a: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如果你是課文作者，請試想以下情境，完成簡單的童詩：</a:t>
            </a:r>
            <a:endParaRPr lang="en-US" altLang="zh-TW" sz="24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lnSpc>
                <a:spcPct val="150000"/>
              </a:lnSpc>
            </a:pPr>
            <a:r>
              <a:rPr lang="zh-TW" altLang="en-US" sz="2400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①當</a:t>
            </a:r>
            <a:r>
              <a:rPr lang="zh-TW" altLang="en-US" sz="2400" u="sng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我面對考試</a:t>
            </a:r>
            <a:r>
              <a:rPr lang="zh-TW" altLang="en-US" sz="2400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時 ／當</a:t>
            </a:r>
            <a:r>
              <a:rPr lang="zh-TW" altLang="en-US" sz="2400" u="sng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我跑步不小心跌倒</a:t>
            </a:r>
            <a:r>
              <a:rPr lang="zh-TW" altLang="en-US" sz="2400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時</a:t>
            </a:r>
            <a:br>
              <a:rPr lang="en-US" altLang="zh-TW" sz="2400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zh-TW" altLang="en-US" sz="2400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②你把自己變成</a:t>
            </a:r>
            <a:r>
              <a:rPr lang="en-US" altLang="zh-TW" sz="2400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___________(</a:t>
            </a:r>
            <a:r>
              <a:rPr lang="zh-TW" altLang="en-US" sz="2400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物品</a:t>
            </a:r>
            <a:r>
              <a:rPr lang="en-US" altLang="zh-TW" sz="2400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zh-TW" altLang="en-US" sz="2400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③</a:t>
            </a:r>
            <a:r>
              <a:rPr lang="en-US" altLang="zh-TW" sz="2400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_____________________________</a:t>
            </a:r>
          </a:p>
        </p:txBody>
      </p:sp>
      <p:pic>
        <p:nvPicPr>
          <p:cNvPr id="4" name="圖片 3" descr="一張含有 卡通, 美工圖案, 圖解, 圖畫 的圖片&#10;&#10;自動產生的描述">
            <a:extLst>
              <a:ext uri="{FF2B5EF4-FFF2-40B4-BE49-F238E27FC236}">
                <a16:creationId xmlns:a16="http://schemas.microsoft.com/office/drawing/2014/main" id="{2EDACC02-06A3-DE67-D662-BE79C1E85C4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28998" y="3353796"/>
            <a:ext cx="1339408" cy="1376104"/>
          </a:xfrm>
          <a:prstGeom prst="rect">
            <a:avLst/>
          </a:prstGeom>
        </p:spPr>
      </p:pic>
      <p:pic>
        <p:nvPicPr>
          <p:cNvPr id="6" name="圖片 5" descr="一張含有 圖畫, 動畫卡通, 圖解, 男孩 的圖片&#10;&#10;自動產生的描述">
            <a:extLst>
              <a:ext uri="{FF2B5EF4-FFF2-40B4-BE49-F238E27FC236}">
                <a16:creationId xmlns:a16="http://schemas.microsoft.com/office/drawing/2014/main" id="{84D0D150-3412-6D10-2B30-DBBEDE3F7E6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40511" y="0"/>
            <a:ext cx="1425729" cy="2535896"/>
          </a:xfrm>
          <a:prstGeom prst="rect">
            <a:avLst/>
          </a:prstGeom>
        </p:spPr>
      </p:pic>
      <p:pic>
        <p:nvPicPr>
          <p:cNvPr id="5" name="圖片 4" descr="一張含有 樣式, 正方形, 像素, 設計 的圖片&#10;&#10;自動產生的描述">
            <a:hlinkClick r:id="rId5"/>
            <a:extLst>
              <a:ext uri="{FF2B5EF4-FFF2-40B4-BE49-F238E27FC236}">
                <a16:creationId xmlns:a16="http://schemas.microsoft.com/office/drawing/2014/main" id="{D2AB9657-4021-F02D-6620-010B5DAB72C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77495" y="2435932"/>
            <a:ext cx="2158253" cy="21582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365025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8" name="Google Shape;558;p58"/>
          <p:cNvSpPr txBox="1">
            <a:spLocks noGrp="1"/>
          </p:cNvSpPr>
          <p:nvPr>
            <p:ph type="title"/>
          </p:nvPr>
        </p:nvSpPr>
        <p:spPr>
          <a:xfrm flipH="1">
            <a:off x="719925" y="437700"/>
            <a:ext cx="7704000" cy="657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TW" sz="3600" dirty="0">
                <a:solidFill>
                  <a:schemeClr val="lt1"/>
                </a:solidFill>
                <a:latin typeface="思源宋體 Heavy" panose="02020900000000000000" pitchFamily="18" charset="-120"/>
                <a:ea typeface="思源宋體 Heavy" panose="02020900000000000000" pitchFamily="18" charset="-120"/>
                <a:sym typeface="Kulim Park SemiBold"/>
              </a:rPr>
              <a:t>(</a:t>
            </a:r>
            <a:r>
              <a:rPr lang="zh-TW" altLang="en-US" sz="3600" dirty="0">
                <a:solidFill>
                  <a:schemeClr val="lt1"/>
                </a:solidFill>
                <a:latin typeface="思源宋體 Heavy" panose="02020900000000000000" pitchFamily="18" charset="-120"/>
                <a:ea typeface="思源宋體 Heavy" panose="02020900000000000000" pitchFamily="18" charset="-120"/>
                <a:sym typeface="Kulim Park SemiBold"/>
              </a:rPr>
              <a:t>四</a:t>
            </a:r>
            <a:r>
              <a:rPr lang="en-US" altLang="zh-TW" sz="3600" dirty="0">
                <a:solidFill>
                  <a:schemeClr val="lt1"/>
                </a:solidFill>
                <a:latin typeface="思源宋體 Heavy" panose="02020900000000000000" pitchFamily="18" charset="-120"/>
                <a:ea typeface="思源宋體 Heavy" panose="02020900000000000000" pitchFamily="18" charset="-120"/>
                <a:sym typeface="Kulim Park SemiBold"/>
              </a:rPr>
              <a:t>)</a:t>
            </a:r>
            <a:r>
              <a:rPr lang="zh-TW" altLang="en-US" sz="3600" dirty="0">
                <a:solidFill>
                  <a:schemeClr val="lt1"/>
                </a:solidFill>
                <a:latin typeface="思源宋體 Heavy" panose="02020900000000000000" pitchFamily="18" charset="-120"/>
                <a:ea typeface="思源宋體 Heavy" panose="02020900000000000000" pitchFamily="18" charset="-120"/>
                <a:sym typeface="Kulim Park SemiBold"/>
              </a:rPr>
              <a:t>相仿相效</a:t>
            </a:r>
            <a:r>
              <a:rPr lang="en-US" altLang="zh-TW" sz="3600" dirty="0">
                <a:solidFill>
                  <a:schemeClr val="lt1"/>
                </a:solidFill>
                <a:latin typeface="思源宋體 Heavy" panose="02020900000000000000" pitchFamily="18" charset="-120"/>
                <a:ea typeface="思源宋體 Heavy" panose="02020900000000000000" pitchFamily="18" charset="-120"/>
                <a:sym typeface="Kulim Park SemiBold"/>
              </a:rPr>
              <a:t>-</a:t>
            </a:r>
            <a:r>
              <a:rPr lang="zh-TW" altLang="en-US" sz="3600" dirty="0">
                <a:solidFill>
                  <a:schemeClr val="lt1"/>
                </a:solidFill>
                <a:latin typeface="思源宋體 Heavy" panose="02020900000000000000" pitchFamily="18" charset="-120"/>
                <a:ea typeface="思源宋體 Heavy" panose="02020900000000000000" pitchFamily="18" charset="-120"/>
                <a:sym typeface="Kulim Park SemiBold"/>
              </a:rPr>
              <a:t>仿寫高手 </a:t>
            </a:r>
            <a:endParaRPr sz="3600" dirty="0">
              <a:solidFill>
                <a:schemeClr val="lt1"/>
              </a:solidFill>
              <a:latin typeface="思源宋體 Heavy" panose="02020900000000000000" pitchFamily="18" charset="-120"/>
              <a:ea typeface="思源宋體 Heavy" panose="02020900000000000000" pitchFamily="18" charset="-120"/>
              <a:sym typeface="Kulim Park SemiBold"/>
            </a:endParaRPr>
          </a:p>
        </p:txBody>
      </p:sp>
      <p:sp>
        <p:nvSpPr>
          <p:cNvPr id="2" name="文字方塊 1">
            <a:extLst>
              <a:ext uri="{FF2B5EF4-FFF2-40B4-BE49-F238E27FC236}">
                <a16:creationId xmlns:a16="http://schemas.microsoft.com/office/drawing/2014/main" id="{A038639C-4095-E9BE-93A9-5040B5A3D634}"/>
              </a:ext>
            </a:extLst>
          </p:cNvPr>
          <p:cNvSpPr txBox="1"/>
          <p:nvPr/>
        </p:nvSpPr>
        <p:spPr>
          <a:xfrm flipH="1">
            <a:off x="223039" y="1091637"/>
            <a:ext cx="7346044" cy="27944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TW" sz="2400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◆</a:t>
            </a: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如果你是課文作者，請試想以下情境，完成簡單的童詩：</a:t>
            </a:r>
            <a:endParaRPr lang="en-US" altLang="zh-TW" sz="24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lnSpc>
                <a:spcPct val="150000"/>
              </a:lnSpc>
            </a:pPr>
            <a:r>
              <a:rPr lang="zh-TW" altLang="en-US" sz="2400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①當我</a:t>
            </a:r>
            <a:r>
              <a:rPr lang="en-US" altLang="zh-TW" sz="2400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___________</a:t>
            </a:r>
            <a:r>
              <a:rPr lang="zh-TW" altLang="en-US" sz="2400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時</a:t>
            </a:r>
            <a:r>
              <a:rPr lang="en-US" altLang="zh-TW" sz="2200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2200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季節、時間、喜怒哀樂、做什麼事</a:t>
            </a:r>
            <a:r>
              <a:rPr lang="en-US" altLang="zh-TW" sz="2200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br>
              <a:rPr lang="en-US" altLang="zh-TW" sz="2400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zh-TW" altLang="en-US" sz="2400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②你把自己變成</a:t>
            </a:r>
            <a:r>
              <a:rPr lang="en-US" altLang="zh-TW" sz="2400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___________</a:t>
            </a:r>
          </a:p>
          <a:p>
            <a:pPr>
              <a:lnSpc>
                <a:spcPct val="150000"/>
              </a:lnSpc>
            </a:pPr>
            <a:r>
              <a:rPr lang="zh-TW" altLang="en-US" sz="2400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③</a:t>
            </a:r>
            <a:r>
              <a:rPr lang="en-US" altLang="zh-TW" sz="2400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_________________________________</a:t>
            </a:r>
          </a:p>
        </p:txBody>
      </p:sp>
      <p:pic>
        <p:nvPicPr>
          <p:cNvPr id="4" name="圖片 3" descr="一張含有 美工圖案 的圖片&#10;&#10;自動產生的描述">
            <a:extLst>
              <a:ext uri="{FF2B5EF4-FFF2-40B4-BE49-F238E27FC236}">
                <a16:creationId xmlns:a16="http://schemas.microsoft.com/office/drawing/2014/main" id="{4E714124-18BF-1FCB-654B-005DCB7E5D2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956" b="91052" l="4537" r="95022">
                        <a14:foregroundMark x1="9200" y1="48393" x2="12791" y2="58097"/>
                        <a14:foregroundMark x1="12791" y1="58097" x2="12791" y2="58097"/>
                        <a14:foregroundMark x1="4537" y1="48078" x2="13800" y2="60933"/>
                        <a14:foregroundMark x1="80781" y1="36862" x2="80781" y2="54001"/>
                        <a14:foregroundMark x1="95085" y1="44802" x2="89036" y2="56270"/>
                        <a14:foregroundMark x1="89036" y1="56270" x2="89036" y2="56648"/>
                        <a14:foregroundMark x1="28607" y1="45936" x2="33018" y2="64839"/>
                        <a14:foregroundMark x1="77001" y1="51544" x2="75173" y2="68620"/>
                        <a14:foregroundMark x1="68116" y1="43919" x2="91619" y2="48204"/>
                        <a14:foregroundMark x1="92439" y1="48204" x2="92439" y2="48204"/>
                        <a14:foregroundMark x1="40769" y1="72590" x2="51670" y2="91052"/>
                        <a14:foregroundMark x1="18210" y1="52363" x2="32388" y2="55640"/>
                        <a14:foregroundMark x1="32388" y1="55640" x2="32577" y2="55829"/>
                        <a14:foregroundMark x1="33207" y1="55829" x2="36169" y2="56459"/>
                        <a14:foregroundMark x1="40265" y1="37555" x2="39635" y2="49527"/>
                        <a14:foregroundMark x1="72527" y1="61059" x2="80277" y2="65028"/>
                        <a14:foregroundMark x1="73031" y1="60113" x2="73031" y2="66856"/>
                        <a14:foregroundMark x1="50032" y1="78828" x2="49149" y2="85759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939982" y="-374845"/>
            <a:ext cx="2251974" cy="2251974"/>
          </a:xfrm>
          <a:prstGeom prst="rect">
            <a:avLst/>
          </a:prstGeom>
        </p:spPr>
      </p:pic>
      <p:pic>
        <p:nvPicPr>
          <p:cNvPr id="3" name="圖片 2" descr="一張含有 樣式, 正方形, 像素, 設計 的圖片&#10;&#10;自動產生的描述">
            <a:hlinkClick r:id="rId5"/>
            <a:extLst>
              <a:ext uri="{FF2B5EF4-FFF2-40B4-BE49-F238E27FC236}">
                <a16:creationId xmlns:a16="http://schemas.microsoft.com/office/drawing/2014/main" id="{D9E9059D-485A-62DD-1531-50916D2BDE3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89956" y="2869746"/>
            <a:ext cx="2158253" cy="21582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530495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8" name="Google Shape;558;p58"/>
          <p:cNvSpPr txBox="1">
            <a:spLocks noGrp="1"/>
          </p:cNvSpPr>
          <p:nvPr>
            <p:ph type="title"/>
          </p:nvPr>
        </p:nvSpPr>
        <p:spPr>
          <a:xfrm flipH="1">
            <a:off x="719925" y="437700"/>
            <a:ext cx="7704000" cy="657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TW" sz="3600" dirty="0">
                <a:solidFill>
                  <a:schemeClr val="lt1"/>
                </a:solidFill>
                <a:latin typeface="思源宋體 Heavy" panose="02020900000000000000" pitchFamily="18" charset="-120"/>
                <a:ea typeface="思源宋體 Heavy" panose="02020900000000000000" pitchFamily="18" charset="-120"/>
                <a:sym typeface="Kulim Park SemiBold"/>
              </a:rPr>
              <a:t>(</a:t>
            </a:r>
            <a:r>
              <a:rPr lang="zh-TW" altLang="en-US" sz="3600" dirty="0">
                <a:solidFill>
                  <a:schemeClr val="lt1"/>
                </a:solidFill>
                <a:latin typeface="思源宋體 Heavy" panose="02020900000000000000" pitchFamily="18" charset="-120"/>
                <a:ea typeface="思源宋體 Heavy" panose="02020900000000000000" pitchFamily="18" charset="-120"/>
                <a:sym typeface="Kulim Park SemiBold"/>
              </a:rPr>
              <a:t>四</a:t>
            </a:r>
            <a:r>
              <a:rPr lang="en-US" altLang="zh-TW" sz="3600" dirty="0">
                <a:solidFill>
                  <a:schemeClr val="lt1"/>
                </a:solidFill>
                <a:latin typeface="思源宋體 Heavy" panose="02020900000000000000" pitchFamily="18" charset="-120"/>
                <a:ea typeface="思源宋體 Heavy" panose="02020900000000000000" pitchFamily="18" charset="-120"/>
                <a:sym typeface="Kulim Park SemiBold"/>
              </a:rPr>
              <a:t>)</a:t>
            </a:r>
            <a:r>
              <a:rPr lang="zh-TW" altLang="en-US" sz="3600" dirty="0">
                <a:solidFill>
                  <a:schemeClr val="lt1"/>
                </a:solidFill>
                <a:latin typeface="思源宋體 Heavy" panose="02020900000000000000" pitchFamily="18" charset="-120"/>
                <a:ea typeface="思源宋體 Heavy" panose="02020900000000000000" pitchFamily="18" charset="-120"/>
                <a:sym typeface="Kulim Park SemiBold"/>
              </a:rPr>
              <a:t>相仿相效</a:t>
            </a:r>
            <a:r>
              <a:rPr lang="en-US" altLang="zh-TW" sz="3600" dirty="0">
                <a:solidFill>
                  <a:schemeClr val="lt1"/>
                </a:solidFill>
                <a:latin typeface="思源宋體 Heavy" panose="02020900000000000000" pitchFamily="18" charset="-120"/>
                <a:ea typeface="思源宋體 Heavy" panose="02020900000000000000" pitchFamily="18" charset="-120"/>
                <a:sym typeface="Kulim Park SemiBold"/>
              </a:rPr>
              <a:t>-</a:t>
            </a:r>
            <a:r>
              <a:rPr lang="zh-TW" altLang="en-US" sz="3600" dirty="0">
                <a:solidFill>
                  <a:schemeClr val="lt1"/>
                </a:solidFill>
                <a:latin typeface="思源宋體 Heavy" panose="02020900000000000000" pitchFamily="18" charset="-120"/>
                <a:ea typeface="思源宋體 Heavy" panose="02020900000000000000" pitchFamily="18" charset="-120"/>
                <a:sym typeface="Kulim Park SemiBold"/>
              </a:rPr>
              <a:t>創意寫手 </a:t>
            </a:r>
            <a:endParaRPr sz="3600" dirty="0">
              <a:solidFill>
                <a:schemeClr val="lt1"/>
              </a:solidFill>
              <a:latin typeface="思源宋體 Heavy" panose="02020900000000000000" pitchFamily="18" charset="-120"/>
              <a:ea typeface="思源宋體 Heavy" panose="02020900000000000000" pitchFamily="18" charset="-120"/>
              <a:sym typeface="Kulim Park SemiBold"/>
            </a:endParaRPr>
          </a:p>
        </p:txBody>
      </p:sp>
      <p:sp>
        <p:nvSpPr>
          <p:cNvPr id="2" name="文字方塊 1">
            <a:extLst>
              <a:ext uri="{FF2B5EF4-FFF2-40B4-BE49-F238E27FC236}">
                <a16:creationId xmlns:a16="http://schemas.microsoft.com/office/drawing/2014/main" id="{A038639C-4095-E9BE-93A9-5040B5A3D634}"/>
              </a:ext>
            </a:extLst>
          </p:cNvPr>
          <p:cNvSpPr txBox="1"/>
          <p:nvPr/>
        </p:nvSpPr>
        <p:spPr>
          <a:xfrm flipH="1">
            <a:off x="1203349" y="1267928"/>
            <a:ext cx="5636834" cy="3671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TW" sz="2400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◆</a:t>
            </a:r>
            <a:r>
              <a:rPr lang="zh-TW" altLang="en-US" sz="2400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五月是感恩的季節，在你心中，你最想感謝的家人是誰？他</a:t>
            </a:r>
            <a:r>
              <a:rPr lang="en-US" altLang="zh-TW" sz="2400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/</a:t>
            </a:r>
            <a:r>
              <a:rPr lang="zh-TW" altLang="en-US" sz="2400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她為你做了哪些事？ 請用詩歌</a:t>
            </a:r>
            <a:r>
              <a:rPr lang="en-US" altLang="zh-TW" sz="2400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《</a:t>
            </a:r>
            <a:r>
              <a:rPr lang="zh-TW" altLang="en-US" sz="2400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魔術師爸爸</a:t>
            </a:r>
            <a:r>
              <a:rPr lang="en-US" altLang="zh-TW" sz="2400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》</a:t>
            </a:r>
            <a:r>
              <a:rPr lang="zh-TW" altLang="en-US" sz="2400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格式發揮創意，完成學習單並畫上圖畫。</a:t>
            </a:r>
            <a:br>
              <a:rPr lang="en-US" altLang="zh-TW" sz="2400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endParaRPr lang="en-US" altLang="zh-TW" sz="2400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4" name="圖片 3" descr="一張含有 圖畫, 美工圖案, 哺乳動物, 卡通 的圖片&#10;&#10;自動產生的描述">
            <a:extLst>
              <a:ext uri="{FF2B5EF4-FFF2-40B4-BE49-F238E27FC236}">
                <a16:creationId xmlns:a16="http://schemas.microsoft.com/office/drawing/2014/main" id="{74539E64-60F6-41D5-1F7F-D23DAA5AB7F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40183" y="2571750"/>
            <a:ext cx="2063482" cy="2338972"/>
          </a:xfrm>
          <a:prstGeom prst="rect">
            <a:avLst/>
          </a:prstGeom>
        </p:spPr>
      </p:pic>
      <p:pic>
        <p:nvPicPr>
          <p:cNvPr id="8" name="圖片 7">
            <a:extLst>
              <a:ext uri="{FF2B5EF4-FFF2-40B4-BE49-F238E27FC236}">
                <a16:creationId xmlns:a16="http://schemas.microsoft.com/office/drawing/2014/main" id="{6A2AEF1B-4261-C777-8711-D9B982D3CCF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9333" y="203926"/>
            <a:ext cx="1930401" cy="11841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611282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ENTIMETER_SERIES_ID_KEY" val="alqorr1xht6jmk5d9ack64uo8e8eunx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MOST" val="529.1943"/>
  <p:tag name="RMOST" val="960"/>
  <p:tag name="TMOST" val="0"/>
  <p:tag name="BMOST" val="540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MOST" val="529.1943"/>
  <p:tag name="RMOST" val="960"/>
  <p:tag name="TMOST" val="0"/>
  <p:tag name="BMOST" val="540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MOST" val="98.42693"/>
  <p:tag name="RMOST" val="529.1943"/>
  <p:tag name="TMOST" val="0"/>
  <p:tag name="BMOST" val="540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MOST" val="98.42693"/>
  <p:tag name="RMOST" val="529.1943"/>
  <p:tag name="TMOST" val="0"/>
  <p:tag name="BMOST" val="540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MOST" val="98.42693"/>
  <p:tag name="RMOST" val="529.1943"/>
  <p:tag name="TMOST" val="0"/>
  <p:tag name="BMOST" val="540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MOST" val="529.1943"/>
  <p:tag name="RMOST" val="960"/>
  <p:tag name="TMOST" val="0"/>
  <p:tag name="BMOST" val="540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MOST" val="529.1943"/>
  <p:tag name="RMOST" val="960"/>
  <p:tag name="TMOST" val="0"/>
  <p:tag name="BMOST" val="540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MOST" val="98.42693"/>
  <p:tag name="RMOST" val="529.1943"/>
  <p:tag name="TMOST" val="0"/>
  <p:tag name="BMOST" val="540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MOST" val="529.1943"/>
  <p:tag name="RMOST" val="960"/>
  <p:tag name="TMOST" val="0"/>
  <p:tag name="BMOST" val="540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MOST" val="529.1943"/>
  <p:tag name="RMOST" val="960"/>
  <p:tag name="TMOST" val="0"/>
  <p:tag name="BMOST" val="540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MOST" val="98.42693"/>
  <p:tag name="RMOST" val="529.1943"/>
  <p:tag name="TMOST" val="0"/>
  <p:tag name="BMOST" val="540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MOST" val="98.42693"/>
  <p:tag name="RMOST" val="529.1943"/>
  <p:tag name="TMOST" val="0"/>
  <p:tag name="BMOST" val="540"/>
</p:tagLst>
</file>

<file path=ppt/theme/theme1.xml><?xml version="1.0" encoding="utf-8"?>
<a:theme xmlns:a="http://schemas.openxmlformats.org/drawingml/2006/main" name="Minimalist Korean Aesthetic Pitch Deck by Slidesgo">
  <a:themeElements>
    <a:clrScheme name="Simple Light">
      <a:dk1>
        <a:srgbClr val="1E1E1E"/>
      </a:dk1>
      <a:lt1>
        <a:srgbClr val="664B34"/>
      </a:lt1>
      <a:dk2>
        <a:srgbClr val="887C62"/>
      </a:dk2>
      <a:lt2>
        <a:srgbClr val="D4CBBB"/>
      </a:lt2>
      <a:accent1>
        <a:srgbClr val="E7E2D6"/>
      </a:accent1>
      <a:accent2>
        <a:srgbClr val="F3F3F3"/>
      </a:accent2>
      <a:accent3>
        <a:srgbClr val="E2B0A6"/>
      </a:accent3>
      <a:accent4>
        <a:srgbClr val="FFFFFF"/>
      </a:accent4>
      <a:accent5>
        <a:srgbClr val="FFFFFF"/>
      </a:accent5>
      <a:accent6>
        <a:srgbClr val="FFFFFF"/>
      </a:accent6>
      <a:hlink>
        <a:srgbClr val="1E1E1E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webextensions/_rels/taskpanes.xml.rels><?xml version="1.0" encoding="UTF-8" standalone="yes"?>
<Relationships xmlns="http://schemas.openxmlformats.org/package/2006/relationships"><Relationship Id="rId1" Type="http://schemas.microsoft.com/office/2011/relationships/webextension" Target="webextension1.xml"/></Relationships>
</file>

<file path=ppt/webextensions/_rels/webextension2.xml.rels><?xml version="1.0" encoding="UTF-8" standalone="yes"?>
<Relationships xmlns="http://schemas.openxmlformats.org/package/2006/relationships"><Relationship Id="rId1" Type="http://schemas.openxmlformats.org/officeDocument/2006/relationships/image" Target="../media/image3.png"/></Relationships>
</file>

<file path=ppt/webextensions/_rels/webextension3.xml.rels><?xml version="1.0" encoding="UTF-8" standalone="yes"?>
<Relationships xmlns="http://schemas.openxmlformats.org/package/2006/relationships"><Relationship Id="rId1" Type="http://schemas.openxmlformats.org/officeDocument/2006/relationships/image" Target="../media/image4.png"/></Relationships>
</file>

<file path=ppt/webextensions/_rels/webextension4.xml.rels><?xml version="1.0" encoding="UTF-8" standalone="yes"?>
<Relationships xmlns="http://schemas.openxmlformats.org/package/2006/relationships"><Relationship Id="rId1" Type="http://schemas.openxmlformats.org/officeDocument/2006/relationships/image" Target="../media/image5.png"/></Relationships>
</file>

<file path=ppt/webextensions/_rels/webextension5.xml.rels><?xml version="1.0" encoding="UTF-8" standalone="yes"?>
<Relationships xmlns="http://schemas.openxmlformats.org/package/2006/relationships"><Relationship Id="rId1" Type="http://schemas.openxmlformats.org/officeDocument/2006/relationships/image" Target="../media/image6.png"/></Relationships>
</file>

<file path=ppt/webextensions/taskpanes.xml><?xml version="1.0" encoding="utf-8"?>
<wetp:taskpanes xmlns:wetp="http://schemas.microsoft.com/office/webextensions/taskpanes/2010/11">
  <wetp:taskpane dockstate="right" visibility="0" width="525" row="0">
    <wetp:webextensionref xmlns:r="http://schemas.openxmlformats.org/officeDocument/2006/relationships" r:id="rId1"/>
  </wetp:taskpane>
</wetp:taskpanes>
</file>

<file path=ppt/webextensions/webextension1.xml><?xml version="1.0" encoding="utf-8"?>
<we:webextension xmlns:we="http://schemas.microsoft.com/office/webextensions/webextension/2010/11" id="{3556F409-AB45-4AF2-9CF1-1E60531489C2}">
  <we:reference id="wa104006972" version="1.0.0.0" store="zh-TW" storeType="OMEX"/>
  <we:alternateReferences>
    <we:reference id="wa104006972" version="1.0.0.0" store="wa104006972" storeType="OMEX"/>
  </we:alternateReferences>
  <we:properties/>
  <we:bindings/>
  <we:snapshot xmlns:r="http://schemas.openxmlformats.org/officeDocument/2006/relationships"/>
</we:webextension>
</file>

<file path=ppt/webextensions/webextension2.xml><?xml version="1.0" encoding="utf-8"?>
<we:webextension xmlns:we="http://schemas.microsoft.com/office/webextensions/webextension/2010/11" id="{57E13A68-6C5D-4631-8ADF-D8165222A5CD}">
  <we:reference id="wa104379261" version="4.3.0.0" store="zh-TW" storeType="OMEX"/>
  <we:alternateReferences>
    <we:reference id="WA104379261" version="4.3.0.0" store="" storeType="OMEX"/>
  </we:alternateReferences>
  <we:properties>
    <we:property name="MENTIMETER_QUESTION_ID_KEY" value="&quot;xvghwq1vgi78&quot;"/>
    <we:property name="MENTIMETER_SHOW_JOIN_INSTRUCTIONS" value="&quot;true&quot;"/>
  </we:properties>
  <we:bindings/>
  <we:snapshot xmlns:r="http://schemas.openxmlformats.org/officeDocument/2006/relationships" r:embed="rId1"/>
</we:webextension>
</file>

<file path=ppt/webextensions/webextension3.xml><?xml version="1.0" encoding="utf-8"?>
<we:webextension xmlns:we="http://schemas.microsoft.com/office/webextensions/webextension/2010/11" id="{E553261C-AF1A-4BEC-A931-FF718EB314CE}">
  <we:reference id="wa104379261" version="4.3.0.0" store="zh-TW" storeType="OMEX"/>
  <we:alternateReferences>
    <we:reference id="WA104379261" version="4.3.0.0" store="" storeType="OMEX"/>
  </we:alternateReferences>
  <we:properties>
    <we:property name="MENTIMETER_QUESTION_ID_KEY" value="&quot;h4v1dpdodbwe&quot;"/>
  </we:properties>
  <we:bindings/>
  <we:snapshot xmlns:r="http://schemas.openxmlformats.org/officeDocument/2006/relationships" r:embed="rId1"/>
</we:webextension>
</file>

<file path=ppt/webextensions/webextension4.xml><?xml version="1.0" encoding="utf-8"?>
<we:webextension xmlns:we="http://schemas.microsoft.com/office/webextensions/webextension/2010/11" id="{EA8E9436-D6F3-4834-8D6D-4F9D1100595C}">
  <we:reference id="wa104379261" version="4.3.0.0" store="zh-TW" storeType="OMEX"/>
  <we:alternateReferences>
    <we:reference id="WA104379261" version="4.3.0.0" store="" storeType="OMEX"/>
  </we:alternateReferences>
  <we:properties>
    <we:property name="MENTIMETER_QUESTION_ID_KEY" value="&quot;3eax7ap4wc5r&quot;"/>
  </we:properties>
  <we:bindings/>
  <we:snapshot xmlns:r="http://schemas.openxmlformats.org/officeDocument/2006/relationships" r:embed="rId1"/>
</we:webextension>
</file>

<file path=ppt/webextensions/webextension5.xml><?xml version="1.0" encoding="utf-8"?>
<we:webextension xmlns:we="http://schemas.microsoft.com/office/webextensions/webextension/2010/11" id="{6F0B53D6-2DE5-43D2-8D74-4CD47EB1A147}">
  <we:reference id="wa104379261" version="4.3.0.0" store="zh-TW" storeType="OMEX"/>
  <we:alternateReferences>
    <we:reference id="WA104379261" version="4.3.0.0" store="" storeType="OMEX"/>
  </we:alternateReferences>
  <we:properties>
    <we:property name="MENTIMETER_QUESTION_ID_KEY" value="&quot;68w4g1hxnwaa&quot;"/>
  </we:properties>
  <we:bindings/>
  <we:snapshot xmlns:r="http://schemas.openxmlformats.org/officeDocument/2006/relationships" r:embed="rId1"/>
</we:webextension>
</file>

<file path=docProps/app.xml><?xml version="1.0" encoding="utf-8"?>
<Properties xmlns="http://schemas.openxmlformats.org/officeDocument/2006/extended-properties" xmlns:vt="http://schemas.openxmlformats.org/officeDocument/2006/docPropsVTypes">
  <TotalTime>471</TotalTime>
  <Words>534</Words>
  <Application>Microsoft Office PowerPoint</Application>
  <PresentationFormat>如螢幕大小 (16:9)</PresentationFormat>
  <Paragraphs>40</Paragraphs>
  <Slides>14</Slides>
  <Notes>14</Notes>
  <HiddenSlides>0</HiddenSlides>
  <MMClips>0</MMClips>
  <ScaleCrop>false</ScaleCrop>
  <HeadingPairs>
    <vt:vector size="6" baseType="variant">
      <vt:variant>
        <vt:lpstr>使用字型</vt:lpstr>
      </vt:variant>
      <vt:variant>
        <vt:i4>8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14</vt:i4>
      </vt:variant>
    </vt:vector>
  </HeadingPairs>
  <TitlesOfParts>
    <vt:vector size="23" baseType="lpstr">
      <vt:lpstr>Senty Golden Bell 新蒂金钟体</vt:lpstr>
      <vt:lpstr>Manrope</vt:lpstr>
      <vt:lpstr>微軟正黑體</vt:lpstr>
      <vt:lpstr>Kulim Park SemiBold</vt:lpstr>
      <vt:lpstr>標楷體</vt:lpstr>
      <vt:lpstr>Kulim Park</vt:lpstr>
      <vt:lpstr>Arial</vt:lpstr>
      <vt:lpstr>思源宋體 Heavy</vt:lpstr>
      <vt:lpstr>Minimalist Korean Aesthetic Pitch Deck by Slidesgo</vt:lpstr>
      <vt:lpstr>第七課   魔術師爸爸</vt:lpstr>
      <vt:lpstr>(一)課文內容回顧-溫故知新</vt:lpstr>
      <vt:lpstr>(一)課文內容回顧-溫故知新</vt:lpstr>
      <vt:lpstr>(一)課文內容回顧-溫故知新</vt:lpstr>
      <vt:lpstr>(一)課文內容回顧-溫故知新</vt:lpstr>
      <vt:lpstr>(一)課文內容回顧-溫故知新</vt:lpstr>
      <vt:lpstr>(二)東尋西覓-統整找出共同點</vt:lpstr>
      <vt:lpstr>(三)擴而充之-課文擴寫語詞</vt:lpstr>
      <vt:lpstr>(三)擴而充之-課文擴寫語詞</vt:lpstr>
      <vt:lpstr>(三)擴而充之-課文擴寫</vt:lpstr>
      <vt:lpstr>(三)擴而充之-課文擴寫</vt:lpstr>
      <vt:lpstr>(四)相仿相效-仿寫高手 </vt:lpstr>
      <vt:lpstr>(四)相仿相效-仿寫高手 </vt:lpstr>
      <vt:lpstr>(四)相仿相效-創意寫手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第七課   魔術師爸爸</dc:title>
  <dc:creator>user</dc:creator>
  <cp:lastModifiedBy>姿辰 -</cp:lastModifiedBy>
  <cp:revision>21</cp:revision>
  <dcterms:modified xsi:type="dcterms:W3CDTF">2024-05-10T15:10:34Z</dcterms:modified>
</cp:coreProperties>
</file>