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1" d="100"/>
          <a:sy n="91" d="100"/>
        </p:scale>
        <p:origin x="8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0D07A-F6FB-4B31-940F-21CC766E9EDB}" type="datetimeFigureOut">
              <a:rPr lang="zh-TW" altLang="en-US" smtClean="0"/>
              <a:t>2018/3/8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245B5-4B09-4FFF-95FB-50028C3E50A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353206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0D07A-F6FB-4B31-940F-21CC766E9EDB}" type="datetimeFigureOut">
              <a:rPr lang="zh-TW" altLang="en-US" smtClean="0"/>
              <a:t>2018/3/8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245B5-4B09-4FFF-95FB-50028C3E50A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644557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0D07A-F6FB-4B31-940F-21CC766E9EDB}" type="datetimeFigureOut">
              <a:rPr lang="zh-TW" altLang="en-US" smtClean="0"/>
              <a:t>2018/3/8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245B5-4B09-4FFF-95FB-50028C3E50A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042433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0D07A-F6FB-4B31-940F-21CC766E9EDB}" type="datetimeFigureOut">
              <a:rPr lang="zh-TW" altLang="en-US" smtClean="0"/>
              <a:t>2018/3/8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245B5-4B09-4FFF-95FB-50028C3E50A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699954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0D07A-F6FB-4B31-940F-21CC766E9EDB}" type="datetimeFigureOut">
              <a:rPr lang="zh-TW" altLang="en-US" smtClean="0"/>
              <a:t>2018/3/8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245B5-4B09-4FFF-95FB-50028C3E50A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673140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0D07A-F6FB-4B31-940F-21CC766E9EDB}" type="datetimeFigureOut">
              <a:rPr lang="zh-TW" altLang="en-US" smtClean="0"/>
              <a:t>2018/3/8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245B5-4B09-4FFF-95FB-50028C3E50A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39762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0D07A-F6FB-4B31-940F-21CC766E9EDB}" type="datetimeFigureOut">
              <a:rPr lang="zh-TW" altLang="en-US" smtClean="0"/>
              <a:t>2018/3/8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245B5-4B09-4FFF-95FB-50028C3E50A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521110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0D07A-F6FB-4B31-940F-21CC766E9EDB}" type="datetimeFigureOut">
              <a:rPr lang="zh-TW" altLang="en-US" smtClean="0"/>
              <a:t>2018/3/8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245B5-4B09-4FFF-95FB-50028C3E50A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808347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0D07A-F6FB-4B31-940F-21CC766E9EDB}" type="datetimeFigureOut">
              <a:rPr lang="zh-TW" altLang="en-US" smtClean="0"/>
              <a:t>2018/3/8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245B5-4B09-4FFF-95FB-50028C3E50A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648914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0D07A-F6FB-4B31-940F-21CC766E9EDB}" type="datetimeFigureOut">
              <a:rPr lang="zh-TW" altLang="en-US" smtClean="0"/>
              <a:t>2018/3/8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245B5-4B09-4FFF-95FB-50028C3E50A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132471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0D07A-F6FB-4B31-940F-21CC766E9EDB}" type="datetimeFigureOut">
              <a:rPr lang="zh-TW" altLang="en-US" smtClean="0"/>
              <a:t>2018/3/8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245B5-4B09-4FFF-95FB-50028C3E50A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39534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0D07A-F6FB-4B31-940F-21CC766E9EDB}" type="datetimeFigureOut">
              <a:rPr lang="zh-TW" altLang="en-US" smtClean="0"/>
              <a:t>2018/3/8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245B5-4B09-4FFF-95FB-50028C3E50A3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098285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0D07A-F6FB-4B31-940F-21CC766E9EDB}" type="datetimeFigureOut">
              <a:rPr lang="zh-TW" altLang="en-US" smtClean="0"/>
              <a:t>2018/3/8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245B5-4B09-4FFF-95FB-50028C3E50A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471069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0D07A-F6FB-4B31-940F-21CC766E9EDB}" type="datetimeFigureOut">
              <a:rPr lang="zh-TW" altLang="en-US" smtClean="0"/>
              <a:t>2018/3/8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245B5-4B09-4FFF-95FB-50028C3E50A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012320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圖片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0D07A-F6FB-4B31-940F-21CC766E9EDB}" type="datetimeFigureOut">
              <a:rPr lang="zh-TW" altLang="en-US" smtClean="0"/>
              <a:t>2018/3/8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245B5-4B09-4FFF-95FB-50028C3E50A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157772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0D07A-F6FB-4B31-940F-21CC766E9EDB}" type="datetimeFigureOut">
              <a:rPr lang="zh-TW" altLang="en-US" smtClean="0"/>
              <a:t>2018/3/8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245B5-4B09-4FFF-95FB-50028C3E50A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711676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0D07A-F6FB-4B31-940F-21CC766E9EDB}" type="datetimeFigureOut">
              <a:rPr lang="zh-TW" altLang="en-US" smtClean="0"/>
              <a:t>2018/3/8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245B5-4B09-4FFF-95FB-50028C3E50A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08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D0D07A-F6FB-4B31-940F-21CC766E9EDB}" type="datetimeFigureOut">
              <a:rPr lang="zh-TW" altLang="en-US" smtClean="0"/>
              <a:t>2018/3/8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1245B5-4B09-4FFF-95FB-50028C3E50A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0113612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/>
              <a:t>上課四句</a:t>
            </a:r>
            <a:r>
              <a:rPr lang="zh-TW" altLang="en-US" dirty="0"/>
              <a:t>聯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41206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913795" y="494270"/>
            <a:ext cx="10353762" cy="5296930"/>
          </a:xfrm>
        </p:spPr>
        <p:txBody>
          <a:bodyPr>
            <a:noAutofit/>
          </a:bodyPr>
          <a:lstStyle/>
          <a:p>
            <a:pPr algn="ctr"/>
            <a:r>
              <a:rPr lang="zh-TW" altLang="en-US" sz="4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老師同學大家好</a:t>
            </a:r>
            <a:endParaRPr lang="en-US" altLang="zh-TW" sz="4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4400" dirty="0">
                <a:latin typeface="標楷體" panose="03000509000000000000" pitchFamily="65" charset="-120"/>
                <a:ea typeface="標楷體" panose="03000509000000000000" pitchFamily="65" charset="-120"/>
              </a:rPr>
              <a:t>鬥</a:t>
            </a:r>
            <a:r>
              <a:rPr lang="zh-TW" altLang="en-US" sz="4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陣來上</a:t>
            </a:r>
            <a:r>
              <a:rPr lang="zh-TW" altLang="en-US" sz="4400" dirty="0">
                <a:latin typeface="標楷體" panose="03000509000000000000" pitchFamily="65" charset="-120"/>
                <a:ea typeface="標楷體" panose="03000509000000000000" pitchFamily="65" charset="-120"/>
              </a:rPr>
              <a:t>臺</a:t>
            </a:r>
            <a:r>
              <a:rPr lang="zh-TW" altLang="en-US" sz="4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語課</a:t>
            </a:r>
            <a:endParaRPr lang="en-US" altLang="zh-TW" sz="4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4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坐斜斜，會駝背</a:t>
            </a:r>
            <a:endParaRPr lang="en-US" altLang="zh-TW" sz="4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4400" dirty="0">
                <a:latin typeface="標楷體" panose="03000509000000000000" pitchFamily="65" charset="-120"/>
                <a:ea typeface="標楷體" panose="03000509000000000000" pitchFamily="65" charset="-120"/>
              </a:rPr>
              <a:t>坐</a:t>
            </a:r>
            <a:r>
              <a:rPr lang="zh-TW" altLang="en-US" sz="4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乎正，得人疼</a:t>
            </a:r>
            <a:endParaRPr lang="en-US" altLang="zh-TW" sz="4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4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唱歌遊戲念歌詩</a:t>
            </a:r>
            <a:endParaRPr lang="en-US" altLang="zh-TW" sz="4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4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歡喜上</a:t>
            </a:r>
            <a:r>
              <a:rPr lang="zh-TW" altLang="en-US" sz="4400" dirty="0">
                <a:latin typeface="標楷體" panose="03000509000000000000" pitchFamily="65" charset="-120"/>
                <a:ea typeface="標楷體" panose="03000509000000000000" pitchFamily="65" charset="-120"/>
              </a:rPr>
              <a:t>課</a:t>
            </a:r>
            <a:r>
              <a:rPr lang="zh-TW" altLang="en-US" sz="4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笑咪咪呀</a:t>
            </a:r>
            <a:r>
              <a:rPr lang="zh-TW" altLang="en-US" sz="4400" dirty="0">
                <a:latin typeface="標楷體" panose="03000509000000000000" pitchFamily="65" charset="-120"/>
                <a:ea typeface="標楷體" panose="03000509000000000000" pitchFamily="65" charset="-120"/>
                <a:sym typeface="Symbol" panose="05050102010706020507" pitchFamily="18" charset="2"/>
              </a:rPr>
              <a:t></a:t>
            </a:r>
            <a:r>
              <a:rPr lang="zh-TW" altLang="en-US" sz="4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笑咪咪</a:t>
            </a:r>
            <a:endParaRPr lang="zh-TW" altLang="en-US" sz="4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439904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47698" y="490536"/>
            <a:ext cx="6033543" cy="6123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7228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36633" y="0"/>
            <a:ext cx="8029902" cy="3435896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93269" y="-57150"/>
            <a:ext cx="4298731" cy="3493046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435896"/>
            <a:ext cx="8513380" cy="3422103"/>
          </a:xfrm>
          <a:prstGeom prst="rect">
            <a:avLst/>
          </a:prstGeom>
        </p:spPr>
      </p:pic>
      <p:pic>
        <p:nvPicPr>
          <p:cNvPr id="8" name="內容版面配置區 3"/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8513380" y="3342290"/>
            <a:ext cx="3678620" cy="367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598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942100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756727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6600" dirty="0">
                <a:effectLst/>
              </a:rPr>
              <a:t>丟丟銅仔</a:t>
            </a:r>
            <a:endParaRPr lang="zh-TW" altLang="en-US" sz="66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zh-TW" altLang="en-US" sz="5400" dirty="0">
                <a:effectLst/>
              </a:rPr>
              <a:t>火車行到伊都，阿末伊都</a:t>
            </a:r>
            <a:r>
              <a:rPr lang="zh-TW" altLang="en-US" sz="5400" b="1" dirty="0">
                <a:effectLst/>
              </a:rPr>
              <a:t>丟</a:t>
            </a:r>
            <a:r>
              <a:rPr lang="zh-TW" altLang="en-US" sz="5400" dirty="0">
                <a:effectLst/>
              </a:rPr>
              <a:t>，唉唷磅空內。 磅空的水伊都，</a:t>
            </a:r>
            <a:r>
              <a:rPr lang="zh-TW" altLang="en-US" sz="5400" b="1" dirty="0">
                <a:effectLst/>
              </a:rPr>
              <a:t>丟丟銅仔</a:t>
            </a:r>
            <a:r>
              <a:rPr lang="zh-TW" altLang="en-US" sz="5400" dirty="0">
                <a:effectLst/>
              </a:rPr>
              <a:t>伊都，阿末伊都，</a:t>
            </a:r>
            <a:r>
              <a:rPr lang="zh-TW" altLang="en-US" sz="5400" b="1" dirty="0">
                <a:effectLst/>
              </a:rPr>
              <a:t>丟仔</a:t>
            </a:r>
            <a:r>
              <a:rPr lang="zh-TW" altLang="en-US" sz="5400" dirty="0">
                <a:effectLst/>
              </a:rPr>
              <a:t>伊都滴落來。</a:t>
            </a:r>
            <a:endParaRPr lang="zh-TW" altLang="en-US" sz="5400" dirty="0"/>
          </a:p>
        </p:txBody>
      </p:sp>
    </p:spTree>
    <p:extLst>
      <p:ext uri="{BB962C8B-B14F-4D97-AF65-F5344CB8AC3E}">
        <p14:creationId xmlns:p14="http://schemas.microsoft.com/office/powerpoint/2010/main" val="3129949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2A5B7F"/>
      </a:dk2>
      <a:lt2>
        <a:srgbClr val="ABDAFC"/>
      </a:lt2>
      <a:accent1>
        <a:srgbClr val="9EC544"/>
      </a:accent1>
      <a:accent2>
        <a:srgbClr val="50BEA3"/>
      </a:accent2>
      <a:accent3>
        <a:srgbClr val="4A9CCC"/>
      </a:accent3>
      <a:accent4>
        <a:srgbClr val="9A66CA"/>
      </a:accent4>
      <a:accent5>
        <a:srgbClr val="C54F71"/>
      </a:accent5>
      <a:accent6>
        <a:srgbClr val="DE9C3C"/>
      </a:accent6>
      <a:hlink>
        <a:srgbClr val="6BA9DA"/>
      </a:hlink>
      <a:folHlink>
        <a:srgbClr val="A0BCD3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TM04033921[[fn=大馬士革風]]</Template>
  <TotalTime>163</TotalTime>
  <Words>87</Words>
  <Application>Microsoft Office PowerPoint</Application>
  <PresentationFormat>寬螢幕</PresentationFormat>
  <Paragraphs>9</Paragraphs>
  <Slides>6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6</vt:i4>
      </vt:variant>
    </vt:vector>
  </HeadingPairs>
  <TitlesOfParts>
    <vt:vector size="13" baseType="lpstr">
      <vt:lpstr>新細明體</vt:lpstr>
      <vt:lpstr>標楷體</vt:lpstr>
      <vt:lpstr>Arial</vt:lpstr>
      <vt:lpstr>Bookman Old Style</vt:lpstr>
      <vt:lpstr>Rockwell</vt:lpstr>
      <vt:lpstr>Symbol</vt:lpstr>
      <vt:lpstr>Damask</vt:lpstr>
      <vt:lpstr>上課四句聯</vt:lpstr>
      <vt:lpstr>PowerPoint 簡報</vt:lpstr>
      <vt:lpstr>PowerPoint 簡報</vt:lpstr>
      <vt:lpstr>PowerPoint 簡報</vt:lpstr>
      <vt:lpstr>PowerPoint 簡報</vt:lpstr>
      <vt:lpstr>丟丟銅仔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上課四句聯</dc:title>
  <dc:creator>user</dc:creator>
  <cp:lastModifiedBy>USER</cp:lastModifiedBy>
  <cp:revision>8</cp:revision>
  <dcterms:created xsi:type="dcterms:W3CDTF">2017-10-20T00:38:14Z</dcterms:created>
  <dcterms:modified xsi:type="dcterms:W3CDTF">2018-03-08T06:32:20Z</dcterms:modified>
</cp:coreProperties>
</file>