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77" r:id="rId4"/>
    <p:sldId id="268" r:id="rId5"/>
    <p:sldId id="269" r:id="rId6"/>
    <p:sldId id="270" r:id="rId7"/>
    <p:sldId id="273" r:id="rId8"/>
    <p:sldId id="271" r:id="rId9"/>
    <p:sldId id="274" r:id="rId10"/>
    <p:sldId id="278" r:id="rId11"/>
    <p:sldId id="280" r:id="rId12"/>
    <p:sldId id="279" r:id="rId13"/>
    <p:sldId id="281" r:id="rId14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1A68B-0C51-4DA6-8451-9069E3C3E9A0}" type="datetimeFigureOut">
              <a:rPr lang="zh-TW" altLang="en-US" smtClean="0"/>
              <a:t>2024/5/6/Monday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A4242-1D25-47EE-B7B9-DD8F114160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9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1A68B-0C51-4DA6-8451-9069E3C3E9A0}" type="datetimeFigureOut">
              <a:rPr lang="zh-TW" altLang="en-US" smtClean="0"/>
              <a:t>2024/5/6/Monday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A4242-1D25-47EE-B7B9-DD8F114160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1309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1A68B-0C51-4DA6-8451-9069E3C3E9A0}" type="datetimeFigureOut">
              <a:rPr lang="zh-TW" altLang="en-US" smtClean="0"/>
              <a:t>2024/5/6/Monday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A4242-1D25-47EE-B7B9-DD8F114160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3553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1A68B-0C51-4DA6-8451-9069E3C3E9A0}" type="datetimeFigureOut">
              <a:rPr lang="zh-TW" altLang="en-US" smtClean="0"/>
              <a:t>2024/5/6/Monday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A4242-1D25-47EE-B7B9-DD8F114160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0604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1A68B-0C51-4DA6-8451-9069E3C3E9A0}" type="datetimeFigureOut">
              <a:rPr lang="zh-TW" altLang="en-US" smtClean="0"/>
              <a:t>2024/5/6/Monday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A4242-1D25-47EE-B7B9-DD8F114160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5906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1A68B-0C51-4DA6-8451-9069E3C3E9A0}" type="datetimeFigureOut">
              <a:rPr lang="zh-TW" altLang="en-US" smtClean="0"/>
              <a:t>2024/5/6/Monday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A4242-1D25-47EE-B7B9-DD8F114160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6088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1A68B-0C51-4DA6-8451-9069E3C3E9A0}" type="datetimeFigureOut">
              <a:rPr lang="zh-TW" altLang="en-US" smtClean="0"/>
              <a:t>2024/5/6/Monday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A4242-1D25-47EE-B7B9-DD8F114160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1376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1A68B-0C51-4DA6-8451-9069E3C3E9A0}" type="datetimeFigureOut">
              <a:rPr lang="zh-TW" altLang="en-US" smtClean="0"/>
              <a:t>2024/5/6/Monday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A4242-1D25-47EE-B7B9-DD8F114160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1222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1A68B-0C51-4DA6-8451-9069E3C3E9A0}" type="datetimeFigureOut">
              <a:rPr lang="zh-TW" altLang="en-US" smtClean="0"/>
              <a:t>2024/5/6/Monday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A4242-1D25-47EE-B7B9-DD8F114160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9212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1A68B-0C51-4DA6-8451-9069E3C3E9A0}" type="datetimeFigureOut">
              <a:rPr lang="zh-TW" altLang="en-US" smtClean="0"/>
              <a:t>2024/5/6/Monday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A4242-1D25-47EE-B7B9-DD8F114160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3481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1A68B-0C51-4DA6-8451-9069E3C3E9A0}" type="datetimeFigureOut">
              <a:rPr lang="zh-TW" altLang="en-US" smtClean="0"/>
              <a:t>2024/5/6/Monday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A4242-1D25-47EE-B7B9-DD8F114160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7908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1A68B-0C51-4DA6-8451-9069E3C3E9A0}" type="datetimeFigureOut">
              <a:rPr lang="zh-TW" altLang="en-US" smtClean="0"/>
              <a:t>2024/5/6/Monday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A4242-1D25-47EE-B7B9-DD8F114160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6298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第十一課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zh-TW" altLang="en-US" sz="13800" dirty="0">
                <a:latin typeface="標楷體" panose="03000509000000000000" pitchFamily="65" charset="-120"/>
                <a:ea typeface="標楷體" panose="03000509000000000000" pitchFamily="65" charset="-120"/>
              </a:rPr>
              <a:t>豆粥婆婆</a:t>
            </a:r>
          </a:p>
        </p:txBody>
      </p:sp>
    </p:spTree>
    <p:extLst>
      <p:ext uri="{BB962C8B-B14F-4D97-AF65-F5344CB8AC3E}">
        <p14:creationId xmlns:p14="http://schemas.microsoft.com/office/powerpoint/2010/main" val="134797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6957" y="612392"/>
            <a:ext cx="11316334" cy="4974592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17741" y="1766316"/>
            <a:ext cx="1289304" cy="4846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打跑老虎</a:t>
            </a:r>
          </a:p>
        </p:txBody>
      </p:sp>
      <p:sp>
        <p:nvSpPr>
          <p:cNvPr id="6" name="矩形 5"/>
          <p:cNvSpPr/>
          <p:nvPr/>
        </p:nvSpPr>
        <p:spPr>
          <a:xfrm>
            <a:off x="5391912" y="1766316"/>
            <a:ext cx="1289304" cy="4846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虎口逃生</a:t>
            </a:r>
          </a:p>
        </p:txBody>
      </p:sp>
      <p:sp>
        <p:nvSpPr>
          <p:cNvPr id="7" name="矩形 6"/>
          <p:cNvSpPr/>
          <p:nvPr/>
        </p:nvSpPr>
        <p:spPr>
          <a:xfrm>
            <a:off x="7540752" y="1734312"/>
            <a:ext cx="1289304" cy="4846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團結抗虎</a:t>
            </a:r>
          </a:p>
        </p:txBody>
      </p:sp>
      <p:sp>
        <p:nvSpPr>
          <p:cNvPr id="8" name="矩形 7"/>
          <p:cNvSpPr/>
          <p:nvPr/>
        </p:nvSpPr>
        <p:spPr>
          <a:xfrm>
            <a:off x="3243072" y="1734312"/>
            <a:ext cx="1289304" cy="4846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豆粥婆婆</a:t>
            </a:r>
            <a:endParaRPr lang="zh-TW" altLang="en-US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87724" y="4956048"/>
            <a:ext cx="3328416" cy="7863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很會煮豆粥的婆婆</a:t>
            </a:r>
            <a:endParaRPr lang="zh-TW" altLang="en-US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64826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9600" dirty="0">
                <a:latin typeface="標楷體" panose="03000509000000000000" pitchFamily="65" charset="-120"/>
                <a:ea typeface="標楷體" panose="03000509000000000000" pitchFamily="65" charset="-120"/>
              </a:rPr>
              <a:t>討論時間</a:t>
            </a:r>
          </a:p>
        </p:txBody>
      </p:sp>
    </p:spTree>
    <p:extLst>
      <p:ext uri="{BB962C8B-B14F-4D97-AF65-F5344CB8AC3E}">
        <p14:creationId xmlns:p14="http://schemas.microsoft.com/office/powerpoint/2010/main" val="309460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61679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一、故事中豆粥婆婆看到老虎時，說了一句話「山神爺啊！等到冬至，我喝過豆粥，您再吃我好嗎？」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2412854"/>
            <a:ext cx="10515600" cy="4351338"/>
          </a:xfrm>
        </p:spPr>
        <p:txBody>
          <a:bodyPr/>
          <a:lstStyle/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你認為文中的「山神爺」指的是誰？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我認為文中的「山神爺」指的是</a:t>
            </a:r>
            <a:r>
              <a:rPr lang="zh-TW" altLang="en-US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　　                    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因為：            </a:t>
            </a:r>
            <a:r>
              <a:rPr lang="zh-TW" altLang="en-US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　　　　　　　　　　　　　　　　　　　　　　</a:t>
            </a:r>
          </a:p>
          <a:p>
            <a:endParaRPr lang="zh-TW" altLang="en-US" u="sng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1670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88879" y="1718501"/>
            <a:ext cx="10515600" cy="1334072"/>
          </a:xfrm>
        </p:spPr>
        <p:txBody>
          <a:bodyPr>
            <a:normAutofit fontScale="90000"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如果你是豆粥婆婆，會等到冬至那天，煮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完豆粥坐在草蓆上放聲大哭嗎？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★參考句型：「先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接著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最後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b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b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6805" y="2773581"/>
            <a:ext cx="10515600" cy="4351338"/>
          </a:xfrm>
        </p:spPr>
        <p:txBody>
          <a:bodyPr/>
          <a:lstStyle/>
          <a:p>
            <a:endParaRPr lang="en-US" altLang="zh-TW" dirty="0"/>
          </a:p>
          <a:p>
            <a:endParaRPr lang="en-US" altLang="zh-TW" dirty="0"/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如果我是豆粥婆婆， </a:t>
            </a:r>
          </a:p>
        </p:txBody>
      </p:sp>
    </p:spTree>
    <p:extLst>
      <p:ext uri="{BB962C8B-B14F-4D97-AF65-F5344CB8AC3E}">
        <p14:creationId xmlns:p14="http://schemas.microsoft.com/office/powerpoint/2010/main" val="2660521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57484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二、如果你是作者，在老虎聽到豆粥婆婆的苦苦哀求之後，你會設計讓老虎答應她或是讓老虎馬上吃掉她？為什麼？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2385925"/>
            <a:ext cx="10515600" cy="4351338"/>
          </a:xfrm>
        </p:spPr>
        <p:txBody>
          <a:bodyPr/>
          <a:lstStyle/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如果我是作者，</a:t>
            </a:r>
          </a:p>
        </p:txBody>
      </p:sp>
    </p:spTree>
    <p:extLst>
      <p:ext uri="{BB962C8B-B14F-4D97-AF65-F5344CB8AC3E}">
        <p14:creationId xmlns:p14="http://schemas.microsoft.com/office/powerpoint/2010/main" val="1716671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749173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三、想像一下，如果你是豆粥婆婆家的器物，例如：叉子、生火用的木柴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你會排在什麼順序，接著用什麼方法來對付老虎呢？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40664" y="2697479"/>
            <a:ext cx="10613136" cy="3479483"/>
          </a:xfrm>
        </p:spPr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7643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74320" y="155448"/>
            <a:ext cx="11804904" cy="6629400"/>
          </a:xfrm>
        </p:spPr>
        <p:txBody>
          <a:bodyPr/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四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我會改寫：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　我們知道說故事的方法有很多種：</a:t>
            </a: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⒈敘述的方式：能簡潔的說明事件，提供讀者以旁觀者的</a:t>
            </a: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　　　　　　　角度看整篇故事的發展。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⒉對話方式：能讓人彷彿身在現場，感受各種角色的生動</a:t>
            </a: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　　　　　　表演。</a:t>
            </a:r>
          </a:p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7462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四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我會改寫：</a:t>
            </a:r>
            <a:b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53007" y="1257801"/>
            <a:ext cx="1121695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對話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可以加入人物的表情、心情跟動作，讓讀者更了解角色。我們知道對話句的書寫可以有不同的變化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選擇一種對話句的書寫方式，將下列「敘述句」改寫為「對話句」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敘述句：「婆婆聽完，抹了淚，歡喜的請大家一起喝粥。」</a:t>
            </a:r>
          </a:p>
          <a:p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提示：□角色在前   句子→婆婆：「         」　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□角色在後　 句子→「       」婆婆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□表情　□心情　□動作</a:t>
            </a:r>
          </a:p>
        </p:txBody>
      </p:sp>
    </p:spTree>
    <p:extLst>
      <p:ext uri="{BB962C8B-B14F-4D97-AF65-F5344CB8AC3E}">
        <p14:creationId xmlns:p14="http://schemas.microsoft.com/office/powerpoint/2010/main" val="339596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2220"/>
            <a:ext cx="6654348" cy="3743071"/>
          </a:xfr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144" y="2990659"/>
            <a:ext cx="6647688" cy="3739325"/>
          </a:xfrm>
          <a:prstGeom prst="rect">
            <a:avLst/>
          </a:prstGeom>
        </p:spPr>
      </p:pic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801624" y="227965"/>
            <a:ext cx="10515600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學生課堂回答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535856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45008" y="0"/>
            <a:ext cx="10515600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學生課堂回答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19" b="30020"/>
          <a:stretch/>
        </p:blipFill>
        <p:spPr>
          <a:xfrm>
            <a:off x="-91439" y="1085979"/>
            <a:ext cx="6108191" cy="3025392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94" b="20041"/>
          <a:stretch/>
        </p:blipFill>
        <p:spPr>
          <a:xfrm>
            <a:off x="6126480" y="1849374"/>
            <a:ext cx="5678424" cy="4523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9339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97" b="37579"/>
          <a:stretch/>
        </p:blipFill>
        <p:spPr>
          <a:xfrm>
            <a:off x="0" y="1225296"/>
            <a:ext cx="7621628" cy="2843784"/>
          </a:xfrm>
          <a:prstGeom prst="rect">
            <a:avLst/>
          </a:prstGeom>
        </p:spPr>
      </p:pic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819912" y="182245"/>
            <a:ext cx="10515600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學生課堂回答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" t="-720" r="-810" b="44083"/>
          <a:stretch/>
        </p:blipFill>
        <p:spPr>
          <a:xfrm>
            <a:off x="4661408" y="4279075"/>
            <a:ext cx="6774688" cy="2158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0006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46176" y="0"/>
            <a:ext cx="10515600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學生課堂回答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36" b="52162"/>
          <a:stretch/>
        </p:blipFill>
        <p:spPr>
          <a:xfrm>
            <a:off x="128016" y="1225138"/>
            <a:ext cx="9089136" cy="2706624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82" b="46505"/>
          <a:stretch/>
        </p:blipFill>
        <p:spPr>
          <a:xfrm>
            <a:off x="2414016" y="3643568"/>
            <a:ext cx="9336024" cy="302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8476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303</Words>
  <Application>Microsoft Office PowerPoint</Application>
  <PresentationFormat>寬螢幕</PresentationFormat>
  <Paragraphs>48</Paragraphs>
  <Slides>13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9" baseType="lpstr">
      <vt:lpstr>新細明體</vt:lpstr>
      <vt:lpstr>標楷體</vt:lpstr>
      <vt:lpstr>Arial</vt:lpstr>
      <vt:lpstr>Calibri</vt:lpstr>
      <vt:lpstr>Calibri Light</vt:lpstr>
      <vt:lpstr>Office 佈景主題</vt:lpstr>
      <vt:lpstr>第十一課</vt:lpstr>
      <vt:lpstr>PowerPoint 簡報</vt:lpstr>
      <vt:lpstr>PowerPoint 簡報</vt:lpstr>
      <vt:lpstr>一、故事中豆粥婆婆看到老虎時，說了一句話「山神爺啊！等到冬至，我喝過豆粥，您再吃我好嗎？」</vt:lpstr>
      <vt:lpstr>(二)如果你是豆粥婆婆，會等到冬至那天，煮  完豆粥坐在草蓆上放聲大哭嗎？  ★參考句型：「先……接著……最後……」   </vt:lpstr>
      <vt:lpstr>二、如果你是作者，在老虎聽到豆粥婆婆的苦苦哀求之後，你會設計讓老虎答應她或是讓老虎馬上吃掉她？為什麼？</vt:lpstr>
      <vt:lpstr>三、想像一下，如果你是豆粥婆婆家的器物，例如：叉子、生火用的木柴…你會排在什麼順序，接著用什麼方法來對付老虎呢？</vt:lpstr>
      <vt:lpstr>PowerPoint 簡報</vt:lpstr>
      <vt:lpstr>(四)我會改寫： </vt:lpstr>
      <vt:lpstr>學生課堂回答</vt:lpstr>
      <vt:lpstr>學生課堂回答</vt:lpstr>
      <vt:lpstr>學生課堂回答</vt:lpstr>
      <vt:lpstr>學生課堂回答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22</cp:revision>
  <dcterms:created xsi:type="dcterms:W3CDTF">2023-11-20T05:39:56Z</dcterms:created>
  <dcterms:modified xsi:type="dcterms:W3CDTF">2024-05-06T00:42:51Z</dcterms:modified>
</cp:coreProperties>
</file>