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69" d="100"/>
          <a:sy n="69" d="100"/>
        </p:scale>
        <p:origin x="581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422B1-8828-4DCA-93B3-2C5ED3C3D41D}" type="datetimeFigureOut">
              <a:rPr lang="zh-TW" altLang="en-US" smtClean="0"/>
              <a:t>2021/5/25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15F7C-9981-49BE-942C-B90C9CCA35C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3029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422B1-8828-4DCA-93B3-2C5ED3C3D41D}" type="datetimeFigureOut">
              <a:rPr lang="zh-TW" altLang="en-US" smtClean="0"/>
              <a:t>2021/5/25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15F7C-9981-49BE-942C-B90C9CCA35C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910280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422B1-8828-4DCA-93B3-2C5ED3C3D41D}" type="datetimeFigureOut">
              <a:rPr lang="zh-TW" altLang="en-US" smtClean="0"/>
              <a:t>2021/5/25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15F7C-9981-49BE-942C-B90C9CCA35C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50948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422B1-8828-4DCA-93B3-2C5ED3C3D41D}" type="datetimeFigureOut">
              <a:rPr lang="zh-TW" altLang="en-US" smtClean="0"/>
              <a:t>2021/5/25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15F7C-9981-49BE-942C-B90C9CCA35C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28289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422B1-8828-4DCA-93B3-2C5ED3C3D41D}" type="datetimeFigureOut">
              <a:rPr lang="zh-TW" altLang="en-US" smtClean="0"/>
              <a:t>2021/5/25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15F7C-9981-49BE-942C-B90C9CCA35C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08931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422B1-8828-4DCA-93B3-2C5ED3C3D41D}" type="datetimeFigureOut">
              <a:rPr lang="zh-TW" altLang="en-US" smtClean="0"/>
              <a:t>2021/5/25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15F7C-9981-49BE-942C-B90C9CCA35C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0127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422B1-8828-4DCA-93B3-2C5ED3C3D41D}" type="datetimeFigureOut">
              <a:rPr lang="zh-TW" altLang="en-US" smtClean="0"/>
              <a:t>2021/5/25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15F7C-9981-49BE-942C-B90C9CCA35C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99802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422B1-8828-4DCA-93B3-2C5ED3C3D41D}" type="datetimeFigureOut">
              <a:rPr lang="zh-TW" altLang="en-US" smtClean="0"/>
              <a:t>2021/5/25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15F7C-9981-49BE-942C-B90C9CCA35C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1259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422B1-8828-4DCA-93B3-2C5ED3C3D41D}" type="datetimeFigureOut">
              <a:rPr lang="zh-TW" altLang="en-US" smtClean="0"/>
              <a:t>2021/5/25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15F7C-9981-49BE-942C-B90C9CCA35C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19077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422B1-8828-4DCA-93B3-2C5ED3C3D41D}" type="datetimeFigureOut">
              <a:rPr lang="zh-TW" altLang="en-US" smtClean="0"/>
              <a:t>2021/5/25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15F7C-9981-49BE-942C-B90C9CCA35C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540363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422B1-8828-4DCA-93B3-2C5ED3C3D41D}" type="datetimeFigureOut">
              <a:rPr lang="zh-TW" altLang="en-US" smtClean="0"/>
              <a:t>2021/5/25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15F7C-9981-49BE-942C-B90C9CCA35C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88331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B422B1-8828-4DCA-93B3-2C5ED3C3D41D}" type="datetimeFigureOut">
              <a:rPr lang="zh-TW" altLang="en-US" smtClean="0"/>
              <a:t>2021/5/25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715F7C-9981-49BE-942C-B90C9CCA35C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05455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4091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064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8732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9502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0859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0686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3958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6559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769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1610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7332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6184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6686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9714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8947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2865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寬螢幕</PresentationFormat>
  <Paragraphs>0</Paragraphs>
  <Slides>16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16</vt:i4>
      </vt:variant>
    </vt:vector>
  </HeadingPairs>
  <TitlesOfParts>
    <vt:vector size="21" baseType="lpstr">
      <vt:lpstr>新細明體</vt:lpstr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3</cp:revision>
  <dcterms:created xsi:type="dcterms:W3CDTF">2021-05-25T02:05:50Z</dcterms:created>
  <dcterms:modified xsi:type="dcterms:W3CDTF">2021-05-25T08:08:32Z</dcterms:modified>
</cp:coreProperties>
</file>