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media/image1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media/image2.jpeg" ContentType="image/jpeg"/>
  <Override PartName="/ppt/media/image3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</p:sldIdLst>
  <p:sldSz cx="9144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E7F3F4"/>
          </a:solidFill>
        </a:fill>
      </a:tcStyle>
    </a:wholeTbl>
    <a:band2H>
      <a:tcTxStyle b="def" i="def"/>
      <a:tcStyle>
        <a:tcBdr/>
        <a:fill>
          <a:solidFill>
            <a:srgbClr val="F3F9FA"/>
          </a:solidFill>
        </a:fill>
      </a:tcStyle>
    </a:band2H>
    <a:firstCol>
      <a:tcTxStyle b="on" i="off">
        <a:fontRef idx="maj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wholeTbl>
    <a:band2H>
      <a:tcTxStyle b="def" i="def"/>
      <a:tcStyle>
        <a:tcBdr/>
        <a:fill>
          <a:solidFill>
            <a:schemeClr val="accent3">
              <a:lumOff val="44000"/>
            </a:schemeClr>
          </a:solidFill>
        </a:fill>
      </a:tcStyle>
    </a:band2H>
    <a:firstCol>
      <a:tcTxStyle b="on" i="off">
        <a:fontRef idx="maj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firstCol>
    <a:lastRow>
      <a:tcTxStyle b="on" i="off">
        <a:fontRef idx="maj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lastRow>
    <a:firstRow>
      <a:tcTxStyle b="on" i="off">
        <a:fontRef idx="maj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CCCCD9"/>
          </a:solidFill>
        </a:fill>
      </a:tcStyle>
    </a:wholeTbl>
    <a:band2H>
      <a:tcTxStyle b="def" i="def"/>
      <a:tcStyle>
        <a:tcBdr/>
        <a:fill>
          <a:solidFill>
            <a:srgbClr val="E7E7ED"/>
          </a:solidFill>
        </a:fill>
      </a:tcStyle>
    </a:band2H>
    <a:firstCol>
      <a:tcTxStyle b="on" i="off">
        <a:fontRef idx="maj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chemeClr val="accent3">
              <a:lumOff val="44000"/>
            </a:schemeClr>
          </a:solidFill>
        </a:fill>
      </a:tcStyle>
    </a:band2H>
    <a:firstCol>
      <a:tcTxStyle b="on" i="off">
        <a:fontRef idx="maj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lastRow>
    <a:firstRow>
      <a:tcTxStyle b="on" i="off">
        <a:fontRef idx="maj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chemeClr val="accent3">
              <a:lumOff val="44000"/>
            </a:schemeClr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0" name="Shape 110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j-lt"/>
        <a:ea typeface="+mj-ea"/>
        <a:cs typeface="+mj-cs"/>
        <a:sym typeface="Arial"/>
      </a:defRPr>
    </a:lvl1pPr>
    <a:lvl2pPr indent="228600" latinLnBrk="0">
      <a:defRPr sz="1200">
        <a:latin typeface="+mj-lt"/>
        <a:ea typeface="+mj-ea"/>
        <a:cs typeface="+mj-cs"/>
        <a:sym typeface="Arial"/>
      </a:defRPr>
    </a:lvl2pPr>
    <a:lvl3pPr indent="457200" latinLnBrk="0">
      <a:defRPr sz="1200">
        <a:latin typeface="+mj-lt"/>
        <a:ea typeface="+mj-ea"/>
        <a:cs typeface="+mj-cs"/>
        <a:sym typeface="Arial"/>
      </a:defRPr>
    </a:lvl3pPr>
    <a:lvl4pPr indent="685800" latinLnBrk="0">
      <a:defRPr sz="1200">
        <a:latin typeface="+mj-lt"/>
        <a:ea typeface="+mj-ea"/>
        <a:cs typeface="+mj-cs"/>
        <a:sym typeface="Arial"/>
      </a:defRPr>
    </a:lvl4pPr>
    <a:lvl5pPr indent="914400" latinLnBrk="0">
      <a:defRPr sz="1200">
        <a:latin typeface="+mj-lt"/>
        <a:ea typeface="+mj-ea"/>
        <a:cs typeface="+mj-cs"/>
        <a:sym typeface="Arial"/>
      </a:defRPr>
    </a:lvl5pPr>
    <a:lvl6pPr indent="1143000" latinLnBrk="0">
      <a:defRPr sz="1200">
        <a:latin typeface="+mj-lt"/>
        <a:ea typeface="+mj-ea"/>
        <a:cs typeface="+mj-cs"/>
        <a:sym typeface="Arial"/>
      </a:defRPr>
    </a:lvl6pPr>
    <a:lvl7pPr indent="1371600" latinLnBrk="0">
      <a:defRPr sz="1200">
        <a:latin typeface="+mj-lt"/>
        <a:ea typeface="+mj-ea"/>
        <a:cs typeface="+mj-cs"/>
        <a:sym typeface="Arial"/>
      </a:defRPr>
    </a:lvl7pPr>
    <a:lvl8pPr indent="1600200" latinLnBrk="0">
      <a:defRPr sz="1200">
        <a:latin typeface="+mj-lt"/>
        <a:ea typeface="+mj-ea"/>
        <a:cs typeface="+mj-cs"/>
        <a:sym typeface="Arial"/>
      </a:defRPr>
    </a:lvl8pPr>
    <a:lvl9pPr indent="1828800" latinLnBrk="0">
      <a:defRPr sz="1200">
        <a:latin typeface="+mj-lt"/>
        <a:ea typeface="+mj-ea"/>
        <a:cs typeface="+mj-cs"/>
        <a:sym typeface="Arial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None/>
            </a:lvl1pPr>
            <a:lvl2pPr marL="0" indent="457200" algn="ctr">
              <a:buSzTx/>
              <a:buNone/>
            </a:lvl2pPr>
            <a:lvl3pPr marL="0" indent="914400" algn="ctr">
              <a:buSzTx/>
              <a:buNone/>
            </a:lvl3pPr>
            <a:lvl4pPr marL="0" indent="1371600" algn="ctr">
              <a:buSzTx/>
              <a:buNone/>
            </a:lvl4pPr>
            <a:lvl5pPr marL="0" indent="1828800" algn="ctr">
              <a:buSzTx/>
              <a:buNone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1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/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b="1" cap="all" sz="4000"/>
            </a:lvl1pPr>
          </a:lstStyle>
          <a:p>
            <a:pPr/>
            <a:r>
              <a:t>Title Text</a:t>
            </a:r>
          </a:p>
        </p:txBody>
      </p:sp>
      <p:sp>
        <p:nvSpPr>
          <p:cNvPr id="30" name="Body Level One…"/>
          <p:cNvSpPr txBox="1"/>
          <p:nvPr>
            <p:ph type="body" sz="quarter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None/>
              <a:defRPr sz="2000"/>
            </a:lvl1pPr>
            <a:lvl2pPr marL="0" indent="457200">
              <a:spcBef>
                <a:spcPts val="400"/>
              </a:spcBef>
              <a:buSzTx/>
              <a:buNone/>
              <a:defRPr sz="2000"/>
            </a:lvl2pPr>
            <a:lvl3pPr marL="0" indent="914400">
              <a:spcBef>
                <a:spcPts val="400"/>
              </a:spcBef>
              <a:buSzTx/>
              <a:buNone/>
              <a:defRPr sz="2000"/>
            </a:lvl3pPr>
            <a:lvl4pPr marL="0" indent="1371600">
              <a:spcBef>
                <a:spcPts val="400"/>
              </a:spcBef>
              <a:buSzTx/>
              <a:buNone/>
              <a:defRPr sz="2000"/>
            </a:lvl4pPr>
            <a:lvl5pPr marL="0" indent="1828800">
              <a:spcBef>
                <a:spcPts val="400"/>
              </a:spcBef>
              <a:buSzTx/>
              <a:buNone/>
              <a:defRPr sz="20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9" name="Body Level One…"/>
          <p:cNvSpPr txBox="1"/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8" name="Body Level One…"/>
          <p:cNvSpPr txBox="1"/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None/>
              <a:defRPr b="1" sz="2400"/>
            </a:lvl1pPr>
            <a:lvl2pPr marL="0" indent="457200">
              <a:spcBef>
                <a:spcPts val="500"/>
              </a:spcBef>
              <a:buSzTx/>
              <a:buNone/>
              <a:defRPr b="1" sz="2400"/>
            </a:lvl2pPr>
            <a:lvl3pPr marL="0" indent="914400">
              <a:spcBef>
                <a:spcPts val="500"/>
              </a:spcBef>
              <a:buSzTx/>
              <a:buNone/>
              <a:defRPr b="1" sz="2400"/>
            </a:lvl3pPr>
            <a:lvl4pPr marL="0" indent="1371600">
              <a:spcBef>
                <a:spcPts val="500"/>
              </a:spcBef>
              <a:buSzTx/>
              <a:buNone/>
              <a:defRPr b="1" sz="2400"/>
            </a:lvl4pPr>
            <a:lvl5pPr marL="0" indent="1828800">
              <a:spcBef>
                <a:spcPts val="500"/>
              </a:spcBef>
              <a:buSzTx/>
              <a:buNone/>
              <a:defRPr b="1" sz="2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文字版面配置區 4"/>
          <p:cNvSpPr/>
          <p:nvPr>
            <p:ph type="body" sz="quarter" idx="13"/>
          </p:nvPr>
        </p:nvSpPr>
        <p:spPr>
          <a:xfrm>
            <a:off x="4645025" y="1535112"/>
            <a:ext cx="4041775" cy="639763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500"/>
              </a:spcBef>
              <a:buSzTx/>
              <a:buNone/>
              <a:defRPr b="1" sz="2400"/>
            </a:pPr>
          </a:p>
        </p:txBody>
      </p:sp>
      <p:sp>
        <p:nvSpPr>
          <p:cNvPr id="5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Text"/>
          <p:cNvSpPr txBox="1"/>
          <p:nvPr>
            <p:ph type="title"/>
          </p:nvPr>
        </p:nvSpPr>
        <p:spPr>
          <a:xfrm>
            <a:off x="457200" y="273050"/>
            <a:ext cx="3008314" cy="1162050"/>
          </a:xfrm>
          <a:prstGeom prst="rect">
            <a:avLst/>
          </a:prstGeom>
        </p:spPr>
        <p:txBody>
          <a:bodyPr anchor="b"/>
          <a:lstStyle>
            <a:lvl1pPr algn="l">
              <a:defRPr b="1" sz="2000"/>
            </a:lvl1pPr>
          </a:lstStyle>
          <a:p>
            <a:pPr/>
            <a:r>
              <a:t>Title Text</a:t>
            </a:r>
          </a:p>
        </p:txBody>
      </p:sp>
      <p:sp>
        <p:nvSpPr>
          <p:cNvPr id="73" name="Body Level One…"/>
          <p:cNvSpPr txBox="1"/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文字版面配置區 3"/>
          <p:cNvSpPr/>
          <p:nvPr>
            <p:ph type="body" sz="half" idx="13"/>
          </p:nvPr>
        </p:nvSpPr>
        <p:spPr>
          <a:xfrm>
            <a:off x="457199" y="1435100"/>
            <a:ext cx="3008315" cy="4691063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300"/>
              </a:spcBef>
              <a:buSzTx/>
              <a:buNone/>
              <a:defRPr sz="1400"/>
            </a:pPr>
          </a:p>
        </p:txBody>
      </p:sp>
      <p:sp>
        <p:nvSpPr>
          <p:cNvPr id="7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itle Text"/>
          <p:cNvSpPr txBox="1"/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b="1" sz="2000"/>
            </a:lvl1pPr>
          </a:lstStyle>
          <a:p>
            <a:pPr/>
            <a:r>
              <a:t>Title Text</a:t>
            </a:r>
          </a:p>
        </p:txBody>
      </p:sp>
      <p:sp>
        <p:nvSpPr>
          <p:cNvPr id="83" name="圖片版面配置區 2"/>
          <p:cNvSpPr/>
          <p:nvPr>
            <p:ph type="pic" sz="half" idx="13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pPr/>
          </a:p>
        </p:txBody>
      </p:sp>
      <p:sp>
        <p:nvSpPr>
          <p:cNvPr id="84" name="Body Level One…"/>
          <p:cNvSpPr txBox="1"/>
          <p:nvPr>
            <p:ph type="body" sz="quarter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None/>
              <a:defRPr sz="1400"/>
            </a:lvl1pPr>
            <a:lvl2pPr marL="0" indent="457200">
              <a:spcBef>
                <a:spcPts val="300"/>
              </a:spcBef>
              <a:buSzTx/>
              <a:buNone/>
              <a:defRPr sz="1400"/>
            </a:lvl2pPr>
            <a:lvl3pPr marL="0" indent="914400">
              <a:spcBef>
                <a:spcPts val="300"/>
              </a:spcBef>
              <a:buSzTx/>
              <a:buNone/>
              <a:defRPr sz="1400"/>
            </a:lvl3pPr>
            <a:lvl4pPr marL="0" indent="1371600">
              <a:spcBef>
                <a:spcPts val="300"/>
              </a:spcBef>
              <a:buSzTx/>
              <a:buNone/>
              <a:defRPr sz="1400"/>
            </a:lvl4pPr>
            <a:lvl5pPr marL="0" indent="1828800">
              <a:spcBef>
                <a:spcPts val="300"/>
              </a:spcBef>
              <a:buSzTx/>
              <a:buNone/>
              <a:defRPr sz="1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93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Title Text"/>
          <p:cNvSpPr txBox="1"/>
          <p:nvPr>
            <p:ph type="title"/>
          </p:nvPr>
        </p:nvSpPr>
        <p:spPr>
          <a:xfrm>
            <a:off x="6629400" y="274638"/>
            <a:ext cx="2057400" cy="5851526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02" name="Body Level One…"/>
          <p:cNvSpPr txBox="1"/>
          <p:nvPr>
            <p:ph type="body" idx="1"/>
          </p:nvPr>
        </p:nvSpPr>
        <p:spPr>
          <a:xfrm>
            <a:off x="457200" y="274638"/>
            <a:ext cx="6019800" cy="5851526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8384892" y="6245225"/>
            <a:ext cx="301909" cy="288824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>
            <a:spAutoFit/>
          </a:bodyPr>
          <a:lstStyle>
            <a:lvl1pPr algn="r">
              <a:defRPr sz="1400"/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ransition xmlns:p14="http://schemas.microsoft.com/office/powerpoint/2010/main" spd="med" advClick="1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5pPr>
      <a:lvl6pPr marL="0" marR="0" indent="4572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6pPr>
      <a:lvl7pPr marL="0" marR="0" indent="9144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7pPr>
      <a:lvl8pPr marL="0" marR="0" indent="13716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8pPr>
      <a:lvl9pPr marL="0" marR="0" indent="18288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1pPr>
      <a:lvl2pPr marL="783771" marR="0" indent="-326571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–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2pPr>
      <a:lvl3pPr marL="1219200" marR="0" indent="-3048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3pPr>
      <a:lvl4pPr marL="17373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–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4pPr>
      <a:lvl5pPr marL="21945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»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5pPr>
      <a:lvl6pPr marL="26517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»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6pPr>
      <a:lvl7pPr marL="31089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»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7pPr>
      <a:lvl8pPr marL="35661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»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8pPr>
      <a:lvl9pPr marL="40233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»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文字方塊 5"/>
          <p:cNvSpPr txBox="1"/>
          <p:nvPr/>
        </p:nvSpPr>
        <p:spPr>
          <a:xfrm>
            <a:off x="4786312" y="2700338"/>
            <a:ext cx="4000501" cy="2123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>
                <a:latin typeface="+mn-lt"/>
                <a:ea typeface="+mn-ea"/>
                <a:cs typeface="+mn-cs"/>
                <a:sym typeface="Helvetica"/>
              </a:defRPr>
            </a:pPr>
            <a:r>
              <a:t>地點</a:t>
            </a:r>
            <a:r>
              <a:t>:</a:t>
            </a:r>
            <a:r>
              <a:t>菓林國小</a:t>
            </a:r>
          </a:p>
          <a:p>
            <a:pPr>
              <a:defRPr sz="2800">
                <a:latin typeface="+mn-lt"/>
                <a:ea typeface="+mn-ea"/>
                <a:cs typeface="+mn-cs"/>
                <a:sym typeface="Helvetica"/>
              </a:defRPr>
            </a:pPr>
            <a:r>
              <a:t>授課教師</a:t>
            </a:r>
            <a:r>
              <a:t>:</a:t>
            </a:r>
            <a:r>
              <a:t>林思言老師</a:t>
            </a:r>
          </a:p>
          <a:p>
            <a:pPr>
              <a:defRPr sz="2800">
                <a:latin typeface="+mn-lt"/>
                <a:ea typeface="+mn-ea"/>
                <a:cs typeface="+mn-cs"/>
                <a:sym typeface="Helvetica"/>
              </a:defRPr>
            </a:pPr>
            <a:r>
              <a:t>         李欣怡老師 </a:t>
            </a:r>
          </a:p>
          <a:p>
            <a:pPr>
              <a:defRPr sz="2800">
                <a:latin typeface="+mn-lt"/>
                <a:ea typeface="+mn-ea"/>
                <a:cs typeface="+mn-cs"/>
                <a:sym typeface="Helvetica"/>
              </a:defRPr>
            </a:pPr>
            <a:r>
              <a:t>時間</a:t>
            </a:r>
            <a:r>
              <a:t>:107</a:t>
            </a:r>
            <a:r>
              <a:t>年</a:t>
            </a:r>
            <a:r>
              <a:t>12</a:t>
            </a:r>
            <a:r>
              <a:t>月</a:t>
            </a:r>
            <a:r>
              <a:t>19</a:t>
            </a:r>
            <a:r>
              <a:t>日</a:t>
            </a:r>
          </a:p>
        </p:txBody>
      </p:sp>
      <p:sp>
        <p:nvSpPr>
          <p:cNvPr id="113" name="Text Box 4"/>
          <p:cNvSpPr txBox="1"/>
          <p:nvPr/>
        </p:nvSpPr>
        <p:spPr>
          <a:xfrm>
            <a:off x="1000125" y="285750"/>
            <a:ext cx="7343775" cy="16357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algn="ctr">
              <a:spcBef>
                <a:spcPts val="2100"/>
              </a:spcBef>
              <a:defRPr sz="3600">
                <a:solidFill>
                  <a:srgbClr val="669900"/>
                </a:solidFill>
                <a:latin typeface="+mn-lt"/>
                <a:ea typeface="+mn-ea"/>
                <a:cs typeface="+mn-cs"/>
                <a:sym typeface="Helvetica"/>
              </a:defRPr>
            </a:pPr>
            <a:r>
              <a:t>桃園市藝術與人文</a:t>
            </a:r>
            <a:r>
              <a:t>輔導團</a:t>
            </a:r>
          </a:p>
          <a:p>
            <a:pPr algn="ctr">
              <a:spcBef>
                <a:spcPts val="2100"/>
              </a:spcBef>
              <a:defRPr sz="3600">
                <a:solidFill>
                  <a:srgbClr val="669900"/>
                </a:solidFill>
                <a:latin typeface="+mn-lt"/>
                <a:ea typeface="+mn-ea"/>
                <a:cs typeface="+mn-cs"/>
                <a:sym typeface="Helvetica"/>
              </a:defRPr>
            </a:pPr>
            <a:r>
              <a:t>音樂組-唐詩節奏旋律創作研習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標題 1"/>
          <p:cNvSpPr txBox="1"/>
          <p:nvPr>
            <p:ph type="title" idx="4294967295"/>
          </p:nvPr>
        </p:nvSpPr>
        <p:spPr>
          <a:xfrm>
            <a:off x="395288" y="0"/>
            <a:ext cx="8229601" cy="1368425"/>
          </a:xfrm>
          <a:prstGeom prst="rect">
            <a:avLst/>
          </a:prstGeom>
        </p:spPr>
        <p:txBody>
          <a:bodyPr/>
          <a:lstStyle/>
          <a:p>
            <a:pPr>
              <a:defRPr>
                <a:latin typeface="標楷體"/>
                <a:ea typeface="標楷體"/>
                <a:cs typeface="標楷體"/>
                <a:sym typeface="標楷體"/>
              </a:defRPr>
            </a:pPr>
            <a:r>
              <a:t>        雜    詩    </a:t>
            </a:r>
            <a:r>
              <a:rPr sz="2000"/>
              <a:t>作者  王維</a:t>
            </a:r>
            <a:r>
              <a:rPr>
                <a:latin typeface="+mj-lt"/>
                <a:ea typeface="+mj-ea"/>
                <a:cs typeface="+mj-cs"/>
                <a:sym typeface="Arial"/>
              </a:rPr>
              <a:t> </a:t>
            </a:r>
          </a:p>
        </p:txBody>
      </p:sp>
      <p:sp>
        <p:nvSpPr>
          <p:cNvPr id="116" name="Text Box 5"/>
          <p:cNvSpPr txBox="1"/>
          <p:nvPr/>
        </p:nvSpPr>
        <p:spPr>
          <a:xfrm>
            <a:off x="3132138" y="1268412"/>
            <a:ext cx="3960813" cy="3088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spcBef>
                <a:spcPts val="2400"/>
              </a:spcBef>
              <a:defRPr sz="4000"/>
            </a:pPr>
            <a:r>
              <a:rPr>
                <a:latin typeface="標楷體"/>
                <a:ea typeface="標楷體"/>
                <a:cs typeface="標楷體"/>
                <a:sym typeface="標楷體"/>
              </a:rPr>
              <a:t>君自故鄉來，</a:t>
            </a:r>
            <a:endParaRPr>
              <a:latin typeface="標楷體"/>
              <a:ea typeface="標楷體"/>
              <a:cs typeface="標楷體"/>
              <a:sym typeface="標楷體"/>
            </a:endParaRPr>
          </a:p>
          <a:p>
            <a:pPr>
              <a:spcBef>
                <a:spcPts val="2400"/>
              </a:spcBef>
              <a:defRPr sz="4000"/>
            </a:pPr>
            <a:r>
              <a:rPr>
                <a:latin typeface="標楷體"/>
                <a:ea typeface="標楷體"/>
                <a:cs typeface="標楷體"/>
                <a:sym typeface="標楷體"/>
              </a:rPr>
              <a:t>應知故鄉事。 </a:t>
            </a:r>
          </a:p>
          <a:p>
            <a:pPr>
              <a:spcBef>
                <a:spcPts val="2400"/>
              </a:spcBef>
              <a:defRPr sz="4000"/>
            </a:pPr>
            <a:r>
              <a:rPr>
                <a:latin typeface="標楷體"/>
                <a:ea typeface="標楷體"/>
                <a:cs typeface="標楷體"/>
                <a:sym typeface="標楷體"/>
              </a:rPr>
              <a:t>來日綺窗前，</a:t>
            </a:r>
            <a:endParaRPr>
              <a:latin typeface="標楷體"/>
              <a:ea typeface="標楷體"/>
              <a:cs typeface="標楷體"/>
              <a:sym typeface="標楷體"/>
            </a:endParaRPr>
          </a:p>
          <a:p>
            <a:pPr>
              <a:spcBef>
                <a:spcPts val="2400"/>
              </a:spcBef>
              <a:defRPr sz="4000"/>
            </a:pPr>
            <a:r>
              <a:rPr>
                <a:latin typeface="標楷體"/>
                <a:ea typeface="標楷體"/>
                <a:cs typeface="標楷體"/>
                <a:sym typeface="標楷體"/>
              </a:rPr>
              <a:t>寒梅著花未？ </a:t>
            </a:r>
            <a:r>
              <a:rPr sz="1800"/>
              <a:t>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標題 1"/>
          <p:cNvSpPr txBox="1"/>
          <p:nvPr>
            <p:ph type="title" idx="4294967295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latin typeface="標楷體"/>
                <a:ea typeface="標楷體"/>
                <a:cs typeface="標楷體"/>
                <a:sym typeface="標楷體"/>
              </a:defRPr>
            </a:pPr>
            <a:r>
              <a:t>         春  曉</a:t>
            </a:r>
            <a:r>
              <a:rPr>
                <a:latin typeface="+mj-lt"/>
                <a:ea typeface="+mj-ea"/>
                <a:cs typeface="+mj-cs"/>
                <a:sym typeface="Arial"/>
              </a:rPr>
              <a:t>         </a:t>
            </a:r>
            <a:r>
              <a:rPr sz="2000"/>
              <a:t>作者  孟浩然</a:t>
            </a:r>
          </a:p>
        </p:txBody>
      </p:sp>
      <p:sp>
        <p:nvSpPr>
          <p:cNvPr id="119" name="Text Box 6"/>
          <p:cNvSpPr txBox="1"/>
          <p:nvPr/>
        </p:nvSpPr>
        <p:spPr>
          <a:xfrm>
            <a:off x="2771775" y="1412875"/>
            <a:ext cx="3529013" cy="30886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spcBef>
                <a:spcPts val="2400"/>
              </a:spcBef>
              <a:defRPr sz="4000"/>
            </a:pPr>
            <a:r>
              <a:rPr>
                <a:latin typeface="標楷體"/>
                <a:ea typeface="標楷體"/>
                <a:cs typeface="標楷體"/>
                <a:sym typeface="標楷體"/>
              </a:rPr>
              <a:t>春眠不覺曉，</a:t>
            </a:r>
            <a:endParaRPr>
              <a:latin typeface="標楷體"/>
              <a:ea typeface="標楷體"/>
              <a:cs typeface="標楷體"/>
              <a:sym typeface="標楷體"/>
            </a:endParaRPr>
          </a:p>
          <a:p>
            <a:pPr>
              <a:spcBef>
                <a:spcPts val="2400"/>
              </a:spcBef>
              <a:defRPr sz="4000"/>
            </a:pPr>
            <a:r>
              <a:rPr>
                <a:latin typeface="標楷體"/>
                <a:ea typeface="標楷體"/>
                <a:cs typeface="標楷體"/>
                <a:sym typeface="標楷體"/>
              </a:rPr>
              <a:t>處處聞啼鳥。</a:t>
            </a:r>
            <a:endParaRPr>
              <a:latin typeface="標楷體"/>
              <a:ea typeface="標楷體"/>
              <a:cs typeface="標楷體"/>
              <a:sym typeface="標楷體"/>
            </a:endParaRPr>
          </a:p>
          <a:p>
            <a:pPr>
              <a:spcBef>
                <a:spcPts val="2400"/>
              </a:spcBef>
              <a:defRPr sz="4000"/>
            </a:pPr>
            <a:r>
              <a:rPr>
                <a:latin typeface="標楷體"/>
                <a:ea typeface="標楷體"/>
                <a:cs typeface="標楷體"/>
                <a:sym typeface="標楷體"/>
              </a:rPr>
              <a:t>夜來風雨聲，</a:t>
            </a:r>
            <a:endParaRPr>
              <a:latin typeface="標楷體"/>
              <a:ea typeface="標楷體"/>
              <a:cs typeface="標楷體"/>
              <a:sym typeface="標楷體"/>
            </a:endParaRPr>
          </a:p>
          <a:p>
            <a:pPr>
              <a:spcBef>
                <a:spcPts val="2400"/>
              </a:spcBef>
              <a:defRPr sz="4000"/>
            </a:pPr>
            <a:r>
              <a:rPr>
                <a:latin typeface="標楷體"/>
                <a:ea typeface="標楷體"/>
                <a:cs typeface="標楷體"/>
                <a:sym typeface="標楷體"/>
              </a:rPr>
              <a:t>花落知多少。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Rectangle 2"/>
          <p:cNvSpPr txBox="1"/>
          <p:nvPr>
            <p:ph type="title"/>
          </p:nvPr>
        </p:nvSpPr>
        <p:spPr>
          <a:xfrm>
            <a:off x="468312" y="260350"/>
            <a:ext cx="8229601" cy="1143000"/>
          </a:xfrm>
          <a:prstGeom prst="rect">
            <a:avLst/>
          </a:prstGeom>
        </p:spPr>
        <p:txBody>
          <a:bodyPr/>
          <a:lstStyle/>
          <a:p>
            <a:pPr/>
            <a:r>
              <a:rPr>
                <a:latin typeface="標楷體"/>
                <a:ea typeface="標楷體"/>
                <a:cs typeface="標楷體"/>
                <a:sym typeface="標楷體"/>
              </a:rPr>
              <a:t>                憫農詩             </a:t>
            </a:r>
            <a:r>
              <a:rPr sz="2000">
                <a:latin typeface="標楷體"/>
                <a:ea typeface="標楷體"/>
                <a:cs typeface="標楷體"/>
                <a:sym typeface="標楷體"/>
              </a:rPr>
              <a:t>李紳</a:t>
            </a:r>
          </a:p>
        </p:txBody>
      </p:sp>
      <p:sp>
        <p:nvSpPr>
          <p:cNvPr id="122" name="Text Box 4"/>
          <p:cNvSpPr txBox="1"/>
          <p:nvPr/>
        </p:nvSpPr>
        <p:spPr>
          <a:xfrm>
            <a:off x="3132138" y="1341437"/>
            <a:ext cx="3887788" cy="3088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spcBef>
                <a:spcPts val="2400"/>
              </a:spcBef>
              <a:defRPr sz="4000">
                <a:latin typeface="標楷體"/>
                <a:ea typeface="標楷體"/>
                <a:cs typeface="標楷體"/>
                <a:sym typeface="標楷體"/>
              </a:defRPr>
            </a:pPr>
            <a:r>
              <a:t>鋤禾日當午，</a:t>
            </a:r>
          </a:p>
          <a:p>
            <a:pPr>
              <a:spcBef>
                <a:spcPts val="2400"/>
              </a:spcBef>
              <a:defRPr sz="4000">
                <a:latin typeface="標楷體"/>
                <a:ea typeface="標楷體"/>
                <a:cs typeface="標楷體"/>
                <a:sym typeface="標楷體"/>
              </a:defRPr>
            </a:pPr>
            <a:r>
              <a:t>汗滴禾下土。</a:t>
            </a:r>
          </a:p>
          <a:p>
            <a:pPr>
              <a:spcBef>
                <a:spcPts val="2400"/>
              </a:spcBef>
              <a:defRPr sz="4000">
                <a:latin typeface="標楷體"/>
                <a:ea typeface="標楷體"/>
                <a:cs typeface="標楷體"/>
                <a:sym typeface="標楷體"/>
              </a:defRPr>
            </a:pPr>
            <a:r>
              <a:t>誰知盤中飧，</a:t>
            </a:r>
          </a:p>
          <a:p>
            <a:pPr>
              <a:spcBef>
                <a:spcPts val="2400"/>
              </a:spcBef>
              <a:defRPr sz="4000">
                <a:latin typeface="標楷體"/>
                <a:ea typeface="標楷體"/>
                <a:cs typeface="標楷體"/>
                <a:sym typeface="標楷體"/>
              </a:defRPr>
            </a:pPr>
            <a:r>
              <a:t>粒粒皆辛苦。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Rectangle 2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rPr>
                <a:latin typeface="標楷體"/>
                <a:ea typeface="標楷體"/>
                <a:cs typeface="標楷體"/>
                <a:sym typeface="標楷體"/>
              </a:rPr>
              <a:t>              靜夜思</a:t>
            </a:r>
            <a:r>
              <a:rPr sz="1800"/>
              <a:t>                            </a:t>
            </a:r>
            <a:r>
              <a:rPr sz="1800">
                <a:latin typeface="標楷體"/>
                <a:ea typeface="標楷體"/>
                <a:cs typeface="標楷體"/>
                <a:sym typeface="標楷體"/>
              </a:rPr>
              <a:t> 李白</a:t>
            </a:r>
          </a:p>
        </p:txBody>
      </p:sp>
      <p:sp>
        <p:nvSpPr>
          <p:cNvPr id="125" name="Text Box 4"/>
          <p:cNvSpPr txBox="1"/>
          <p:nvPr/>
        </p:nvSpPr>
        <p:spPr>
          <a:xfrm>
            <a:off x="3132138" y="1268412"/>
            <a:ext cx="3529013" cy="3088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spcBef>
                <a:spcPts val="2400"/>
              </a:spcBef>
              <a:defRPr sz="4000"/>
            </a:pPr>
            <a:r>
              <a:rPr>
                <a:latin typeface="標楷體"/>
                <a:ea typeface="標楷體"/>
                <a:cs typeface="標楷體"/>
                <a:sym typeface="標楷體"/>
              </a:rPr>
              <a:t>床前明月光，</a:t>
            </a:r>
            <a:endParaRPr>
              <a:latin typeface="標楷體"/>
              <a:ea typeface="標楷體"/>
              <a:cs typeface="標楷體"/>
              <a:sym typeface="標楷體"/>
            </a:endParaRPr>
          </a:p>
          <a:p>
            <a:pPr>
              <a:spcBef>
                <a:spcPts val="2400"/>
              </a:spcBef>
              <a:defRPr sz="4000"/>
            </a:pPr>
            <a:r>
              <a:rPr>
                <a:latin typeface="標楷體"/>
                <a:ea typeface="標楷體"/>
                <a:cs typeface="標楷體"/>
                <a:sym typeface="標楷體"/>
              </a:rPr>
              <a:t>疑是地上霜。</a:t>
            </a:r>
            <a:endParaRPr>
              <a:latin typeface="標楷體"/>
              <a:ea typeface="標楷體"/>
              <a:cs typeface="標楷體"/>
              <a:sym typeface="標楷體"/>
            </a:endParaRPr>
          </a:p>
          <a:p>
            <a:pPr>
              <a:spcBef>
                <a:spcPts val="2400"/>
              </a:spcBef>
              <a:defRPr sz="4000"/>
            </a:pPr>
            <a:r>
              <a:rPr>
                <a:latin typeface="標楷體"/>
                <a:ea typeface="標楷體"/>
                <a:cs typeface="標楷體"/>
                <a:sym typeface="標楷體"/>
              </a:rPr>
              <a:t>舉頭望明月，</a:t>
            </a:r>
            <a:endParaRPr>
              <a:latin typeface="標楷體"/>
              <a:ea typeface="標楷體"/>
              <a:cs typeface="標楷體"/>
              <a:sym typeface="標楷體"/>
            </a:endParaRPr>
          </a:p>
          <a:p>
            <a:pPr>
              <a:spcBef>
                <a:spcPts val="2400"/>
              </a:spcBef>
              <a:defRPr sz="4000"/>
            </a:pPr>
            <a:r>
              <a:rPr>
                <a:latin typeface="標楷體"/>
                <a:ea typeface="標楷體"/>
                <a:cs typeface="標楷體"/>
                <a:sym typeface="標楷體"/>
              </a:rPr>
              <a:t>低頭思故鄉。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Rectangle 2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rPr>
                <a:latin typeface="標楷體"/>
                <a:ea typeface="標楷體"/>
                <a:cs typeface="標楷體"/>
                <a:sym typeface="標楷體"/>
              </a:rPr>
              <a:t>                 回鄉偶書              </a:t>
            </a:r>
            <a:r>
              <a:rPr sz="1800">
                <a:latin typeface="標楷體"/>
                <a:ea typeface="標楷體"/>
                <a:cs typeface="標楷體"/>
                <a:sym typeface="標楷體"/>
              </a:rPr>
              <a:t>賀知章</a:t>
            </a:r>
          </a:p>
        </p:txBody>
      </p:sp>
      <p:sp>
        <p:nvSpPr>
          <p:cNvPr id="128" name="Text Box 4"/>
          <p:cNvSpPr txBox="1"/>
          <p:nvPr/>
        </p:nvSpPr>
        <p:spPr>
          <a:xfrm>
            <a:off x="2466975" y="1616075"/>
            <a:ext cx="5184775" cy="30886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spcBef>
                <a:spcPts val="2400"/>
              </a:spcBef>
              <a:defRPr sz="4000"/>
            </a:pPr>
            <a:r>
              <a:rPr>
                <a:latin typeface="標楷體"/>
                <a:ea typeface="標楷體"/>
                <a:cs typeface="標楷體"/>
                <a:sym typeface="標楷體"/>
              </a:rPr>
              <a:t>少小離家老大回，</a:t>
            </a:r>
          </a:p>
          <a:p>
            <a:pPr>
              <a:spcBef>
                <a:spcPts val="2400"/>
              </a:spcBef>
              <a:defRPr sz="4000"/>
            </a:pPr>
            <a:r>
              <a:rPr>
                <a:latin typeface="標楷體"/>
                <a:ea typeface="標楷體"/>
                <a:cs typeface="標楷體"/>
                <a:sym typeface="標楷體"/>
              </a:rPr>
              <a:t>鄉音無改鬢毛衰，</a:t>
            </a:r>
            <a:endParaRPr>
              <a:latin typeface="標楷體"/>
              <a:ea typeface="標楷體"/>
              <a:cs typeface="標楷體"/>
              <a:sym typeface="標楷體"/>
            </a:endParaRPr>
          </a:p>
          <a:p>
            <a:pPr>
              <a:spcBef>
                <a:spcPts val="2400"/>
              </a:spcBef>
              <a:defRPr sz="4000"/>
            </a:pPr>
            <a:r>
              <a:rPr>
                <a:latin typeface="標楷體"/>
                <a:ea typeface="標楷體"/>
                <a:cs typeface="標楷體"/>
                <a:sym typeface="標楷體"/>
              </a:rPr>
              <a:t>兒童相見不相識，</a:t>
            </a:r>
            <a:endParaRPr>
              <a:latin typeface="標楷體"/>
              <a:ea typeface="標楷體"/>
              <a:cs typeface="標楷體"/>
              <a:sym typeface="標楷體"/>
            </a:endParaRPr>
          </a:p>
          <a:p>
            <a:pPr>
              <a:spcBef>
                <a:spcPts val="2400"/>
              </a:spcBef>
              <a:defRPr sz="4000"/>
            </a:pPr>
            <a:r>
              <a:rPr>
                <a:latin typeface="標楷體"/>
                <a:ea typeface="標楷體"/>
                <a:cs typeface="標楷體"/>
                <a:sym typeface="標楷體"/>
              </a:rPr>
              <a:t>笑問客從何處來。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標題 1"/>
          <p:cNvSpPr txBox="1"/>
          <p:nvPr>
            <p:ph type="title"/>
          </p:nvPr>
        </p:nvSpPr>
        <p:spPr>
          <a:xfrm>
            <a:off x="673100" y="679450"/>
            <a:ext cx="8229600" cy="1143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1" name="內容版面配置區 5" descr="內容版面配置區 5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39750" y="404813"/>
            <a:ext cx="8027989" cy="4745038"/>
          </a:xfrm>
          <a:prstGeom prst="rect">
            <a:avLst/>
          </a:prstGeom>
          <a:ln w="12700">
            <a:miter lim="400000"/>
          </a:ln>
        </p:spPr>
      </p:pic>
      <p:sp>
        <p:nvSpPr>
          <p:cNvPr id="132" name="Rectangle 20"/>
          <p:cNvSpPr/>
          <p:nvPr/>
        </p:nvSpPr>
        <p:spPr>
          <a:xfrm>
            <a:off x="684212" y="476250"/>
            <a:ext cx="503238" cy="3744913"/>
          </a:xfrm>
          <a:prstGeom prst="rect">
            <a:avLst/>
          </a:prstGeom>
          <a:solidFill>
            <a:srgbClr val="FF0000"/>
          </a:solidFill>
          <a:ln w="12700">
            <a:miter lim="400000"/>
          </a:ln>
        </p:spPr>
        <p:txBody>
          <a:bodyPr lIns="45719" rIns="45719" anchor="ctr"/>
          <a:lstStyle/>
          <a:p>
            <a:pPr/>
          </a:p>
        </p:txBody>
      </p:sp>
      <p:sp>
        <p:nvSpPr>
          <p:cNvPr id="133" name="Rectangle 21"/>
          <p:cNvSpPr/>
          <p:nvPr/>
        </p:nvSpPr>
        <p:spPr>
          <a:xfrm>
            <a:off x="1187450" y="2538413"/>
            <a:ext cx="215900" cy="1727201"/>
          </a:xfrm>
          <a:prstGeom prst="rect">
            <a:avLst/>
          </a:prstGeom>
          <a:solidFill>
            <a:srgbClr val="FF0000"/>
          </a:solidFill>
          <a:ln w="12700">
            <a:miter lim="400000"/>
          </a:ln>
        </p:spPr>
        <p:txBody>
          <a:bodyPr lIns="45719" rIns="45719" anchor="ctr"/>
          <a:lstStyle/>
          <a:p>
            <a:pPr/>
          </a:p>
        </p:txBody>
      </p:sp>
      <p:sp>
        <p:nvSpPr>
          <p:cNvPr id="134" name="Rectangle 24"/>
          <p:cNvSpPr/>
          <p:nvPr/>
        </p:nvSpPr>
        <p:spPr>
          <a:xfrm>
            <a:off x="1403350" y="2565400"/>
            <a:ext cx="792164" cy="1727200"/>
          </a:xfrm>
          <a:prstGeom prst="rect">
            <a:avLst/>
          </a:prstGeom>
          <a:solidFill>
            <a:srgbClr val="FF6600"/>
          </a:solidFill>
          <a:ln w="12700">
            <a:miter lim="400000"/>
          </a:ln>
        </p:spPr>
        <p:txBody>
          <a:bodyPr lIns="45719" rIns="45719" anchor="ctr"/>
          <a:lstStyle/>
          <a:p>
            <a:pPr/>
          </a:p>
        </p:txBody>
      </p:sp>
      <p:sp>
        <p:nvSpPr>
          <p:cNvPr id="135" name="Rectangle 26"/>
          <p:cNvSpPr/>
          <p:nvPr/>
        </p:nvSpPr>
        <p:spPr>
          <a:xfrm>
            <a:off x="1619250" y="520699"/>
            <a:ext cx="360364" cy="2017715"/>
          </a:xfrm>
          <a:prstGeom prst="rect">
            <a:avLst/>
          </a:prstGeom>
          <a:solidFill>
            <a:srgbClr val="FF6600"/>
          </a:solidFill>
          <a:ln w="12700">
            <a:miter lim="400000"/>
          </a:ln>
        </p:spPr>
        <p:txBody>
          <a:bodyPr lIns="45719" rIns="45719" anchor="ctr"/>
          <a:lstStyle/>
          <a:p>
            <a:pPr/>
          </a:p>
        </p:txBody>
      </p:sp>
      <p:sp>
        <p:nvSpPr>
          <p:cNvPr id="136" name="Rectangle 27"/>
          <p:cNvSpPr/>
          <p:nvPr/>
        </p:nvSpPr>
        <p:spPr>
          <a:xfrm>
            <a:off x="2195513" y="2538413"/>
            <a:ext cx="792163" cy="1727201"/>
          </a:xfrm>
          <a:prstGeom prst="rect">
            <a:avLst/>
          </a:prstGeom>
          <a:solidFill>
            <a:srgbClr val="FFFF00"/>
          </a:solidFill>
          <a:ln w="12700">
            <a:miter lim="400000"/>
          </a:ln>
        </p:spPr>
        <p:txBody>
          <a:bodyPr lIns="45719" rIns="45719" anchor="ctr"/>
          <a:lstStyle/>
          <a:p>
            <a:pPr/>
          </a:p>
        </p:txBody>
      </p:sp>
      <p:sp>
        <p:nvSpPr>
          <p:cNvPr id="137" name="Rectangle 28"/>
          <p:cNvSpPr/>
          <p:nvPr/>
        </p:nvSpPr>
        <p:spPr>
          <a:xfrm>
            <a:off x="2411413" y="520699"/>
            <a:ext cx="576263" cy="2017715"/>
          </a:xfrm>
          <a:prstGeom prst="rect">
            <a:avLst/>
          </a:prstGeom>
          <a:solidFill>
            <a:srgbClr val="FFFF00"/>
          </a:solidFill>
          <a:ln w="12700">
            <a:miter lim="400000"/>
          </a:ln>
        </p:spPr>
        <p:txBody>
          <a:bodyPr lIns="45719" rIns="45719" anchor="ctr"/>
          <a:lstStyle/>
          <a:p>
            <a:pPr/>
          </a:p>
        </p:txBody>
      </p:sp>
      <p:sp>
        <p:nvSpPr>
          <p:cNvPr id="138" name="Rectangle 29"/>
          <p:cNvSpPr/>
          <p:nvPr/>
        </p:nvSpPr>
        <p:spPr>
          <a:xfrm>
            <a:off x="3779837" y="2538413"/>
            <a:ext cx="792163" cy="1727201"/>
          </a:xfrm>
          <a:prstGeom prst="rect">
            <a:avLst/>
          </a:prstGeom>
          <a:solidFill>
            <a:srgbClr val="33CCCC"/>
          </a:solidFill>
          <a:ln w="12700">
            <a:miter lim="400000"/>
          </a:ln>
        </p:spPr>
        <p:txBody>
          <a:bodyPr lIns="45719" rIns="45719" anchor="ctr"/>
          <a:lstStyle/>
          <a:p>
            <a:pPr/>
          </a:p>
        </p:txBody>
      </p:sp>
      <p:sp>
        <p:nvSpPr>
          <p:cNvPr id="139" name="Rectangle 30"/>
          <p:cNvSpPr/>
          <p:nvPr/>
        </p:nvSpPr>
        <p:spPr>
          <a:xfrm>
            <a:off x="3995737" y="520699"/>
            <a:ext cx="360363" cy="2017715"/>
          </a:xfrm>
          <a:prstGeom prst="rect">
            <a:avLst/>
          </a:prstGeom>
          <a:solidFill>
            <a:srgbClr val="33CCCC"/>
          </a:solidFill>
          <a:ln w="12700">
            <a:miter lim="400000"/>
          </a:ln>
        </p:spPr>
        <p:txBody>
          <a:bodyPr lIns="45719" rIns="45719" anchor="ctr"/>
          <a:lstStyle/>
          <a:p>
            <a:pPr/>
          </a:p>
        </p:txBody>
      </p:sp>
      <p:sp>
        <p:nvSpPr>
          <p:cNvPr id="140" name="Rectangle 31"/>
          <p:cNvSpPr/>
          <p:nvPr/>
        </p:nvSpPr>
        <p:spPr>
          <a:xfrm>
            <a:off x="4572000" y="2538413"/>
            <a:ext cx="792164" cy="1727201"/>
          </a:xfrm>
          <a:prstGeom prst="rect">
            <a:avLst/>
          </a:prstGeom>
          <a:solidFill>
            <a:srgbClr val="000080"/>
          </a:solidFill>
          <a:ln w="12700">
            <a:miter lim="400000"/>
          </a:ln>
        </p:spPr>
        <p:txBody>
          <a:bodyPr lIns="45719" rIns="45719" anchor="ctr"/>
          <a:lstStyle/>
          <a:p>
            <a:pPr/>
          </a:p>
        </p:txBody>
      </p:sp>
      <p:sp>
        <p:nvSpPr>
          <p:cNvPr id="141" name="Rectangle 32"/>
          <p:cNvSpPr/>
          <p:nvPr/>
        </p:nvSpPr>
        <p:spPr>
          <a:xfrm>
            <a:off x="4716462" y="520699"/>
            <a:ext cx="377826" cy="2017715"/>
          </a:xfrm>
          <a:prstGeom prst="rect">
            <a:avLst/>
          </a:prstGeom>
          <a:solidFill>
            <a:srgbClr val="000080"/>
          </a:solidFill>
          <a:ln w="12700">
            <a:miter lim="400000"/>
          </a:ln>
        </p:spPr>
        <p:txBody>
          <a:bodyPr lIns="45719" rIns="45719" anchor="ctr"/>
          <a:lstStyle/>
          <a:p>
            <a:pPr/>
          </a:p>
        </p:txBody>
      </p:sp>
      <p:sp>
        <p:nvSpPr>
          <p:cNvPr id="142" name="文字方塊 7"/>
          <p:cNvSpPr txBox="1"/>
          <p:nvPr/>
        </p:nvSpPr>
        <p:spPr>
          <a:xfrm>
            <a:off x="755650" y="3141663"/>
            <a:ext cx="428625" cy="929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3200">
                <a:latin typeface="標楷體"/>
                <a:ea typeface="標楷體"/>
                <a:cs typeface="標楷體"/>
                <a:sym typeface="標楷體"/>
              </a:defRPr>
            </a:lvl1pPr>
          </a:lstStyle>
          <a:p>
            <a:pPr>
              <a:defRPr b="1">
                <a:latin typeface="+mj-lt"/>
                <a:ea typeface="+mj-ea"/>
                <a:cs typeface="+mj-cs"/>
                <a:sym typeface="Arial"/>
              </a:defRPr>
            </a:pPr>
            <a:r>
              <a:rPr b="0">
                <a:latin typeface="標楷體"/>
                <a:ea typeface="標楷體"/>
                <a:cs typeface="標楷體"/>
                <a:sym typeface="標楷體"/>
              </a:rPr>
              <a:t>ㄉㄛ</a:t>
            </a:r>
          </a:p>
        </p:txBody>
      </p:sp>
      <p:sp>
        <p:nvSpPr>
          <p:cNvPr id="143" name="文字方塊 8"/>
          <p:cNvSpPr txBox="1"/>
          <p:nvPr/>
        </p:nvSpPr>
        <p:spPr>
          <a:xfrm>
            <a:off x="1525191" y="2951163"/>
            <a:ext cx="477396" cy="1310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defRPr b="1" sz="2300">
                <a:latin typeface="+mn-lt"/>
                <a:ea typeface="+mn-ea"/>
                <a:cs typeface="+mn-cs"/>
                <a:sym typeface="Helvetica"/>
              </a:defRPr>
            </a:pPr>
            <a:r>
              <a:t>ㄖ</a:t>
            </a:r>
          </a:p>
          <a:p>
            <a:pPr>
              <a:defRPr b="1" sz="2300">
                <a:latin typeface="+mn-lt"/>
                <a:ea typeface="+mn-ea"/>
                <a:cs typeface="+mn-cs"/>
                <a:sym typeface="Helvetica"/>
              </a:defRPr>
            </a:pPr>
            <a:r>
              <a:t>ㄨ</a:t>
            </a:r>
          </a:p>
          <a:p>
            <a:pPr>
              <a:defRPr b="1" sz="2300">
                <a:latin typeface="+mn-lt"/>
                <a:ea typeface="+mn-ea"/>
                <a:cs typeface="+mn-cs"/>
                <a:sym typeface="Helvetica"/>
              </a:defRPr>
            </a:pPr>
            <a:r>
              <a:t>ㄝ</a:t>
            </a:r>
          </a:p>
        </p:txBody>
      </p:sp>
      <p:sp>
        <p:nvSpPr>
          <p:cNvPr id="144" name="文字方塊 9"/>
          <p:cNvSpPr txBox="1"/>
          <p:nvPr/>
        </p:nvSpPr>
        <p:spPr>
          <a:xfrm>
            <a:off x="2268538" y="3186113"/>
            <a:ext cx="623452" cy="929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defRPr b="1" sz="3200"/>
            </a:pPr>
            <a:r>
              <a:rPr b="0">
                <a:latin typeface="標楷體"/>
                <a:ea typeface="標楷體"/>
                <a:cs typeface="標楷體"/>
                <a:sym typeface="標楷體"/>
              </a:rPr>
              <a:t>ㄇ</a:t>
            </a:r>
          </a:p>
          <a:p>
            <a:pPr>
              <a:defRPr b="1" sz="3200"/>
            </a:pPr>
            <a:r>
              <a:rPr b="0">
                <a:latin typeface="標楷體"/>
                <a:ea typeface="標楷體"/>
                <a:cs typeface="標楷體"/>
                <a:sym typeface="標楷體"/>
              </a:rPr>
              <a:t>ㄧ</a:t>
            </a:r>
          </a:p>
        </p:txBody>
      </p:sp>
      <p:sp>
        <p:nvSpPr>
          <p:cNvPr id="145" name="文字方塊 10"/>
          <p:cNvSpPr txBox="1"/>
          <p:nvPr/>
        </p:nvSpPr>
        <p:spPr>
          <a:xfrm>
            <a:off x="3779837" y="3141663"/>
            <a:ext cx="623452" cy="929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defRPr b="1" sz="3200"/>
            </a:pPr>
            <a:r>
              <a:rPr b="0">
                <a:latin typeface="標楷體"/>
                <a:ea typeface="標楷體"/>
                <a:cs typeface="標楷體"/>
                <a:sym typeface="標楷體"/>
              </a:rPr>
              <a:t>ㄙ</a:t>
            </a:r>
          </a:p>
          <a:p>
            <a:pPr>
              <a:defRPr b="1" sz="3200"/>
            </a:pPr>
            <a:r>
              <a:rPr b="0">
                <a:latin typeface="標楷體"/>
                <a:ea typeface="標楷體"/>
                <a:cs typeface="標楷體"/>
                <a:sym typeface="標楷體"/>
              </a:rPr>
              <a:t>ㄛ</a:t>
            </a:r>
          </a:p>
        </p:txBody>
      </p:sp>
      <p:sp>
        <p:nvSpPr>
          <p:cNvPr id="146" name="文字方塊 11"/>
          <p:cNvSpPr txBox="1"/>
          <p:nvPr/>
        </p:nvSpPr>
        <p:spPr>
          <a:xfrm>
            <a:off x="4643437" y="3113088"/>
            <a:ext cx="623452" cy="929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defRPr i="1" sz="3200">
                <a:solidFill>
                  <a:srgbClr val="F0F0F0"/>
                </a:solidFill>
              </a:defRPr>
            </a:pPr>
            <a:r>
              <a:rPr i="0">
                <a:latin typeface="標楷體"/>
                <a:ea typeface="標楷體"/>
                <a:cs typeface="標楷體"/>
                <a:sym typeface="標楷體"/>
              </a:rPr>
              <a:t>ㄌ</a:t>
            </a:r>
          </a:p>
          <a:p>
            <a:pPr>
              <a:defRPr i="1" sz="3200">
                <a:solidFill>
                  <a:srgbClr val="F0F0F0"/>
                </a:solidFill>
              </a:defRPr>
            </a:pPr>
            <a:r>
              <a:rPr i="0">
                <a:latin typeface="標楷體"/>
                <a:ea typeface="標楷體"/>
                <a:cs typeface="標楷體"/>
                <a:sym typeface="標楷體"/>
              </a:rPr>
              <a:t>ㄚ</a:t>
            </a:r>
          </a:p>
        </p:txBody>
      </p:sp>
      <p:sp>
        <p:nvSpPr>
          <p:cNvPr id="147" name="文字方塊 9"/>
          <p:cNvSpPr txBox="1"/>
          <p:nvPr/>
        </p:nvSpPr>
        <p:spPr>
          <a:xfrm>
            <a:off x="3132138" y="3429000"/>
            <a:ext cx="375206" cy="5480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b="1" sz="3200"/>
            </a:lvl1pPr>
          </a:lstStyle>
          <a:p>
            <a:pPr/>
            <a:r>
              <a:t>X</a:t>
            </a:r>
          </a:p>
        </p:txBody>
      </p:sp>
      <p:sp>
        <p:nvSpPr>
          <p:cNvPr id="148" name="文字方塊 9"/>
          <p:cNvSpPr txBox="1"/>
          <p:nvPr/>
        </p:nvSpPr>
        <p:spPr>
          <a:xfrm>
            <a:off x="5508625" y="3500437"/>
            <a:ext cx="375206" cy="5480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b="1" sz="3200"/>
            </a:lvl1pPr>
          </a:lstStyle>
          <a:p>
            <a:pPr/>
            <a:r>
              <a:t>X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標題 1"/>
          <p:cNvSpPr txBox="1"/>
          <p:nvPr>
            <p:ph type="title" idx="4294967295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1" name="內容版面配置區 5" descr="內容版面配置區 5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1187" y="476250"/>
            <a:ext cx="8027988" cy="4745038"/>
          </a:xfrm>
          <a:prstGeom prst="rect">
            <a:avLst/>
          </a:prstGeom>
          <a:ln w="12700">
            <a:miter lim="400000"/>
          </a:ln>
        </p:spPr>
      </p:pic>
      <p:sp>
        <p:nvSpPr>
          <p:cNvPr id="152" name="文字方塊 7"/>
          <p:cNvSpPr txBox="1"/>
          <p:nvPr/>
        </p:nvSpPr>
        <p:spPr>
          <a:xfrm>
            <a:off x="857250" y="3286125"/>
            <a:ext cx="428625" cy="9296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3200">
                <a:solidFill>
                  <a:srgbClr val="FF0000"/>
                </a:solidFill>
                <a:latin typeface="標楷體"/>
                <a:ea typeface="標楷體"/>
                <a:cs typeface="標楷體"/>
                <a:sym typeface="標楷體"/>
              </a:defRPr>
            </a:lvl1pPr>
          </a:lstStyle>
          <a:p>
            <a:pPr>
              <a:defRPr b="1">
                <a:latin typeface="+mj-lt"/>
                <a:ea typeface="+mj-ea"/>
                <a:cs typeface="+mj-cs"/>
                <a:sym typeface="Arial"/>
              </a:defRPr>
            </a:pPr>
            <a:r>
              <a:rPr b="0">
                <a:latin typeface="標楷體"/>
                <a:ea typeface="標楷體"/>
                <a:cs typeface="標楷體"/>
                <a:sym typeface="標楷體"/>
              </a:rPr>
              <a:t>ㄉㄛ</a:t>
            </a:r>
          </a:p>
        </p:txBody>
      </p:sp>
      <p:sp>
        <p:nvSpPr>
          <p:cNvPr id="153" name="文字方塊 8"/>
          <p:cNvSpPr txBox="1"/>
          <p:nvPr/>
        </p:nvSpPr>
        <p:spPr>
          <a:xfrm>
            <a:off x="1714500" y="3357562"/>
            <a:ext cx="428710" cy="853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defRPr b="1" sz="2000">
                <a:solidFill>
                  <a:srgbClr val="FF6600"/>
                </a:solidFill>
              </a:defRPr>
            </a:pPr>
            <a:r>
              <a:rPr b="0">
                <a:latin typeface="標楷體"/>
                <a:ea typeface="標楷體"/>
                <a:cs typeface="標楷體"/>
                <a:sym typeface="標楷體"/>
              </a:rPr>
              <a:t>ㄖ</a:t>
            </a:r>
          </a:p>
          <a:p>
            <a:pPr>
              <a:defRPr b="1" sz="2000">
                <a:solidFill>
                  <a:srgbClr val="FF6600"/>
                </a:solidFill>
              </a:defRPr>
            </a:pPr>
            <a:r>
              <a:rPr b="0">
                <a:latin typeface="標楷體"/>
                <a:ea typeface="標楷體"/>
                <a:cs typeface="標楷體"/>
                <a:sym typeface="標楷體"/>
              </a:rPr>
              <a:t>ㄨ</a:t>
            </a:r>
          </a:p>
          <a:p>
            <a:pPr>
              <a:defRPr b="1" sz="2000">
                <a:solidFill>
                  <a:srgbClr val="FF6600"/>
                </a:solidFill>
              </a:defRPr>
            </a:pPr>
            <a:r>
              <a:rPr b="0">
                <a:latin typeface="標楷體"/>
                <a:ea typeface="標楷體"/>
                <a:cs typeface="標楷體"/>
                <a:sym typeface="標楷體"/>
              </a:rPr>
              <a:t>ㄝ</a:t>
            </a:r>
          </a:p>
        </p:txBody>
      </p:sp>
      <p:sp>
        <p:nvSpPr>
          <p:cNvPr id="154" name="文字方塊 9"/>
          <p:cNvSpPr txBox="1"/>
          <p:nvPr/>
        </p:nvSpPr>
        <p:spPr>
          <a:xfrm>
            <a:off x="2428875" y="3357562"/>
            <a:ext cx="623451" cy="929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defRPr b="1" sz="3200">
                <a:solidFill>
                  <a:srgbClr val="FFC000"/>
                </a:solidFill>
              </a:defRPr>
            </a:pPr>
            <a:r>
              <a:rPr b="0">
                <a:latin typeface="標楷體"/>
                <a:ea typeface="標楷體"/>
                <a:cs typeface="標楷體"/>
                <a:sym typeface="標楷體"/>
              </a:rPr>
              <a:t>ㄇ</a:t>
            </a:r>
          </a:p>
          <a:p>
            <a:pPr>
              <a:defRPr b="1" sz="3200">
                <a:solidFill>
                  <a:srgbClr val="FFC000"/>
                </a:solidFill>
              </a:defRPr>
            </a:pPr>
            <a:r>
              <a:rPr b="0">
                <a:latin typeface="標楷體"/>
                <a:ea typeface="標楷體"/>
                <a:cs typeface="標楷體"/>
                <a:sym typeface="標楷體"/>
              </a:rPr>
              <a:t>ㄧ</a:t>
            </a:r>
          </a:p>
        </p:txBody>
      </p:sp>
      <p:sp>
        <p:nvSpPr>
          <p:cNvPr id="155" name="文字方塊 10"/>
          <p:cNvSpPr txBox="1"/>
          <p:nvPr/>
        </p:nvSpPr>
        <p:spPr>
          <a:xfrm>
            <a:off x="3929062" y="3286125"/>
            <a:ext cx="623452" cy="9296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defRPr b="1" sz="3200">
                <a:solidFill>
                  <a:srgbClr val="00B0F0"/>
                </a:solidFill>
              </a:defRPr>
            </a:pPr>
            <a:r>
              <a:rPr b="0">
                <a:latin typeface="標楷體"/>
                <a:ea typeface="標楷體"/>
                <a:cs typeface="標楷體"/>
                <a:sym typeface="標楷體"/>
              </a:rPr>
              <a:t>ㄙ</a:t>
            </a:r>
          </a:p>
          <a:p>
            <a:pPr>
              <a:defRPr b="1" sz="3200">
                <a:solidFill>
                  <a:srgbClr val="00B0F0"/>
                </a:solidFill>
              </a:defRPr>
            </a:pPr>
            <a:r>
              <a:rPr b="0">
                <a:latin typeface="標楷體"/>
                <a:ea typeface="標楷體"/>
                <a:cs typeface="標楷體"/>
                <a:sym typeface="標楷體"/>
              </a:rPr>
              <a:t>ㄛ</a:t>
            </a:r>
          </a:p>
        </p:txBody>
      </p:sp>
      <p:sp>
        <p:nvSpPr>
          <p:cNvPr id="156" name="文字方塊 11"/>
          <p:cNvSpPr txBox="1"/>
          <p:nvPr/>
        </p:nvSpPr>
        <p:spPr>
          <a:xfrm>
            <a:off x="4786312" y="3286125"/>
            <a:ext cx="623452" cy="9296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defRPr sz="3200">
                <a:solidFill>
                  <a:srgbClr val="0070C0"/>
                </a:solidFill>
              </a:defRPr>
            </a:pPr>
            <a:r>
              <a:rPr>
                <a:latin typeface="標楷體"/>
                <a:ea typeface="標楷體"/>
                <a:cs typeface="標楷體"/>
                <a:sym typeface="標楷體"/>
              </a:rPr>
              <a:t>ㄌ</a:t>
            </a:r>
          </a:p>
          <a:p>
            <a:pPr>
              <a:defRPr sz="3200">
                <a:solidFill>
                  <a:srgbClr val="0070C0"/>
                </a:solidFill>
              </a:defRPr>
            </a:pPr>
            <a:r>
              <a:rPr>
                <a:latin typeface="標楷體"/>
                <a:ea typeface="標楷體"/>
                <a:cs typeface="標楷體"/>
                <a:sym typeface="標楷體"/>
              </a:rPr>
              <a:t>ㄚ</a:t>
            </a:r>
          </a:p>
        </p:txBody>
      </p:sp>
      <p:sp>
        <p:nvSpPr>
          <p:cNvPr id="157" name="橢圓 13"/>
          <p:cNvSpPr/>
          <p:nvPr/>
        </p:nvSpPr>
        <p:spPr>
          <a:xfrm>
            <a:off x="857250" y="2714625"/>
            <a:ext cx="557215" cy="628650"/>
          </a:xfrm>
          <a:prstGeom prst="ellipse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58" name="橢圓 14"/>
          <p:cNvSpPr/>
          <p:nvPr/>
        </p:nvSpPr>
        <p:spPr>
          <a:xfrm>
            <a:off x="1643063" y="2714625"/>
            <a:ext cx="557213" cy="628650"/>
          </a:xfrm>
          <a:prstGeom prst="ellipse">
            <a:avLst/>
          </a:prstGeom>
          <a:solidFill>
            <a:srgbClr val="FF6600"/>
          </a:solidFill>
          <a:ln>
            <a:solidFill>
              <a:srgbClr val="000000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59" name="橢圓 15"/>
          <p:cNvSpPr/>
          <p:nvPr/>
        </p:nvSpPr>
        <p:spPr>
          <a:xfrm>
            <a:off x="2411413" y="2708275"/>
            <a:ext cx="557213" cy="628650"/>
          </a:xfrm>
          <a:prstGeom prst="ellipse">
            <a:avLst/>
          </a:prstGeom>
          <a:solidFill>
            <a:srgbClr val="FFC000"/>
          </a:solidFill>
          <a:ln>
            <a:solidFill>
              <a:srgbClr val="000000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60" name="橢圓 16"/>
          <p:cNvSpPr/>
          <p:nvPr/>
        </p:nvSpPr>
        <p:spPr>
          <a:xfrm>
            <a:off x="4000500" y="2714625"/>
            <a:ext cx="557215" cy="628650"/>
          </a:xfrm>
          <a:prstGeom prst="ellipse">
            <a:avLst/>
          </a:prstGeom>
          <a:solidFill>
            <a:srgbClr val="00B0F0"/>
          </a:solidFill>
          <a:ln>
            <a:solidFill>
              <a:srgbClr val="000000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61" name="橢圓 17"/>
          <p:cNvSpPr/>
          <p:nvPr/>
        </p:nvSpPr>
        <p:spPr>
          <a:xfrm>
            <a:off x="4786312" y="2714625"/>
            <a:ext cx="557213" cy="628650"/>
          </a:xfrm>
          <a:prstGeom prst="ellipse">
            <a:avLst/>
          </a:prstGeom>
          <a:solidFill>
            <a:srgbClr val="0070C0"/>
          </a:solidFill>
          <a:ln>
            <a:solidFill>
              <a:srgbClr val="000000"/>
            </a:solidFill>
          </a:ln>
        </p:spPr>
        <p:txBody>
          <a:bodyPr lIns="45719" rIns="45719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Diseño predeterminado">
  <a:themeElements>
    <a:clrScheme name="Diseño predeterminado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AEDEF"/>
      </a:accent5>
      <a:accent6>
        <a:srgbClr val="2D2D8A"/>
      </a:accent6>
      <a:hlink>
        <a:srgbClr val="0000FF"/>
      </a:hlink>
      <a:folHlink>
        <a:srgbClr val="FF00FF"/>
      </a:folHlink>
    </a:clrScheme>
    <a:fontScheme name="Diseño predeterminado">
      <a:majorFont>
        <a:latin typeface="Arial"/>
        <a:ea typeface="Arial"/>
        <a:cs typeface="Arial"/>
      </a:majorFont>
      <a:minorFont>
        <a:latin typeface="Helvetica"/>
        <a:ea typeface="Helvetica"/>
        <a:cs typeface="Helvetica"/>
      </a:minorFont>
    </a:fontScheme>
    <a:fmtScheme name="Diseño predeterminad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Off val="44000"/>
          </a:schemeClr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Diseño predeterminado">
  <a:themeElements>
    <a:clrScheme name="Diseño predeterminado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AEDEF"/>
      </a:accent5>
      <a:accent6>
        <a:srgbClr val="2D2D8A"/>
      </a:accent6>
      <a:hlink>
        <a:srgbClr val="0000FF"/>
      </a:hlink>
      <a:folHlink>
        <a:srgbClr val="FF00FF"/>
      </a:folHlink>
    </a:clrScheme>
    <a:fontScheme name="Diseño predeterminado">
      <a:majorFont>
        <a:latin typeface="Arial"/>
        <a:ea typeface="Arial"/>
        <a:cs typeface="Arial"/>
      </a:majorFont>
      <a:minorFont>
        <a:latin typeface="Helvetica"/>
        <a:ea typeface="Helvetica"/>
        <a:cs typeface="Helvetica"/>
      </a:minorFont>
    </a:fontScheme>
    <a:fmtScheme name="Diseño predeterminad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Off val="44000"/>
          </a:schemeClr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