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332" r:id="rId4"/>
    <p:sldId id="257" r:id="rId5"/>
    <p:sldId id="259" r:id="rId6"/>
    <p:sldId id="333" r:id="rId7"/>
    <p:sldId id="334" r:id="rId8"/>
    <p:sldId id="279" r:id="rId9"/>
    <p:sldId id="331" r:id="rId10"/>
    <p:sldId id="282" r:id="rId11"/>
    <p:sldId id="283" r:id="rId12"/>
    <p:sldId id="284" r:id="rId1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E2E5"/>
    <a:srgbClr val="F5C7CE"/>
    <a:srgbClr val="F0AAB4"/>
    <a:srgbClr val="C0E399"/>
    <a:srgbClr val="F2D8E7"/>
    <a:srgbClr val="EEDCE8"/>
    <a:srgbClr val="ABC0E4"/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9006B19-6C7D-EBA3-C815-1D23FBFD16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4AB09D1-4E90-722E-7A6A-08E8A81D34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123B5EA-EDE8-D5A4-6BD3-2BCD7EE5F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2023/4/23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1F84B6D-E3D0-EF5D-9959-7964BF3E6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472C326-08CD-75D8-48C4-98179D4EB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0252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DC8573B-4145-E3A1-4E10-168CD2883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C8C1F54-499A-E565-B122-BF8DD095B0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5ADF736-FA74-3EBF-561C-DB6FB707C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2023/4/23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298DE6E-E30A-058D-C10A-D77BF3A83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15447EA-A81F-8BF7-5E83-110020D66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0070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607BF6C-EDD4-3A6E-7E36-6195DFCAE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09B5CED-6F9F-FA0F-9D56-0233DC9D2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DB5DE31-8BAA-084C-CB8C-89496BBD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2023/4/23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DCBA62C-D6C0-3AB8-B221-AE8DD9600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AA6AE1F-3AA1-CDDE-116A-15CF338DE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782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DF05C4-D735-9D79-5AA6-9A82DFA08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C1DDA8B-C6D5-CD4B-EB3E-338D814CC9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95A7FF2-46E9-9DE1-C5C0-2FEDBD2B65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83DDA45-E43F-C016-FF34-02013CAF7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2023/4/23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E6B671E-0E3E-8FF2-D64C-3E43ABBC1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FD79294-66E8-4EFF-47A6-B3CA2D18C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5715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ECF22D8-2641-84AC-F0EC-9CDC23B7A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F0D871D-8342-95CE-0658-71F9D6BD22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4558773-A3FD-4D81-8E18-5E00106565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512F1E2D-4F13-37AC-4B9A-0EA0266D33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9AC8952F-6AF6-A9EA-24BD-06EFD8FA6A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C9C67159-6965-5A3B-9510-A3BC68B6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2023/4/23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B330A345-3ABC-B93C-F717-BBE7C2197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BD63E6AA-6A11-98EF-A68E-3051895DC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026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DEE40E-2BC9-AF85-E19E-A4ED88D9F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0749F3B7-AD51-990C-3688-EB67792CB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2023/4/23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D020B75-D43A-C9A6-3AC0-307935081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71B1019-5016-7D4D-0852-C8E4DB977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8086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3CE01F49-BFC6-9365-90D7-2AAF3888B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2023/4/23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C168D9EF-698A-2315-52E5-E93953992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B2BF05F-6DCF-2E30-AF31-3ED310BB4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5961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124C31C-2401-EDC4-EAA6-11797EEB4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EB651E9-823E-EE13-2EBA-ECCE54A1C8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BD98DEE-ED67-2B4F-31B0-642D4C304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2EA9AB4-2964-F198-430B-4F2ED0462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2023/4/23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B4A756E-D67A-6349-63E7-AA2DFAB20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663F854-2721-0882-D962-8D16AC2D5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938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D5B9974-6E9A-735C-51A7-E3817BFCC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255202DC-24E2-87BD-0FE4-569C95C57E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F4C65750-EB9B-CD31-B6D6-E614002588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835B8C7-6DA3-67B8-F01E-2BCECC68A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2023/4/23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708D8E5-B1A8-58E1-0528-4B7500FC0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B35A673-EC58-FAD8-904A-3D358FC3F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2362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C1A953D-11FC-BC07-778D-B91C767E6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E1A243FD-400D-9483-E6B7-949D89FEFD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73897BD-BE59-C65F-6B78-31D25ABCD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2023/4/23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4F445FC-21D2-D125-B8E0-8719A35FF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A15AD8D-E03A-C46C-EBB1-CCB2231D9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4731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56B04AA-0CA5-5658-0E4C-8328D048C9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CD6FA39-CEE1-A041-BB72-7E32F63973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D5AB28C-D854-565F-66CE-7662F92B7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2023/4/23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69BB401-DBA7-CFC2-15CD-C8870CA80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4F8C486-1D19-0874-94A5-28F9F775A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8888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D7E2CD0-7EFF-EFB3-2EF1-303A05937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FFBE877-8221-BDDE-CB9B-ADC16B8CC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F782434-2EE8-E72C-AE73-72B8B613C9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86D2C-BFEB-4C9B-AA1C-FDBB1BC78923}" type="datetimeFigureOut">
              <a:rPr lang="zh-TW" altLang="en-US" smtClean="0"/>
              <a:t>2023/4/23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E59590B-0935-19CF-D060-B0EB70A006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381FD23-DE5C-0D47-9809-E8A16DF9D1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990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s://youtu.be/R3XaOfT9Y7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2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>
            <a:extLst>
              <a:ext uri="{FF2B5EF4-FFF2-40B4-BE49-F238E27FC236}">
                <a16:creationId xmlns:a16="http://schemas.microsoft.com/office/drawing/2014/main" id="{1B54691C-57EF-153E-C7C5-215EA1028EDF}"/>
              </a:ext>
            </a:extLst>
          </p:cNvPr>
          <p:cNvGrpSpPr/>
          <p:nvPr/>
        </p:nvGrpSpPr>
        <p:grpSpPr>
          <a:xfrm>
            <a:off x="1354348" y="751344"/>
            <a:ext cx="10101531" cy="5755422"/>
            <a:chOff x="1354348" y="751344"/>
            <a:chExt cx="10101531" cy="5755422"/>
          </a:xfrm>
        </p:grpSpPr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AA534CEC-F5AB-0374-A1B1-2F0E060F0F94}"/>
                </a:ext>
              </a:extLst>
            </p:cNvPr>
            <p:cNvSpPr txBox="1"/>
            <p:nvPr/>
          </p:nvSpPr>
          <p:spPr>
            <a:xfrm>
              <a:off x="1354348" y="751344"/>
              <a:ext cx="10101531" cy="57554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5000" b="1" dirty="0">
                  <a:solidFill>
                    <a:srgbClr val="7030A0"/>
                  </a:solidFill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茶壺</a:t>
              </a:r>
              <a:endParaRPr lang="en-US" altLang="zh-TW" sz="50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5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我是茶壺，矮又肥</a:t>
              </a:r>
              <a:r>
                <a:rPr lang="zh-TW" altLang="en-US" sz="5000" b="1" dirty="0">
                  <a:latin typeface="書法中楷（破音二）" panose="02010609010101010101" pitchFamily="49" charset="-120"/>
                  <a:ea typeface="書法中楷（破音二）" panose="02010609010101010101" pitchFamily="49" charset="-120"/>
                </a:rPr>
                <a:t>啊</a:t>
              </a:r>
              <a:r>
                <a:rPr lang="zh-TW" altLang="en-US" sz="5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！</a:t>
              </a:r>
              <a:endPara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5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我是茶壺，矮又肥</a:t>
              </a:r>
              <a:r>
                <a:rPr lang="zh-TW" altLang="en-US" sz="5000" b="1" dirty="0">
                  <a:latin typeface="書法中楷（破音二）" panose="02010609010101010101" pitchFamily="49" charset="-120"/>
                  <a:ea typeface="書法中楷（破音二）" panose="02010609010101010101" pitchFamily="49" charset="-120"/>
                </a:rPr>
                <a:t>啊</a:t>
              </a:r>
              <a:r>
                <a:rPr lang="zh-TW" altLang="en-US" sz="5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！</a:t>
              </a:r>
              <a:endPara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5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這是嘴   這是柄</a:t>
              </a:r>
              <a:endPara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5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這是柄   這是嘴</a:t>
              </a:r>
              <a:endPara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5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水開了  水開了</a:t>
              </a:r>
              <a:endPara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5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泡茶</a:t>
              </a:r>
              <a:endPara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endParaRPr lang="zh-TW" altLang="en-US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</p:txBody>
        </p:sp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584DD67C-491E-B0BA-19DF-98F3597127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06108" y="3429000"/>
              <a:ext cx="2849771" cy="28497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09833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C637B77A-A7BD-2138-3E88-7A44C49C01FF}"/>
              </a:ext>
            </a:extLst>
          </p:cNvPr>
          <p:cNvGrpSpPr/>
          <p:nvPr/>
        </p:nvGrpSpPr>
        <p:grpSpPr>
          <a:xfrm>
            <a:off x="865190" y="883722"/>
            <a:ext cx="10937481" cy="5293757"/>
            <a:chOff x="865190" y="883722"/>
            <a:chExt cx="10937481" cy="5293757"/>
          </a:xfrm>
        </p:grpSpPr>
        <p:sp>
          <p:nvSpPr>
            <p:cNvPr id="4" name="文字方塊 3"/>
            <p:cNvSpPr txBox="1"/>
            <p:nvPr/>
          </p:nvSpPr>
          <p:spPr>
            <a:xfrm>
              <a:off x="865190" y="883722"/>
              <a:ext cx="7795647" cy="52937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800" b="1" dirty="0">
                  <a:solidFill>
                    <a:srgbClr val="7030A0"/>
                  </a:solidFill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圍個小圈圈</a:t>
              </a:r>
              <a:endParaRPr lang="en-US" altLang="zh-TW" sz="38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6000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圍個小圈圈，</a:t>
              </a:r>
              <a:endParaRPr lang="en-US" altLang="zh-TW" sz="6000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6000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圍個小圈圈，</a:t>
              </a:r>
              <a:endParaRPr lang="en-US" altLang="zh-TW" sz="6000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6000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大家手拉手來，</a:t>
              </a:r>
              <a:endParaRPr lang="en-US" altLang="zh-TW" sz="6000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6000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圍個小圈圈。</a:t>
              </a:r>
              <a:endParaRPr lang="en-US" altLang="zh-TW" sz="6000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endParaRPr lang="zh-TW" altLang="en-US" sz="6000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</p:txBody>
        </p:sp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8771" y="1065229"/>
              <a:ext cx="3723900" cy="37471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5552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9C6C0D40-8623-C4E9-625C-BDCEEBF3D4D6}"/>
              </a:ext>
            </a:extLst>
          </p:cNvPr>
          <p:cNvSpPr txBox="1"/>
          <p:nvPr/>
        </p:nvSpPr>
        <p:spPr>
          <a:xfrm>
            <a:off x="4347713" y="2096220"/>
            <a:ext cx="60126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卡農</a:t>
            </a:r>
          </a:p>
        </p:txBody>
      </p:sp>
    </p:spTree>
    <p:extLst>
      <p:ext uri="{BB962C8B-B14F-4D97-AF65-F5344CB8AC3E}">
        <p14:creationId xmlns:p14="http://schemas.microsoft.com/office/powerpoint/2010/main" val="4164059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DC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AF103FC3-4E1E-FAC2-8E62-5BE5E3FBC445}"/>
              </a:ext>
            </a:extLst>
          </p:cNvPr>
          <p:cNvSpPr txBox="1"/>
          <p:nvPr/>
        </p:nvSpPr>
        <p:spPr>
          <a:xfrm>
            <a:off x="414068" y="948863"/>
            <a:ext cx="10705381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2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青蛙找老婆</a:t>
            </a:r>
            <a:endParaRPr lang="en-US" altLang="zh-TW" sz="4200" b="1" dirty="0">
              <a:solidFill>
                <a:srgbClr val="00B05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小溪邊有隻青蛙牠在找老婆，</a:t>
            </a:r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牠遇到</a:t>
            </a:r>
            <a:r>
              <a:rPr lang="zh-TW" altLang="en-US" sz="45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隻□□牠就這麼說：</a:t>
            </a:r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4500" b="1" dirty="0">
              <a:latin typeface="書法中楷（破音二）" panose="02010609010101010101" pitchFamily="49" charset="-120"/>
              <a:ea typeface="書法中楷（破音二）" panose="02010609010101010101" pitchFamily="49" charset="-120"/>
            </a:endParaRPr>
          </a:p>
          <a:p>
            <a:r>
              <a:rPr lang="zh-TW" altLang="en-US" sz="45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呱呱  呱呱  </a:t>
            </a:r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請妳嫁給我。</a:t>
            </a:r>
            <a:endParaRPr lang="zh-TW" altLang="en-US" sz="4500" b="1" dirty="0">
              <a:latin typeface="書法中楷（破音二）" panose="02010609010101010101" pitchFamily="49" charset="-120"/>
              <a:ea typeface="書法中楷（破音二）" panose="02010609010101010101" pitchFamily="49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93192300-FD0B-D98C-0ABB-9D6AF98CF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234" y="3907443"/>
            <a:ext cx="1759339" cy="248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496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DC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AF103FC3-4E1E-FAC2-8E62-5BE5E3FBC445}"/>
              </a:ext>
            </a:extLst>
          </p:cNvPr>
          <p:cNvSpPr txBox="1"/>
          <p:nvPr/>
        </p:nvSpPr>
        <p:spPr>
          <a:xfrm>
            <a:off x="586596" y="526211"/>
            <a:ext cx="10705381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4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青蛙找老婆</a:t>
            </a:r>
            <a:endParaRPr lang="en-US" altLang="zh-TW" sz="4000" b="1" dirty="0">
              <a:solidFill>
                <a:srgbClr val="00B05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4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小溪邊有隻青蛙牠在找老婆，</a:t>
            </a:r>
            <a:endParaRPr lang="en-US" altLang="zh-TW" sz="44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4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牠遇到</a:t>
            </a:r>
            <a:r>
              <a:rPr lang="zh-TW" altLang="en-US" sz="44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44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隻□□牠就這麼說：</a:t>
            </a:r>
            <a:endParaRPr lang="en-US" altLang="zh-TW" sz="44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4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呱呱  呱呱  </a:t>
            </a:r>
            <a:r>
              <a:rPr lang="zh-TW" altLang="en-US" sz="44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請妳嫁給我。</a:t>
            </a:r>
            <a:endParaRPr lang="zh-TW" altLang="en-US" sz="4400" b="1" dirty="0">
              <a:latin typeface="書法中楷（破音二）" panose="02010609010101010101" pitchFamily="49" charset="-120"/>
              <a:ea typeface="書法中楷（破音二）" panose="02010609010101010101" pitchFamily="49" charset="-120"/>
            </a:endParaRPr>
          </a:p>
          <a:p>
            <a:endParaRPr lang="en-US" altLang="zh-TW" sz="42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我不是一隻青蛙請你看明白，</a:t>
            </a:r>
            <a:endParaRPr lang="en-US" altLang="zh-TW" sz="42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我只是一隻</a:t>
            </a:r>
            <a:r>
              <a:rPr lang="zh-TW" altLang="en-US" sz="4200" b="1" dirty="0">
                <a:solidFill>
                  <a:srgbClr val="FF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小羊</a:t>
            </a:r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跟你配</a:t>
            </a:r>
            <a:r>
              <a:rPr lang="zh-TW" altLang="en-US" sz="4200" b="1" dirty="0">
                <a:solidFill>
                  <a:srgbClr val="7030A0"/>
                </a:solidFill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不</a:t>
            </a:r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來，</a:t>
            </a:r>
            <a:endParaRPr lang="en-US" altLang="zh-TW" sz="42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200" b="1" dirty="0">
                <a:solidFill>
                  <a:srgbClr val="FF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咩咩</a:t>
            </a:r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 </a:t>
            </a:r>
            <a:r>
              <a:rPr lang="zh-TW" altLang="en-US" sz="4200" b="1" dirty="0">
                <a:solidFill>
                  <a:srgbClr val="FF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咩咩</a:t>
            </a:r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跟你配</a:t>
            </a:r>
            <a:r>
              <a:rPr lang="zh-TW" altLang="en-US" sz="4200" b="1" dirty="0">
                <a:solidFill>
                  <a:srgbClr val="7030A0"/>
                </a:solidFill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不</a:t>
            </a:r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來。</a:t>
            </a:r>
            <a:endParaRPr lang="en-US" altLang="zh-TW" sz="42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774B8275-596A-AB4A-1B25-84AB22847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8841" y="2476857"/>
            <a:ext cx="1062148" cy="1500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993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DC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AF103FC3-4E1E-FAC2-8E62-5BE5E3FBC445}"/>
              </a:ext>
            </a:extLst>
          </p:cNvPr>
          <p:cNvSpPr txBox="1"/>
          <p:nvPr/>
        </p:nvSpPr>
        <p:spPr>
          <a:xfrm>
            <a:off x="586596" y="526211"/>
            <a:ext cx="10705381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4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青蛙找老婆</a:t>
            </a:r>
            <a:endParaRPr lang="en-US" altLang="zh-TW" sz="4000" b="1" dirty="0">
              <a:solidFill>
                <a:srgbClr val="00B05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4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小溪邊有隻青蛙牠在找老婆，</a:t>
            </a:r>
            <a:endParaRPr lang="en-US" altLang="zh-TW" sz="44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4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牠遇到</a:t>
            </a:r>
            <a:r>
              <a:rPr lang="zh-TW" altLang="en-US" sz="44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44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隻□□牠就這麼說：</a:t>
            </a:r>
            <a:endParaRPr lang="en-US" altLang="zh-TW" sz="44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4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呱呱  呱呱  </a:t>
            </a:r>
            <a:r>
              <a:rPr lang="zh-TW" altLang="en-US" sz="44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請妳嫁給我。</a:t>
            </a:r>
            <a:endParaRPr lang="zh-TW" altLang="en-US" sz="4400" b="1" dirty="0">
              <a:latin typeface="書法中楷（破音二）" panose="02010609010101010101" pitchFamily="49" charset="-120"/>
              <a:ea typeface="書法中楷（破音二）" panose="02010609010101010101" pitchFamily="49" charset="-120"/>
            </a:endParaRPr>
          </a:p>
          <a:p>
            <a:endParaRPr lang="en-US" altLang="zh-TW" sz="42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我不是一隻青蛙請你看明白，</a:t>
            </a:r>
            <a:endParaRPr lang="en-US" altLang="zh-TW" sz="42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我只是一隻</a:t>
            </a:r>
            <a:r>
              <a:rPr lang="zh-TW" altLang="en-US" sz="4200" b="1" dirty="0">
                <a:solidFill>
                  <a:srgbClr val="FF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□□</a:t>
            </a:r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跟你配</a:t>
            </a:r>
            <a:r>
              <a:rPr lang="zh-TW" altLang="en-US" sz="4200" b="1" dirty="0">
                <a:solidFill>
                  <a:srgbClr val="7030A0"/>
                </a:solidFill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不</a:t>
            </a:r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來，</a:t>
            </a:r>
            <a:endParaRPr lang="en-US" altLang="zh-TW" sz="42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</a:t>
            </a:r>
            <a:r>
              <a:rPr lang="zh-TW" altLang="en-US" sz="4200" b="1" dirty="0">
                <a:solidFill>
                  <a:srgbClr val="7030A0"/>
                </a:solidFill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                                      </a:t>
            </a:r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跟你配</a:t>
            </a:r>
            <a:r>
              <a:rPr lang="zh-TW" altLang="en-US" sz="4200" b="1" dirty="0">
                <a:solidFill>
                  <a:srgbClr val="7030A0"/>
                </a:solidFill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不</a:t>
            </a:r>
            <a:r>
              <a:rPr lang="zh-TW" altLang="en-US" sz="42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來。</a:t>
            </a:r>
            <a:endParaRPr lang="en-US" altLang="zh-TW" sz="42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774B8275-596A-AB4A-1B25-84AB22847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8841" y="2476857"/>
            <a:ext cx="1062148" cy="1500329"/>
          </a:xfrm>
          <a:prstGeom prst="rect">
            <a:avLst/>
          </a:prstGeom>
        </p:spPr>
      </p:pic>
      <p:sp>
        <p:nvSpPr>
          <p:cNvPr id="3" name="等腰三角形 2">
            <a:extLst>
              <a:ext uri="{FF2B5EF4-FFF2-40B4-BE49-F238E27FC236}">
                <a16:creationId xmlns:a16="http://schemas.microsoft.com/office/drawing/2014/main" id="{07D0DBE2-8C5D-B754-807C-1C5C52822291}"/>
              </a:ext>
            </a:extLst>
          </p:cNvPr>
          <p:cNvSpPr/>
          <p:nvPr/>
        </p:nvSpPr>
        <p:spPr>
          <a:xfrm>
            <a:off x="3922146" y="5253487"/>
            <a:ext cx="569344" cy="396815"/>
          </a:xfrm>
          <a:prstGeom prst="triangl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id="{E0C68AD8-7193-499D-CB03-E565EEC3E069}"/>
              </a:ext>
            </a:extLst>
          </p:cNvPr>
          <p:cNvSpPr/>
          <p:nvPr/>
        </p:nvSpPr>
        <p:spPr>
          <a:xfrm>
            <a:off x="1618890" y="5313872"/>
            <a:ext cx="569344" cy="396815"/>
          </a:xfrm>
          <a:prstGeom prst="triangl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id="{DA6254FC-787D-D075-D35D-370DDABF4FC1}"/>
              </a:ext>
            </a:extLst>
          </p:cNvPr>
          <p:cNvSpPr/>
          <p:nvPr/>
        </p:nvSpPr>
        <p:spPr>
          <a:xfrm>
            <a:off x="3042250" y="5253487"/>
            <a:ext cx="569344" cy="396815"/>
          </a:xfrm>
          <a:prstGeom prst="triangl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等腰三角形 6">
            <a:extLst>
              <a:ext uri="{FF2B5EF4-FFF2-40B4-BE49-F238E27FC236}">
                <a16:creationId xmlns:a16="http://schemas.microsoft.com/office/drawing/2014/main" id="{89782EE1-BC7C-7F89-AB64-B39CFF90676C}"/>
              </a:ext>
            </a:extLst>
          </p:cNvPr>
          <p:cNvSpPr/>
          <p:nvPr/>
        </p:nvSpPr>
        <p:spPr>
          <a:xfrm>
            <a:off x="738994" y="5313871"/>
            <a:ext cx="569344" cy="396815"/>
          </a:xfrm>
          <a:prstGeom prst="triangl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6661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DC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AF103FC3-4E1E-FAC2-8E62-5BE5E3FBC445}"/>
              </a:ext>
            </a:extLst>
          </p:cNvPr>
          <p:cNvSpPr txBox="1"/>
          <p:nvPr/>
        </p:nvSpPr>
        <p:spPr>
          <a:xfrm>
            <a:off x="586596" y="526211"/>
            <a:ext cx="10705381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4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青蛙找老婆</a:t>
            </a:r>
            <a:endParaRPr lang="en-US" altLang="zh-TW" sz="4000" b="1" dirty="0">
              <a:solidFill>
                <a:srgbClr val="00B05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4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小溪邊有隻青蛙牠在找老婆，</a:t>
            </a:r>
            <a:endParaRPr lang="en-US" altLang="zh-TW" sz="44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4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牠遇到</a:t>
            </a:r>
            <a:r>
              <a:rPr lang="zh-TW" altLang="en-US" sz="44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44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隻□□牠就這麼說：</a:t>
            </a:r>
            <a:endParaRPr lang="en-US" altLang="zh-TW" sz="44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4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呱呱  呱呱  </a:t>
            </a:r>
            <a:r>
              <a:rPr lang="zh-TW" altLang="en-US" sz="44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請妳嫁給我。</a:t>
            </a:r>
            <a:endParaRPr lang="zh-TW" altLang="en-US" sz="4400" b="1" dirty="0">
              <a:latin typeface="書法中楷（破音二）" panose="02010609010101010101" pitchFamily="49" charset="-120"/>
              <a:ea typeface="書法中楷（破音二）" panose="02010609010101010101" pitchFamily="49" charset="-120"/>
            </a:endParaRPr>
          </a:p>
          <a:p>
            <a:endParaRPr lang="en-US" altLang="zh-TW" sz="42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200" b="1" dirty="0">
                <a:solidFill>
                  <a:srgbClr val="0070C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我就是</a:t>
            </a:r>
            <a:r>
              <a:rPr lang="zh-TW" altLang="en-US" sz="4200" b="1" dirty="0">
                <a:solidFill>
                  <a:srgbClr val="0070C0"/>
                </a:solidFill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4200" b="1" dirty="0">
                <a:solidFill>
                  <a:srgbClr val="0070C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隻</a:t>
            </a:r>
            <a:r>
              <a:rPr lang="zh-TW" altLang="en-US" sz="4200" b="1" dirty="0">
                <a:solidFill>
                  <a:srgbClr val="FF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青蛙</a:t>
            </a:r>
            <a:r>
              <a:rPr lang="zh-TW" altLang="en-US" sz="4200" b="1" dirty="0">
                <a:solidFill>
                  <a:srgbClr val="0070C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請你看明白，</a:t>
            </a:r>
            <a:endParaRPr lang="en-US" altLang="zh-TW" sz="4200" b="1" dirty="0">
              <a:solidFill>
                <a:srgbClr val="0070C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200" b="1" dirty="0">
                <a:solidFill>
                  <a:srgbClr val="0070C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我願意嫁給青蛙先</a:t>
            </a:r>
            <a:r>
              <a:rPr lang="zh-TW" altLang="en-US" sz="4200" b="1" dirty="0">
                <a:solidFill>
                  <a:srgbClr val="0070C0"/>
                </a:solidFill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生</a:t>
            </a:r>
            <a:r>
              <a:rPr lang="zh-TW" altLang="en-US" sz="4200" b="1" dirty="0">
                <a:solidFill>
                  <a:srgbClr val="0070C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做老婆，</a:t>
            </a:r>
            <a:endParaRPr lang="en-US" altLang="zh-TW" sz="4200" b="1" dirty="0">
              <a:solidFill>
                <a:srgbClr val="0070C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000" b="1" dirty="0">
                <a:solidFill>
                  <a:srgbClr val="FF0000"/>
                </a:solidFill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呱呱    呱呱</a:t>
            </a:r>
            <a:r>
              <a:rPr lang="zh-TW" altLang="en-US" sz="4200" b="1" dirty="0">
                <a:solidFill>
                  <a:srgbClr val="0070C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  我們多快活。</a:t>
            </a:r>
            <a:endParaRPr lang="en-US" altLang="zh-TW" sz="4200" b="1" dirty="0">
              <a:solidFill>
                <a:srgbClr val="0070C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774B8275-596A-AB4A-1B25-84AB22847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8841" y="2476857"/>
            <a:ext cx="1062148" cy="1500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142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C317A89F-944B-13CD-3BD6-BF55EFD9965E}"/>
              </a:ext>
            </a:extLst>
          </p:cNvPr>
          <p:cNvSpPr txBox="1"/>
          <p:nvPr/>
        </p:nvSpPr>
        <p:spPr>
          <a:xfrm>
            <a:off x="1690779" y="1155941"/>
            <a:ext cx="10265434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0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不倒翁</a:t>
            </a:r>
            <a:endParaRPr lang="en-US" altLang="zh-TW" sz="50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說你呆  你</a:t>
            </a:r>
            <a:r>
              <a:rPr lang="zh-TW" altLang="en-US" sz="50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不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呆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鬍子</a:t>
            </a:r>
            <a:r>
              <a:rPr lang="zh-TW" altLang="en-US" sz="50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把   樣子像小孩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說你呆   你</a:t>
            </a:r>
            <a:r>
              <a:rPr lang="zh-TW" altLang="en-US" sz="50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不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呆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推你倒下   你又站起來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5AE42E84-1395-890D-8765-BFA05B9CEA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6913" y="236762"/>
            <a:ext cx="2579300" cy="257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885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47575" y="589954"/>
            <a:ext cx="1166091" cy="43591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" name="群組 4"/>
          <p:cNvGrpSpPr/>
          <p:nvPr/>
        </p:nvGrpSpPr>
        <p:grpSpPr>
          <a:xfrm>
            <a:off x="647138" y="2264854"/>
            <a:ext cx="1141795" cy="674168"/>
            <a:chOff x="1642036" y="3843196"/>
            <a:chExt cx="777925" cy="292231"/>
          </a:xfrm>
        </p:grpSpPr>
        <p:sp>
          <p:nvSpPr>
            <p:cNvPr id="6" name="矩形 5"/>
            <p:cNvSpPr/>
            <p:nvPr/>
          </p:nvSpPr>
          <p:spPr>
            <a:xfrm>
              <a:off x="1642036" y="3843196"/>
              <a:ext cx="358218" cy="292231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2061743" y="3843196"/>
              <a:ext cx="358218" cy="292231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3660215" y="241477"/>
            <a:ext cx="294220" cy="1041245"/>
            <a:chOff x="4164856" y="139275"/>
            <a:chExt cx="554626" cy="1912119"/>
          </a:xfrm>
        </p:grpSpPr>
        <p:sp>
          <p:nvSpPr>
            <p:cNvPr id="8" name="橢圓 7"/>
            <p:cNvSpPr/>
            <p:nvPr/>
          </p:nvSpPr>
          <p:spPr>
            <a:xfrm>
              <a:off x="4164856" y="1471802"/>
              <a:ext cx="554626" cy="579592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0" name="直線接點 9"/>
            <p:cNvCxnSpPr/>
            <p:nvPr/>
          </p:nvCxnSpPr>
          <p:spPr>
            <a:xfrm flipH="1">
              <a:off x="4704734" y="139275"/>
              <a:ext cx="14748" cy="1622323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群組 57"/>
          <p:cNvGrpSpPr/>
          <p:nvPr/>
        </p:nvGrpSpPr>
        <p:grpSpPr>
          <a:xfrm>
            <a:off x="5512325" y="2051394"/>
            <a:ext cx="816848" cy="1177930"/>
            <a:chOff x="4108767" y="2607171"/>
            <a:chExt cx="1649130" cy="1912119"/>
          </a:xfrm>
        </p:grpSpPr>
        <p:grpSp>
          <p:nvGrpSpPr>
            <p:cNvPr id="13" name="群組 12"/>
            <p:cNvGrpSpPr/>
            <p:nvPr/>
          </p:nvGrpSpPr>
          <p:grpSpPr>
            <a:xfrm>
              <a:off x="4108767" y="2607171"/>
              <a:ext cx="554626" cy="1912119"/>
              <a:chOff x="4164856" y="139275"/>
              <a:chExt cx="554626" cy="1912119"/>
            </a:xfrm>
          </p:grpSpPr>
          <p:sp>
            <p:nvSpPr>
              <p:cNvPr id="14" name="橢圓 13"/>
              <p:cNvSpPr/>
              <p:nvPr/>
            </p:nvSpPr>
            <p:spPr>
              <a:xfrm>
                <a:off x="4164856" y="1471802"/>
                <a:ext cx="554626" cy="57959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5" name="直線接點 14"/>
              <p:cNvCxnSpPr/>
              <p:nvPr/>
            </p:nvCxnSpPr>
            <p:spPr>
              <a:xfrm flipH="1">
                <a:off x="4704734" y="139275"/>
                <a:ext cx="14748" cy="1622323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群組 15"/>
            <p:cNvGrpSpPr/>
            <p:nvPr/>
          </p:nvGrpSpPr>
          <p:grpSpPr>
            <a:xfrm>
              <a:off x="5203271" y="2607171"/>
              <a:ext cx="554626" cy="1912119"/>
              <a:chOff x="4164856" y="139275"/>
              <a:chExt cx="554626" cy="1912119"/>
            </a:xfrm>
          </p:grpSpPr>
          <p:sp>
            <p:nvSpPr>
              <p:cNvPr id="17" name="橢圓 16"/>
              <p:cNvSpPr/>
              <p:nvPr/>
            </p:nvSpPr>
            <p:spPr>
              <a:xfrm>
                <a:off x="4164856" y="1471802"/>
                <a:ext cx="554626" cy="57959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8" name="直線接點 17"/>
              <p:cNvCxnSpPr/>
              <p:nvPr/>
            </p:nvCxnSpPr>
            <p:spPr>
              <a:xfrm flipH="1">
                <a:off x="4704734" y="139275"/>
                <a:ext cx="14748" cy="1622323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" name="直線接點 19"/>
            <p:cNvCxnSpPr/>
            <p:nvPr/>
          </p:nvCxnSpPr>
          <p:spPr>
            <a:xfrm>
              <a:off x="4648645" y="2607171"/>
              <a:ext cx="1109252" cy="0"/>
            </a:xfrm>
            <a:prstGeom prst="line">
              <a:avLst/>
            </a:prstGeom>
            <a:ln w="539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9" name="直線單箭頭接點 28"/>
          <p:cNvCxnSpPr/>
          <p:nvPr/>
        </p:nvCxnSpPr>
        <p:spPr>
          <a:xfrm>
            <a:off x="2212261" y="807910"/>
            <a:ext cx="1017639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單箭頭接點 29"/>
          <p:cNvCxnSpPr/>
          <p:nvPr/>
        </p:nvCxnSpPr>
        <p:spPr>
          <a:xfrm>
            <a:off x="2212261" y="2613229"/>
            <a:ext cx="1017639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字方塊 30"/>
          <p:cNvSpPr txBox="1"/>
          <p:nvPr/>
        </p:nvSpPr>
        <p:spPr>
          <a:xfrm>
            <a:off x="6690702" y="967105"/>
            <a:ext cx="3864077" cy="1107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32" name="文字方塊 31"/>
          <p:cNvSpPr txBox="1"/>
          <p:nvPr/>
        </p:nvSpPr>
        <p:spPr>
          <a:xfrm>
            <a:off x="8435430" y="392622"/>
            <a:ext cx="35248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32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四分音符</a:t>
            </a:r>
            <a:r>
              <a:rPr lang="en-US" altLang="zh-TW" sz="32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  <a:endParaRPr lang="zh-TW" altLang="en-US" sz="32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8435430" y="2116257"/>
            <a:ext cx="35248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32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八分音符</a:t>
            </a:r>
            <a:r>
              <a:rPr lang="en-US" altLang="zh-TW" sz="32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  <a:endParaRPr lang="zh-TW" altLang="en-US" sz="32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grpSp>
        <p:nvGrpSpPr>
          <p:cNvPr id="47" name="群組 46"/>
          <p:cNvGrpSpPr/>
          <p:nvPr/>
        </p:nvGrpSpPr>
        <p:grpSpPr>
          <a:xfrm>
            <a:off x="3539098" y="1928736"/>
            <a:ext cx="478436" cy="1237285"/>
            <a:chOff x="3964188" y="4760436"/>
            <a:chExt cx="992926" cy="1912119"/>
          </a:xfrm>
        </p:grpSpPr>
        <p:grpSp>
          <p:nvGrpSpPr>
            <p:cNvPr id="34" name="群組 33"/>
            <p:cNvGrpSpPr/>
            <p:nvPr/>
          </p:nvGrpSpPr>
          <p:grpSpPr>
            <a:xfrm>
              <a:off x="3964188" y="4760436"/>
              <a:ext cx="554626" cy="1912119"/>
              <a:chOff x="4164856" y="139275"/>
              <a:chExt cx="554626" cy="1912119"/>
            </a:xfrm>
          </p:grpSpPr>
          <p:sp>
            <p:nvSpPr>
              <p:cNvPr id="35" name="橢圓 34"/>
              <p:cNvSpPr/>
              <p:nvPr/>
            </p:nvSpPr>
            <p:spPr>
              <a:xfrm>
                <a:off x="4164856" y="1471802"/>
                <a:ext cx="554626" cy="57959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36" name="直線接點 35"/>
              <p:cNvCxnSpPr/>
              <p:nvPr/>
            </p:nvCxnSpPr>
            <p:spPr>
              <a:xfrm flipH="1">
                <a:off x="4704734" y="139275"/>
                <a:ext cx="14748" cy="1622323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手繪多邊形 45"/>
            <p:cNvSpPr/>
            <p:nvPr/>
          </p:nvSpPr>
          <p:spPr>
            <a:xfrm>
              <a:off x="4527755" y="4778477"/>
              <a:ext cx="429359" cy="1150375"/>
            </a:xfrm>
            <a:custGeom>
              <a:avLst/>
              <a:gdLst>
                <a:gd name="connsiteX0" fmla="*/ 0 w 429359"/>
                <a:gd name="connsiteY0" fmla="*/ 0 h 1150375"/>
                <a:gd name="connsiteX1" fmla="*/ 14748 w 429359"/>
                <a:gd name="connsiteY1" fmla="*/ 73742 h 1150375"/>
                <a:gd name="connsiteX2" fmla="*/ 44245 w 429359"/>
                <a:gd name="connsiteY2" fmla="*/ 162233 h 1150375"/>
                <a:gd name="connsiteX3" fmla="*/ 73742 w 429359"/>
                <a:gd name="connsiteY3" fmla="*/ 250723 h 1150375"/>
                <a:gd name="connsiteX4" fmla="*/ 103239 w 429359"/>
                <a:gd name="connsiteY4" fmla="*/ 339213 h 1150375"/>
                <a:gd name="connsiteX5" fmla="*/ 117987 w 429359"/>
                <a:gd name="connsiteY5" fmla="*/ 383458 h 1150375"/>
                <a:gd name="connsiteX6" fmla="*/ 147484 w 429359"/>
                <a:gd name="connsiteY6" fmla="*/ 427704 h 1150375"/>
                <a:gd name="connsiteX7" fmla="*/ 191729 w 429359"/>
                <a:gd name="connsiteY7" fmla="*/ 530942 h 1150375"/>
                <a:gd name="connsiteX8" fmla="*/ 280219 w 429359"/>
                <a:gd name="connsiteY8" fmla="*/ 634181 h 1150375"/>
                <a:gd name="connsiteX9" fmla="*/ 309716 w 429359"/>
                <a:gd name="connsiteY9" fmla="*/ 678426 h 1150375"/>
                <a:gd name="connsiteX10" fmla="*/ 353961 w 429359"/>
                <a:gd name="connsiteY10" fmla="*/ 722671 h 1150375"/>
                <a:gd name="connsiteX11" fmla="*/ 398206 w 429359"/>
                <a:gd name="connsiteY11" fmla="*/ 781665 h 1150375"/>
                <a:gd name="connsiteX12" fmla="*/ 412955 w 429359"/>
                <a:gd name="connsiteY12" fmla="*/ 1076633 h 1150375"/>
                <a:gd name="connsiteX13" fmla="*/ 383458 w 429359"/>
                <a:gd name="connsiteY13" fmla="*/ 1120878 h 1150375"/>
                <a:gd name="connsiteX14" fmla="*/ 339213 w 429359"/>
                <a:gd name="connsiteY14" fmla="*/ 1150375 h 1150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29359" h="1150375">
                  <a:moveTo>
                    <a:pt x="0" y="0"/>
                  </a:moveTo>
                  <a:cubicBezTo>
                    <a:pt x="4916" y="24581"/>
                    <a:pt x="8152" y="49558"/>
                    <a:pt x="14748" y="73742"/>
                  </a:cubicBezTo>
                  <a:cubicBezTo>
                    <a:pt x="22929" y="103739"/>
                    <a:pt x="34413" y="132736"/>
                    <a:pt x="44245" y="162233"/>
                  </a:cubicBezTo>
                  <a:lnTo>
                    <a:pt x="73742" y="250723"/>
                  </a:lnTo>
                  <a:lnTo>
                    <a:pt x="103239" y="339213"/>
                  </a:lnTo>
                  <a:cubicBezTo>
                    <a:pt x="108155" y="353961"/>
                    <a:pt x="109364" y="370523"/>
                    <a:pt x="117987" y="383458"/>
                  </a:cubicBezTo>
                  <a:lnTo>
                    <a:pt x="147484" y="427704"/>
                  </a:lnTo>
                  <a:cubicBezTo>
                    <a:pt x="161821" y="470717"/>
                    <a:pt x="165692" y="489283"/>
                    <a:pt x="191729" y="530942"/>
                  </a:cubicBezTo>
                  <a:cubicBezTo>
                    <a:pt x="246964" y="619318"/>
                    <a:pt x="219886" y="561782"/>
                    <a:pt x="280219" y="634181"/>
                  </a:cubicBezTo>
                  <a:cubicBezTo>
                    <a:pt x="291567" y="647798"/>
                    <a:pt x="298368" y="664809"/>
                    <a:pt x="309716" y="678426"/>
                  </a:cubicBezTo>
                  <a:cubicBezTo>
                    <a:pt x="323069" y="694449"/>
                    <a:pt x="340387" y="706835"/>
                    <a:pt x="353961" y="722671"/>
                  </a:cubicBezTo>
                  <a:cubicBezTo>
                    <a:pt x="369958" y="741334"/>
                    <a:pt x="383458" y="762000"/>
                    <a:pt x="398206" y="781665"/>
                  </a:cubicBezTo>
                  <a:cubicBezTo>
                    <a:pt x="425232" y="916796"/>
                    <a:pt x="444675" y="939180"/>
                    <a:pt x="412955" y="1076633"/>
                  </a:cubicBezTo>
                  <a:cubicBezTo>
                    <a:pt x="408969" y="1093904"/>
                    <a:pt x="395992" y="1108344"/>
                    <a:pt x="383458" y="1120878"/>
                  </a:cubicBezTo>
                  <a:cubicBezTo>
                    <a:pt x="370924" y="1133412"/>
                    <a:pt x="339213" y="1150375"/>
                    <a:pt x="339213" y="1150375"/>
                  </a:cubicBezTo>
                </a:path>
              </a:pathLst>
            </a:custGeom>
            <a:noFill/>
            <a:ln w="539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67" name="群組 66"/>
          <p:cNvGrpSpPr/>
          <p:nvPr/>
        </p:nvGrpSpPr>
        <p:grpSpPr>
          <a:xfrm>
            <a:off x="4530266" y="1928737"/>
            <a:ext cx="264273" cy="1237284"/>
            <a:chOff x="5930412" y="4780357"/>
            <a:chExt cx="554626" cy="1912119"/>
          </a:xfrm>
        </p:grpSpPr>
        <p:grpSp>
          <p:nvGrpSpPr>
            <p:cNvPr id="53" name="群組 52"/>
            <p:cNvGrpSpPr/>
            <p:nvPr/>
          </p:nvGrpSpPr>
          <p:grpSpPr>
            <a:xfrm>
              <a:off x="5930412" y="4780357"/>
              <a:ext cx="554626" cy="1912119"/>
              <a:chOff x="6210944" y="4780356"/>
              <a:chExt cx="554626" cy="1912119"/>
            </a:xfrm>
          </p:grpSpPr>
          <p:sp>
            <p:nvSpPr>
              <p:cNvPr id="51" name="橢圓 50"/>
              <p:cNvSpPr/>
              <p:nvPr/>
            </p:nvSpPr>
            <p:spPr>
              <a:xfrm rot="10800000">
                <a:off x="6210944" y="4780356"/>
                <a:ext cx="554626" cy="57959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52" name="直線接點 51"/>
              <p:cNvCxnSpPr/>
              <p:nvPr/>
            </p:nvCxnSpPr>
            <p:spPr>
              <a:xfrm rot="10800000" flipH="1">
                <a:off x="6210944" y="5070152"/>
                <a:ext cx="14748" cy="1622323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4" name="手繪多邊形 53"/>
            <p:cNvSpPr/>
            <p:nvPr/>
          </p:nvSpPr>
          <p:spPr>
            <a:xfrm>
              <a:off x="5945160" y="5781836"/>
              <a:ext cx="486698" cy="884903"/>
            </a:xfrm>
            <a:custGeom>
              <a:avLst/>
              <a:gdLst>
                <a:gd name="connsiteX0" fmla="*/ 0 w 324464"/>
                <a:gd name="connsiteY0" fmla="*/ 811162 h 811162"/>
                <a:gd name="connsiteX1" fmla="*/ 29497 w 324464"/>
                <a:gd name="connsiteY1" fmla="*/ 693175 h 811162"/>
                <a:gd name="connsiteX2" fmla="*/ 73742 w 324464"/>
                <a:gd name="connsiteY2" fmla="*/ 648929 h 811162"/>
                <a:gd name="connsiteX3" fmla="*/ 132735 w 324464"/>
                <a:gd name="connsiteY3" fmla="*/ 575188 h 811162"/>
                <a:gd name="connsiteX4" fmla="*/ 162232 w 324464"/>
                <a:gd name="connsiteY4" fmla="*/ 530942 h 811162"/>
                <a:gd name="connsiteX5" fmla="*/ 221226 w 324464"/>
                <a:gd name="connsiteY5" fmla="*/ 486697 h 811162"/>
                <a:gd name="connsiteX6" fmla="*/ 250723 w 324464"/>
                <a:gd name="connsiteY6" fmla="*/ 427704 h 811162"/>
                <a:gd name="connsiteX7" fmla="*/ 280219 w 324464"/>
                <a:gd name="connsiteY7" fmla="*/ 383459 h 811162"/>
                <a:gd name="connsiteX8" fmla="*/ 294968 w 324464"/>
                <a:gd name="connsiteY8" fmla="*/ 339213 h 811162"/>
                <a:gd name="connsiteX9" fmla="*/ 324464 w 324464"/>
                <a:gd name="connsiteY9" fmla="*/ 191729 h 811162"/>
                <a:gd name="connsiteX10" fmla="*/ 280219 w 324464"/>
                <a:gd name="connsiteY10" fmla="*/ 14749 h 811162"/>
                <a:gd name="connsiteX11" fmla="*/ 250723 w 324464"/>
                <a:gd name="connsiteY11" fmla="*/ 0 h 811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24464" h="811162">
                  <a:moveTo>
                    <a:pt x="0" y="811162"/>
                  </a:moveTo>
                  <a:cubicBezTo>
                    <a:pt x="2128" y="800520"/>
                    <a:pt x="16538" y="712614"/>
                    <a:pt x="29497" y="693175"/>
                  </a:cubicBezTo>
                  <a:cubicBezTo>
                    <a:pt x="41067" y="675820"/>
                    <a:pt x="58994" y="663678"/>
                    <a:pt x="73742" y="648929"/>
                  </a:cubicBezTo>
                  <a:cubicBezTo>
                    <a:pt x="102454" y="562792"/>
                    <a:pt x="66025" y="641898"/>
                    <a:pt x="132735" y="575188"/>
                  </a:cubicBezTo>
                  <a:cubicBezTo>
                    <a:pt x="145269" y="562654"/>
                    <a:pt x="149698" y="543476"/>
                    <a:pt x="162232" y="530942"/>
                  </a:cubicBezTo>
                  <a:cubicBezTo>
                    <a:pt x="179613" y="513561"/>
                    <a:pt x="201561" y="501445"/>
                    <a:pt x="221226" y="486697"/>
                  </a:cubicBezTo>
                  <a:cubicBezTo>
                    <a:pt x="231058" y="467033"/>
                    <a:pt x="239815" y="446793"/>
                    <a:pt x="250723" y="427704"/>
                  </a:cubicBezTo>
                  <a:cubicBezTo>
                    <a:pt x="259517" y="412314"/>
                    <a:pt x="272292" y="399313"/>
                    <a:pt x="280219" y="383459"/>
                  </a:cubicBezTo>
                  <a:cubicBezTo>
                    <a:pt x="287172" y="369554"/>
                    <a:pt x="290697" y="354161"/>
                    <a:pt x="294968" y="339213"/>
                  </a:cubicBezTo>
                  <a:cubicBezTo>
                    <a:pt x="312568" y="277613"/>
                    <a:pt x="312876" y="261260"/>
                    <a:pt x="324464" y="191729"/>
                  </a:cubicBezTo>
                  <a:cubicBezTo>
                    <a:pt x="316447" y="127594"/>
                    <a:pt x="322195" y="67220"/>
                    <a:pt x="280219" y="14749"/>
                  </a:cubicBezTo>
                  <a:cubicBezTo>
                    <a:pt x="273352" y="6165"/>
                    <a:pt x="260555" y="4916"/>
                    <a:pt x="250723" y="0"/>
                  </a:cubicBezTo>
                </a:path>
              </a:pathLst>
            </a:custGeom>
            <a:noFill/>
            <a:ln w="539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3" name="群組 42"/>
          <p:cNvGrpSpPr/>
          <p:nvPr/>
        </p:nvGrpSpPr>
        <p:grpSpPr>
          <a:xfrm rot="10800000">
            <a:off x="5493113" y="241477"/>
            <a:ext cx="307870" cy="997280"/>
            <a:chOff x="4164856" y="139275"/>
            <a:chExt cx="554626" cy="1912119"/>
          </a:xfrm>
        </p:grpSpPr>
        <p:sp>
          <p:nvSpPr>
            <p:cNvPr id="44" name="橢圓 43"/>
            <p:cNvSpPr/>
            <p:nvPr/>
          </p:nvSpPr>
          <p:spPr>
            <a:xfrm>
              <a:off x="4164856" y="1471802"/>
              <a:ext cx="554626" cy="579592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45" name="直線接點 44"/>
            <p:cNvCxnSpPr/>
            <p:nvPr/>
          </p:nvCxnSpPr>
          <p:spPr>
            <a:xfrm flipH="1">
              <a:off x="4704734" y="139275"/>
              <a:ext cx="14748" cy="1622323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群組 47"/>
          <p:cNvGrpSpPr/>
          <p:nvPr/>
        </p:nvGrpSpPr>
        <p:grpSpPr>
          <a:xfrm rot="10800000">
            <a:off x="7241385" y="2116257"/>
            <a:ext cx="841575" cy="1163245"/>
            <a:chOff x="4108767" y="2607171"/>
            <a:chExt cx="1649130" cy="1912119"/>
          </a:xfrm>
        </p:grpSpPr>
        <p:grpSp>
          <p:nvGrpSpPr>
            <p:cNvPr id="49" name="群組 48"/>
            <p:cNvGrpSpPr/>
            <p:nvPr/>
          </p:nvGrpSpPr>
          <p:grpSpPr>
            <a:xfrm>
              <a:off x="4108767" y="2607171"/>
              <a:ext cx="554626" cy="1912119"/>
              <a:chOff x="4164856" y="139275"/>
              <a:chExt cx="554626" cy="1912119"/>
            </a:xfrm>
          </p:grpSpPr>
          <p:sp>
            <p:nvSpPr>
              <p:cNvPr id="71" name="橢圓 70"/>
              <p:cNvSpPr/>
              <p:nvPr/>
            </p:nvSpPr>
            <p:spPr>
              <a:xfrm>
                <a:off x="4164856" y="1471802"/>
                <a:ext cx="554626" cy="57959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72" name="直線接點 71"/>
              <p:cNvCxnSpPr/>
              <p:nvPr/>
            </p:nvCxnSpPr>
            <p:spPr>
              <a:xfrm flipH="1">
                <a:off x="4704734" y="139275"/>
                <a:ext cx="14748" cy="1622323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0" name="群組 49"/>
            <p:cNvGrpSpPr/>
            <p:nvPr/>
          </p:nvGrpSpPr>
          <p:grpSpPr>
            <a:xfrm>
              <a:off x="5203271" y="2607171"/>
              <a:ext cx="554626" cy="1912119"/>
              <a:chOff x="4164856" y="139275"/>
              <a:chExt cx="554626" cy="1912119"/>
            </a:xfrm>
          </p:grpSpPr>
          <p:sp>
            <p:nvSpPr>
              <p:cNvPr id="69" name="橢圓 68"/>
              <p:cNvSpPr/>
              <p:nvPr/>
            </p:nvSpPr>
            <p:spPr>
              <a:xfrm>
                <a:off x="4164856" y="1471802"/>
                <a:ext cx="554626" cy="57959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70" name="直線接點 69"/>
              <p:cNvCxnSpPr/>
              <p:nvPr/>
            </p:nvCxnSpPr>
            <p:spPr>
              <a:xfrm flipH="1">
                <a:off x="4704734" y="139275"/>
                <a:ext cx="14748" cy="1622323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8" name="直線接點 67"/>
            <p:cNvCxnSpPr/>
            <p:nvPr/>
          </p:nvCxnSpPr>
          <p:spPr>
            <a:xfrm>
              <a:off x="4648645" y="2607171"/>
              <a:ext cx="1109252" cy="0"/>
            </a:xfrm>
            <a:prstGeom prst="line">
              <a:avLst/>
            </a:prstGeom>
            <a:ln w="539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9" name="群組 148">
            <a:extLst>
              <a:ext uri="{FF2B5EF4-FFF2-40B4-BE49-F238E27FC236}">
                <a16:creationId xmlns:a16="http://schemas.microsoft.com/office/drawing/2014/main" id="{26FB3A60-71A9-0F18-A6DD-7F0F1C4230DF}"/>
              </a:ext>
            </a:extLst>
          </p:cNvPr>
          <p:cNvGrpSpPr/>
          <p:nvPr/>
        </p:nvGrpSpPr>
        <p:grpSpPr>
          <a:xfrm>
            <a:off x="666038" y="4233429"/>
            <a:ext cx="11197187" cy="1036154"/>
            <a:chOff x="762122" y="5192370"/>
            <a:chExt cx="11197187" cy="1036154"/>
          </a:xfrm>
        </p:grpSpPr>
        <p:grpSp>
          <p:nvGrpSpPr>
            <p:cNvPr id="103" name="群組 102">
              <a:extLst>
                <a:ext uri="{FF2B5EF4-FFF2-40B4-BE49-F238E27FC236}">
                  <a16:creationId xmlns:a16="http://schemas.microsoft.com/office/drawing/2014/main" id="{1DA042F0-283E-609B-83F0-EC733609D2C2}"/>
                </a:ext>
              </a:extLst>
            </p:cNvPr>
            <p:cNvGrpSpPr/>
            <p:nvPr/>
          </p:nvGrpSpPr>
          <p:grpSpPr>
            <a:xfrm rot="10800000">
              <a:off x="6017544" y="5192370"/>
              <a:ext cx="2426224" cy="963952"/>
              <a:chOff x="4813586" y="1671831"/>
              <a:chExt cx="1901108" cy="1177930"/>
            </a:xfrm>
          </p:grpSpPr>
          <p:grpSp>
            <p:nvGrpSpPr>
              <p:cNvPr id="104" name="群組 103">
                <a:extLst>
                  <a:ext uri="{FF2B5EF4-FFF2-40B4-BE49-F238E27FC236}">
                    <a16:creationId xmlns:a16="http://schemas.microsoft.com/office/drawing/2014/main" id="{A567BF49-A69D-1829-A238-1E64246AE394}"/>
                  </a:ext>
                </a:extLst>
              </p:cNvPr>
              <p:cNvGrpSpPr/>
              <p:nvPr/>
            </p:nvGrpSpPr>
            <p:grpSpPr>
              <a:xfrm>
                <a:off x="4813586" y="1671831"/>
                <a:ext cx="1901108" cy="1177930"/>
                <a:chOff x="5512325" y="2051394"/>
                <a:chExt cx="1901108" cy="1177930"/>
              </a:xfrm>
            </p:grpSpPr>
            <p:grpSp>
              <p:nvGrpSpPr>
                <p:cNvPr id="106" name="群組 105">
                  <a:extLst>
                    <a:ext uri="{FF2B5EF4-FFF2-40B4-BE49-F238E27FC236}">
                      <a16:creationId xmlns:a16="http://schemas.microsoft.com/office/drawing/2014/main" id="{1607523D-2F3C-6694-C69B-EE0289D4AFFF}"/>
                    </a:ext>
                  </a:extLst>
                </p:cNvPr>
                <p:cNvGrpSpPr/>
                <p:nvPr/>
              </p:nvGrpSpPr>
              <p:grpSpPr>
                <a:xfrm>
                  <a:off x="5512325" y="2051394"/>
                  <a:ext cx="816848" cy="1177930"/>
                  <a:chOff x="4108767" y="2607171"/>
                  <a:chExt cx="1649130" cy="1912119"/>
                </a:xfrm>
              </p:grpSpPr>
              <p:grpSp>
                <p:nvGrpSpPr>
                  <p:cNvPr id="123" name="群組 122">
                    <a:extLst>
                      <a:ext uri="{FF2B5EF4-FFF2-40B4-BE49-F238E27FC236}">
                        <a16:creationId xmlns:a16="http://schemas.microsoft.com/office/drawing/2014/main" id="{0EC22862-2CE9-24B6-C8B8-D45DFC14BA6F}"/>
                      </a:ext>
                    </a:extLst>
                  </p:cNvPr>
                  <p:cNvGrpSpPr/>
                  <p:nvPr/>
                </p:nvGrpSpPr>
                <p:grpSpPr>
                  <a:xfrm>
                    <a:off x="4108767" y="2607171"/>
                    <a:ext cx="554626" cy="1912119"/>
                    <a:chOff x="4164856" y="139275"/>
                    <a:chExt cx="554626" cy="1912119"/>
                  </a:xfrm>
                </p:grpSpPr>
                <p:sp>
                  <p:nvSpPr>
                    <p:cNvPr id="128" name="橢圓 127">
                      <a:extLst>
                        <a:ext uri="{FF2B5EF4-FFF2-40B4-BE49-F238E27FC236}">
                          <a16:creationId xmlns:a16="http://schemas.microsoft.com/office/drawing/2014/main" id="{2D844B7D-FAF3-2C04-FAC7-1D9978CF31F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4856" y="1471802"/>
                      <a:ext cx="554626" cy="579592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TW" altLang="en-US"/>
                    </a:p>
                  </p:txBody>
                </p:sp>
                <p:cxnSp>
                  <p:nvCxnSpPr>
                    <p:cNvPr id="129" name="直線接點 128">
                      <a:extLst>
                        <a:ext uri="{FF2B5EF4-FFF2-40B4-BE49-F238E27FC236}">
                          <a16:creationId xmlns:a16="http://schemas.microsoft.com/office/drawing/2014/main" id="{0F3F1871-D6B9-3E4F-3D40-FFF1D4DB8F6A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704734" y="139275"/>
                      <a:ext cx="14748" cy="1622323"/>
                    </a:xfrm>
                    <a:prstGeom prst="line">
                      <a:avLst/>
                    </a:prstGeom>
                    <a:ln w="508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24" name="群組 123">
                    <a:extLst>
                      <a:ext uri="{FF2B5EF4-FFF2-40B4-BE49-F238E27FC236}">
                        <a16:creationId xmlns:a16="http://schemas.microsoft.com/office/drawing/2014/main" id="{0DB1FDAA-AC03-2A62-04FE-1FF429938529}"/>
                      </a:ext>
                    </a:extLst>
                  </p:cNvPr>
                  <p:cNvGrpSpPr/>
                  <p:nvPr/>
                </p:nvGrpSpPr>
                <p:grpSpPr>
                  <a:xfrm>
                    <a:off x="5203271" y="2607171"/>
                    <a:ext cx="554626" cy="1912119"/>
                    <a:chOff x="4164856" y="139275"/>
                    <a:chExt cx="554626" cy="1912119"/>
                  </a:xfrm>
                </p:grpSpPr>
                <p:sp>
                  <p:nvSpPr>
                    <p:cNvPr id="126" name="橢圓 125">
                      <a:extLst>
                        <a:ext uri="{FF2B5EF4-FFF2-40B4-BE49-F238E27FC236}">
                          <a16:creationId xmlns:a16="http://schemas.microsoft.com/office/drawing/2014/main" id="{83A7E75C-3745-30C2-8038-8EFBF9A020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4856" y="1471802"/>
                      <a:ext cx="554626" cy="579592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TW" altLang="en-US"/>
                    </a:p>
                  </p:txBody>
                </p:sp>
                <p:cxnSp>
                  <p:nvCxnSpPr>
                    <p:cNvPr id="127" name="直線接點 126">
                      <a:extLst>
                        <a:ext uri="{FF2B5EF4-FFF2-40B4-BE49-F238E27FC236}">
                          <a16:creationId xmlns:a16="http://schemas.microsoft.com/office/drawing/2014/main" id="{4151EECE-6567-F14F-B876-36B8AE7BE4C5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704734" y="139275"/>
                      <a:ext cx="14748" cy="1622323"/>
                    </a:xfrm>
                    <a:prstGeom prst="line">
                      <a:avLst/>
                    </a:prstGeom>
                    <a:ln w="508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125" name="直線接點 124">
                    <a:extLst>
                      <a:ext uri="{FF2B5EF4-FFF2-40B4-BE49-F238E27FC236}">
                        <a16:creationId xmlns:a16="http://schemas.microsoft.com/office/drawing/2014/main" id="{1C38C009-C214-3EA4-50AF-9EC4802A5EF9}"/>
                      </a:ext>
                    </a:extLst>
                  </p:cNvPr>
                  <p:cNvCxnSpPr/>
                  <p:nvPr/>
                </p:nvCxnSpPr>
                <p:spPr>
                  <a:xfrm>
                    <a:off x="4648645" y="2607171"/>
                    <a:ext cx="1109252" cy="0"/>
                  </a:xfrm>
                  <a:prstGeom prst="line">
                    <a:avLst/>
                  </a:prstGeom>
                  <a:ln w="889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07" name="群組 106">
                  <a:extLst>
                    <a:ext uri="{FF2B5EF4-FFF2-40B4-BE49-F238E27FC236}">
                      <a16:creationId xmlns:a16="http://schemas.microsoft.com/office/drawing/2014/main" id="{1AAA274A-D2F0-5216-5EC6-9D23440F0C10}"/>
                    </a:ext>
                  </a:extLst>
                </p:cNvPr>
                <p:cNvGrpSpPr/>
                <p:nvPr/>
              </p:nvGrpSpPr>
              <p:grpSpPr>
                <a:xfrm>
                  <a:off x="6054455" y="2051394"/>
                  <a:ext cx="816848" cy="1177930"/>
                  <a:chOff x="4108767" y="2607171"/>
                  <a:chExt cx="1649130" cy="1912119"/>
                </a:xfrm>
              </p:grpSpPr>
              <p:grpSp>
                <p:nvGrpSpPr>
                  <p:cNvPr id="116" name="群組 115">
                    <a:extLst>
                      <a:ext uri="{FF2B5EF4-FFF2-40B4-BE49-F238E27FC236}">
                        <a16:creationId xmlns:a16="http://schemas.microsoft.com/office/drawing/2014/main" id="{CC2B8FDC-29D1-944C-A890-02A1D7BE11C4}"/>
                      </a:ext>
                    </a:extLst>
                  </p:cNvPr>
                  <p:cNvGrpSpPr/>
                  <p:nvPr/>
                </p:nvGrpSpPr>
                <p:grpSpPr>
                  <a:xfrm>
                    <a:off x="4108767" y="2607171"/>
                    <a:ext cx="554626" cy="1912119"/>
                    <a:chOff x="4164856" y="139275"/>
                    <a:chExt cx="554626" cy="1912119"/>
                  </a:xfrm>
                </p:grpSpPr>
                <p:sp>
                  <p:nvSpPr>
                    <p:cNvPr id="121" name="橢圓 120">
                      <a:extLst>
                        <a:ext uri="{FF2B5EF4-FFF2-40B4-BE49-F238E27FC236}">
                          <a16:creationId xmlns:a16="http://schemas.microsoft.com/office/drawing/2014/main" id="{C7D6C81F-773E-F3A7-15FF-B2BB87DF2E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4856" y="1471802"/>
                      <a:ext cx="554626" cy="579592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TW" altLang="en-US"/>
                    </a:p>
                  </p:txBody>
                </p:sp>
                <p:cxnSp>
                  <p:nvCxnSpPr>
                    <p:cNvPr id="122" name="直線接點 121">
                      <a:extLst>
                        <a:ext uri="{FF2B5EF4-FFF2-40B4-BE49-F238E27FC236}">
                          <a16:creationId xmlns:a16="http://schemas.microsoft.com/office/drawing/2014/main" id="{308DB312-956C-B686-DCFA-293FD1CA2C39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704734" y="139275"/>
                      <a:ext cx="14748" cy="1622323"/>
                    </a:xfrm>
                    <a:prstGeom prst="line">
                      <a:avLst/>
                    </a:prstGeom>
                    <a:ln w="508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17" name="群組 116">
                    <a:extLst>
                      <a:ext uri="{FF2B5EF4-FFF2-40B4-BE49-F238E27FC236}">
                        <a16:creationId xmlns:a16="http://schemas.microsoft.com/office/drawing/2014/main" id="{2C4364F2-B642-3E14-8F93-2717CE9EB92B}"/>
                      </a:ext>
                    </a:extLst>
                  </p:cNvPr>
                  <p:cNvGrpSpPr/>
                  <p:nvPr/>
                </p:nvGrpSpPr>
                <p:grpSpPr>
                  <a:xfrm>
                    <a:off x="5203271" y="2607171"/>
                    <a:ext cx="554626" cy="1912119"/>
                    <a:chOff x="4164856" y="139275"/>
                    <a:chExt cx="554626" cy="1912119"/>
                  </a:xfrm>
                </p:grpSpPr>
                <p:sp>
                  <p:nvSpPr>
                    <p:cNvPr id="119" name="橢圓 118">
                      <a:extLst>
                        <a:ext uri="{FF2B5EF4-FFF2-40B4-BE49-F238E27FC236}">
                          <a16:creationId xmlns:a16="http://schemas.microsoft.com/office/drawing/2014/main" id="{B59D4A46-A241-E096-A2F5-5F88447753C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4856" y="1471802"/>
                      <a:ext cx="554626" cy="579592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TW" altLang="en-US"/>
                    </a:p>
                  </p:txBody>
                </p:sp>
                <p:cxnSp>
                  <p:nvCxnSpPr>
                    <p:cNvPr id="120" name="直線接點 119">
                      <a:extLst>
                        <a:ext uri="{FF2B5EF4-FFF2-40B4-BE49-F238E27FC236}">
                          <a16:creationId xmlns:a16="http://schemas.microsoft.com/office/drawing/2014/main" id="{D68E6586-0779-FAEF-4E3F-90E101ACAFAF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704734" y="139275"/>
                      <a:ext cx="14748" cy="1622323"/>
                    </a:xfrm>
                    <a:prstGeom prst="line">
                      <a:avLst/>
                    </a:prstGeom>
                    <a:ln w="508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118" name="直線接點 117">
                    <a:extLst>
                      <a:ext uri="{FF2B5EF4-FFF2-40B4-BE49-F238E27FC236}">
                        <a16:creationId xmlns:a16="http://schemas.microsoft.com/office/drawing/2014/main" id="{F93F4B53-A989-5BC5-6CFE-752B7DFBAD38}"/>
                      </a:ext>
                    </a:extLst>
                  </p:cNvPr>
                  <p:cNvCxnSpPr/>
                  <p:nvPr/>
                </p:nvCxnSpPr>
                <p:spPr>
                  <a:xfrm>
                    <a:off x="4648645" y="2607171"/>
                    <a:ext cx="1109252" cy="0"/>
                  </a:xfrm>
                  <a:prstGeom prst="line">
                    <a:avLst/>
                  </a:prstGeom>
                  <a:ln w="889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08" name="群組 107">
                  <a:extLst>
                    <a:ext uri="{FF2B5EF4-FFF2-40B4-BE49-F238E27FC236}">
                      <a16:creationId xmlns:a16="http://schemas.microsoft.com/office/drawing/2014/main" id="{D6CEF82F-72A1-2275-C91F-877BE094DE7F}"/>
                    </a:ext>
                  </a:extLst>
                </p:cNvPr>
                <p:cNvGrpSpPr/>
                <p:nvPr/>
              </p:nvGrpSpPr>
              <p:grpSpPr>
                <a:xfrm>
                  <a:off x="6596585" y="2051394"/>
                  <a:ext cx="816848" cy="1177930"/>
                  <a:chOff x="4108767" y="2607171"/>
                  <a:chExt cx="1649130" cy="1912119"/>
                </a:xfrm>
              </p:grpSpPr>
              <p:grpSp>
                <p:nvGrpSpPr>
                  <p:cNvPr id="109" name="群組 108">
                    <a:extLst>
                      <a:ext uri="{FF2B5EF4-FFF2-40B4-BE49-F238E27FC236}">
                        <a16:creationId xmlns:a16="http://schemas.microsoft.com/office/drawing/2014/main" id="{ACAE07D3-58C4-913A-D3CC-42D8D941F811}"/>
                      </a:ext>
                    </a:extLst>
                  </p:cNvPr>
                  <p:cNvGrpSpPr/>
                  <p:nvPr/>
                </p:nvGrpSpPr>
                <p:grpSpPr>
                  <a:xfrm>
                    <a:off x="4108767" y="2607171"/>
                    <a:ext cx="554626" cy="1912119"/>
                    <a:chOff x="4164856" y="139275"/>
                    <a:chExt cx="554626" cy="1912119"/>
                  </a:xfrm>
                </p:grpSpPr>
                <p:sp>
                  <p:nvSpPr>
                    <p:cNvPr id="114" name="橢圓 113">
                      <a:extLst>
                        <a:ext uri="{FF2B5EF4-FFF2-40B4-BE49-F238E27FC236}">
                          <a16:creationId xmlns:a16="http://schemas.microsoft.com/office/drawing/2014/main" id="{CBB8D169-257D-6E06-5D20-F2D87BA2FF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4856" y="1471802"/>
                      <a:ext cx="554626" cy="579592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TW" altLang="en-US"/>
                    </a:p>
                  </p:txBody>
                </p:sp>
                <p:cxnSp>
                  <p:nvCxnSpPr>
                    <p:cNvPr id="115" name="直線接點 114">
                      <a:extLst>
                        <a:ext uri="{FF2B5EF4-FFF2-40B4-BE49-F238E27FC236}">
                          <a16:creationId xmlns:a16="http://schemas.microsoft.com/office/drawing/2014/main" id="{236409A0-DE97-A543-A7F6-14AC32448039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704734" y="139275"/>
                      <a:ext cx="14748" cy="1622323"/>
                    </a:xfrm>
                    <a:prstGeom prst="line">
                      <a:avLst/>
                    </a:prstGeom>
                    <a:ln w="508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10" name="群組 109">
                    <a:extLst>
                      <a:ext uri="{FF2B5EF4-FFF2-40B4-BE49-F238E27FC236}">
                        <a16:creationId xmlns:a16="http://schemas.microsoft.com/office/drawing/2014/main" id="{00A3D264-1182-D77F-8BB1-A26284C628C1}"/>
                      </a:ext>
                    </a:extLst>
                  </p:cNvPr>
                  <p:cNvGrpSpPr/>
                  <p:nvPr/>
                </p:nvGrpSpPr>
                <p:grpSpPr>
                  <a:xfrm>
                    <a:off x="5203271" y="2607171"/>
                    <a:ext cx="554626" cy="1912119"/>
                    <a:chOff x="4164856" y="139275"/>
                    <a:chExt cx="554626" cy="1912119"/>
                  </a:xfrm>
                </p:grpSpPr>
                <p:sp>
                  <p:nvSpPr>
                    <p:cNvPr id="112" name="橢圓 111">
                      <a:extLst>
                        <a:ext uri="{FF2B5EF4-FFF2-40B4-BE49-F238E27FC236}">
                          <a16:creationId xmlns:a16="http://schemas.microsoft.com/office/drawing/2014/main" id="{CAA45761-9383-C1BF-5D16-66CDCF6E08E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4856" y="1471802"/>
                      <a:ext cx="554626" cy="579592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TW" altLang="en-US"/>
                    </a:p>
                  </p:txBody>
                </p:sp>
                <p:cxnSp>
                  <p:nvCxnSpPr>
                    <p:cNvPr id="113" name="直線接點 112">
                      <a:extLst>
                        <a:ext uri="{FF2B5EF4-FFF2-40B4-BE49-F238E27FC236}">
                          <a16:creationId xmlns:a16="http://schemas.microsoft.com/office/drawing/2014/main" id="{3AE46829-9CAC-A8D4-EB60-A96D69856568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704734" y="139275"/>
                      <a:ext cx="14748" cy="1622323"/>
                    </a:xfrm>
                    <a:prstGeom prst="line">
                      <a:avLst/>
                    </a:prstGeom>
                    <a:ln w="508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111" name="直線接點 110">
                    <a:extLst>
                      <a:ext uri="{FF2B5EF4-FFF2-40B4-BE49-F238E27FC236}">
                        <a16:creationId xmlns:a16="http://schemas.microsoft.com/office/drawing/2014/main" id="{EADD678D-A157-4240-74D7-2803AC07B510}"/>
                      </a:ext>
                    </a:extLst>
                  </p:cNvPr>
                  <p:cNvCxnSpPr/>
                  <p:nvPr/>
                </p:nvCxnSpPr>
                <p:spPr>
                  <a:xfrm>
                    <a:off x="4648645" y="2607171"/>
                    <a:ext cx="1109252" cy="0"/>
                  </a:xfrm>
                  <a:prstGeom prst="line">
                    <a:avLst/>
                  </a:prstGeom>
                  <a:ln w="889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cxnSp>
            <p:nvCxnSpPr>
              <p:cNvPr id="105" name="直線接點 104">
                <a:extLst>
                  <a:ext uri="{FF2B5EF4-FFF2-40B4-BE49-F238E27FC236}">
                    <a16:creationId xmlns:a16="http://schemas.microsoft.com/office/drawing/2014/main" id="{61EDF1CF-A430-AFC5-8326-B5235F4F5C14}"/>
                  </a:ext>
                </a:extLst>
              </p:cNvPr>
              <p:cNvCxnSpPr/>
              <p:nvPr/>
            </p:nvCxnSpPr>
            <p:spPr>
              <a:xfrm>
                <a:off x="5088304" y="1880558"/>
                <a:ext cx="1619085" cy="0"/>
              </a:xfrm>
              <a:prstGeom prst="line">
                <a:avLst/>
              </a:prstGeom>
              <a:ln w="889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0" name="文字方塊 129">
              <a:extLst>
                <a:ext uri="{FF2B5EF4-FFF2-40B4-BE49-F238E27FC236}">
                  <a16:creationId xmlns:a16="http://schemas.microsoft.com/office/drawing/2014/main" id="{29FB753D-0309-1162-D574-84797EAB71F3}"/>
                </a:ext>
              </a:extLst>
            </p:cNvPr>
            <p:cNvSpPr txBox="1"/>
            <p:nvPr/>
          </p:nvSpPr>
          <p:spPr>
            <a:xfrm>
              <a:off x="8434444" y="5257233"/>
              <a:ext cx="352486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2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(</a:t>
              </a:r>
              <a:r>
                <a:rPr lang="zh-TW" altLang="en-US" sz="3200" b="1" dirty="0">
                  <a:solidFill>
                    <a:srgbClr val="FF0000"/>
                  </a:solidFill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十六分音符</a:t>
              </a:r>
              <a:r>
                <a:rPr lang="en-US" altLang="zh-TW" sz="40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)</a:t>
              </a:r>
              <a:endParaRPr lang="zh-TW" altLang="en-US" sz="4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</p:txBody>
        </p:sp>
        <p:grpSp>
          <p:nvGrpSpPr>
            <p:cNvPr id="3" name="群組 2">
              <a:extLst>
                <a:ext uri="{FF2B5EF4-FFF2-40B4-BE49-F238E27FC236}">
                  <a16:creationId xmlns:a16="http://schemas.microsoft.com/office/drawing/2014/main" id="{B4E43A11-75CD-71F6-58F0-772A2D4411A6}"/>
                </a:ext>
              </a:extLst>
            </p:cNvPr>
            <p:cNvGrpSpPr/>
            <p:nvPr/>
          </p:nvGrpSpPr>
          <p:grpSpPr>
            <a:xfrm>
              <a:off x="762122" y="5286349"/>
              <a:ext cx="501039" cy="745542"/>
              <a:chOff x="1642036" y="3843196"/>
              <a:chExt cx="777925" cy="292231"/>
            </a:xfrm>
          </p:grpSpPr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1600638D-5484-79EE-BBD9-7C01512FA61F}"/>
                  </a:ext>
                </a:extLst>
              </p:cNvPr>
              <p:cNvSpPr/>
              <p:nvPr/>
            </p:nvSpPr>
            <p:spPr>
              <a:xfrm>
                <a:off x="1642036" y="3843196"/>
                <a:ext cx="358218" cy="292231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id="{B7F82895-7AFB-5CDB-BB2C-B8B672760150}"/>
                  </a:ext>
                </a:extLst>
              </p:cNvPr>
              <p:cNvSpPr/>
              <p:nvPr/>
            </p:nvSpPr>
            <p:spPr>
              <a:xfrm>
                <a:off x="2061743" y="3843196"/>
                <a:ext cx="358218" cy="292231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grpSp>
          <p:nvGrpSpPr>
            <p:cNvPr id="27" name="群組 26">
              <a:extLst>
                <a:ext uri="{FF2B5EF4-FFF2-40B4-BE49-F238E27FC236}">
                  <a16:creationId xmlns:a16="http://schemas.microsoft.com/office/drawing/2014/main" id="{214F7408-F723-5975-4920-AFE5265C3B07}"/>
                </a:ext>
              </a:extLst>
            </p:cNvPr>
            <p:cNvGrpSpPr/>
            <p:nvPr/>
          </p:nvGrpSpPr>
          <p:grpSpPr>
            <a:xfrm>
              <a:off x="1319526" y="5286349"/>
              <a:ext cx="501039" cy="745542"/>
              <a:chOff x="1642036" y="3843196"/>
              <a:chExt cx="777925" cy="292231"/>
            </a:xfrm>
          </p:grpSpPr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id="{376AC2B3-A3A5-1ED4-6E23-A3206A6B82B4}"/>
                  </a:ext>
                </a:extLst>
              </p:cNvPr>
              <p:cNvSpPr/>
              <p:nvPr/>
            </p:nvSpPr>
            <p:spPr>
              <a:xfrm>
                <a:off x="1642036" y="3843196"/>
                <a:ext cx="358218" cy="292231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7" name="矩形 36">
                <a:extLst>
                  <a:ext uri="{FF2B5EF4-FFF2-40B4-BE49-F238E27FC236}">
                    <a16:creationId xmlns:a16="http://schemas.microsoft.com/office/drawing/2014/main" id="{F7A1A348-650B-D5E1-BF36-24D7D9FBFD23}"/>
                  </a:ext>
                </a:extLst>
              </p:cNvPr>
              <p:cNvSpPr/>
              <p:nvPr/>
            </p:nvSpPr>
            <p:spPr>
              <a:xfrm>
                <a:off x="2061743" y="3843196"/>
                <a:ext cx="358218" cy="292231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cxnSp>
          <p:nvCxnSpPr>
            <p:cNvPr id="38" name="直線單箭頭接點 37">
              <a:extLst>
                <a:ext uri="{FF2B5EF4-FFF2-40B4-BE49-F238E27FC236}">
                  <a16:creationId xmlns:a16="http://schemas.microsoft.com/office/drawing/2014/main" id="{E64EE0E9-BBB8-9158-4CE4-E30D3325203B}"/>
                </a:ext>
              </a:extLst>
            </p:cNvPr>
            <p:cNvCxnSpPr/>
            <p:nvPr/>
          </p:nvCxnSpPr>
          <p:spPr>
            <a:xfrm>
              <a:off x="2244800" y="5659120"/>
              <a:ext cx="1017639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9" name="群組 38">
              <a:extLst>
                <a:ext uri="{FF2B5EF4-FFF2-40B4-BE49-F238E27FC236}">
                  <a16:creationId xmlns:a16="http://schemas.microsoft.com/office/drawing/2014/main" id="{39EF585A-AB65-E2C0-1E33-780B5D53A509}"/>
                </a:ext>
              </a:extLst>
            </p:cNvPr>
            <p:cNvGrpSpPr/>
            <p:nvPr/>
          </p:nvGrpSpPr>
          <p:grpSpPr>
            <a:xfrm>
              <a:off x="3243450" y="5264572"/>
              <a:ext cx="2426224" cy="963952"/>
              <a:chOff x="4813586" y="1671831"/>
              <a:chExt cx="1901108" cy="1177930"/>
            </a:xfrm>
          </p:grpSpPr>
          <p:grpSp>
            <p:nvGrpSpPr>
              <p:cNvPr id="40" name="群組 39">
                <a:extLst>
                  <a:ext uri="{FF2B5EF4-FFF2-40B4-BE49-F238E27FC236}">
                    <a16:creationId xmlns:a16="http://schemas.microsoft.com/office/drawing/2014/main" id="{15D36F1A-E44F-138A-16FA-391E1C619945}"/>
                  </a:ext>
                </a:extLst>
              </p:cNvPr>
              <p:cNvGrpSpPr/>
              <p:nvPr/>
            </p:nvGrpSpPr>
            <p:grpSpPr>
              <a:xfrm>
                <a:off x="4813586" y="1671831"/>
                <a:ext cx="1901108" cy="1177930"/>
                <a:chOff x="5512325" y="2051394"/>
                <a:chExt cx="1901108" cy="1177930"/>
              </a:xfrm>
            </p:grpSpPr>
            <p:grpSp>
              <p:nvGrpSpPr>
                <p:cNvPr id="42" name="群組 41">
                  <a:extLst>
                    <a:ext uri="{FF2B5EF4-FFF2-40B4-BE49-F238E27FC236}">
                      <a16:creationId xmlns:a16="http://schemas.microsoft.com/office/drawing/2014/main" id="{6AA5D68A-74BD-4265-55A6-AEB17B5A623B}"/>
                    </a:ext>
                  </a:extLst>
                </p:cNvPr>
                <p:cNvGrpSpPr/>
                <p:nvPr/>
              </p:nvGrpSpPr>
              <p:grpSpPr>
                <a:xfrm>
                  <a:off x="5512325" y="2051394"/>
                  <a:ext cx="816848" cy="1177930"/>
                  <a:chOff x="4108767" y="2607171"/>
                  <a:chExt cx="1649130" cy="1912119"/>
                </a:xfrm>
              </p:grpSpPr>
              <p:grpSp>
                <p:nvGrpSpPr>
                  <p:cNvPr id="142" name="群組 141">
                    <a:extLst>
                      <a:ext uri="{FF2B5EF4-FFF2-40B4-BE49-F238E27FC236}">
                        <a16:creationId xmlns:a16="http://schemas.microsoft.com/office/drawing/2014/main" id="{7E14FEDB-96F6-D83D-DB82-AB32CD06ED03}"/>
                      </a:ext>
                    </a:extLst>
                  </p:cNvPr>
                  <p:cNvGrpSpPr/>
                  <p:nvPr/>
                </p:nvGrpSpPr>
                <p:grpSpPr>
                  <a:xfrm>
                    <a:off x="4108767" y="2607171"/>
                    <a:ext cx="554626" cy="1912119"/>
                    <a:chOff x="4164856" y="139275"/>
                    <a:chExt cx="554626" cy="1912119"/>
                  </a:xfrm>
                </p:grpSpPr>
                <p:sp>
                  <p:nvSpPr>
                    <p:cNvPr id="147" name="橢圓 146">
                      <a:extLst>
                        <a:ext uri="{FF2B5EF4-FFF2-40B4-BE49-F238E27FC236}">
                          <a16:creationId xmlns:a16="http://schemas.microsoft.com/office/drawing/2014/main" id="{025EEDDD-7D6C-AA4E-189F-78957C7C0F5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4856" y="1471802"/>
                      <a:ext cx="554626" cy="579592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TW" altLang="en-US"/>
                    </a:p>
                  </p:txBody>
                </p:sp>
                <p:cxnSp>
                  <p:nvCxnSpPr>
                    <p:cNvPr id="148" name="直線接點 147">
                      <a:extLst>
                        <a:ext uri="{FF2B5EF4-FFF2-40B4-BE49-F238E27FC236}">
                          <a16:creationId xmlns:a16="http://schemas.microsoft.com/office/drawing/2014/main" id="{4DD5A093-9B85-F4DF-5483-7BCFDADC1FCD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704734" y="139275"/>
                      <a:ext cx="14748" cy="1622323"/>
                    </a:xfrm>
                    <a:prstGeom prst="line">
                      <a:avLst/>
                    </a:prstGeom>
                    <a:ln w="508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43" name="群組 142">
                    <a:extLst>
                      <a:ext uri="{FF2B5EF4-FFF2-40B4-BE49-F238E27FC236}">
                        <a16:creationId xmlns:a16="http://schemas.microsoft.com/office/drawing/2014/main" id="{5F163F89-4F6D-391F-DE46-87BD03FA4596}"/>
                      </a:ext>
                    </a:extLst>
                  </p:cNvPr>
                  <p:cNvGrpSpPr/>
                  <p:nvPr/>
                </p:nvGrpSpPr>
                <p:grpSpPr>
                  <a:xfrm>
                    <a:off x="5203271" y="2607171"/>
                    <a:ext cx="554626" cy="1912119"/>
                    <a:chOff x="4164856" y="139275"/>
                    <a:chExt cx="554626" cy="1912119"/>
                  </a:xfrm>
                </p:grpSpPr>
                <p:sp>
                  <p:nvSpPr>
                    <p:cNvPr id="145" name="橢圓 144">
                      <a:extLst>
                        <a:ext uri="{FF2B5EF4-FFF2-40B4-BE49-F238E27FC236}">
                          <a16:creationId xmlns:a16="http://schemas.microsoft.com/office/drawing/2014/main" id="{3F853310-D947-42F5-966A-9D6C5B1EF93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4856" y="1471802"/>
                      <a:ext cx="554626" cy="579592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TW" altLang="en-US"/>
                    </a:p>
                  </p:txBody>
                </p:sp>
                <p:cxnSp>
                  <p:nvCxnSpPr>
                    <p:cNvPr id="146" name="直線接點 145">
                      <a:extLst>
                        <a:ext uri="{FF2B5EF4-FFF2-40B4-BE49-F238E27FC236}">
                          <a16:creationId xmlns:a16="http://schemas.microsoft.com/office/drawing/2014/main" id="{B3FB85B4-3123-7F75-7101-1912FB46BACF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704734" y="139275"/>
                      <a:ext cx="14748" cy="1622323"/>
                    </a:xfrm>
                    <a:prstGeom prst="line">
                      <a:avLst/>
                    </a:prstGeom>
                    <a:ln w="508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144" name="直線接點 143">
                    <a:extLst>
                      <a:ext uri="{FF2B5EF4-FFF2-40B4-BE49-F238E27FC236}">
                        <a16:creationId xmlns:a16="http://schemas.microsoft.com/office/drawing/2014/main" id="{0D948ACE-3B7F-544C-9FDD-57EC08CF3815}"/>
                      </a:ext>
                    </a:extLst>
                  </p:cNvPr>
                  <p:cNvCxnSpPr/>
                  <p:nvPr/>
                </p:nvCxnSpPr>
                <p:spPr>
                  <a:xfrm>
                    <a:off x="4648645" y="2607171"/>
                    <a:ext cx="1109252" cy="0"/>
                  </a:xfrm>
                  <a:prstGeom prst="line">
                    <a:avLst/>
                  </a:prstGeom>
                  <a:ln w="889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60" name="群組 59">
                  <a:extLst>
                    <a:ext uri="{FF2B5EF4-FFF2-40B4-BE49-F238E27FC236}">
                      <a16:creationId xmlns:a16="http://schemas.microsoft.com/office/drawing/2014/main" id="{1AE8E211-B959-DB0C-7FA3-FB7F32E85BBD}"/>
                    </a:ext>
                  </a:extLst>
                </p:cNvPr>
                <p:cNvGrpSpPr/>
                <p:nvPr/>
              </p:nvGrpSpPr>
              <p:grpSpPr>
                <a:xfrm>
                  <a:off x="6054455" y="2051394"/>
                  <a:ext cx="816848" cy="1177930"/>
                  <a:chOff x="4108767" y="2607171"/>
                  <a:chExt cx="1649130" cy="1912119"/>
                </a:xfrm>
              </p:grpSpPr>
              <p:grpSp>
                <p:nvGrpSpPr>
                  <p:cNvPr id="135" name="群組 134">
                    <a:extLst>
                      <a:ext uri="{FF2B5EF4-FFF2-40B4-BE49-F238E27FC236}">
                        <a16:creationId xmlns:a16="http://schemas.microsoft.com/office/drawing/2014/main" id="{D16079B9-DBF6-593F-326A-8ABC68FF6688}"/>
                      </a:ext>
                    </a:extLst>
                  </p:cNvPr>
                  <p:cNvGrpSpPr/>
                  <p:nvPr/>
                </p:nvGrpSpPr>
                <p:grpSpPr>
                  <a:xfrm>
                    <a:off x="4108767" y="2607171"/>
                    <a:ext cx="554626" cy="1912119"/>
                    <a:chOff x="4164856" y="139275"/>
                    <a:chExt cx="554626" cy="1912119"/>
                  </a:xfrm>
                </p:grpSpPr>
                <p:sp>
                  <p:nvSpPr>
                    <p:cNvPr id="140" name="橢圓 139">
                      <a:extLst>
                        <a:ext uri="{FF2B5EF4-FFF2-40B4-BE49-F238E27FC236}">
                          <a16:creationId xmlns:a16="http://schemas.microsoft.com/office/drawing/2014/main" id="{95318BA1-9BC1-C613-BE8E-EB848C4EDD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4856" y="1471802"/>
                      <a:ext cx="554626" cy="579592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TW" altLang="en-US"/>
                    </a:p>
                  </p:txBody>
                </p:sp>
                <p:cxnSp>
                  <p:nvCxnSpPr>
                    <p:cNvPr id="141" name="直線接點 140">
                      <a:extLst>
                        <a:ext uri="{FF2B5EF4-FFF2-40B4-BE49-F238E27FC236}">
                          <a16:creationId xmlns:a16="http://schemas.microsoft.com/office/drawing/2014/main" id="{39EBBC7F-6233-D12A-18B9-959CBF7AEFAC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704734" y="139275"/>
                      <a:ext cx="14748" cy="1622323"/>
                    </a:xfrm>
                    <a:prstGeom prst="line">
                      <a:avLst/>
                    </a:prstGeom>
                    <a:ln w="508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36" name="群組 135">
                    <a:extLst>
                      <a:ext uri="{FF2B5EF4-FFF2-40B4-BE49-F238E27FC236}">
                        <a16:creationId xmlns:a16="http://schemas.microsoft.com/office/drawing/2014/main" id="{530B4580-0027-4774-1BE0-C9B639478DE7}"/>
                      </a:ext>
                    </a:extLst>
                  </p:cNvPr>
                  <p:cNvGrpSpPr/>
                  <p:nvPr/>
                </p:nvGrpSpPr>
                <p:grpSpPr>
                  <a:xfrm>
                    <a:off x="5203271" y="2607171"/>
                    <a:ext cx="554626" cy="1912119"/>
                    <a:chOff x="4164856" y="139275"/>
                    <a:chExt cx="554626" cy="1912119"/>
                  </a:xfrm>
                </p:grpSpPr>
                <p:sp>
                  <p:nvSpPr>
                    <p:cNvPr id="138" name="橢圓 137">
                      <a:extLst>
                        <a:ext uri="{FF2B5EF4-FFF2-40B4-BE49-F238E27FC236}">
                          <a16:creationId xmlns:a16="http://schemas.microsoft.com/office/drawing/2014/main" id="{AD7439FE-0961-C33C-80A6-3271DF97B3F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4856" y="1471802"/>
                      <a:ext cx="554626" cy="579592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TW" altLang="en-US"/>
                    </a:p>
                  </p:txBody>
                </p:sp>
                <p:cxnSp>
                  <p:nvCxnSpPr>
                    <p:cNvPr id="139" name="直線接點 138">
                      <a:extLst>
                        <a:ext uri="{FF2B5EF4-FFF2-40B4-BE49-F238E27FC236}">
                          <a16:creationId xmlns:a16="http://schemas.microsoft.com/office/drawing/2014/main" id="{5D37ECAD-F076-8FB7-6AAC-9163FD3CDF9D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704734" y="139275"/>
                      <a:ext cx="14748" cy="1622323"/>
                    </a:xfrm>
                    <a:prstGeom prst="line">
                      <a:avLst/>
                    </a:prstGeom>
                    <a:ln w="508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137" name="直線接點 136">
                    <a:extLst>
                      <a:ext uri="{FF2B5EF4-FFF2-40B4-BE49-F238E27FC236}">
                        <a16:creationId xmlns:a16="http://schemas.microsoft.com/office/drawing/2014/main" id="{FA14EBC1-4F9C-CD3B-E93C-E2ADE2FA657B}"/>
                      </a:ext>
                    </a:extLst>
                  </p:cNvPr>
                  <p:cNvCxnSpPr/>
                  <p:nvPr/>
                </p:nvCxnSpPr>
                <p:spPr>
                  <a:xfrm>
                    <a:off x="4648645" y="2607171"/>
                    <a:ext cx="1109252" cy="0"/>
                  </a:xfrm>
                  <a:prstGeom prst="line">
                    <a:avLst/>
                  </a:prstGeom>
                  <a:ln w="889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61" name="群組 60">
                  <a:extLst>
                    <a:ext uri="{FF2B5EF4-FFF2-40B4-BE49-F238E27FC236}">
                      <a16:creationId xmlns:a16="http://schemas.microsoft.com/office/drawing/2014/main" id="{C4561ED7-B8E1-5DEB-01C3-09951BDF9A18}"/>
                    </a:ext>
                  </a:extLst>
                </p:cNvPr>
                <p:cNvGrpSpPr/>
                <p:nvPr/>
              </p:nvGrpSpPr>
              <p:grpSpPr>
                <a:xfrm>
                  <a:off x="6596585" y="2051394"/>
                  <a:ext cx="816848" cy="1177930"/>
                  <a:chOff x="4108767" y="2607171"/>
                  <a:chExt cx="1649130" cy="1912119"/>
                </a:xfrm>
              </p:grpSpPr>
              <p:grpSp>
                <p:nvGrpSpPr>
                  <p:cNvPr id="62" name="群組 61">
                    <a:extLst>
                      <a:ext uri="{FF2B5EF4-FFF2-40B4-BE49-F238E27FC236}">
                        <a16:creationId xmlns:a16="http://schemas.microsoft.com/office/drawing/2014/main" id="{6D5C521D-3DFC-F505-264E-C01C48B88476}"/>
                      </a:ext>
                    </a:extLst>
                  </p:cNvPr>
                  <p:cNvGrpSpPr/>
                  <p:nvPr/>
                </p:nvGrpSpPr>
                <p:grpSpPr>
                  <a:xfrm>
                    <a:off x="4108767" y="2607171"/>
                    <a:ext cx="554626" cy="1912119"/>
                    <a:chOff x="4164856" y="139275"/>
                    <a:chExt cx="554626" cy="1912119"/>
                  </a:xfrm>
                </p:grpSpPr>
                <p:sp>
                  <p:nvSpPr>
                    <p:cNvPr id="133" name="橢圓 132">
                      <a:extLst>
                        <a:ext uri="{FF2B5EF4-FFF2-40B4-BE49-F238E27FC236}">
                          <a16:creationId xmlns:a16="http://schemas.microsoft.com/office/drawing/2014/main" id="{63C31EA3-1D30-D92B-029A-C56784E8A01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4856" y="1471802"/>
                      <a:ext cx="554626" cy="579592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TW" altLang="en-US"/>
                    </a:p>
                  </p:txBody>
                </p:sp>
                <p:cxnSp>
                  <p:nvCxnSpPr>
                    <p:cNvPr id="134" name="直線接點 133">
                      <a:extLst>
                        <a:ext uri="{FF2B5EF4-FFF2-40B4-BE49-F238E27FC236}">
                          <a16:creationId xmlns:a16="http://schemas.microsoft.com/office/drawing/2014/main" id="{14E375B5-6F7C-0449-FA20-B0077F5C3674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704734" y="139275"/>
                      <a:ext cx="14748" cy="1622323"/>
                    </a:xfrm>
                    <a:prstGeom prst="line">
                      <a:avLst/>
                    </a:prstGeom>
                    <a:ln w="508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3" name="群組 72">
                    <a:extLst>
                      <a:ext uri="{FF2B5EF4-FFF2-40B4-BE49-F238E27FC236}">
                        <a16:creationId xmlns:a16="http://schemas.microsoft.com/office/drawing/2014/main" id="{D95C590C-BC72-9AB9-B71F-D3BCA32044FF}"/>
                      </a:ext>
                    </a:extLst>
                  </p:cNvPr>
                  <p:cNvGrpSpPr/>
                  <p:nvPr/>
                </p:nvGrpSpPr>
                <p:grpSpPr>
                  <a:xfrm>
                    <a:off x="5203271" y="2607171"/>
                    <a:ext cx="554626" cy="1912119"/>
                    <a:chOff x="4164856" y="139275"/>
                    <a:chExt cx="554626" cy="1912119"/>
                  </a:xfrm>
                </p:grpSpPr>
                <p:sp>
                  <p:nvSpPr>
                    <p:cNvPr id="131" name="橢圓 130">
                      <a:extLst>
                        <a:ext uri="{FF2B5EF4-FFF2-40B4-BE49-F238E27FC236}">
                          <a16:creationId xmlns:a16="http://schemas.microsoft.com/office/drawing/2014/main" id="{F14962AA-6664-2F19-922F-3F2757714D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164856" y="1471802"/>
                      <a:ext cx="554626" cy="579592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TW" altLang="en-US"/>
                    </a:p>
                  </p:txBody>
                </p:sp>
                <p:cxnSp>
                  <p:nvCxnSpPr>
                    <p:cNvPr id="132" name="直線接點 131">
                      <a:extLst>
                        <a:ext uri="{FF2B5EF4-FFF2-40B4-BE49-F238E27FC236}">
                          <a16:creationId xmlns:a16="http://schemas.microsoft.com/office/drawing/2014/main" id="{C2F10495-862F-3B4B-98E8-90E109DA7785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704734" y="139275"/>
                      <a:ext cx="14748" cy="1622323"/>
                    </a:xfrm>
                    <a:prstGeom prst="line">
                      <a:avLst/>
                    </a:prstGeom>
                    <a:ln w="508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74" name="直線接點 73">
                    <a:extLst>
                      <a:ext uri="{FF2B5EF4-FFF2-40B4-BE49-F238E27FC236}">
                        <a16:creationId xmlns:a16="http://schemas.microsoft.com/office/drawing/2014/main" id="{11063472-29E4-2918-82DF-03F84C686B7B}"/>
                      </a:ext>
                    </a:extLst>
                  </p:cNvPr>
                  <p:cNvCxnSpPr/>
                  <p:nvPr/>
                </p:nvCxnSpPr>
                <p:spPr>
                  <a:xfrm>
                    <a:off x="4648645" y="2607171"/>
                    <a:ext cx="1109252" cy="0"/>
                  </a:xfrm>
                  <a:prstGeom prst="line">
                    <a:avLst/>
                  </a:prstGeom>
                  <a:ln w="889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cxnSp>
            <p:nvCxnSpPr>
              <p:cNvPr id="41" name="直線接點 40">
                <a:extLst>
                  <a:ext uri="{FF2B5EF4-FFF2-40B4-BE49-F238E27FC236}">
                    <a16:creationId xmlns:a16="http://schemas.microsoft.com/office/drawing/2014/main" id="{C2C53202-6750-E37F-88E2-AA811C1776C0}"/>
                  </a:ext>
                </a:extLst>
              </p:cNvPr>
              <p:cNvCxnSpPr/>
              <p:nvPr/>
            </p:nvCxnSpPr>
            <p:spPr>
              <a:xfrm>
                <a:off x="5088304" y="1880558"/>
                <a:ext cx="1619085" cy="0"/>
              </a:xfrm>
              <a:prstGeom prst="line">
                <a:avLst/>
              </a:prstGeom>
              <a:ln w="889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08320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C317A89F-944B-13CD-3BD6-BF55EFD9965E}"/>
              </a:ext>
            </a:extLst>
          </p:cNvPr>
          <p:cNvSpPr txBox="1"/>
          <p:nvPr/>
        </p:nvSpPr>
        <p:spPr>
          <a:xfrm>
            <a:off x="1621767" y="297373"/>
            <a:ext cx="10265434" cy="6263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不倒翁</a:t>
            </a:r>
            <a:endParaRPr lang="en-US" altLang="zh-TW" sz="36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說你呆  你</a:t>
            </a:r>
            <a:r>
              <a:rPr lang="zh-TW" altLang="en-US" sz="45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不</a:t>
            </a:r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呆</a:t>
            </a:r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鬍子</a:t>
            </a:r>
            <a:r>
              <a:rPr lang="zh-TW" altLang="en-US" sz="45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把   樣子像小孩</a:t>
            </a:r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說你呆   你</a:t>
            </a:r>
            <a:r>
              <a:rPr lang="zh-TW" altLang="en-US" sz="45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不</a:t>
            </a:r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呆</a:t>
            </a:r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45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推你倒下   你又站起來</a:t>
            </a:r>
            <a:endParaRPr lang="en-US" altLang="zh-TW" sz="45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grpSp>
        <p:nvGrpSpPr>
          <p:cNvPr id="157" name="群組 156">
            <a:extLst>
              <a:ext uri="{FF2B5EF4-FFF2-40B4-BE49-F238E27FC236}">
                <a16:creationId xmlns:a16="http://schemas.microsoft.com/office/drawing/2014/main" id="{AA5674F9-2A29-124D-07A4-DC3C0A072BDF}"/>
              </a:ext>
            </a:extLst>
          </p:cNvPr>
          <p:cNvGrpSpPr/>
          <p:nvPr/>
        </p:nvGrpSpPr>
        <p:grpSpPr>
          <a:xfrm>
            <a:off x="1711633" y="1647088"/>
            <a:ext cx="4865465" cy="751040"/>
            <a:chOff x="1800773" y="1647645"/>
            <a:chExt cx="4865465" cy="751040"/>
          </a:xfrm>
        </p:grpSpPr>
        <p:grpSp>
          <p:nvGrpSpPr>
            <p:cNvPr id="116" name="群組 115">
              <a:extLst>
                <a:ext uri="{FF2B5EF4-FFF2-40B4-BE49-F238E27FC236}">
                  <a16:creationId xmlns:a16="http://schemas.microsoft.com/office/drawing/2014/main" id="{B18ED3CB-C1D5-21D6-D1BB-9C05E7F96E76}"/>
                </a:ext>
              </a:extLst>
            </p:cNvPr>
            <p:cNvGrpSpPr/>
            <p:nvPr/>
          </p:nvGrpSpPr>
          <p:grpSpPr>
            <a:xfrm>
              <a:off x="1800773" y="1665440"/>
              <a:ext cx="1125463" cy="733245"/>
              <a:chOff x="4108767" y="2607171"/>
              <a:chExt cx="1649130" cy="1912119"/>
            </a:xfrm>
          </p:grpSpPr>
          <p:grpSp>
            <p:nvGrpSpPr>
              <p:cNvPr id="117" name="群組 116">
                <a:extLst>
                  <a:ext uri="{FF2B5EF4-FFF2-40B4-BE49-F238E27FC236}">
                    <a16:creationId xmlns:a16="http://schemas.microsoft.com/office/drawing/2014/main" id="{9132B8BA-71A4-F6CE-7BAD-432000D8B775}"/>
                  </a:ext>
                </a:extLst>
              </p:cNvPr>
              <p:cNvGrpSpPr/>
              <p:nvPr/>
            </p:nvGrpSpPr>
            <p:grpSpPr>
              <a:xfrm>
                <a:off x="4108767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22" name="橢圓 121">
                  <a:extLst>
                    <a:ext uri="{FF2B5EF4-FFF2-40B4-BE49-F238E27FC236}">
                      <a16:creationId xmlns:a16="http://schemas.microsoft.com/office/drawing/2014/main" id="{01A8BB4F-065E-EA0F-625B-696970C3A706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23" name="直線接點 122">
                  <a:extLst>
                    <a:ext uri="{FF2B5EF4-FFF2-40B4-BE49-F238E27FC236}">
                      <a16:creationId xmlns:a16="http://schemas.microsoft.com/office/drawing/2014/main" id="{2DE776D3-422F-DC10-60E1-84FF0D55DC20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18" name="群組 117">
                <a:extLst>
                  <a:ext uri="{FF2B5EF4-FFF2-40B4-BE49-F238E27FC236}">
                    <a16:creationId xmlns:a16="http://schemas.microsoft.com/office/drawing/2014/main" id="{9796AC4E-4D51-E723-29A6-C35E98B4D1E7}"/>
                  </a:ext>
                </a:extLst>
              </p:cNvPr>
              <p:cNvGrpSpPr/>
              <p:nvPr/>
            </p:nvGrpSpPr>
            <p:grpSpPr>
              <a:xfrm>
                <a:off x="5203271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20" name="橢圓 119">
                  <a:extLst>
                    <a:ext uri="{FF2B5EF4-FFF2-40B4-BE49-F238E27FC236}">
                      <a16:creationId xmlns:a16="http://schemas.microsoft.com/office/drawing/2014/main" id="{FC4B9999-C407-ED4C-E8BA-4D99211271BE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21" name="直線接點 120">
                  <a:extLst>
                    <a:ext uri="{FF2B5EF4-FFF2-40B4-BE49-F238E27FC236}">
                      <a16:creationId xmlns:a16="http://schemas.microsoft.com/office/drawing/2014/main" id="{8B502786-6D11-4381-CB81-5E61408D02A8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19" name="直線接點 118">
                <a:extLst>
                  <a:ext uri="{FF2B5EF4-FFF2-40B4-BE49-F238E27FC236}">
                    <a16:creationId xmlns:a16="http://schemas.microsoft.com/office/drawing/2014/main" id="{A3612441-3DCE-A3EB-1B98-86B11400BC8C}"/>
                  </a:ext>
                </a:extLst>
              </p:cNvPr>
              <p:cNvCxnSpPr/>
              <p:nvPr/>
            </p:nvCxnSpPr>
            <p:spPr>
              <a:xfrm>
                <a:off x="4648645" y="2607171"/>
                <a:ext cx="1109252" cy="0"/>
              </a:xfrm>
              <a:prstGeom prst="line">
                <a:avLst/>
              </a:prstGeom>
              <a:ln w="539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4" name="群組 123">
              <a:extLst>
                <a:ext uri="{FF2B5EF4-FFF2-40B4-BE49-F238E27FC236}">
                  <a16:creationId xmlns:a16="http://schemas.microsoft.com/office/drawing/2014/main" id="{980F6CBD-D6D1-1CDD-E484-4D2BC76E35F0}"/>
                </a:ext>
              </a:extLst>
            </p:cNvPr>
            <p:cNvGrpSpPr/>
            <p:nvPr/>
          </p:nvGrpSpPr>
          <p:grpSpPr>
            <a:xfrm>
              <a:off x="3458546" y="1647645"/>
              <a:ext cx="362955" cy="751040"/>
              <a:chOff x="4164856" y="139275"/>
              <a:chExt cx="554626" cy="1912119"/>
            </a:xfrm>
          </p:grpSpPr>
          <p:sp>
            <p:nvSpPr>
              <p:cNvPr id="125" name="橢圓 124">
                <a:extLst>
                  <a:ext uri="{FF2B5EF4-FFF2-40B4-BE49-F238E27FC236}">
                    <a16:creationId xmlns:a16="http://schemas.microsoft.com/office/drawing/2014/main" id="{F0499A6F-9BEC-F466-365E-EC7EE6C9A697}"/>
                  </a:ext>
                </a:extLst>
              </p:cNvPr>
              <p:cNvSpPr/>
              <p:nvPr/>
            </p:nvSpPr>
            <p:spPr>
              <a:xfrm>
                <a:off x="4164856" y="1471802"/>
                <a:ext cx="554626" cy="57959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26" name="直線接點 125">
                <a:extLst>
                  <a:ext uri="{FF2B5EF4-FFF2-40B4-BE49-F238E27FC236}">
                    <a16:creationId xmlns:a16="http://schemas.microsoft.com/office/drawing/2014/main" id="{2EF894BB-CC69-D59A-98CD-30ED770D6275}"/>
                  </a:ext>
                </a:extLst>
              </p:cNvPr>
              <p:cNvCxnSpPr/>
              <p:nvPr/>
            </p:nvCxnSpPr>
            <p:spPr>
              <a:xfrm flipH="1">
                <a:off x="4704734" y="139275"/>
                <a:ext cx="14748" cy="1622323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7" name="群組 126">
              <a:extLst>
                <a:ext uri="{FF2B5EF4-FFF2-40B4-BE49-F238E27FC236}">
                  <a16:creationId xmlns:a16="http://schemas.microsoft.com/office/drawing/2014/main" id="{F27E940E-B569-EFD6-47FF-3399EF6B2278}"/>
                </a:ext>
              </a:extLst>
            </p:cNvPr>
            <p:cNvGrpSpPr/>
            <p:nvPr/>
          </p:nvGrpSpPr>
          <p:grpSpPr>
            <a:xfrm>
              <a:off x="4836660" y="1665440"/>
              <a:ext cx="1125463" cy="733245"/>
              <a:chOff x="4108767" y="2607171"/>
              <a:chExt cx="1649130" cy="1912119"/>
            </a:xfrm>
          </p:grpSpPr>
          <p:grpSp>
            <p:nvGrpSpPr>
              <p:cNvPr id="128" name="群組 127">
                <a:extLst>
                  <a:ext uri="{FF2B5EF4-FFF2-40B4-BE49-F238E27FC236}">
                    <a16:creationId xmlns:a16="http://schemas.microsoft.com/office/drawing/2014/main" id="{18B2F440-1F4E-CE38-D2CE-E60E398EE09D}"/>
                  </a:ext>
                </a:extLst>
              </p:cNvPr>
              <p:cNvGrpSpPr/>
              <p:nvPr/>
            </p:nvGrpSpPr>
            <p:grpSpPr>
              <a:xfrm>
                <a:off x="4108767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33" name="橢圓 132">
                  <a:extLst>
                    <a:ext uri="{FF2B5EF4-FFF2-40B4-BE49-F238E27FC236}">
                      <a16:creationId xmlns:a16="http://schemas.microsoft.com/office/drawing/2014/main" id="{1875A2E7-FFC3-1D51-2804-33A1BEEF58E2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34" name="直線接點 133">
                  <a:extLst>
                    <a:ext uri="{FF2B5EF4-FFF2-40B4-BE49-F238E27FC236}">
                      <a16:creationId xmlns:a16="http://schemas.microsoft.com/office/drawing/2014/main" id="{2BD74772-81DA-FD2A-0769-22E873744A1C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9" name="群組 128">
                <a:extLst>
                  <a:ext uri="{FF2B5EF4-FFF2-40B4-BE49-F238E27FC236}">
                    <a16:creationId xmlns:a16="http://schemas.microsoft.com/office/drawing/2014/main" id="{E9A68446-7D1F-9928-434D-2757DF50882C}"/>
                  </a:ext>
                </a:extLst>
              </p:cNvPr>
              <p:cNvGrpSpPr/>
              <p:nvPr/>
            </p:nvGrpSpPr>
            <p:grpSpPr>
              <a:xfrm>
                <a:off x="5203271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31" name="橢圓 130">
                  <a:extLst>
                    <a:ext uri="{FF2B5EF4-FFF2-40B4-BE49-F238E27FC236}">
                      <a16:creationId xmlns:a16="http://schemas.microsoft.com/office/drawing/2014/main" id="{4587C99A-1B9F-60EC-A0A9-FC0B46DAF5B4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32" name="直線接點 131">
                  <a:extLst>
                    <a:ext uri="{FF2B5EF4-FFF2-40B4-BE49-F238E27FC236}">
                      <a16:creationId xmlns:a16="http://schemas.microsoft.com/office/drawing/2014/main" id="{E337E019-4ABF-41DB-0C0D-833A48E592DC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0" name="直線接點 129">
                <a:extLst>
                  <a:ext uri="{FF2B5EF4-FFF2-40B4-BE49-F238E27FC236}">
                    <a16:creationId xmlns:a16="http://schemas.microsoft.com/office/drawing/2014/main" id="{1C365987-A3C8-DB72-10C5-09F559DA8478}"/>
                  </a:ext>
                </a:extLst>
              </p:cNvPr>
              <p:cNvCxnSpPr/>
              <p:nvPr/>
            </p:nvCxnSpPr>
            <p:spPr>
              <a:xfrm>
                <a:off x="4648645" y="2607171"/>
                <a:ext cx="1109252" cy="0"/>
              </a:xfrm>
              <a:prstGeom prst="line">
                <a:avLst/>
              </a:prstGeom>
              <a:ln w="539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5" name="群組 134">
              <a:extLst>
                <a:ext uri="{FF2B5EF4-FFF2-40B4-BE49-F238E27FC236}">
                  <a16:creationId xmlns:a16="http://schemas.microsoft.com/office/drawing/2014/main" id="{CC6BD2EF-ED62-3015-1B7E-49E6D00F0460}"/>
                </a:ext>
              </a:extLst>
            </p:cNvPr>
            <p:cNvGrpSpPr/>
            <p:nvPr/>
          </p:nvGrpSpPr>
          <p:grpSpPr>
            <a:xfrm>
              <a:off x="6303283" y="1647645"/>
              <a:ext cx="362955" cy="751040"/>
              <a:chOff x="4164856" y="139275"/>
              <a:chExt cx="554626" cy="1912119"/>
            </a:xfrm>
          </p:grpSpPr>
          <p:sp>
            <p:nvSpPr>
              <p:cNvPr id="136" name="橢圓 135">
                <a:extLst>
                  <a:ext uri="{FF2B5EF4-FFF2-40B4-BE49-F238E27FC236}">
                    <a16:creationId xmlns:a16="http://schemas.microsoft.com/office/drawing/2014/main" id="{5E90DBA5-85F2-FE50-CCA9-6106FA2714D0}"/>
                  </a:ext>
                </a:extLst>
              </p:cNvPr>
              <p:cNvSpPr/>
              <p:nvPr/>
            </p:nvSpPr>
            <p:spPr>
              <a:xfrm>
                <a:off x="4164856" y="1471802"/>
                <a:ext cx="554626" cy="57959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37" name="直線接點 136">
                <a:extLst>
                  <a:ext uri="{FF2B5EF4-FFF2-40B4-BE49-F238E27FC236}">
                    <a16:creationId xmlns:a16="http://schemas.microsoft.com/office/drawing/2014/main" id="{59230497-1F1A-7E4E-86BF-F1A78906440F}"/>
                  </a:ext>
                </a:extLst>
              </p:cNvPr>
              <p:cNvCxnSpPr/>
              <p:nvPr/>
            </p:nvCxnSpPr>
            <p:spPr>
              <a:xfrm flipH="1">
                <a:off x="4704734" y="139275"/>
                <a:ext cx="14748" cy="1622323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81" name="群組 180">
            <a:extLst>
              <a:ext uri="{FF2B5EF4-FFF2-40B4-BE49-F238E27FC236}">
                <a16:creationId xmlns:a16="http://schemas.microsoft.com/office/drawing/2014/main" id="{17D15934-205C-DEDC-8C80-70E247CC9D2B}"/>
              </a:ext>
            </a:extLst>
          </p:cNvPr>
          <p:cNvGrpSpPr/>
          <p:nvPr/>
        </p:nvGrpSpPr>
        <p:grpSpPr>
          <a:xfrm>
            <a:off x="1711633" y="3062376"/>
            <a:ext cx="7765921" cy="751040"/>
            <a:chOff x="1711633" y="3062376"/>
            <a:chExt cx="7765921" cy="751040"/>
          </a:xfrm>
        </p:grpSpPr>
        <p:grpSp>
          <p:nvGrpSpPr>
            <p:cNvPr id="138" name="群組 137">
              <a:extLst>
                <a:ext uri="{FF2B5EF4-FFF2-40B4-BE49-F238E27FC236}">
                  <a16:creationId xmlns:a16="http://schemas.microsoft.com/office/drawing/2014/main" id="{269A0F2C-8945-CB7E-C7AA-DDE4765304D5}"/>
                </a:ext>
              </a:extLst>
            </p:cNvPr>
            <p:cNvGrpSpPr/>
            <p:nvPr/>
          </p:nvGrpSpPr>
          <p:grpSpPr>
            <a:xfrm>
              <a:off x="1711633" y="3062376"/>
              <a:ext cx="1125463" cy="733245"/>
              <a:chOff x="4108767" y="2607171"/>
              <a:chExt cx="1649130" cy="1912119"/>
            </a:xfrm>
          </p:grpSpPr>
          <p:grpSp>
            <p:nvGrpSpPr>
              <p:cNvPr id="139" name="群組 138">
                <a:extLst>
                  <a:ext uri="{FF2B5EF4-FFF2-40B4-BE49-F238E27FC236}">
                    <a16:creationId xmlns:a16="http://schemas.microsoft.com/office/drawing/2014/main" id="{2E86A4FD-44B8-A908-1764-E11267652F4A}"/>
                  </a:ext>
                </a:extLst>
              </p:cNvPr>
              <p:cNvGrpSpPr/>
              <p:nvPr/>
            </p:nvGrpSpPr>
            <p:grpSpPr>
              <a:xfrm>
                <a:off x="4108767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44" name="橢圓 143">
                  <a:extLst>
                    <a:ext uri="{FF2B5EF4-FFF2-40B4-BE49-F238E27FC236}">
                      <a16:creationId xmlns:a16="http://schemas.microsoft.com/office/drawing/2014/main" id="{B58B6C45-03B4-F898-EB69-2A65EA7C0810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45" name="直線接點 144">
                  <a:extLst>
                    <a:ext uri="{FF2B5EF4-FFF2-40B4-BE49-F238E27FC236}">
                      <a16:creationId xmlns:a16="http://schemas.microsoft.com/office/drawing/2014/main" id="{76C98A63-8753-98F7-8D55-A66DA2DEB7F5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0" name="群組 139">
                <a:extLst>
                  <a:ext uri="{FF2B5EF4-FFF2-40B4-BE49-F238E27FC236}">
                    <a16:creationId xmlns:a16="http://schemas.microsoft.com/office/drawing/2014/main" id="{00D728CA-30B8-D60F-B188-D426EFA0926F}"/>
                  </a:ext>
                </a:extLst>
              </p:cNvPr>
              <p:cNvGrpSpPr/>
              <p:nvPr/>
            </p:nvGrpSpPr>
            <p:grpSpPr>
              <a:xfrm>
                <a:off x="5203271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42" name="橢圓 141">
                  <a:extLst>
                    <a:ext uri="{FF2B5EF4-FFF2-40B4-BE49-F238E27FC236}">
                      <a16:creationId xmlns:a16="http://schemas.microsoft.com/office/drawing/2014/main" id="{A546B38E-82D1-FAD6-1E2D-47A0F6451160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43" name="直線接點 142">
                  <a:extLst>
                    <a:ext uri="{FF2B5EF4-FFF2-40B4-BE49-F238E27FC236}">
                      <a16:creationId xmlns:a16="http://schemas.microsoft.com/office/drawing/2014/main" id="{D1BFABEF-4EB4-9016-FD9E-565CFB3CF228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1" name="直線接點 140">
                <a:extLst>
                  <a:ext uri="{FF2B5EF4-FFF2-40B4-BE49-F238E27FC236}">
                    <a16:creationId xmlns:a16="http://schemas.microsoft.com/office/drawing/2014/main" id="{4A030045-5D0A-E0F3-8075-B70D45FB0FCC}"/>
                  </a:ext>
                </a:extLst>
              </p:cNvPr>
              <p:cNvCxnSpPr/>
              <p:nvPr/>
            </p:nvCxnSpPr>
            <p:spPr>
              <a:xfrm>
                <a:off x="4648645" y="2607171"/>
                <a:ext cx="1109252" cy="0"/>
              </a:xfrm>
              <a:prstGeom prst="line">
                <a:avLst/>
              </a:prstGeom>
              <a:ln w="539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6" name="群組 145">
              <a:extLst>
                <a:ext uri="{FF2B5EF4-FFF2-40B4-BE49-F238E27FC236}">
                  <a16:creationId xmlns:a16="http://schemas.microsoft.com/office/drawing/2014/main" id="{D26FE17B-54F5-EA88-7D70-9A9E27485B47}"/>
                </a:ext>
              </a:extLst>
            </p:cNvPr>
            <p:cNvGrpSpPr/>
            <p:nvPr/>
          </p:nvGrpSpPr>
          <p:grpSpPr>
            <a:xfrm>
              <a:off x="3458546" y="3062376"/>
              <a:ext cx="1125463" cy="733245"/>
              <a:chOff x="4108767" y="2607171"/>
              <a:chExt cx="1649130" cy="1912119"/>
            </a:xfrm>
          </p:grpSpPr>
          <p:grpSp>
            <p:nvGrpSpPr>
              <p:cNvPr id="147" name="群組 146">
                <a:extLst>
                  <a:ext uri="{FF2B5EF4-FFF2-40B4-BE49-F238E27FC236}">
                    <a16:creationId xmlns:a16="http://schemas.microsoft.com/office/drawing/2014/main" id="{DC69EFB3-784E-3E7F-382E-9F15EF04C2F2}"/>
                  </a:ext>
                </a:extLst>
              </p:cNvPr>
              <p:cNvGrpSpPr/>
              <p:nvPr/>
            </p:nvGrpSpPr>
            <p:grpSpPr>
              <a:xfrm>
                <a:off x="4108767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52" name="橢圓 151">
                  <a:extLst>
                    <a:ext uri="{FF2B5EF4-FFF2-40B4-BE49-F238E27FC236}">
                      <a16:creationId xmlns:a16="http://schemas.microsoft.com/office/drawing/2014/main" id="{9F8CF9E1-86C5-99D9-1299-9F30B299D749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53" name="直線接點 152">
                  <a:extLst>
                    <a:ext uri="{FF2B5EF4-FFF2-40B4-BE49-F238E27FC236}">
                      <a16:creationId xmlns:a16="http://schemas.microsoft.com/office/drawing/2014/main" id="{3C7A600E-218B-D4AC-459F-2AA130B85CE2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8" name="群組 147">
                <a:extLst>
                  <a:ext uri="{FF2B5EF4-FFF2-40B4-BE49-F238E27FC236}">
                    <a16:creationId xmlns:a16="http://schemas.microsoft.com/office/drawing/2014/main" id="{4801DBB0-A7DD-4970-5EF6-7E396761F48B}"/>
                  </a:ext>
                </a:extLst>
              </p:cNvPr>
              <p:cNvGrpSpPr/>
              <p:nvPr/>
            </p:nvGrpSpPr>
            <p:grpSpPr>
              <a:xfrm>
                <a:off x="5203271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50" name="橢圓 149">
                  <a:extLst>
                    <a:ext uri="{FF2B5EF4-FFF2-40B4-BE49-F238E27FC236}">
                      <a16:creationId xmlns:a16="http://schemas.microsoft.com/office/drawing/2014/main" id="{CFBE619C-CA89-C461-1B86-5FBA1BB0DF75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51" name="直線接點 150">
                  <a:extLst>
                    <a:ext uri="{FF2B5EF4-FFF2-40B4-BE49-F238E27FC236}">
                      <a16:creationId xmlns:a16="http://schemas.microsoft.com/office/drawing/2014/main" id="{EB81EB6D-A5FA-50B7-16CA-7ADEA6FBD725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9" name="直線接點 148">
                <a:extLst>
                  <a:ext uri="{FF2B5EF4-FFF2-40B4-BE49-F238E27FC236}">
                    <a16:creationId xmlns:a16="http://schemas.microsoft.com/office/drawing/2014/main" id="{1C5D2B05-B56B-2ABB-690D-928686136346}"/>
                  </a:ext>
                </a:extLst>
              </p:cNvPr>
              <p:cNvCxnSpPr/>
              <p:nvPr/>
            </p:nvCxnSpPr>
            <p:spPr>
              <a:xfrm>
                <a:off x="4648645" y="2607171"/>
                <a:ext cx="1109252" cy="0"/>
              </a:xfrm>
              <a:prstGeom prst="line">
                <a:avLst/>
              </a:prstGeom>
              <a:ln w="539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4" name="群組 153">
              <a:extLst>
                <a:ext uri="{FF2B5EF4-FFF2-40B4-BE49-F238E27FC236}">
                  <a16:creationId xmlns:a16="http://schemas.microsoft.com/office/drawing/2014/main" id="{E49DBED2-7534-0FEF-934D-6BBC0EAC1C87}"/>
                </a:ext>
              </a:extLst>
            </p:cNvPr>
            <p:cNvGrpSpPr/>
            <p:nvPr/>
          </p:nvGrpSpPr>
          <p:grpSpPr>
            <a:xfrm>
              <a:off x="9114599" y="3062376"/>
              <a:ext cx="362955" cy="751040"/>
              <a:chOff x="4164856" y="139275"/>
              <a:chExt cx="554626" cy="1912119"/>
            </a:xfrm>
          </p:grpSpPr>
          <p:sp>
            <p:nvSpPr>
              <p:cNvPr id="155" name="橢圓 154">
                <a:extLst>
                  <a:ext uri="{FF2B5EF4-FFF2-40B4-BE49-F238E27FC236}">
                    <a16:creationId xmlns:a16="http://schemas.microsoft.com/office/drawing/2014/main" id="{FF3B8E2D-6A1D-F2AD-06F7-5166739D4063}"/>
                  </a:ext>
                </a:extLst>
              </p:cNvPr>
              <p:cNvSpPr/>
              <p:nvPr/>
            </p:nvSpPr>
            <p:spPr>
              <a:xfrm>
                <a:off x="4164856" y="1471802"/>
                <a:ext cx="554626" cy="57959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56" name="直線接點 155">
                <a:extLst>
                  <a:ext uri="{FF2B5EF4-FFF2-40B4-BE49-F238E27FC236}">
                    <a16:creationId xmlns:a16="http://schemas.microsoft.com/office/drawing/2014/main" id="{758BF690-FA03-00A0-55E9-27BA6A33DB4C}"/>
                  </a:ext>
                </a:extLst>
              </p:cNvPr>
              <p:cNvCxnSpPr/>
              <p:nvPr/>
            </p:nvCxnSpPr>
            <p:spPr>
              <a:xfrm flipH="1">
                <a:off x="4704734" y="139275"/>
                <a:ext cx="14748" cy="1622323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8" name="群組 157">
            <a:extLst>
              <a:ext uri="{FF2B5EF4-FFF2-40B4-BE49-F238E27FC236}">
                <a16:creationId xmlns:a16="http://schemas.microsoft.com/office/drawing/2014/main" id="{74BCD860-62B5-356A-E264-6C55BB0364E1}"/>
              </a:ext>
            </a:extLst>
          </p:cNvPr>
          <p:cNvGrpSpPr/>
          <p:nvPr/>
        </p:nvGrpSpPr>
        <p:grpSpPr>
          <a:xfrm>
            <a:off x="1800773" y="4306607"/>
            <a:ext cx="4865465" cy="751040"/>
            <a:chOff x="1800773" y="1647645"/>
            <a:chExt cx="4865465" cy="751040"/>
          </a:xfrm>
        </p:grpSpPr>
        <p:grpSp>
          <p:nvGrpSpPr>
            <p:cNvPr id="159" name="群組 158">
              <a:extLst>
                <a:ext uri="{FF2B5EF4-FFF2-40B4-BE49-F238E27FC236}">
                  <a16:creationId xmlns:a16="http://schemas.microsoft.com/office/drawing/2014/main" id="{2593FF65-BF8F-D70C-9A8B-16DD3319B4B7}"/>
                </a:ext>
              </a:extLst>
            </p:cNvPr>
            <p:cNvGrpSpPr/>
            <p:nvPr/>
          </p:nvGrpSpPr>
          <p:grpSpPr>
            <a:xfrm>
              <a:off x="1800773" y="1665440"/>
              <a:ext cx="1125463" cy="733245"/>
              <a:chOff x="4108767" y="2607171"/>
              <a:chExt cx="1649130" cy="1912119"/>
            </a:xfrm>
          </p:grpSpPr>
          <p:grpSp>
            <p:nvGrpSpPr>
              <p:cNvPr id="174" name="群組 173">
                <a:extLst>
                  <a:ext uri="{FF2B5EF4-FFF2-40B4-BE49-F238E27FC236}">
                    <a16:creationId xmlns:a16="http://schemas.microsoft.com/office/drawing/2014/main" id="{040FEB2B-E333-F8EE-C219-643AB27BF447}"/>
                  </a:ext>
                </a:extLst>
              </p:cNvPr>
              <p:cNvGrpSpPr/>
              <p:nvPr/>
            </p:nvGrpSpPr>
            <p:grpSpPr>
              <a:xfrm>
                <a:off x="4108767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79" name="橢圓 178">
                  <a:extLst>
                    <a:ext uri="{FF2B5EF4-FFF2-40B4-BE49-F238E27FC236}">
                      <a16:creationId xmlns:a16="http://schemas.microsoft.com/office/drawing/2014/main" id="{EDFDB53A-7A98-CFAF-B620-B07145FEB2B0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80" name="直線接點 179">
                  <a:extLst>
                    <a:ext uri="{FF2B5EF4-FFF2-40B4-BE49-F238E27FC236}">
                      <a16:creationId xmlns:a16="http://schemas.microsoft.com/office/drawing/2014/main" id="{AD34F5B5-57D9-A472-3E19-4CB02E57C2B2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5" name="群組 174">
                <a:extLst>
                  <a:ext uri="{FF2B5EF4-FFF2-40B4-BE49-F238E27FC236}">
                    <a16:creationId xmlns:a16="http://schemas.microsoft.com/office/drawing/2014/main" id="{A4ED8DD2-7327-3D7C-95B7-089C7C9A528C}"/>
                  </a:ext>
                </a:extLst>
              </p:cNvPr>
              <p:cNvGrpSpPr/>
              <p:nvPr/>
            </p:nvGrpSpPr>
            <p:grpSpPr>
              <a:xfrm>
                <a:off x="5203271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77" name="橢圓 176">
                  <a:extLst>
                    <a:ext uri="{FF2B5EF4-FFF2-40B4-BE49-F238E27FC236}">
                      <a16:creationId xmlns:a16="http://schemas.microsoft.com/office/drawing/2014/main" id="{88D5F7CE-7FC6-AD2D-1554-9EB00C64ED82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78" name="直線接點 177">
                  <a:extLst>
                    <a:ext uri="{FF2B5EF4-FFF2-40B4-BE49-F238E27FC236}">
                      <a16:creationId xmlns:a16="http://schemas.microsoft.com/office/drawing/2014/main" id="{227259ED-DC60-250F-E5E7-B298C633682B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76" name="直線接點 175">
                <a:extLst>
                  <a:ext uri="{FF2B5EF4-FFF2-40B4-BE49-F238E27FC236}">
                    <a16:creationId xmlns:a16="http://schemas.microsoft.com/office/drawing/2014/main" id="{60FF320D-6662-DE7D-3B2E-D0583E2A399D}"/>
                  </a:ext>
                </a:extLst>
              </p:cNvPr>
              <p:cNvCxnSpPr/>
              <p:nvPr/>
            </p:nvCxnSpPr>
            <p:spPr>
              <a:xfrm>
                <a:off x="4648645" y="2607171"/>
                <a:ext cx="1109252" cy="0"/>
              </a:xfrm>
              <a:prstGeom prst="line">
                <a:avLst/>
              </a:prstGeom>
              <a:ln w="539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0" name="群組 159">
              <a:extLst>
                <a:ext uri="{FF2B5EF4-FFF2-40B4-BE49-F238E27FC236}">
                  <a16:creationId xmlns:a16="http://schemas.microsoft.com/office/drawing/2014/main" id="{14622A6C-4626-D9B9-7E3B-32BF98EF30A7}"/>
                </a:ext>
              </a:extLst>
            </p:cNvPr>
            <p:cNvGrpSpPr/>
            <p:nvPr/>
          </p:nvGrpSpPr>
          <p:grpSpPr>
            <a:xfrm>
              <a:off x="3458546" y="1647645"/>
              <a:ext cx="362955" cy="751040"/>
              <a:chOff x="4164856" y="139275"/>
              <a:chExt cx="554626" cy="1912119"/>
            </a:xfrm>
          </p:grpSpPr>
          <p:sp>
            <p:nvSpPr>
              <p:cNvPr id="172" name="橢圓 171">
                <a:extLst>
                  <a:ext uri="{FF2B5EF4-FFF2-40B4-BE49-F238E27FC236}">
                    <a16:creationId xmlns:a16="http://schemas.microsoft.com/office/drawing/2014/main" id="{965EA200-F32C-9AAA-F184-03F6DE874701}"/>
                  </a:ext>
                </a:extLst>
              </p:cNvPr>
              <p:cNvSpPr/>
              <p:nvPr/>
            </p:nvSpPr>
            <p:spPr>
              <a:xfrm>
                <a:off x="4164856" y="1471802"/>
                <a:ext cx="554626" cy="57959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73" name="直線接點 172">
                <a:extLst>
                  <a:ext uri="{FF2B5EF4-FFF2-40B4-BE49-F238E27FC236}">
                    <a16:creationId xmlns:a16="http://schemas.microsoft.com/office/drawing/2014/main" id="{40D63518-F0E9-B1E2-2766-7C0B33C2EC83}"/>
                  </a:ext>
                </a:extLst>
              </p:cNvPr>
              <p:cNvCxnSpPr/>
              <p:nvPr/>
            </p:nvCxnSpPr>
            <p:spPr>
              <a:xfrm flipH="1">
                <a:off x="4704734" y="139275"/>
                <a:ext cx="14748" cy="1622323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1" name="群組 160">
              <a:extLst>
                <a:ext uri="{FF2B5EF4-FFF2-40B4-BE49-F238E27FC236}">
                  <a16:creationId xmlns:a16="http://schemas.microsoft.com/office/drawing/2014/main" id="{30AA44EF-F4A2-E05B-2A12-7A6BE0CD52AA}"/>
                </a:ext>
              </a:extLst>
            </p:cNvPr>
            <p:cNvGrpSpPr/>
            <p:nvPr/>
          </p:nvGrpSpPr>
          <p:grpSpPr>
            <a:xfrm>
              <a:off x="4836660" y="1665440"/>
              <a:ext cx="1125463" cy="733245"/>
              <a:chOff x="4108767" y="2607171"/>
              <a:chExt cx="1649130" cy="1912119"/>
            </a:xfrm>
          </p:grpSpPr>
          <p:grpSp>
            <p:nvGrpSpPr>
              <p:cNvPr id="165" name="群組 164">
                <a:extLst>
                  <a:ext uri="{FF2B5EF4-FFF2-40B4-BE49-F238E27FC236}">
                    <a16:creationId xmlns:a16="http://schemas.microsoft.com/office/drawing/2014/main" id="{690B3961-81E0-D369-21F3-96FDB2168D56}"/>
                  </a:ext>
                </a:extLst>
              </p:cNvPr>
              <p:cNvGrpSpPr/>
              <p:nvPr/>
            </p:nvGrpSpPr>
            <p:grpSpPr>
              <a:xfrm>
                <a:off x="4108767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70" name="橢圓 169">
                  <a:extLst>
                    <a:ext uri="{FF2B5EF4-FFF2-40B4-BE49-F238E27FC236}">
                      <a16:creationId xmlns:a16="http://schemas.microsoft.com/office/drawing/2014/main" id="{AFD1F9D2-D2E7-96F4-B927-98F2DDBA8FC5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71" name="直線接點 170">
                  <a:extLst>
                    <a:ext uri="{FF2B5EF4-FFF2-40B4-BE49-F238E27FC236}">
                      <a16:creationId xmlns:a16="http://schemas.microsoft.com/office/drawing/2014/main" id="{BE3412C0-0AD4-2299-9022-BC95F1F11182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66" name="群組 165">
                <a:extLst>
                  <a:ext uri="{FF2B5EF4-FFF2-40B4-BE49-F238E27FC236}">
                    <a16:creationId xmlns:a16="http://schemas.microsoft.com/office/drawing/2014/main" id="{50EA1BD5-9C79-0659-BE56-4D575315CCA2}"/>
                  </a:ext>
                </a:extLst>
              </p:cNvPr>
              <p:cNvGrpSpPr/>
              <p:nvPr/>
            </p:nvGrpSpPr>
            <p:grpSpPr>
              <a:xfrm>
                <a:off x="5203271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68" name="橢圓 167">
                  <a:extLst>
                    <a:ext uri="{FF2B5EF4-FFF2-40B4-BE49-F238E27FC236}">
                      <a16:creationId xmlns:a16="http://schemas.microsoft.com/office/drawing/2014/main" id="{8F4B94A2-B96E-FD49-AEA0-745B8060901C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69" name="直線接點 168">
                  <a:extLst>
                    <a:ext uri="{FF2B5EF4-FFF2-40B4-BE49-F238E27FC236}">
                      <a16:creationId xmlns:a16="http://schemas.microsoft.com/office/drawing/2014/main" id="{4F757398-AC67-13ED-4108-965DE4D4C3A5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67" name="直線接點 166">
                <a:extLst>
                  <a:ext uri="{FF2B5EF4-FFF2-40B4-BE49-F238E27FC236}">
                    <a16:creationId xmlns:a16="http://schemas.microsoft.com/office/drawing/2014/main" id="{4D627E55-A436-8ED6-D8AA-DE0FDB015F04}"/>
                  </a:ext>
                </a:extLst>
              </p:cNvPr>
              <p:cNvCxnSpPr/>
              <p:nvPr/>
            </p:nvCxnSpPr>
            <p:spPr>
              <a:xfrm>
                <a:off x="4648645" y="2607171"/>
                <a:ext cx="1109252" cy="0"/>
              </a:xfrm>
              <a:prstGeom prst="line">
                <a:avLst/>
              </a:prstGeom>
              <a:ln w="539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2" name="群組 161">
              <a:extLst>
                <a:ext uri="{FF2B5EF4-FFF2-40B4-BE49-F238E27FC236}">
                  <a16:creationId xmlns:a16="http://schemas.microsoft.com/office/drawing/2014/main" id="{AACC5A20-5819-DEEF-5E7E-21020510A203}"/>
                </a:ext>
              </a:extLst>
            </p:cNvPr>
            <p:cNvGrpSpPr/>
            <p:nvPr/>
          </p:nvGrpSpPr>
          <p:grpSpPr>
            <a:xfrm>
              <a:off x="6303283" y="1647645"/>
              <a:ext cx="362955" cy="751040"/>
              <a:chOff x="4164856" y="139275"/>
              <a:chExt cx="554626" cy="1912119"/>
            </a:xfrm>
          </p:grpSpPr>
          <p:sp>
            <p:nvSpPr>
              <p:cNvPr id="163" name="橢圓 162">
                <a:extLst>
                  <a:ext uri="{FF2B5EF4-FFF2-40B4-BE49-F238E27FC236}">
                    <a16:creationId xmlns:a16="http://schemas.microsoft.com/office/drawing/2014/main" id="{ADEB559C-1DA1-F1D9-111E-1B07DFFF04B4}"/>
                  </a:ext>
                </a:extLst>
              </p:cNvPr>
              <p:cNvSpPr/>
              <p:nvPr/>
            </p:nvSpPr>
            <p:spPr>
              <a:xfrm>
                <a:off x="4164856" y="1471802"/>
                <a:ext cx="554626" cy="57959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64" name="直線接點 163">
                <a:extLst>
                  <a:ext uri="{FF2B5EF4-FFF2-40B4-BE49-F238E27FC236}">
                    <a16:creationId xmlns:a16="http://schemas.microsoft.com/office/drawing/2014/main" id="{329A1B06-BDE9-CF86-7CD0-9806A37D17B9}"/>
                  </a:ext>
                </a:extLst>
              </p:cNvPr>
              <p:cNvCxnSpPr/>
              <p:nvPr/>
            </p:nvCxnSpPr>
            <p:spPr>
              <a:xfrm flipH="1">
                <a:off x="4704734" y="139275"/>
                <a:ext cx="14748" cy="1622323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82" name="群組 181">
            <a:extLst>
              <a:ext uri="{FF2B5EF4-FFF2-40B4-BE49-F238E27FC236}">
                <a16:creationId xmlns:a16="http://schemas.microsoft.com/office/drawing/2014/main" id="{2A5DFE6B-AEB9-7845-7C24-742CE6AF379C}"/>
              </a:ext>
            </a:extLst>
          </p:cNvPr>
          <p:cNvGrpSpPr/>
          <p:nvPr/>
        </p:nvGrpSpPr>
        <p:grpSpPr>
          <a:xfrm>
            <a:off x="1711633" y="5848089"/>
            <a:ext cx="7765921" cy="751040"/>
            <a:chOff x="1711633" y="3062376"/>
            <a:chExt cx="7765921" cy="751040"/>
          </a:xfrm>
        </p:grpSpPr>
        <p:grpSp>
          <p:nvGrpSpPr>
            <p:cNvPr id="183" name="群組 182">
              <a:extLst>
                <a:ext uri="{FF2B5EF4-FFF2-40B4-BE49-F238E27FC236}">
                  <a16:creationId xmlns:a16="http://schemas.microsoft.com/office/drawing/2014/main" id="{7825DD74-A5ED-C3D2-CEDE-291B54C64FF0}"/>
                </a:ext>
              </a:extLst>
            </p:cNvPr>
            <p:cNvGrpSpPr/>
            <p:nvPr/>
          </p:nvGrpSpPr>
          <p:grpSpPr>
            <a:xfrm>
              <a:off x="1711633" y="3062376"/>
              <a:ext cx="1125463" cy="733245"/>
              <a:chOff x="4108767" y="2607171"/>
              <a:chExt cx="1649130" cy="1912119"/>
            </a:xfrm>
          </p:grpSpPr>
          <p:grpSp>
            <p:nvGrpSpPr>
              <p:cNvPr id="195" name="群組 194">
                <a:extLst>
                  <a:ext uri="{FF2B5EF4-FFF2-40B4-BE49-F238E27FC236}">
                    <a16:creationId xmlns:a16="http://schemas.microsoft.com/office/drawing/2014/main" id="{1DF6ACE4-2D2E-9EEB-6FAF-1420450FFCA3}"/>
                  </a:ext>
                </a:extLst>
              </p:cNvPr>
              <p:cNvGrpSpPr/>
              <p:nvPr/>
            </p:nvGrpSpPr>
            <p:grpSpPr>
              <a:xfrm>
                <a:off x="4108767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200" name="橢圓 199">
                  <a:extLst>
                    <a:ext uri="{FF2B5EF4-FFF2-40B4-BE49-F238E27FC236}">
                      <a16:creationId xmlns:a16="http://schemas.microsoft.com/office/drawing/2014/main" id="{8D938BB0-C4C4-C0C0-E51E-D700B7577D76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201" name="直線接點 200">
                  <a:extLst>
                    <a:ext uri="{FF2B5EF4-FFF2-40B4-BE49-F238E27FC236}">
                      <a16:creationId xmlns:a16="http://schemas.microsoft.com/office/drawing/2014/main" id="{AE0811CC-0762-4A22-B5BC-D37D9AB38284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96" name="群組 195">
                <a:extLst>
                  <a:ext uri="{FF2B5EF4-FFF2-40B4-BE49-F238E27FC236}">
                    <a16:creationId xmlns:a16="http://schemas.microsoft.com/office/drawing/2014/main" id="{B6261564-446C-7995-3E61-48994D9705CC}"/>
                  </a:ext>
                </a:extLst>
              </p:cNvPr>
              <p:cNvGrpSpPr/>
              <p:nvPr/>
            </p:nvGrpSpPr>
            <p:grpSpPr>
              <a:xfrm>
                <a:off x="5203271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98" name="橢圓 197">
                  <a:extLst>
                    <a:ext uri="{FF2B5EF4-FFF2-40B4-BE49-F238E27FC236}">
                      <a16:creationId xmlns:a16="http://schemas.microsoft.com/office/drawing/2014/main" id="{07ACAD3B-6E65-FF40-3666-07E3455E2BFB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99" name="直線接點 198">
                  <a:extLst>
                    <a:ext uri="{FF2B5EF4-FFF2-40B4-BE49-F238E27FC236}">
                      <a16:creationId xmlns:a16="http://schemas.microsoft.com/office/drawing/2014/main" id="{BDB791C4-7DBF-68D1-DDC9-C0E57A78773F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97" name="直線接點 196">
                <a:extLst>
                  <a:ext uri="{FF2B5EF4-FFF2-40B4-BE49-F238E27FC236}">
                    <a16:creationId xmlns:a16="http://schemas.microsoft.com/office/drawing/2014/main" id="{FD603276-ACF8-AE3B-6632-DFEBBA4D5359}"/>
                  </a:ext>
                </a:extLst>
              </p:cNvPr>
              <p:cNvCxnSpPr/>
              <p:nvPr/>
            </p:nvCxnSpPr>
            <p:spPr>
              <a:xfrm>
                <a:off x="4648645" y="2607171"/>
                <a:ext cx="1109252" cy="0"/>
              </a:xfrm>
              <a:prstGeom prst="line">
                <a:avLst/>
              </a:prstGeom>
              <a:ln w="539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4" name="群組 183">
              <a:extLst>
                <a:ext uri="{FF2B5EF4-FFF2-40B4-BE49-F238E27FC236}">
                  <a16:creationId xmlns:a16="http://schemas.microsoft.com/office/drawing/2014/main" id="{33DAFEDF-8E2D-8D72-BE9E-F35F20D9C751}"/>
                </a:ext>
              </a:extLst>
            </p:cNvPr>
            <p:cNvGrpSpPr/>
            <p:nvPr/>
          </p:nvGrpSpPr>
          <p:grpSpPr>
            <a:xfrm>
              <a:off x="3458546" y="3062376"/>
              <a:ext cx="1125463" cy="733245"/>
              <a:chOff x="4108767" y="2607171"/>
              <a:chExt cx="1649130" cy="1912119"/>
            </a:xfrm>
          </p:grpSpPr>
          <p:grpSp>
            <p:nvGrpSpPr>
              <p:cNvPr id="188" name="群組 187">
                <a:extLst>
                  <a:ext uri="{FF2B5EF4-FFF2-40B4-BE49-F238E27FC236}">
                    <a16:creationId xmlns:a16="http://schemas.microsoft.com/office/drawing/2014/main" id="{DEACA7E8-A395-BE6E-6544-70A011B2308C}"/>
                  </a:ext>
                </a:extLst>
              </p:cNvPr>
              <p:cNvGrpSpPr/>
              <p:nvPr/>
            </p:nvGrpSpPr>
            <p:grpSpPr>
              <a:xfrm>
                <a:off x="4108767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93" name="橢圓 192">
                  <a:extLst>
                    <a:ext uri="{FF2B5EF4-FFF2-40B4-BE49-F238E27FC236}">
                      <a16:creationId xmlns:a16="http://schemas.microsoft.com/office/drawing/2014/main" id="{25544CE1-F596-0AF9-AD69-A71449495AA2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94" name="直線接點 193">
                  <a:extLst>
                    <a:ext uri="{FF2B5EF4-FFF2-40B4-BE49-F238E27FC236}">
                      <a16:creationId xmlns:a16="http://schemas.microsoft.com/office/drawing/2014/main" id="{4DEE552E-DDAC-1C5A-96D1-92360697761F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89" name="群組 188">
                <a:extLst>
                  <a:ext uri="{FF2B5EF4-FFF2-40B4-BE49-F238E27FC236}">
                    <a16:creationId xmlns:a16="http://schemas.microsoft.com/office/drawing/2014/main" id="{AF4F4ADC-6056-A566-518F-A1E12F8F1A69}"/>
                  </a:ext>
                </a:extLst>
              </p:cNvPr>
              <p:cNvGrpSpPr/>
              <p:nvPr/>
            </p:nvGrpSpPr>
            <p:grpSpPr>
              <a:xfrm>
                <a:off x="5203271" y="2607171"/>
                <a:ext cx="554626" cy="1912119"/>
                <a:chOff x="4164856" y="139275"/>
                <a:chExt cx="554626" cy="1912119"/>
              </a:xfrm>
            </p:grpSpPr>
            <p:sp>
              <p:nvSpPr>
                <p:cNvPr id="191" name="橢圓 190">
                  <a:extLst>
                    <a:ext uri="{FF2B5EF4-FFF2-40B4-BE49-F238E27FC236}">
                      <a16:creationId xmlns:a16="http://schemas.microsoft.com/office/drawing/2014/main" id="{70F56E09-C1A2-3BC1-6053-71AB8F652C46}"/>
                    </a:ext>
                  </a:extLst>
                </p:cNvPr>
                <p:cNvSpPr/>
                <p:nvPr/>
              </p:nvSpPr>
              <p:spPr>
                <a:xfrm>
                  <a:off x="4164856" y="1471802"/>
                  <a:ext cx="554626" cy="579592"/>
                </a:xfrm>
                <a:prstGeom prst="ellipse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cxnSp>
              <p:nvCxnSpPr>
                <p:cNvPr id="192" name="直線接點 191">
                  <a:extLst>
                    <a:ext uri="{FF2B5EF4-FFF2-40B4-BE49-F238E27FC236}">
                      <a16:creationId xmlns:a16="http://schemas.microsoft.com/office/drawing/2014/main" id="{DA702CC8-DB4D-AE73-FA24-85CF6B389951}"/>
                    </a:ext>
                  </a:extLst>
                </p:cNvPr>
                <p:cNvCxnSpPr/>
                <p:nvPr/>
              </p:nvCxnSpPr>
              <p:spPr>
                <a:xfrm flipH="1">
                  <a:off x="4704734" y="139275"/>
                  <a:ext cx="14748" cy="1622323"/>
                </a:xfrm>
                <a:prstGeom prst="line">
                  <a:avLst/>
                </a:prstGeom>
                <a:ln w="508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90" name="直線接點 189">
                <a:extLst>
                  <a:ext uri="{FF2B5EF4-FFF2-40B4-BE49-F238E27FC236}">
                    <a16:creationId xmlns:a16="http://schemas.microsoft.com/office/drawing/2014/main" id="{0FE5A740-BA6A-FBFC-84B1-B93EFFF62287}"/>
                  </a:ext>
                </a:extLst>
              </p:cNvPr>
              <p:cNvCxnSpPr/>
              <p:nvPr/>
            </p:nvCxnSpPr>
            <p:spPr>
              <a:xfrm>
                <a:off x="4648645" y="2607171"/>
                <a:ext cx="1109252" cy="0"/>
              </a:xfrm>
              <a:prstGeom prst="line">
                <a:avLst/>
              </a:prstGeom>
              <a:ln w="539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5" name="群組 184">
              <a:extLst>
                <a:ext uri="{FF2B5EF4-FFF2-40B4-BE49-F238E27FC236}">
                  <a16:creationId xmlns:a16="http://schemas.microsoft.com/office/drawing/2014/main" id="{7AEFFFC7-F23B-E762-15D1-FB5072BE7D67}"/>
                </a:ext>
              </a:extLst>
            </p:cNvPr>
            <p:cNvGrpSpPr/>
            <p:nvPr/>
          </p:nvGrpSpPr>
          <p:grpSpPr>
            <a:xfrm>
              <a:off x="9114599" y="3062376"/>
              <a:ext cx="362955" cy="751040"/>
              <a:chOff x="4164856" y="139275"/>
              <a:chExt cx="554626" cy="1912119"/>
            </a:xfrm>
          </p:grpSpPr>
          <p:sp>
            <p:nvSpPr>
              <p:cNvPr id="186" name="橢圓 185">
                <a:extLst>
                  <a:ext uri="{FF2B5EF4-FFF2-40B4-BE49-F238E27FC236}">
                    <a16:creationId xmlns:a16="http://schemas.microsoft.com/office/drawing/2014/main" id="{40DC25D0-ADAF-F09D-53FD-6E4922C7086B}"/>
                  </a:ext>
                </a:extLst>
              </p:cNvPr>
              <p:cNvSpPr/>
              <p:nvPr/>
            </p:nvSpPr>
            <p:spPr>
              <a:xfrm>
                <a:off x="4164856" y="1471802"/>
                <a:ext cx="554626" cy="579592"/>
              </a:xfrm>
              <a:prstGeom prst="ellips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87" name="直線接點 186">
                <a:extLst>
                  <a:ext uri="{FF2B5EF4-FFF2-40B4-BE49-F238E27FC236}">
                    <a16:creationId xmlns:a16="http://schemas.microsoft.com/office/drawing/2014/main" id="{6793A3BC-D169-B4ED-A8C2-7645FD2FFDF3}"/>
                  </a:ext>
                </a:extLst>
              </p:cNvPr>
              <p:cNvCxnSpPr/>
              <p:nvPr/>
            </p:nvCxnSpPr>
            <p:spPr>
              <a:xfrm flipH="1">
                <a:off x="4704734" y="139275"/>
                <a:ext cx="14748" cy="1622323"/>
              </a:xfrm>
              <a:prstGeom prst="line">
                <a:avLst/>
              </a:prstGeom>
              <a:ln w="508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" name="群組 1">
            <a:extLst>
              <a:ext uri="{FF2B5EF4-FFF2-40B4-BE49-F238E27FC236}">
                <a16:creationId xmlns:a16="http://schemas.microsoft.com/office/drawing/2014/main" id="{216BB76B-E16E-18CE-CA10-E5457FADBC03}"/>
              </a:ext>
            </a:extLst>
          </p:cNvPr>
          <p:cNvGrpSpPr/>
          <p:nvPr/>
        </p:nvGrpSpPr>
        <p:grpSpPr>
          <a:xfrm>
            <a:off x="5537637" y="3043096"/>
            <a:ext cx="2972315" cy="752523"/>
            <a:chOff x="5512325" y="2051394"/>
            <a:chExt cx="1906708" cy="1177930"/>
          </a:xfrm>
        </p:grpSpPr>
        <p:grpSp>
          <p:nvGrpSpPr>
            <p:cNvPr id="3" name="群組 2">
              <a:extLst>
                <a:ext uri="{FF2B5EF4-FFF2-40B4-BE49-F238E27FC236}">
                  <a16:creationId xmlns:a16="http://schemas.microsoft.com/office/drawing/2014/main" id="{31220CBA-1E78-368F-67D7-400BB2BB4208}"/>
                </a:ext>
              </a:extLst>
            </p:cNvPr>
            <p:cNvGrpSpPr/>
            <p:nvPr/>
          </p:nvGrpSpPr>
          <p:grpSpPr>
            <a:xfrm>
              <a:off x="5512325" y="2051394"/>
              <a:ext cx="1906708" cy="1177930"/>
              <a:chOff x="5512325" y="2051394"/>
              <a:chExt cx="1906708" cy="1177930"/>
            </a:xfrm>
          </p:grpSpPr>
          <p:grpSp>
            <p:nvGrpSpPr>
              <p:cNvPr id="6" name="群組 5">
                <a:extLst>
                  <a:ext uri="{FF2B5EF4-FFF2-40B4-BE49-F238E27FC236}">
                    <a16:creationId xmlns:a16="http://schemas.microsoft.com/office/drawing/2014/main" id="{0AACBA77-21FE-A976-F82F-613F0DCAA916}"/>
                  </a:ext>
                </a:extLst>
              </p:cNvPr>
              <p:cNvGrpSpPr/>
              <p:nvPr/>
            </p:nvGrpSpPr>
            <p:grpSpPr>
              <a:xfrm>
                <a:off x="5512325" y="2051394"/>
                <a:ext cx="816848" cy="1177930"/>
                <a:chOff x="4108767" y="2607171"/>
                <a:chExt cx="1649130" cy="1912119"/>
              </a:xfrm>
            </p:grpSpPr>
            <p:grpSp>
              <p:nvGrpSpPr>
                <p:cNvPr id="23" name="群組 22">
                  <a:extLst>
                    <a:ext uri="{FF2B5EF4-FFF2-40B4-BE49-F238E27FC236}">
                      <a16:creationId xmlns:a16="http://schemas.microsoft.com/office/drawing/2014/main" id="{4A0BDD50-339D-E1D1-1CD0-A1A17CFC02D9}"/>
                    </a:ext>
                  </a:extLst>
                </p:cNvPr>
                <p:cNvGrpSpPr/>
                <p:nvPr/>
              </p:nvGrpSpPr>
              <p:grpSpPr>
                <a:xfrm>
                  <a:off x="4108767" y="2607171"/>
                  <a:ext cx="554626" cy="1912119"/>
                  <a:chOff x="4164856" y="139275"/>
                  <a:chExt cx="554626" cy="1912119"/>
                </a:xfrm>
              </p:grpSpPr>
              <p:sp>
                <p:nvSpPr>
                  <p:cNvPr id="28" name="橢圓 27">
                    <a:extLst>
                      <a:ext uri="{FF2B5EF4-FFF2-40B4-BE49-F238E27FC236}">
                        <a16:creationId xmlns:a16="http://schemas.microsoft.com/office/drawing/2014/main" id="{D3D8257F-58D7-0659-1819-978A71C49770}"/>
                      </a:ext>
                    </a:extLst>
                  </p:cNvPr>
                  <p:cNvSpPr/>
                  <p:nvPr/>
                </p:nvSpPr>
                <p:spPr>
                  <a:xfrm>
                    <a:off x="4164856" y="1471802"/>
                    <a:ext cx="554626" cy="579592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cxnSp>
                <p:nvCxnSpPr>
                  <p:cNvPr id="29" name="直線接點 28">
                    <a:extLst>
                      <a:ext uri="{FF2B5EF4-FFF2-40B4-BE49-F238E27FC236}">
                        <a16:creationId xmlns:a16="http://schemas.microsoft.com/office/drawing/2014/main" id="{966C8075-8822-D0DE-A530-824FF0708E26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704734" y="139275"/>
                    <a:ext cx="14748" cy="1622323"/>
                  </a:xfrm>
                  <a:prstGeom prst="line">
                    <a:avLst/>
                  </a:prstGeom>
                  <a:ln w="254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4" name="群組 23">
                  <a:extLst>
                    <a:ext uri="{FF2B5EF4-FFF2-40B4-BE49-F238E27FC236}">
                      <a16:creationId xmlns:a16="http://schemas.microsoft.com/office/drawing/2014/main" id="{E7BA24E8-EEC4-63E2-0C08-52655AF50343}"/>
                    </a:ext>
                  </a:extLst>
                </p:cNvPr>
                <p:cNvGrpSpPr/>
                <p:nvPr/>
              </p:nvGrpSpPr>
              <p:grpSpPr>
                <a:xfrm>
                  <a:off x="5203271" y="2607171"/>
                  <a:ext cx="554626" cy="1912119"/>
                  <a:chOff x="4164856" y="139275"/>
                  <a:chExt cx="554626" cy="1912119"/>
                </a:xfrm>
              </p:grpSpPr>
              <p:sp>
                <p:nvSpPr>
                  <p:cNvPr id="26" name="橢圓 25">
                    <a:extLst>
                      <a:ext uri="{FF2B5EF4-FFF2-40B4-BE49-F238E27FC236}">
                        <a16:creationId xmlns:a16="http://schemas.microsoft.com/office/drawing/2014/main" id="{E6B557B7-1FCC-5701-4970-7FD19E86087C}"/>
                      </a:ext>
                    </a:extLst>
                  </p:cNvPr>
                  <p:cNvSpPr/>
                  <p:nvPr/>
                </p:nvSpPr>
                <p:spPr>
                  <a:xfrm>
                    <a:off x="4164856" y="1471802"/>
                    <a:ext cx="554626" cy="579592"/>
                  </a:xfrm>
                  <a:prstGeom prst="ellipse">
                    <a:avLst/>
                  </a:prstGeom>
                  <a:solidFill>
                    <a:schemeClr val="tx1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cxnSp>
                <p:nvCxnSpPr>
                  <p:cNvPr id="27" name="直線接點 26">
                    <a:extLst>
                      <a:ext uri="{FF2B5EF4-FFF2-40B4-BE49-F238E27FC236}">
                        <a16:creationId xmlns:a16="http://schemas.microsoft.com/office/drawing/2014/main" id="{C9262F7E-A3B3-4278-4F82-95BA6A1AC1A0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704734" y="139275"/>
                    <a:ext cx="14748" cy="1622323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25" name="直線接點 24">
                  <a:extLst>
                    <a:ext uri="{FF2B5EF4-FFF2-40B4-BE49-F238E27FC236}">
                      <a16:creationId xmlns:a16="http://schemas.microsoft.com/office/drawing/2014/main" id="{646B4FA3-FD43-5036-41C2-76C973EFBB30}"/>
                    </a:ext>
                  </a:extLst>
                </p:cNvPr>
                <p:cNvCxnSpPr/>
                <p:nvPr/>
              </p:nvCxnSpPr>
              <p:spPr>
                <a:xfrm>
                  <a:off x="4648645" y="2607171"/>
                  <a:ext cx="1109252" cy="0"/>
                </a:xfrm>
                <a:prstGeom prst="line">
                  <a:avLst/>
                </a:prstGeom>
                <a:ln w="53975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" name="群組 6">
                <a:extLst>
                  <a:ext uri="{FF2B5EF4-FFF2-40B4-BE49-F238E27FC236}">
                    <a16:creationId xmlns:a16="http://schemas.microsoft.com/office/drawing/2014/main" id="{C6BB830C-3032-23AC-7B21-3FA2B4765186}"/>
                  </a:ext>
                </a:extLst>
              </p:cNvPr>
              <p:cNvGrpSpPr/>
              <p:nvPr/>
            </p:nvGrpSpPr>
            <p:grpSpPr>
              <a:xfrm>
                <a:off x="6054455" y="2051394"/>
                <a:ext cx="816848" cy="1177930"/>
                <a:chOff x="4108767" y="2607171"/>
                <a:chExt cx="1649130" cy="1912119"/>
              </a:xfrm>
            </p:grpSpPr>
            <p:grpSp>
              <p:nvGrpSpPr>
                <p:cNvPr id="16" name="群組 15">
                  <a:extLst>
                    <a:ext uri="{FF2B5EF4-FFF2-40B4-BE49-F238E27FC236}">
                      <a16:creationId xmlns:a16="http://schemas.microsoft.com/office/drawing/2014/main" id="{ACFD7946-F48D-C83A-4520-CB31771BDCC4}"/>
                    </a:ext>
                  </a:extLst>
                </p:cNvPr>
                <p:cNvGrpSpPr/>
                <p:nvPr/>
              </p:nvGrpSpPr>
              <p:grpSpPr>
                <a:xfrm>
                  <a:off x="4108767" y="2607171"/>
                  <a:ext cx="554626" cy="1912119"/>
                  <a:chOff x="4164856" y="139275"/>
                  <a:chExt cx="554626" cy="1912119"/>
                </a:xfrm>
              </p:grpSpPr>
              <p:sp>
                <p:nvSpPr>
                  <p:cNvPr id="21" name="橢圓 20">
                    <a:extLst>
                      <a:ext uri="{FF2B5EF4-FFF2-40B4-BE49-F238E27FC236}">
                        <a16:creationId xmlns:a16="http://schemas.microsoft.com/office/drawing/2014/main" id="{ABC4DB92-C0F1-EBB2-565C-6925CCF5B886}"/>
                      </a:ext>
                    </a:extLst>
                  </p:cNvPr>
                  <p:cNvSpPr/>
                  <p:nvPr/>
                </p:nvSpPr>
                <p:spPr>
                  <a:xfrm>
                    <a:off x="4164856" y="1471802"/>
                    <a:ext cx="554626" cy="579592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cxnSp>
                <p:nvCxnSpPr>
                  <p:cNvPr id="22" name="直線接點 21">
                    <a:extLst>
                      <a:ext uri="{FF2B5EF4-FFF2-40B4-BE49-F238E27FC236}">
                        <a16:creationId xmlns:a16="http://schemas.microsoft.com/office/drawing/2014/main" id="{B0831F8B-CAD2-4390-A40F-5BBCDE0CF563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704734" y="139275"/>
                    <a:ext cx="14748" cy="1622323"/>
                  </a:xfrm>
                  <a:prstGeom prst="line">
                    <a:avLst/>
                  </a:prstGeom>
                  <a:ln w="15875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7" name="群組 16">
                  <a:extLst>
                    <a:ext uri="{FF2B5EF4-FFF2-40B4-BE49-F238E27FC236}">
                      <a16:creationId xmlns:a16="http://schemas.microsoft.com/office/drawing/2014/main" id="{EF3394DF-EDBE-2A91-A916-B067D909EB1F}"/>
                    </a:ext>
                  </a:extLst>
                </p:cNvPr>
                <p:cNvGrpSpPr/>
                <p:nvPr/>
              </p:nvGrpSpPr>
              <p:grpSpPr>
                <a:xfrm>
                  <a:off x="5203271" y="2607171"/>
                  <a:ext cx="554626" cy="1912119"/>
                  <a:chOff x="4164856" y="139275"/>
                  <a:chExt cx="554626" cy="1912119"/>
                </a:xfrm>
              </p:grpSpPr>
              <p:sp>
                <p:nvSpPr>
                  <p:cNvPr id="19" name="橢圓 18">
                    <a:extLst>
                      <a:ext uri="{FF2B5EF4-FFF2-40B4-BE49-F238E27FC236}">
                        <a16:creationId xmlns:a16="http://schemas.microsoft.com/office/drawing/2014/main" id="{AED57A79-C3DA-A2DA-C5DB-16AAEC44F0F0}"/>
                      </a:ext>
                    </a:extLst>
                  </p:cNvPr>
                  <p:cNvSpPr/>
                  <p:nvPr/>
                </p:nvSpPr>
                <p:spPr>
                  <a:xfrm>
                    <a:off x="4164856" y="1471802"/>
                    <a:ext cx="554626" cy="579592"/>
                  </a:xfrm>
                  <a:prstGeom prst="ellipse">
                    <a:avLst/>
                  </a:prstGeom>
                  <a:solidFill>
                    <a:schemeClr val="tx1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cxnSp>
                <p:nvCxnSpPr>
                  <p:cNvPr id="20" name="直線接點 19">
                    <a:extLst>
                      <a:ext uri="{FF2B5EF4-FFF2-40B4-BE49-F238E27FC236}">
                        <a16:creationId xmlns:a16="http://schemas.microsoft.com/office/drawing/2014/main" id="{F569704F-EFB7-5364-D47A-4CBED18EE68A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704734" y="139275"/>
                    <a:ext cx="14748" cy="1622323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8" name="直線接點 17">
                  <a:extLst>
                    <a:ext uri="{FF2B5EF4-FFF2-40B4-BE49-F238E27FC236}">
                      <a16:creationId xmlns:a16="http://schemas.microsoft.com/office/drawing/2014/main" id="{1167EE60-5EDD-D388-2CB1-BF466450A49B}"/>
                    </a:ext>
                  </a:extLst>
                </p:cNvPr>
                <p:cNvCxnSpPr/>
                <p:nvPr/>
              </p:nvCxnSpPr>
              <p:spPr>
                <a:xfrm>
                  <a:off x="4648645" y="2607171"/>
                  <a:ext cx="1109252" cy="0"/>
                </a:xfrm>
                <a:prstGeom prst="line">
                  <a:avLst/>
                </a:prstGeom>
                <a:ln w="53975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" name="群組 7">
                <a:extLst>
                  <a:ext uri="{FF2B5EF4-FFF2-40B4-BE49-F238E27FC236}">
                    <a16:creationId xmlns:a16="http://schemas.microsoft.com/office/drawing/2014/main" id="{6C11ACB2-EA32-20ED-8C9B-AA43B33B2E6C}"/>
                  </a:ext>
                </a:extLst>
              </p:cNvPr>
              <p:cNvGrpSpPr/>
              <p:nvPr/>
            </p:nvGrpSpPr>
            <p:grpSpPr>
              <a:xfrm>
                <a:off x="6602185" y="2051394"/>
                <a:ext cx="816848" cy="1177930"/>
                <a:chOff x="4108767" y="2607171"/>
                <a:chExt cx="1649130" cy="1912119"/>
              </a:xfrm>
            </p:grpSpPr>
            <p:grpSp>
              <p:nvGrpSpPr>
                <p:cNvPr id="9" name="群組 8">
                  <a:extLst>
                    <a:ext uri="{FF2B5EF4-FFF2-40B4-BE49-F238E27FC236}">
                      <a16:creationId xmlns:a16="http://schemas.microsoft.com/office/drawing/2014/main" id="{03EE599C-E465-006C-1B76-301502937773}"/>
                    </a:ext>
                  </a:extLst>
                </p:cNvPr>
                <p:cNvGrpSpPr/>
                <p:nvPr/>
              </p:nvGrpSpPr>
              <p:grpSpPr>
                <a:xfrm>
                  <a:off x="4108767" y="2607171"/>
                  <a:ext cx="554626" cy="1912119"/>
                  <a:chOff x="4164856" y="139275"/>
                  <a:chExt cx="554626" cy="1912119"/>
                </a:xfrm>
              </p:grpSpPr>
              <p:sp>
                <p:nvSpPr>
                  <p:cNvPr id="14" name="橢圓 13">
                    <a:extLst>
                      <a:ext uri="{FF2B5EF4-FFF2-40B4-BE49-F238E27FC236}">
                        <a16:creationId xmlns:a16="http://schemas.microsoft.com/office/drawing/2014/main" id="{C6D41EB2-B3DE-C9DF-9F1A-B9646D757AF0}"/>
                      </a:ext>
                    </a:extLst>
                  </p:cNvPr>
                  <p:cNvSpPr/>
                  <p:nvPr/>
                </p:nvSpPr>
                <p:spPr>
                  <a:xfrm>
                    <a:off x="4164856" y="1471802"/>
                    <a:ext cx="554626" cy="579592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cxnSp>
                <p:nvCxnSpPr>
                  <p:cNvPr id="15" name="直線接點 14">
                    <a:extLst>
                      <a:ext uri="{FF2B5EF4-FFF2-40B4-BE49-F238E27FC236}">
                        <a16:creationId xmlns:a16="http://schemas.microsoft.com/office/drawing/2014/main" id="{B3F1708C-E3AE-5633-C1A7-6B71F092FE6E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704734" y="139275"/>
                    <a:ext cx="14748" cy="1622323"/>
                  </a:xfrm>
                  <a:prstGeom prst="line">
                    <a:avLst/>
                  </a:prstGeom>
                  <a:ln w="254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0" name="群組 9">
                  <a:extLst>
                    <a:ext uri="{FF2B5EF4-FFF2-40B4-BE49-F238E27FC236}">
                      <a16:creationId xmlns:a16="http://schemas.microsoft.com/office/drawing/2014/main" id="{77B1C601-6369-1110-09C6-AB1FADADE16B}"/>
                    </a:ext>
                  </a:extLst>
                </p:cNvPr>
                <p:cNvGrpSpPr/>
                <p:nvPr/>
              </p:nvGrpSpPr>
              <p:grpSpPr>
                <a:xfrm>
                  <a:off x="5203271" y="2607171"/>
                  <a:ext cx="554626" cy="1912119"/>
                  <a:chOff x="4164856" y="139275"/>
                  <a:chExt cx="554626" cy="1912119"/>
                </a:xfrm>
              </p:grpSpPr>
              <p:sp>
                <p:nvSpPr>
                  <p:cNvPr id="12" name="橢圓 11">
                    <a:extLst>
                      <a:ext uri="{FF2B5EF4-FFF2-40B4-BE49-F238E27FC236}">
                        <a16:creationId xmlns:a16="http://schemas.microsoft.com/office/drawing/2014/main" id="{F1BE26D4-B366-A76E-6827-4B4AAD535CE8}"/>
                      </a:ext>
                    </a:extLst>
                  </p:cNvPr>
                  <p:cNvSpPr/>
                  <p:nvPr/>
                </p:nvSpPr>
                <p:spPr>
                  <a:xfrm>
                    <a:off x="4164856" y="1471802"/>
                    <a:ext cx="554626" cy="579592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cxnSp>
                <p:nvCxnSpPr>
                  <p:cNvPr id="13" name="直線接點 12">
                    <a:extLst>
                      <a:ext uri="{FF2B5EF4-FFF2-40B4-BE49-F238E27FC236}">
                        <a16:creationId xmlns:a16="http://schemas.microsoft.com/office/drawing/2014/main" id="{72E842DF-17C4-25EB-F3F3-365FBD84517A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704734" y="139275"/>
                    <a:ext cx="14748" cy="1622323"/>
                  </a:xfrm>
                  <a:prstGeom prst="line">
                    <a:avLst/>
                  </a:prstGeom>
                  <a:ln w="254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1" name="直線接點 10">
                  <a:extLst>
                    <a:ext uri="{FF2B5EF4-FFF2-40B4-BE49-F238E27FC236}">
                      <a16:creationId xmlns:a16="http://schemas.microsoft.com/office/drawing/2014/main" id="{2272EE8A-07FD-EC2B-0F40-C25A98B016F8}"/>
                    </a:ext>
                  </a:extLst>
                </p:cNvPr>
                <p:cNvCxnSpPr/>
                <p:nvPr/>
              </p:nvCxnSpPr>
              <p:spPr>
                <a:xfrm>
                  <a:off x="4648645" y="2607171"/>
                  <a:ext cx="1109252" cy="0"/>
                </a:xfrm>
                <a:prstGeom prst="line">
                  <a:avLst/>
                </a:prstGeom>
                <a:ln w="53975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5" name="直線接點 4">
              <a:extLst>
                <a:ext uri="{FF2B5EF4-FFF2-40B4-BE49-F238E27FC236}">
                  <a16:creationId xmlns:a16="http://schemas.microsoft.com/office/drawing/2014/main" id="{9B526385-924E-9F0C-29DC-49B96AF57134}"/>
                </a:ext>
              </a:extLst>
            </p:cNvPr>
            <p:cNvCxnSpPr/>
            <p:nvPr/>
          </p:nvCxnSpPr>
          <p:spPr>
            <a:xfrm>
              <a:off x="5779738" y="2355011"/>
              <a:ext cx="1631990" cy="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群組 29">
            <a:extLst>
              <a:ext uri="{FF2B5EF4-FFF2-40B4-BE49-F238E27FC236}">
                <a16:creationId xmlns:a16="http://schemas.microsoft.com/office/drawing/2014/main" id="{4E759D1D-364F-84B2-AE5B-C37760931A60}"/>
              </a:ext>
            </a:extLst>
          </p:cNvPr>
          <p:cNvGrpSpPr/>
          <p:nvPr/>
        </p:nvGrpSpPr>
        <p:grpSpPr>
          <a:xfrm>
            <a:off x="5537637" y="5829131"/>
            <a:ext cx="2972315" cy="752523"/>
            <a:chOff x="5512325" y="2051394"/>
            <a:chExt cx="1906708" cy="1177930"/>
          </a:xfrm>
        </p:grpSpPr>
        <p:grpSp>
          <p:nvGrpSpPr>
            <p:cNvPr id="31" name="群組 30">
              <a:extLst>
                <a:ext uri="{FF2B5EF4-FFF2-40B4-BE49-F238E27FC236}">
                  <a16:creationId xmlns:a16="http://schemas.microsoft.com/office/drawing/2014/main" id="{F7CD387E-725F-34B7-1FBA-9AB61E6CA301}"/>
                </a:ext>
              </a:extLst>
            </p:cNvPr>
            <p:cNvGrpSpPr/>
            <p:nvPr/>
          </p:nvGrpSpPr>
          <p:grpSpPr>
            <a:xfrm>
              <a:off x="5512325" y="2051394"/>
              <a:ext cx="1906708" cy="1177930"/>
              <a:chOff x="5512325" y="2051394"/>
              <a:chExt cx="1906708" cy="1177930"/>
            </a:xfrm>
          </p:grpSpPr>
          <p:grpSp>
            <p:nvGrpSpPr>
              <p:cNvPr id="33" name="群組 32">
                <a:extLst>
                  <a:ext uri="{FF2B5EF4-FFF2-40B4-BE49-F238E27FC236}">
                    <a16:creationId xmlns:a16="http://schemas.microsoft.com/office/drawing/2014/main" id="{BEB4BCB1-F2AA-2FD2-F5B5-DB1A3BEF5C2A}"/>
                  </a:ext>
                </a:extLst>
              </p:cNvPr>
              <p:cNvGrpSpPr/>
              <p:nvPr/>
            </p:nvGrpSpPr>
            <p:grpSpPr>
              <a:xfrm>
                <a:off x="5512325" y="2051394"/>
                <a:ext cx="816848" cy="1177930"/>
                <a:chOff x="4108767" y="2607171"/>
                <a:chExt cx="1649130" cy="1912119"/>
              </a:xfrm>
            </p:grpSpPr>
            <p:grpSp>
              <p:nvGrpSpPr>
                <p:cNvPr id="50" name="群組 49">
                  <a:extLst>
                    <a:ext uri="{FF2B5EF4-FFF2-40B4-BE49-F238E27FC236}">
                      <a16:creationId xmlns:a16="http://schemas.microsoft.com/office/drawing/2014/main" id="{CDD859D8-6590-7480-A533-A3B57C348434}"/>
                    </a:ext>
                  </a:extLst>
                </p:cNvPr>
                <p:cNvGrpSpPr/>
                <p:nvPr/>
              </p:nvGrpSpPr>
              <p:grpSpPr>
                <a:xfrm>
                  <a:off x="4108767" y="2607171"/>
                  <a:ext cx="554626" cy="1912119"/>
                  <a:chOff x="4164856" y="139275"/>
                  <a:chExt cx="554626" cy="1912119"/>
                </a:xfrm>
              </p:grpSpPr>
              <p:sp>
                <p:nvSpPr>
                  <p:cNvPr id="55" name="橢圓 54">
                    <a:extLst>
                      <a:ext uri="{FF2B5EF4-FFF2-40B4-BE49-F238E27FC236}">
                        <a16:creationId xmlns:a16="http://schemas.microsoft.com/office/drawing/2014/main" id="{33662426-9F77-D94F-BDA6-9D5B3DA98A80}"/>
                      </a:ext>
                    </a:extLst>
                  </p:cNvPr>
                  <p:cNvSpPr/>
                  <p:nvPr/>
                </p:nvSpPr>
                <p:spPr>
                  <a:xfrm>
                    <a:off x="4164856" y="1471802"/>
                    <a:ext cx="554626" cy="579592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cxnSp>
                <p:nvCxnSpPr>
                  <p:cNvPr id="56" name="直線接點 55">
                    <a:extLst>
                      <a:ext uri="{FF2B5EF4-FFF2-40B4-BE49-F238E27FC236}">
                        <a16:creationId xmlns:a16="http://schemas.microsoft.com/office/drawing/2014/main" id="{0AEF55C7-0960-D9C5-5BB6-A0C7B7C8622C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704734" y="139275"/>
                    <a:ext cx="14748" cy="1622323"/>
                  </a:xfrm>
                  <a:prstGeom prst="line">
                    <a:avLst/>
                  </a:prstGeom>
                  <a:ln w="254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1" name="群組 50">
                  <a:extLst>
                    <a:ext uri="{FF2B5EF4-FFF2-40B4-BE49-F238E27FC236}">
                      <a16:creationId xmlns:a16="http://schemas.microsoft.com/office/drawing/2014/main" id="{64ABC860-23CC-338E-6259-FCBC8472BF34}"/>
                    </a:ext>
                  </a:extLst>
                </p:cNvPr>
                <p:cNvGrpSpPr/>
                <p:nvPr/>
              </p:nvGrpSpPr>
              <p:grpSpPr>
                <a:xfrm>
                  <a:off x="5203271" y="2607171"/>
                  <a:ext cx="554626" cy="1912119"/>
                  <a:chOff x="4164856" y="139275"/>
                  <a:chExt cx="554626" cy="1912119"/>
                </a:xfrm>
              </p:grpSpPr>
              <p:sp>
                <p:nvSpPr>
                  <p:cNvPr id="53" name="橢圓 52">
                    <a:extLst>
                      <a:ext uri="{FF2B5EF4-FFF2-40B4-BE49-F238E27FC236}">
                        <a16:creationId xmlns:a16="http://schemas.microsoft.com/office/drawing/2014/main" id="{45300241-311B-2A0A-82F7-B06377B94654}"/>
                      </a:ext>
                    </a:extLst>
                  </p:cNvPr>
                  <p:cNvSpPr/>
                  <p:nvPr/>
                </p:nvSpPr>
                <p:spPr>
                  <a:xfrm>
                    <a:off x="4164856" y="1471802"/>
                    <a:ext cx="554626" cy="579592"/>
                  </a:xfrm>
                  <a:prstGeom prst="ellipse">
                    <a:avLst/>
                  </a:prstGeom>
                  <a:solidFill>
                    <a:schemeClr val="tx1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cxnSp>
                <p:nvCxnSpPr>
                  <p:cNvPr id="54" name="直線接點 53">
                    <a:extLst>
                      <a:ext uri="{FF2B5EF4-FFF2-40B4-BE49-F238E27FC236}">
                        <a16:creationId xmlns:a16="http://schemas.microsoft.com/office/drawing/2014/main" id="{04E51AC0-2A6B-DC84-7E0D-445AD550AC21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704734" y="139275"/>
                    <a:ext cx="14748" cy="1622323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52" name="直線接點 51">
                  <a:extLst>
                    <a:ext uri="{FF2B5EF4-FFF2-40B4-BE49-F238E27FC236}">
                      <a16:creationId xmlns:a16="http://schemas.microsoft.com/office/drawing/2014/main" id="{512E0D88-4F3A-6905-515D-7D456542E51F}"/>
                    </a:ext>
                  </a:extLst>
                </p:cNvPr>
                <p:cNvCxnSpPr/>
                <p:nvPr/>
              </p:nvCxnSpPr>
              <p:spPr>
                <a:xfrm>
                  <a:off x="4648645" y="2607171"/>
                  <a:ext cx="1109252" cy="0"/>
                </a:xfrm>
                <a:prstGeom prst="line">
                  <a:avLst/>
                </a:prstGeom>
                <a:ln w="53975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" name="群組 33">
                <a:extLst>
                  <a:ext uri="{FF2B5EF4-FFF2-40B4-BE49-F238E27FC236}">
                    <a16:creationId xmlns:a16="http://schemas.microsoft.com/office/drawing/2014/main" id="{2EC5F981-290E-AFA7-B2CB-7E087E92DDB5}"/>
                  </a:ext>
                </a:extLst>
              </p:cNvPr>
              <p:cNvGrpSpPr/>
              <p:nvPr/>
            </p:nvGrpSpPr>
            <p:grpSpPr>
              <a:xfrm>
                <a:off x="6054455" y="2051394"/>
                <a:ext cx="816848" cy="1177930"/>
                <a:chOff x="4108767" y="2607171"/>
                <a:chExt cx="1649130" cy="1912119"/>
              </a:xfrm>
            </p:grpSpPr>
            <p:grpSp>
              <p:nvGrpSpPr>
                <p:cNvPr id="43" name="群組 42">
                  <a:extLst>
                    <a:ext uri="{FF2B5EF4-FFF2-40B4-BE49-F238E27FC236}">
                      <a16:creationId xmlns:a16="http://schemas.microsoft.com/office/drawing/2014/main" id="{A16CF2B7-A0B8-7B96-E6BD-2913241132C4}"/>
                    </a:ext>
                  </a:extLst>
                </p:cNvPr>
                <p:cNvGrpSpPr/>
                <p:nvPr/>
              </p:nvGrpSpPr>
              <p:grpSpPr>
                <a:xfrm>
                  <a:off x="4108767" y="2607171"/>
                  <a:ext cx="554626" cy="1912119"/>
                  <a:chOff x="4164856" y="139275"/>
                  <a:chExt cx="554626" cy="1912119"/>
                </a:xfrm>
              </p:grpSpPr>
              <p:sp>
                <p:nvSpPr>
                  <p:cNvPr id="48" name="橢圓 47">
                    <a:extLst>
                      <a:ext uri="{FF2B5EF4-FFF2-40B4-BE49-F238E27FC236}">
                        <a16:creationId xmlns:a16="http://schemas.microsoft.com/office/drawing/2014/main" id="{C6F90411-BDC6-CF5A-AC8E-9E449266ED86}"/>
                      </a:ext>
                    </a:extLst>
                  </p:cNvPr>
                  <p:cNvSpPr/>
                  <p:nvPr/>
                </p:nvSpPr>
                <p:spPr>
                  <a:xfrm>
                    <a:off x="4164856" y="1471802"/>
                    <a:ext cx="554626" cy="579592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cxnSp>
                <p:nvCxnSpPr>
                  <p:cNvPr id="49" name="直線接點 48">
                    <a:extLst>
                      <a:ext uri="{FF2B5EF4-FFF2-40B4-BE49-F238E27FC236}">
                        <a16:creationId xmlns:a16="http://schemas.microsoft.com/office/drawing/2014/main" id="{72BEE6F5-1FFE-3B0C-0B09-0B98AC304D52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704734" y="139275"/>
                    <a:ext cx="14748" cy="1622323"/>
                  </a:xfrm>
                  <a:prstGeom prst="line">
                    <a:avLst/>
                  </a:prstGeom>
                  <a:ln w="15875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4" name="群組 43">
                  <a:extLst>
                    <a:ext uri="{FF2B5EF4-FFF2-40B4-BE49-F238E27FC236}">
                      <a16:creationId xmlns:a16="http://schemas.microsoft.com/office/drawing/2014/main" id="{165E7343-5300-A786-B142-DC801ECC5A36}"/>
                    </a:ext>
                  </a:extLst>
                </p:cNvPr>
                <p:cNvGrpSpPr/>
                <p:nvPr/>
              </p:nvGrpSpPr>
              <p:grpSpPr>
                <a:xfrm>
                  <a:off x="5203271" y="2607171"/>
                  <a:ext cx="554626" cy="1912119"/>
                  <a:chOff x="4164856" y="139275"/>
                  <a:chExt cx="554626" cy="1912119"/>
                </a:xfrm>
              </p:grpSpPr>
              <p:sp>
                <p:nvSpPr>
                  <p:cNvPr id="46" name="橢圓 45">
                    <a:extLst>
                      <a:ext uri="{FF2B5EF4-FFF2-40B4-BE49-F238E27FC236}">
                        <a16:creationId xmlns:a16="http://schemas.microsoft.com/office/drawing/2014/main" id="{B2127C4C-BAB3-87BD-3167-A114D5981375}"/>
                      </a:ext>
                    </a:extLst>
                  </p:cNvPr>
                  <p:cNvSpPr/>
                  <p:nvPr/>
                </p:nvSpPr>
                <p:spPr>
                  <a:xfrm>
                    <a:off x="4164856" y="1471802"/>
                    <a:ext cx="554626" cy="579592"/>
                  </a:xfrm>
                  <a:prstGeom prst="ellipse">
                    <a:avLst/>
                  </a:prstGeom>
                  <a:solidFill>
                    <a:schemeClr val="tx1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cxnSp>
                <p:nvCxnSpPr>
                  <p:cNvPr id="47" name="直線接點 46">
                    <a:extLst>
                      <a:ext uri="{FF2B5EF4-FFF2-40B4-BE49-F238E27FC236}">
                        <a16:creationId xmlns:a16="http://schemas.microsoft.com/office/drawing/2014/main" id="{91FB3B9D-6582-F95F-5E76-75B63AFC7A1B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704734" y="139275"/>
                    <a:ext cx="14748" cy="1622323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45" name="直線接點 44">
                  <a:extLst>
                    <a:ext uri="{FF2B5EF4-FFF2-40B4-BE49-F238E27FC236}">
                      <a16:creationId xmlns:a16="http://schemas.microsoft.com/office/drawing/2014/main" id="{E025F2DA-686C-E546-1C5D-013FCE0BB417}"/>
                    </a:ext>
                  </a:extLst>
                </p:cNvPr>
                <p:cNvCxnSpPr/>
                <p:nvPr/>
              </p:nvCxnSpPr>
              <p:spPr>
                <a:xfrm>
                  <a:off x="4648645" y="2607171"/>
                  <a:ext cx="1109252" cy="0"/>
                </a:xfrm>
                <a:prstGeom prst="line">
                  <a:avLst/>
                </a:prstGeom>
                <a:ln w="53975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5" name="群組 34">
                <a:extLst>
                  <a:ext uri="{FF2B5EF4-FFF2-40B4-BE49-F238E27FC236}">
                    <a16:creationId xmlns:a16="http://schemas.microsoft.com/office/drawing/2014/main" id="{E0F1FBEB-9968-C2C8-C5D4-6FAB5126E84C}"/>
                  </a:ext>
                </a:extLst>
              </p:cNvPr>
              <p:cNvGrpSpPr/>
              <p:nvPr/>
            </p:nvGrpSpPr>
            <p:grpSpPr>
              <a:xfrm>
                <a:off x="6602185" y="2051394"/>
                <a:ext cx="816848" cy="1177930"/>
                <a:chOff x="4108767" y="2607171"/>
                <a:chExt cx="1649130" cy="1912119"/>
              </a:xfrm>
            </p:grpSpPr>
            <p:grpSp>
              <p:nvGrpSpPr>
                <p:cNvPr id="36" name="群組 35">
                  <a:extLst>
                    <a:ext uri="{FF2B5EF4-FFF2-40B4-BE49-F238E27FC236}">
                      <a16:creationId xmlns:a16="http://schemas.microsoft.com/office/drawing/2014/main" id="{95661302-217C-AC93-00F7-0ACDEE8A0169}"/>
                    </a:ext>
                  </a:extLst>
                </p:cNvPr>
                <p:cNvGrpSpPr/>
                <p:nvPr/>
              </p:nvGrpSpPr>
              <p:grpSpPr>
                <a:xfrm>
                  <a:off x="4108767" y="2607171"/>
                  <a:ext cx="554626" cy="1912119"/>
                  <a:chOff x="4164856" y="139275"/>
                  <a:chExt cx="554626" cy="1912119"/>
                </a:xfrm>
              </p:grpSpPr>
              <p:sp>
                <p:nvSpPr>
                  <p:cNvPr id="41" name="橢圓 40">
                    <a:extLst>
                      <a:ext uri="{FF2B5EF4-FFF2-40B4-BE49-F238E27FC236}">
                        <a16:creationId xmlns:a16="http://schemas.microsoft.com/office/drawing/2014/main" id="{B892BA04-A66C-324B-7BEF-CA11F226DCFB}"/>
                      </a:ext>
                    </a:extLst>
                  </p:cNvPr>
                  <p:cNvSpPr/>
                  <p:nvPr/>
                </p:nvSpPr>
                <p:spPr>
                  <a:xfrm>
                    <a:off x="4164856" y="1471802"/>
                    <a:ext cx="554626" cy="579592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cxnSp>
                <p:nvCxnSpPr>
                  <p:cNvPr id="42" name="直線接點 41">
                    <a:extLst>
                      <a:ext uri="{FF2B5EF4-FFF2-40B4-BE49-F238E27FC236}">
                        <a16:creationId xmlns:a16="http://schemas.microsoft.com/office/drawing/2014/main" id="{CBF8CA71-2F04-A0B9-3C12-DBC7137108E0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704734" y="139275"/>
                    <a:ext cx="14748" cy="1622323"/>
                  </a:xfrm>
                  <a:prstGeom prst="line">
                    <a:avLst/>
                  </a:prstGeom>
                  <a:ln w="254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7" name="群組 36">
                  <a:extLst>
                    <a:ext uri="{FF2B5EF4-FFF2-40B4-BE49-F238E27FC236}">
                      <a16:creationId xmlns:a16="http://schemas.microsoft.com/office/drawing/2014/main" id="{CE366817-D62D-0584-6BAC-8895648EE5CD}"/>
                    </a:ext>
                  </a:extLst>
                </p:cNvPr>
                <p:cNvGrpSpPr/>
                <p:nvPr/>
              </p:nvGrpSpPr>
              <p:grpSpPr>
                <a:xfrm>
                  <a:off x="5203271" y="2607171"/>
                  <a:ext cx="554626" cy="1912119"/>
                  <a:chOff x="4164856" y="139275"/>
                  <a:chExt cx="554626" cy="1912119"/>
                </a:xfrm>
              </p:grpSpPr>
              <p:sp>
                <p:nvSpPr>
                  <p:cNvPr id="39" name="橢圓 38">
                    <a:extLst>
                      <a:ext uri="{FF2B5EF4-FFF2-40B4-BE49-F238E27FC236}">
                        <a16:creationId xmlns:a16="http://schemas.microsoft.com/office/drawing/2014/main" id="{D982C5B8-D34C-B531-0C42-F9F3CFFAD32D}"/>
                      </a:ext>
                    </a:extLst>
                  </p:cNvPr>
                  <p:cNvSpPr/>
                  <p:nvPr/>
                </p:nvSpPr>
                <p:spPr>
                  <a:xfrm>
                    <a:off x="4164856" y="1471802"/>
                    <a:ext cx="554626" cy="579592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cxnSp>
                <p:nvCxnSpPr>
                  <p:cNvPr id="40" name="直線接點 39">
                    <a:extLst>
                      <a:ext uri="{FF2B5EF4-FFF2-40B4-BE49-F238E27FC236}">
                        <a16:creationId xmlns:a16="http://schemas.microsoft.com/office/drawing/2014/main" id="{290A0C5C-E23C-0FBA-10EC-98A7BFD50B9D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704734" y="139275"/>
                    <a:ext cx="14748" cy="1622323"/>
                  </a:xfrm>
                  <a:prstGeom prst="line">
                    <a:avLst/>
                  </a:prstGeom>
                  <a:ln w="254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8" name="直線接點 37">
                  <a:extLst>
                    <a:ext uri="{FF2B5EF4-FFF2-40B4-BE49-F238E27FC236}">
                      <a16:creationId xmlns:a16="http://schemas.microsoft.com/office/drawing/2014/main" id="{F0064368-1548-1FD4-C92C-EB9141EFA1CE}"/>
                    </a:ext>
                  </a:extLst>
                </p:cNvPr>
                <p:cNvCxnSpPr/>
                <p:nvPr/>
              </p:nvCxnSpPr>
              <p:spPr>
                <a:xfrm>
                  <a:off x="4648645" y="2607171"/>
                  <a:ext cx="1109252" cy="0"/>
                </a:xfrm>
                <a:prstGeom prst="line">
                  <a:avLst/>
                </a:prstGeom>
                <a:ln w="53975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32" name="直線接點 31">
              <a:extLst>
                <a:ext uri="{FF2B5EF4-FFF2-40B4-BE49-F238E27FC236}">
                  <a16:creationId xmlns:a16="http://schemas.microsoft.com/office/drawing/2014/main" id="{1451DAAC-FC76-912A-86D9-1683AC0A70FB}"/>
                </a:ext>
              </a:extLst>
            </p:cNvPr>
            <p:cNvCxnSpPr/>
            <p:nvPr/>
          </p:nvCxnSpPr>
          <p:spPr>
            <a:xfrm>
              <a:off x="5779738" y="2355011"/>
              <a:ext cx="1631990" cy="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圖片 56">
            <a:extLst>
              <a:ext uri="{FF2B5EF4-FFF2-40B4-BE49-F238E27FC236}">
                <a16:creationId xmlns:a16="http://schemas.microsoft.com/office/drawing/2014/main" id="{C4049661-066E-59B1-C5C9-58A5E76C6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4846" y="236761"/>
            <a:ext cx="2161367" cy="2161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73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群組 10">
            <a:extLst>
              <a:ext uri="{FF2B5EF4-FFF2-40B4-BE49-F238E27FC236}">
                <a16:creationId xmlns:a16="http://schemas.microsoft.com/office/drawing/2014/main" id="{2D8DE4E7-9931-E2DB-03FE-5E649F5F4ED7}"/>
              </a:ext>
            </a:extLst>
          </p:cNvPr>
          <p:cNvGrpSpPr/>
          <p:nvPr/>
        </p:nvGrpSpPr>
        <p:grpSpPr>
          <a:xfrm>
            <a:off x="1518249" y="0"/>
            <a:ext cx="10437962" cy="6617196"/>
            <a:chOff x="1518249" y="0"/>
            <a:chExt cx="10437962" cy="6617196"/>
          </a:xfrm>
        </p:grpSpPr>
        <p:sp>
          <p:nvSpPr>
            <p:cNvPr id="4" name="文字方塊 3">
              <a:extLst>
                <a:ext uri="{FF2B5EF4-FFF2-40B4-BE49-F238E27FC236}">
                  <a16:creationId xmlns:a16="http://schemas.microsoft.com/office/drawing/2014/main" id="{ADC65341-E298-613F-B215-73DB9CF63F62}"/>
                </a:ext>
              </a:extLst>
            </p:cNvPr>
            <p:cNvSpPr txBox="1"/>
            <p:nvPr/>
          </p:nvSpPr>
          <p:spPr>
            <a:xfrm>
              <a:off x="1518249" y="0"/>
              <a:ext cx="10437962" cy="66171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4000" b="1" dirty="0">
                  <a:solidFill>
                    <a:srgbClr val="7030A0"/>
                  </a:solidFill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老烏鴉</a:t>
              </a:r>
              <a:endParaRPr lang="en-US" altLang="zh-TW" sz="40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48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老烏鴉年紀老，</a:t>
              </a:r>
              <a:endParaRPr lang="en-US" altLang="zh-TW" sz="48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48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跳不動飛不高，</a:t>
              </a:r>
              <a:endParaRPr lang="en-US" altLang="zh-TW" sz="48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48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在窩裡叫，</a:t>
              </a:r>
              <a:endParaRPr lang="en-US" altLang="zh-TW" sz="48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4800" b="1" dirty="0">
                  <a:latin typeface="書法中楷（破音三）" panose="02010609010101010101" pitchFamily="49" charset="-120"/>
                  <a:ea typeface="書法中楷（破音三）" panose="02010609010101010101" pitchFamily="49" charset="-120"/>
                </a:rPr>
                <a:t>啞啞</a:t>
              </a:r>
              <a:r>
                <a:rPr lang="zh-TW" altLang="en-US" sz="48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叫   </a:t>
              </a:r>
              <a:r>
                <a:rPr lang="zh-TW" altLang="en-US" sz="4800" b="1" dirty="0">
                  <a:latin typeface="書法中楷（破音三）" panose="02010609010101010101" pitchFamily="49" charset="-120"/>
                  <a:ea typeface="書法中楷（破音三）" panose="02010609010101010101" pitchFamily="49" charset="-120"/>
                </a:rPr>
                <a:t>啞啞</a:t>
              </a:r>
              <a:r>
                <a:rPr lang="zh-TW" altLang="en-US" sz="48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叫。</a:t>
              </a:r>
              <a:endParaRPr lang="en-US" altLang="zh-TW" sz="48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48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小烏鴉年紀小，</a:t>
              </a:r>
              <a:endParaRPr lang="en-US" altLang="zh-TW" sz="48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48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到田裡捉小蟲，</a:t>
              </a:r>
              <a:endParaRPr lang="en-US" altLang="zh-TW" sz="48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endParaRPr>
            </a:p>
            <a:p>
              <a:r>
                <a:rPr lang="zh-TW" altLang="en-US" sz="48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帶給媽</a:t>
              </a:r>
              <a:r>
                <a:rPr lang="zh-TW" altLang="en-US" sz="4800" b="1" dirty="0">
                  <a:latin typeface="書法中楷（破音二）" panose="02010609010101010101" pitchFamily="49" charset="-120"/>
                  <a:ea typeface="書法中楷（破音二）" panose="02010609010101010101" pitchFamily="49" charset="-120"/>
                </a:rPr>
                <a:t>媽</a:t>
              </a:r>
              <a:endParaRPr lang="en-US" altLang="zh-TW" sz="48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endParaRPr>
            </a:p>
            <a:p>
              <a:r>
                <a:rPr lang="zh-TW" altLang="en-US" sz="4800" b="1" dirty="0">
                  <a:latin typeface="書法中楷（注音一）" panose="02010609010101010101" pitchFamily="49" charset="-120"/>
                  <a:ea typeface="書法中楷（注音一）" panose="02010609010101010101" pitchFamily="49" charset="-120"/>
                </a:rPr>
                <a:t>吃個飽，吃個飽。</a:t>
              </a:r>
            </a:p>
          </p:txBody>
        </p:sp>
        <p:pic>
          <p:nvPicPr>
            <p:cNvPr id="10" name="圖片 9">
              <a:extLst>
                <a:ext uri="{FF2B5EF4-FFF2-40B4-BE49-F238E27FC236}">
                  <a16:creationId xmlns:a16="http://schemas.microsoft.com/office/drawing/2014/main" id="{0E81719B-B370-5B6E-1C73-F8870E0708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3233" y="2658823"/>
              <a:ext cx="3792209" cy="236480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562250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accent4">
                <a:lumMod val="40000"/>
                <a:lumOff val="6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D7981F8E-ACC3-B28C-8D29-16CFBB6E65F5}"/>
              </a:ext>
            </a:extLst>
          </p:cNvPr>
          <p:cNvSpPr txBox="1"/>
          <p:nvPr/>
        </p:nvSpPr>
        <p:spPr>
          <a:xfrm>
            <a:off x="1121434" y="1043796"/>
            <a:ext cx="972197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巴哈  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G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大調小步舞曲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zh-TW" sz="3600" dirty="0">
                <a:effectLst/>
                <a:ea typeface="標楷體" panose="03000509000000000000" pitchFamily="65" charset="-120"/>
                <a:cs typeface="Times New Roman" panose="02020603050405020304" pitchFamily="18" charset="0"/>
              </a:rPr>
              <a:t>神通情人夢片段</a:t>
            </a:r>
            <a:r>
              <a:rPr lang="en-US" altLang="zh-TW" sz="3600" u="sng" dirty="0">
                <a:solidFill>
                  <a:srgbClr val="0000FF"/>
                </a:solidFill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  <a:hlinkClick r:id="rId2"/>
              </a:rPr>
              <a:t>https://youtu.be/R3XaOfT9Y74</a:t>
            </a:r>
            <a:endParaRPr lang="zh-TW" altLang="en-US" sz="36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C3F82112-036A-5161-2E96-9C700F33E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148" y="2794959"/>
            <a:ext cx="3955513" cy="31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2707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</TotalTime>
  <Words>397</Words>
  <Application>Microsoft Office PowerPoint</Application>
  <PresentationFormat>寬螢幕</PresentationFormat>
  <Paragraphs>71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0" baseType="lpstr">
      <vt:lpstr>書法中楷（注音一）</vt:lpstr>
      <vt:lpstr>書法中楷（破音二）</vt:lpstr>
      <vt:lpstr>書法中楷（破音三）</vt:lpstr>
      <vt:lpstr>標楷體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慧 邵</dc:creator>
  <cp:lastModifiedBy>慧 邵</cp:lastModifiedBy>
  <cp:revision>52</cp:revision>
  <dcterms:created xsi:type="dcterms:W3CDTF">2022-12-22T04:26:49Z</dcterms:created>
  <dcterms:modified xsi:type="dcterms:W3CDTF">2023-04-23T06:30:31Z</dcterms:modified>
</cp:coreProperties>
</file>