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9"/>
  </p:notesMasterIdLst>
  <p:sldIdLst>
    <p:sldId id="269" r:id="rId2"/>
    <p:sldId id="268" r:id="rId3"/>
    <p:sldId id="270" r:id="rId4"/>
    <p:sldId id="271" r:id="rId5"/>
    <p:sldId id="273" r:id="rId6"/>
    <p:sldId id="272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7" r:id="rId16"/>
    <p:sldId id="265" r:id="rId17"/>
    <p:sldId id="266" r:id="rId18"/>
  </p:sldIdLst>
  <p:sldSz cx="9144000" cy="5143500" type="screen16x9"/>
  <p:notesSz cx="7104063" cy="10234613"/>
  <p:custDataLst>
    <p:tags r:id="rId2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33CC33"/>
    <a:srgbClr val="FF00FF"/>
    <a:srgbClr val="996600"/>
    <a:srgbClr val="00CC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51" d="100"/>
          <a:sy n="151" d="100"/>
        </p:scale>
        <p:origin x="456" y="13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121" y="1279287"/>
            <a:ext cx="6139502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25344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1040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9658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15802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4535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5583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44899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90142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8985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08792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63226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27194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65061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01507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5136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482600" y="1279525"/>
            <a:ext cx="6138863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1413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841920"/>
            <a:ext cx="6858000" cy="1791013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2702001"/>
            <a:ext cx="6858000" cy="1242039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8035" indent="0" algn="ctr">
              <a:buNone/>
              <a:defRPr sz="1200"/>
            </a:lvl7pPr>
            <a:lvl8pPr marL="2400935" indent="0" algn="ctr">
              <a:buNone/>
              <a:defRPr sz="1200"/>
            </a:lvl8pPr>
            <a:lvl9pPr marL="2743835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282528"/>
            <a:ext cx="7886700" cy="213992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442700"/>
            <a:ext cx="7886700" cy="11253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80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9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83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458"/>
            <a:ext cx="3886200" cy="3264075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6274006" y="301139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273892"/>
            <a:ext cx="7886700" cy="99434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334062"/>
            <a:ext cx="3655181" cy="61804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1999384"/>
            <a:ext cx="3655181" cy="264367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334062"/>
            <a:ext cx="3673182" cy="61804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8035" indent="0">
              <a:buNone/>
              <a:defRPr sz="1350"/>
            </a:lvl7pPr>
            <a:lvl8pPr marL="2400935" indent="0">
              <a:buNone/>
              <a:defRPr sz="1350"/>
            </a:lvl8pPr>
            <a:lvl9pPr marL="2743835" indent="0">
              <a:buNone/>
              <a:defRPr sz="13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1999384"/>
            <a:ext cx="3673182" cy="264367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42960"/>
            <a:ext cx="3124012" cy="120036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42961"/>
            <a:ext cx="4629150" cy="405359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8035" indent="0">
              <a:buNone/>
              <a:defRPr sz="1500"/>
            </a:lvl7pPr>
            <a:lvl8pPr marL="2400935" indent="0">
              <a:buNone/>
              <a:defRPr sz="1500"/>
            </a:lvl8pPr>
            <a:lvl9pPr marL="2743835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543320"/>
            <a:ext cx="3124012" cy="2859191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8035" indent="0">
              <a:buNone/>
              <a:defRPr sz="1050"/>
            </a:lvl7pPr>
            <a:lvl8pPr marL="2400935" indent="0">
              <a:buNone/>
              <a:defRPr sz="1050"/>
            </a:lvl8pPr>
            <a:lvl9pPr marL="2743835" indent="0">
              <a:buNone/>
              <a:defRPr sz="10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92"/>
            <a:ext cx="1971675" cy="435964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92"/>
            <a:ext cx="5800725" cy="435964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273892"/>
            <a:ext cx="7886700" cy="4359642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rs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3048000" y="331528"/>
            <a:ext cx="3276600" cy="2313078"/>
          </a:xfrm>
          <a:custGeom>
            <a:avLst/>
            <a:gdLst/>
            <a:ahLst/>
            <a:cxnLst/>
            <a:rect l="l" t="t" r="r" b="b"/>
            <a:pathLst>
              <a:path w="3276600" h="3124200">
                <a:moveTo>
                  <a:pt x="3028950" y="0"/>
                </a:moveTo>
                <a:cubicBezTo>
                  <a:pt x="3165723" y="0"/>
                  <a:pt x="3276600" y="110877"/>
                  <a:pt x="3276600" y="247650"/>
                </a:cubicBezTo>
                <a:lnTo>
                  <a:pt x="3276600" y="2876550"/>
                </a:lnTo>
                <a:cubicBezTo>
                  <a:pt x="3276600" y="3013323"/>
                  <a:pt x="3165723" y="3124200"/>
                  <a:pt x="3028950" y="3124200"/>
                </a:cubicBezTo>
                <a:cubicBezTo>
                  <a:pt x="2892177" y="3124200"/>
                  <a:pt x="2781300" y="3013323"/>
                  <a:pt x="2781300" y="2876550"/>
                </a:cubicBezTo>
                <a:lnTo>
                  <a:pt x="2781300" y="247650"/>
                </a:lnTo>
                <a:cubicBezTo>
                  <a:pt x="2781300" y="110877"/>
                  <a:pt x="2892177" y="0"/>
                  <a:pt x="3028950" y="0"/>
                </a:cubicBezTo>
                <a:close/>
                <a:moveTo>
                  <a:pt x="2317750" y="0"/>
                </a:moveTo>
                <a:cubicBezTo>
                  <a:pt x="2454523" y="0"/>
                  <a:pt x="2565400" y="110877"/>
                  <a:pt x="2565400" y="247650"/>
                </a:cubicBezTo>
                <a:lnTo>
                  <a:pt x="2565400" y="2876550"/>
                </a:lnTo>
                <a:cubicBezTo>
                  <a:pt x="2565400" y="3013323"/>
                  <a:pt x="2454523" y="3124200"/>
                  <a:pt x="2317750" y="3124200"/>
                </a:cubicBezTo>
                <a:cubicBezTo>
                  <a:pt x="2180977" y="3124200"/>
                  <a:pt x="2070100" y="3013323"/>
                  <a:pt x="2070100" y="2876550"/>
                </a:cubicBezTo>
                <a:lnTo>
                  <a:pt x="2070100" y="247650"/>
                </a:lnTo>
                <a:cubicBezTo>
                  <a:pt x="2070100" y="110877"/>
                  <a:pt x="2180977" y="0"/>
                  <a:pt x="2317750" y="0"/>
                </a:cubicBezTo>
                <a:close/>
                <a:moveTo>
                  <a:pt x="1606550" y="0"/>
                </a:moveTo>
                <a:cubicBezTo>
                  <a:pt x="1743323" y="0"/>
                  <a:pt x="1854200" y="110877"/>
                  <a:pt x="1854200" y="247650"/>
                </a:cubicBezTo>
                <a:lnTo>
                  <a:pt x="1854200" y="2876550"/>
                </a:lnTo>
                <a:cubicBezTo>
                  <a:pt x="1854200" y="3013323"/>
                  <a:pt x="1743323" y="3124200"/>
                  <a:pt x="1606550" y="3124200"/>
                </a:cubicBezTo>
                <a:cubicBezTo>
                  <a:pt x="1469777" y="3124200"/>
                  <a:pt x="1358900" y="3013323"/>
                  <a:pt x="1358900" y="2876550"/>
                </a:cubicBezTo>
                <a:lnTo>
                  <a:pt x="1358900" y="247650"/>
                </a:lnTo>
                <a:cubicBezTo>
                  <a:pt x="1358900" y="110877"/>
                  <a:pt x="1469777" y="0"/>
                  <a:pt x="1606550" y="0"/>
                </a:cubicBezTo>
                <a:close/>
                <a:moveTo>
                  <a:pt x="958850" y="0"/>
                </a:moveTo>
                <a:cubicBezTo>
                  <a:pt x="1095623" y="0"/>
                  <a:pt x="1206500" y="110877"/>
                  <a:pt x="1206500" y="247650"/>
                </a:cubicBezTo>
                <a:lnTo>
                  <a:pt x="1206500" y="2876550"/>
                </a:lnTo>
                <a:cubicBezTo>
                  <a:pt x="1206500" y="3013323"/>
                  <a:pt x="1095623" y="3124200"/>
                  <a:pt x="958850" y="3124200"/>
                </a:cubicBezTo>
                <a:cubicBezTo>
                  <a:pt x="822077" y="3124200"/>
                  <a:pt x="711200" y="3013323"/>
                  <a:pt x="711200" y="2876550"/>
                </a:cubicBezTo>
                <a:lnTo>
                  <a:pt x="711200" y="247650"/>
                </a:lnTo>
                <a:cubicBezTo>
                  <a:pt x="711200" y="110877"/>
                  <a:pt x="822077" y="0"/>
                  <a:pt x="958850" y="0"/>
                </a:cubicBezTo>
                <a:close/>
                <a:moveTo>
                  <a:pt x="247650" y="0"/>
                </a:moveTo>
                <a:cubicBezTo>
                  <a:pt x="384423" y="0"/>
                  <a:pt x="495300" y="110877"/>
                  <a:pt x="495300" y="247650"/>
                </a:cubicBezTo>
                <a:lnTo>
                  <a:pt x="495300" y="2876550"/>
                </a:lnTo>
                <a:cubicBezTo>
                  <a:pt x="495300" y="3013323"/>
                  <a:pt x="384423" y="3124200"/>
                  <a:pt x="247650" y="3124200"/>
                </a:cubicBezTo>
                <a:cubicBezTo>
                  <a:pt x="110877" y="3124200"/>
                  <a:pt x="0" y="3013323"/>
                  <a:pt x="0" y="2876550"/>
                </a:cubicBezTo>
                <a:lnTo>
                  <a:pt x="0" y="247650"/>
                </a:lnTo>
                <a:cubicBezTo>
                  <a:pt x="0" y="110877"/>
                  <a:pt x="110877" y="0"/>
                  <a:pt x="247650" y="0"/>
                </a:cubicBezTo>
                <a:close/>
              </a:path>
            </a:pathLst>
          </a:custGeom>
          <a:effectLst/>
        </p:spPr>
        <p:txBody>
          <a:bodyPr vert="horz" lIns="95057" tIns="47529" rIns="95057" bIns="47529"/>
          <a:lstStyle>
            <a:lvl1pPr marL="0" indent="0" algn="ctr">
              <a:buNone/>
              <a:defRPr sz="810">
                <a:solidFill>
                  <a:srgbClr val="7F7F7F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2966029" y="2851588"/>
            <a:ext cx="3383973" cy="323892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3150" b="1">
                <a:solidFill>
                  <a:schemeClr val="bg1"/>
                </a:solidFill>
                <a:latin typeface="Lato Hairline"/>
                <a:cs typeface="Lato Hairline"/>
              </a:defRPr>
            </a:lvl1pPr>
          </a:lstStyle>
          <a:p>
            <a:pPr lvl="0"/>
            <a:r>
              <a:rPr lang="es-ES_tradnl" dirty="0"/>
              <a:t>TITLE HERE</a:t>
            </a:r>
          </a:p>
        </p:txBody>
      </p:sp>
      <p:sp>
        <p:nvSpPr>
          <p:cNvPr id="9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2966029" y="3289513"/>
            <a:ext cx="3383973" cy="171368"/>
          </a:xfrm>
          <a:prstGeom prst="rect">
            <a:avLst/>
          </a:prstGeom>
        </p:spPr>
        <p:txBody>
          <a:bodyPr vert="horz" lIns="0" tIns="40504" rIns="0" bIns="40504" anchor="ctr"/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350" b="0">
                <a:solidFill>
                  <a:schemeClr val="accent3"/>
                </a:solidFill>
                <a:latin typeface="Lato Light"/>
                <a:cs typeface="Lato Light"/>
              </a:defRPr>
            </a:lvl1pPr>
          </a:lstStyle>
          <a:p>
            <a:pPr lvl="0"/>
            <a:r>
              <a:rPr lang="es-ES_tradnl" dirty="0" err="1"/>
              <a:t>Ultimate</a:t>
            </a:r>
            <a:r>
              <a:rPr lang="es-ES_tradnl" dirty="0"/>
              <a:t> </a:t>
            </a:r>
            <a:r>
              <a:rPr lang="es-ES_tradnl" dirty="0" err="1"/>
              <a:t>Powerpoint</a:t>
            </a:r>
            <a:r>
              <a:rPr lang="es-ES_tradnl" dirty="0"/>
              <a:t> </a:t>
            </a:r>
            <a:r>
              <a:rPr lang="es-ES_tradnl" dirty="0" err="1"/>
              <a:t>Template</a:t>
            </a:r>
            <a:endParaRPr lang="es-ES_tradnl" dirty="0"/>
          </a:p>
        </p:txBody>
      </p:sp>
      <p:sp>
        <p:nvSpPr>
          <p:cNvPr id="10" name="Text Placeholder 2"/>
          <p:cNvSpPr>
            <a:spLocks noGrp="1"/>
          </p:cNvSpPr>
          <p:nvPr>
            <p:ph type="body" sz="quarter" idx="16" hasCustomPrompt="1"/>
          </p:nvPr>
        </p:nvSpPr>
        <p:spPr>
          <a:xfrm>
            <a:off x="2981375" y="3614001"/>
            <a:ext cx="3366029" cy="1152852"/>
          </a:xfrm>
          <a:prstGeom prst="rect">
            <a:avLst/>
          </a:prstGeom>
        </p:spPr>
        <p:txBody>
          <a:bodyPr vert="horz" lIns="0" tIns="0" rIns="0" bIns="0"/>
          <a:lstStyle>
            <a:lvl1pPr marL="0" indent="0" algn="ctr">
              <a:lnSpc>
                <a:spcPct val="130000"/>
              </a:lnSpc>
              <a:buNone/>
              <a:defRPr sz="108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cs typeface="Lato Regular"/>
              </a:defRPr>
            </a:lvl1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tortor</a:t>
            </a:r>
            <a:r>
              <a:rPr lang="en-US" dirty="0"/>
              <a:t>, </a:t>
            </a:r>
            <a:r>
              <a:rPr lang="en-US" dirty="0" err="1"/>
              <a:t>mattis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dapibus</a:t>
            </a:r>
            <a:r>
              <a:rPr lang="en-US" dirty="0"/>
              <a:t> vitae, </a:t>
            </a:r>
            <a:r>
              <a:rPr lang="en-US" dirty="0" err="1"/>
              <a:t>euismod</a:t>
            </a:r>
            <a:r>
              <a:rPr lang="en-US" dirty="0"/>
              <a:t> non </a:t>
            </a:r>
            <a:r>
              <a:rPr lang="en-US" dirty="0" err="1"/>
              <a:t>purus</a:t>
            </a:r>
            <a:r>
              <a:rPr lang="en-US" dirty="0"/>
              <a:t>. Maecenas </a:t>
            </a:r>
            <a:r>
              <a:rPr lang="en-US" dirty="0" err="1"/>
              <a:t>ut</a:t>
            </a:r>
            <a:r>
              <a:rPr lang="en-US" dirty="0"/>
              <a:t> lacus </a:t>
            </a:r>
            <a:r>
              <a:rPr lang="en-US" dirty="0" err="1"/>
              <a:t>nec</a:t>
            </a:r>
            <a:r>
              <a:rPr lang="en-US" dirty="0"/>
              <a:t> </a:t>
            </a:r>
            <a:r>
              <a:rPr lang="en-US" dirty="0" err="1"/>
              <a:t>mauris</a:t>
            </a:r>
            <a:r>
              <a:rPr lang="en-US" dirty="0"/>
              <a:t> </a:t>
            </a:r>
            <a:r>
              <a:rPr lang="en-US" dirty="0" err="1"/>
              <a:t>feugiat</a:t>
            </a:r>
            <a:r>
              <a:rPr lang="en-US" dirty="0"/>
              <a:t> </a:t>
            </a:r>
            <a:r>
              <a:rPr lang="en-US" dirty="0" err="1"/>
              <a:t>tristique</a:t>
            </a:r>
            <a:r>
              <a:rPr lang="en-US" dirty="0"/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 animBg="1"/>
      <p:bldP spid="8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400"/>
                        <p:tgtEl>
                          <p:spTgt spid="8"/>
                        </p:tgtEl>
                      </p:cBhvr>
                    </p:animEffect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400" fill="hold"/>
                        <p:tgtEl>
                          <p:spTgt spid="8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42" presetClass="entr" presetSubtype="0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9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8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bg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28650" y="273892"/>
            <a:ext cx="7886700" cy="9943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8650" y="1369458"/>
            <a:ext cx="7886700" cy="326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4768097"/>
            <a:ext cx="20574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  <a:t>2022/12/20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4768097"/>
            <a:ext cx="30861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4768097"/>
            <a:ext cx="2057400" cy="27389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65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94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23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5285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80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9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835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jf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jf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250" y="36250"/>
            <a:ext cx="2831944" cy="18478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6134"/>
            <a:ext cx="9144000" cy="15179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42"/>
          <a:stretch>
            <a:fillRect/>
          </a:stretch>
        </p:blipFill>
        <p:spPr>
          <a:xfrm>
            <a:off x="99061" y="249915"/>
            <a:ext cx="1386840" cy="203746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63520" y="-49931"/>
            <a:ext cx="1480479" cy="2621682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793" y="3184103"/>
            <a:ext cx="3476657" cy="884210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289561" y="2084216"/>
            <a:ext cx="89027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dirty="0">
                <a:solidFill>
                  <a:srgbClr val="7030A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新年習俗的意義</a:t>
            </a:r>
          </a:p>
        </p:txBody>
      </p:sp>
    </p:spTree>
    <p:extLst>
      <p:ext uri="{BB962C8B-B14F-4D97-AF65-F5344CB8AC3E}">
        <p14:creationId xmlns:p14="http://schemas.microsoft.com/office/powerpoint/2010/main" val="348434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6134"/>
            <a:ext cx="9144000" cy="15179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14127" y="-49931"/>
            <a:ext cx="1329872" cy="2354982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958850" y="433900"/>
            <a:ext cx="743912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8000" dirty="0">
                <a:solidFill>
                  <a:srgbClr val="7030A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貼紅春聯</a:t>
            </a:r>
            <a:endParaRPr lang="en-US" altLang="zh-TW" sz="8000" dirty="0">
              <a:solidFill>
                <a:srgbClr val="7030A0"/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pPr algn="ctr"/>
            <a:r>
              <a:rPr lang="zh-TW" altLang="en-US" sz="8000" dirty="0">
                <a:solidFill>
                  <a:srgbClr val="7030A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放爆竹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77" y="433900"/>
            <a:ext cx="663673" cy="536248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FBBB1D02-1960-4C17-8B1B-710234A7858A}"/>
              </a:ext>
            </a:extLst>
          </p:cNvPr>
          <p:cNvSpPr txBox="1"/>
          <p:nvPr/>
        </p:nvSpPr>
        <p:spPr>
          <a:xfrm>
            <a:off x="1538819" y="2887638"/>
            <a:ext cx="639706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000" dirty="0">
                <a:solidFill>
                  <a:schemeClr val="accent6">
                    <a:lumMod val="50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趕走年獸</a:t>
            </a:r>
          </a:p>
        </p:txBody>
      </p:sp>
    </p:spTree>
    <p:extLst>
      <p:ext uri="{BB962C8B-B14F-4D97-AF65-F5344CB8AC3E}">
        <p14:creationId xmlns:p14="http://schemas.microsoft.com/office/powerpoint/2010/main" val="73818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6134"/>
            <a:ext cx="9144000" cy="15179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49129" y="-49932"/>
            <a:ext cx="1894871" cy="33555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898388" y="549763"/>
            <a:ext cx="692481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800" dirty="0">
                <a:solidFill>
                  <a:srgbClr val="7030A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守</a:t>
            </a:r>
            <a:r>
              <a:rPr lang="zh-TW" altLang="en-US" sz="8800" dirty="0">
                <a:solidFill>
                  <a:srgbClr val="7030A0"/>
                </a:solidFill>
                <a:latin typeface="文鼎標楷注音破音一" panose="020B0602010101010101" pitchFamily="34" charset="-120"/>
                <a:ea typeface="文鼎標楷注音破音一" panose="020B0602010101010101" pitchFamily="34" charset="-120"/>
              </a:rPr>
              <a:t>更</a:t>
            </a:r>
            <a:r>
              <a:rPr lang="zh-TW" altLang="en-US" sz="8800" dirty="0">
                <a:solidFill>
                  <a:srgbClr val="7030A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待歲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77" y="433900"/>
            <a:ext cx="663673" cy="536248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FBBB1D02-1960-4C17-8B1B-710234A7858A}"/>
              </a:ext>
            </a:extLst>
          </p:cNvPr>
          <p:cNvSpPr txBox="1"/>
          <p:nvPr/>
        </p:nvSpPr>
        <p:spPr>
          <a:xfrm>
            <a:off x="1811238" y="2017119"/>
            <a:ext cx="538331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600" dirty="0">
                <a:solidFill>
                  <a:schemeClr val="accent6">
                    <a:lumMod val="50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祈求父母長命百歲</a:t>
            </a:r>
          </a:p>
        </p:txBody>
      </p:sp>
    </p:spTree>
    <p:extLst>
      <p:ext uri="{BB962C8B-B14F-4D97-AF65-F5344CB8AC3E}">
        <p14:creationId xmlns:p14="http://schemas.microsoft.com/office/powerpoint/2010/main" val="109842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6134"/>
            <a:ext cx="9144000" cy="15179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49129" y="-49932"/>
            <a:ext cx="1894871" cy="33555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865817" y="499831"/>
            <a:ext cx="538331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800" dirty="0">
                <a:solidFill>
                  <a:srgbClr val="7030A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大掃除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77" y="433900"/>
            <a:ext cx="663673" cy="536248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FBBB1D02-1960-4C17-8B1B-710234A7858A}"/>
              </a:ext>
            </a:extLst>
          </p:cNvPr>
          <p:cNvSpPr txBox="1"/>
          <p:nvPr/>
        </p:nvSpPr>
        <p:spPr>
          <a:xfrm>
            <a:off x="1085850" y="1970232"/>
            <a:ext cx="81153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dirty="0">
                <a:solidFill>
                  <a:schemeClr val="accent6">
                    <a:lumMod val="50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環境乾淨</a:t>
            </a:r>
            <a:endParaRPr lang="en-US" altLang="zh-TW" sz="6000" dirty="0">
              <a:solidFill>
                <a:schemeClr val="accent6">
                  <a:lumMod val="50000"/>
                </a:schemeClr>
              </a:solidFill>
              <a:latin typeface="文鼎標楷注音" panose="020B0602010101010101" pitchFamily="34" charset="-120"/>
              <a:ea typeface="文鼎標楷注音" panose="020B0602010101010101" pitchFamily="34" charset="-120"/>
            </a:endParaRPr>
          </a:p>
          <a:p>
            <a:r>
              <a:rPr lang="zh-TW" altLang="en-US" sz="6000" dirty="0">
                <a:solidFill>
                  <a:schemeClr val="accent6">
                    <a:lumMod val="50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迎接新的</a:t>
            </a:r>
            <a:r>
              <a:rPr lang="zh-TW" altLang="en-US" sz="6000" dirty="0">
                <a:solidFill>
                  <a:schemeClr val="accent6">
                    <a:lumMod val="50000"/>
                  </a:schemeClr>
                </a:solidFill>
                <a:latin typeface="文鼎標楷注音破音二" panose="020B0602010101010101" pitchFamily="34" charset="-120"/>
                <a:ea typeface="文鼎標楷注音破音二" panose="020B0602010101010101" pitchFamily="34" charset="-120"/>
              </a:rPr>
              <a:t>一</a:t>
            </a:r>
            <a:r>
              <a:rPr lang="zh-TW" altLang="en-US" sz="6000" dirty="0">
                <a:solidFill>
                  <a:schemeClr val="accent6">
                    <a:lumMod val="50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年</a:t>
            </a:r>
          </a:p>
        </p:txBody>
      </p:sp>
    </p:spTree>
    <p:extLst>
      <p:ext uri="{BB962C8B-B14F-4D97-AF65-F5344CB8AC3E}">
        <p14:creationId xmlns:p14="http://schemas.microsoft.com/office/powerpoint/2010/main" val="1771434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6134"/>
            <a:ext cx="9144000" cy="15179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49129" y="-49932"/>
            <a:ext cx="1894871" cy="33555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908050" y="499831"/>
            <a:ext cx="71501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800" dirty="0">
                <a:solidFill>
                  <a:srgbClr val="7030A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領壓歲錢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77" y="433900"/>
            <a:ext cx="663673" cy="536248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FBBB1D02-1960-4C17-8B1B-710234A7858A}"/>
              </a:ext>
            </a:extLst>
          </p:cNvPr>
          <p:cNvSpPr txBox="1"/>
          <p:nvPr/>
        </p:nvSpPr>
        <p:spPr>
          <a:xfrm>
            <a:off x="1028700" y="2135332"/>
            <a:ext cx="81153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dirty="0">
                <a:solidFill>
                  <a:schemeClr val="accent6">
                    <a:lumMod val="50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長輩祝福小孩平安的心意</a:t>
            </a:r>
          </a:p>
        </p:txBody>
      </p:sp>
    </p:spTree>
    <p:extLst>
      <p:ext uri="{BB962C8B-B14F-4D97-AF65-F5344CB8AC3E}">
        <p14:creationId xmlns:p14="http://schemas.microsoft.com/office/powerpoint/2010/main" val="1461171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6134"/>
            <a:ext cx="9144000" cy="15179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49129" y="-49932"/>
            <a:ext cx="1894871" cy="33555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085850" y="499831"/>
            <a:ext cx="727709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800" dirty="0">
                <a:solidFill>
                  <a:srgbClr val="7030A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吃年夜飯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77" y="433900"/>
            <a:ext cx="663673" cy="536248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FBBB1D02-1960-4C17-8B1B-710234A7858A}"/>
              </a:ext>
            </a:extLst>
          </p:cNvPr>
          <p:cNvSpPr txBox="1"/>
          <p:nvPr/>
        </p:nvSpPr>
        <p:spPr>
          <a:xfrm>
            <a:off x="1028700" y="2048518"/>
            <a:ext cx="81153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dirty="0">
                <a:solidFill>
                  <a:schemeClr val="accent6">
                    <a:lumMod val="50000"/>
                  </a:schemeClr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代表家人團圓過好年</a:t>
            </a:r>
          </a:p>
        </p:txBody>
      </p:sp>
    </p:spTree>
    <p:extLst>
      <p:ext uri="{BB962C8B-B14F-4D97-AF65-F5344CB8AC3E}">
        <p14:creationId xmlns:p14="http://schemas.microsoft.com/office/powerpoint/2010/main" val="269304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7250" y="36250"/>
            <a:ext cx="2831944" cy="18478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6134"/>
            <a:ext cx="9144000" cy="15179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42"/>
          <a:stretch>
            <a:fillRect/>
          </a:stretch>
        </p:blipFill>
        <p:spPr>
          <a:xfrm>
            <a:off x="99061" y="249915"/>
            <a:ext cx="1386840" cy="203746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663520" y="-49931"/>
            <a:ext cx="1480479" cy="2621682"/>
          </a:xfrm>
          <a:prstGeom prst="rect">
            <a:avLst/>
          </a:prstGeom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793" y="3184103"/>
            <a:ext cx="3476657" cy="884210"/>
          </a:xfrm>
          <a:prstGeom prst="rect">
            <a:avLst/>
          </a:prstGeom>
        </p:spPr>
      </p:pic>
      <p:sp>
        <p:nvSpPr>
          <p:cNvPr id="7" name="文字方塊 6"/>
          <p:cNvSpPr txBox="1"/>
          <p:nvPr/>
        </p:nvSpPr>
        <p:spPr>
          <a:xfrm>
            <a:off x="99061" y="2134015"/>
            <a:ext cx="89027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dirty="0">
                <a:solidFill>
                  <a:srgbClr val="7030A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新年習俗我知道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6134"/>
            <a:ext cx="9144000" cy="15179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49129" y="-49932"/>
            <a:ext cx="1894871" cy="33555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944514" y="901356"/>
            <a:ext cx="730952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800" dirty="0">
                <a:solidFill>
                  <a:srgbClr val="FF00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領壓歲錢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7" y="499831"/>
            <a:ext cx="993874" cy="803050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57E5A4BD-168B-4A4E-BD57-3648A5E1F85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8884" y="2358133"/>
            <a:ext cx="1894872" cy="189487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6134"/>
            <a:ext cx="9144000" cy="15179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49129" y="-49932"/>
            <a:ext cx="1894871" cy="33555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944514" y="901356"/>
            <a:ext cx="730952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800" dirty="0">
                <a:solidFill>
                  <a:srgbClr val="FF00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吃年夜飯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7" y="499831"/>
            <a:ext cx="993874" cy="803050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57E5A4BD-168B-4A4E-BD57-3648A5E1F85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255" y="2347272"/>
            <a:ext cx="1894872" cy="1894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37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6134"/>
            <a:ext cx="9144000" cy="15179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49129" y="-49932"/>
            <a:ext cx="1894871" cy="33555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664772" y="891115"/>
            <a:ext cx="53610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800" dirty="0">
                <a:solidFill>
                  <a:srgbClr val="FF00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划龍舟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7" y="499831"/>
            <a:ext cx="993874" cy="803050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DA319E2B-209D-4B6F-83F4-60865741422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508" y="2475746"/>
            <a:ext cx="1580302" cy="1580302"/>
          </a:xfrm>
          <a:prstGeom prst="rect">
            <a:avLst/>
          </a:prstGeom>
        </p:spPr>
      </p:pic>
      <p:sp>
        <p:nvSpPr>
          <p:cNvPr id="10" name="文字方塊 9">
            <a:extLst>
              <a:ext uri="{FF2B5EF4-FFF2-40B4-BE49-F238E27FC236}">
                <a16:creationId xmlns:a16="http://schemas.microsoft.com/office/drawing/2014/main" id="{A9AB598D-13DA-4701-B9D9-187F7CACE5EE}"/>
              </a:ext>
            </a:extLst>
          </p:cNvPr>
          <p:cNvSpPr txBox="1"/>
          <p:nvPr/>
        </p:nvSpPr>
        <p:spPr>
          <a:xfrm>
            <a:off x="5208218" y="3129116"/>
            <a:ext cx="29883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dirty="0">
                <a:solidFill>
                  <a:srgbClr val="0070C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端午節</a:t>
            </a:r>
          </a:p>
        </p:txBody>
      </p:sp>
    </p:spTree>
    <p:extLst>
      <p:ext uri="{BB962C8B-B14F-4D97-AF65-F5344CB8AC3E}">
        <p14:creationId xmlns:p14="http://schemas.microsoft.com/office/powerpoint/2010/main" val="40923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6134"/>
            <a:ext cx="9144000" cy="15179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49129" y="-49932"/>
            <a:ext cx="1894871" cy="33555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992265" y="890495"/>
            <a:ext cx="53610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800" dirty="0">
                <a:solidFill>
                  <a:srgbClr val="FF00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吃月餅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7" y="499831"/>
            <a:ext cx="993874" cy="803050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DA319E2B-209D-4B6F-83F4-60865741422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958" y="2515418"/>
            <a:ext cx="1580302" cy="1580302"/>
          </a:xfrm>
          <a:prstGeom prst="rect">
            <a:avLst/>
          </a:prstGeom>
        </p:spPr>
      </p:pic>
      <p:sp>
        <p:nvSpPr>
          <p:cNvPr id="10" name="文字方塊 9">
            <a:extLst>
              <a:ext uri="{FF2B5EF4-FFF2-40B4-BE49-F238E27FC236}">
                <a16:creationId xmlns:a16="http://schemas.microsoft.com/office/drawing/2014/main" id="{2278CC7F-330C-4600-BB65-3BA0FE262DF1}"/>
              </a:ext>
            </a:extLst>
          </p:cNvPr>
          <p:cNvSpPr txBox="1"/>
          <p:nvPr/>
        </p:nvSpPr>
        <p:spPr>
          <a:xfrm>
            <a:off x="5605159" y="3156513"/>
            <a:ext cx="29883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dirty="0">
                <a:solidFill>
                  <a:srgbClr val="0070C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中秋節</a:t>
            </a:r>
          </a:p>
        </p:txBody>
      </p:sp>
    </p:spTree>
    <p:extLst>
      <p:ext uri="{BB962C8B-B14F-4D97-AF65-F5344CB8AC3E}">
        <p14:creationId xmlns:p14="http://schemas.microsoft.com/office/powerpoint/2010/main" val="328333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6134"/>
            <a:ext cx="9144000" cy="15179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49129" y="-49932"/>
            <a:ext cx="1894871" cy="33555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992265" y="890495"/>
            <a:ext cx="536103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800" dirty="0">
                <a:solidFill>
                  <a:srgbClr val="FF00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大掃除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7" y="499831"/>
            <a:ext cx="993874" cy="803050"/>
          </a:xfrm>
          <a:prstGeom prst="rect">
            <a:avLst/>
          </a:prstGeom>
        </p:spPr>
      </p:pic>
      <p:pic>
        <p:nvPicPr>
          <p:cNvPr id="10" name="圖片 9">
            <a:extLst>
              <a:ext uri="{FF2B5EF4-FFF2-40B4-BE49-F238E27FC236}">
                <a16:creationId xmlns:a16="http://schemas.microsoft.com/office/drawing/2014/main" id="{475368E7-B8DE-4600-8C12-3C792765BF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186" y="2358133"/>
            <a:ext cx="1894872" cy="1894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0616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6134"/>
            <a:ext cx="9144000" cy="15179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49129" y="-49932"/>
            <a:ext cx="1894871" cy="33555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2624392" y="812925"/>
            <a:ext cx="364653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800" dirty="0">
                <a:solidFill>
                  <a:srgbClr val="FF00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掃墓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7" y="499831"/>
            <a:ext cx="993874" cy="803050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5E5C0D2E-7960-4346-A50C-812A6599632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854" y="2358133"/>
            <a:ext cx="1894872" cy="1894872"/>
          </a:xfrm>
          <a:prstGeom prst="rect">
            <a:avLst/>
          </a:prstGeom>
        </p:spPr>
      </p:pic>
      <p:sp>
        <p:nvSpPr>
          <p:cNvPr id="10" name="文字方塊 9">
            <a:extLst>
              <a:ext uri="{FF2B5EF4-FFF2-40B4-BE49-F238E27FC236}">
                <a16:creationId xmlns:a16="http://schemas.microsoft.com/office/drawing/2014/main" id="{564D132C-8C2C-4D73-873B-962B23FC03F3}"/>
              </a:ext>
            </a:extLst>
          </p:cNvPr>
          <p:cNvSpPr txBox="1"/>
          <p:nvPr/>
        </p:nvSpPr>
        <p:spPr>
          <a:xfrm>
            <a:off x="5668755" y="3153438"/>
            <a:ext cx="29883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dirty="0">
                <a:solidFill>
                  <a:srgbClr val="0070C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清明節</a:t>
            </a:r>
          </a:p>
        </p:txBody>
      </p:sp>
    </p:spTree>
    <p:extLst>
      <p:ext uri="{BB962C8B-B14F-4D97-AF65-F5344CB8AC3E}">
        <p14:creationId xmlns:p14="http://schemas.microsoft.com/office/powerpoint/2010/main" val="2194700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6134"/>
            <a:ext cx="9144000" cy="15179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49129" y="-49932"/>
            <a:ext cx="1894871" cy="33555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889028" y="784701"/>
            <a:ext cx="57436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800" dirty="0">
                <a:solidFill>
                  <a:srgbClr val="FF00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買年貨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7" y="499831"/>
            <a:ext cx="993874" cy="803050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82665101-DBFD-4118-BDAE-9338A3B2FF1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059" y="2122487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67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6134"/>
            <a:ext cx="9144000" cy="15179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49129" y="-49932"/>
            <a:ext cx="1894871" cy="33555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2636566" y="584595"/>
            <a:ext cx="375755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800" dirty="0">
                <a:solidFill>
                  <a:srgbClr val="FF00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立蛋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7" y="499831"/>
            <a:ext cx="993874" cy="803050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472135F2-25E1-43F1-AEC6-0D7F9CE1DF9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359" y="2115910"/>
            <a:ext cx="2037141" cy="2037141"/>
          </a:xfrm>
          <a:prstGeom prst="rect">
            <a:avLst/>
          </a:prstGeom>
        </p:spPr>
      </p:pic>
      <p:sp>
        <p:nvSpPr>
          <p:cNvPr id="10" name="文字方塊 9">
            <a:extLst>
              <a:ext uri="{FF2B5EF4-FFF2-40B4-BE49-F238E27FC236}">
                <a16:creationId xmlns:a16="http://schemas.microsoft.com/office/drawing/2014/main" id="{87EDECA5-9CFE-40DE-8E88-F6EB2A6AECFA}"/>
              </a:ext>
            </a:extLst>
          </p:cNvPr>
          <p:cNvSpPr txBox="1"/>
          <p:nvPr/>
        </p:nvSpPr>
        <p:spPr>
          <a:xfrm>
            <a:off x="5437583" y="3134480"/>
            <a:ext cx="29883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dirty="0">
                <a:solidFill>
                  <a:srgbClr val="0070C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端午節</a:t>
            </a:r>
          </a:p>
        </p:txBody>
      </p:sp>
    </p:spTree>
    <p:extLst>
      <p:ext uri="{BB962C8B-B14F-4D97-AF65-F5344CB8AC3E}">
        <p14:creationId xmlns:p14="http://schemas.microsoft.com/office/powerpoint/2010/main" val="3777757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6134"/>
            <a:ext cx="9144000" cy="15179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49129" y="-49932"/>
            <a:ext cx="1894871" cy="33555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889028" y="784701"/>
            <a:ext cx="57436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800" dirty="0">
                <a:solidFill>
                  <a:srgbClr val="FF00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貼春聯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7" y="499831"/>
            <a:ext cx="993874" cy="803050"/>
          </a:xfrm>
          <a:prstGeom prst="rect">
            <a:avLst/>
          </a:prstGeom>
        </p:spPr>
      </p:pic>
      <p:pic>
        <p:nvPicPr>
          <p:cNvPr id="5" name="圖片 4">
            <a:extLst>
              <a:ext uri="{FF2B5EF4-FFF2-40B4-BE49-F238E27FC236}">
                <a16:creationId xmlns:a16="http://schemas.microsoft.com/office/drawing/2014/main" id="{82665101-DBFD-4118-BDAE-9338A3B2FF1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728" y="2096113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246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46134"/>
            <a:ext cx="9144000" cy="151790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7510"/>
            <a:ext cx="9144000" cy="117652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244" cy="49983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49129" y="-49932"/>
            <a:ext cx="1894871" cy="3355501"/>
          </a:xfrm>
          <a:prstGeom prst="rect">
            <a:avLst/>
          </a:prstGeom>
        </p:spPr>
      </p:pic>
      <p:sp>
        <p:nvSpPr>
          <p:cNvPr id="6" name="文字方塊 5"/>
          <p:cNvSpPr txBox="1"/>
          <p:nvPr/>
        </p:nvSpPr>
        <p:spPr>
          <a:xfrm>
            <a:off x="1889028" y="784701"/>
            <a:ext cx="574367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8800" dirty="0">
                <a:solidFill>
                  <a:srgbClr val="FF00FF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吃柚子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577" y="499831"/>
            <a:ext cx="993874" cy="803050"/>
          </a:xfrm>
          <a:prstGeom prst="rect">
            <a:avLst/>
          </a:prstGeom>
        </p:spPr>
      </p:pic>
      <p:pic>
        <p:nvPicPr>
          <p:cNvPr id="4" name="圖片 3">
            <a:extLst>
              <a:ext uri="{FF2B5EF4-FFF2-40B4-BE49-F238E27FC236}">
                <a16:creationId xmlns:a16="http://schemas.microsoft.com/office/drawing/2014/main" id="{472135F2-25E1-43F1-AEC6-0D7F9CE1DF9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359" y="2115910"/>
            <a:ext cx="2037141" cy="2037141"/>
          </a:xfrm>
          <a:prstGeom prst="rect">
            <a:avLst/>
          </a:prstGeom>
        </p:spPr>
      </p:pic>
      <p:sp>
        <p:nvSpPr>
          <p:cNvPr id="10" name="文字方塊 9">
            <a:extLst>
              <a:ext uri="{FF2B5EF4-FFF2-40B4-BE49-F238E27FC236}">
                <a16:creationId xmlns:a16="http://schemas.microsoft.com/office/drawing/2014/main" id="{095E43DF-7939-4088-9038-DC5CE1E137F9}"/>
              </a:ext>
            </a:extLst>
          </p:cNvPr>
          <p:cNvSpPr txBox="1"/>
          <p:nvPr/>
        </p:nvSpPr>
        <p:spPr>
          <a:xfrm>
            <a:off x="5587296" y="3156513"/>
            <a:ext cx="29883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dirty="0">
                <a:solidFill>
                  <a:srgbClr val="0070C0"/>
                </a:solidFill>
                <a:latin typeface="文鼎標楷注音" panose="020B0602010101010101" pitchFamily="34" charset="-120"/>
                <a:ea typeface="文鼎標楷注音" panose="020B0602010101010101" pitchFamily="34" charset="-120"/>
              </a:rPr>
              <a:t>中秋節</a:t>
            </a:r>
          </a:p>
        </p:txBody>
      </p:sp>
    </p:spTree>
    <p:extLst>
      <p:ext uri="{BB962C8B-B14F-4D97-AF65-F5344CB8AC3E}">
        <p14:creationId xmlns:p14="http://schemas.microsoft.com/office/powerpoint/2010/main" val="57934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310">
        <p:comb dir="vert"/>
      </p:transition>
    </mc:Choice>
    <mc:Fallback xmlns="">
      <p:transition advClick="0" advTm="2310">
        <p:comb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28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86</Words>
  <Application>Microsoft Office PowerPoint</Application>
  <PresentationFormat>如螢幕大小 (16:9)</PresentationFormat>
  <Paragraphs>46</Paragraphs>
  <Slides>17</Slides>
  <Notes>17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17</vt:i4>
      </vt:variant>
    </vt:vector>
  </HeadingPairs>
  <TitlesOfParts>
    <vt:vector size="28" baseType="lpstr">
      <vt:lpstr>Lato Hairline</vt:lpstr>
      <vt:lpstr>Lato Light</vt:lpstr>
      <vt:lpstr>Lato Regular</vt:lpstr>
      <vt:lpstr>宋体</vt:lpstr>
      <vt:lpstr>文鼎標楷注音</vt:lpstr>
      <vt:lpstr>文鼎標楷注音破音一</vt:lpstr>
      <vt:lpstr>文鼎標楷注音破音二</vt:lpstr>
      <vt:lpstr>Arial</vt:lpstr>
      <vt:lpstr>Calibri</vt:lpstr>
      <vt:lpstr>Calibri Light</vt:lpstr>
      <vt:lpstr>第一PPT，www.1ppt.com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28</dc:title>
  <dc:creator>Administrator</dc:creator>
  <cp:lastModifiedBy>MM</cp:lastModifiedBy>
  <cp:revision>54</cp:revision>
  <dcterms:created xsi:type="dcterms:W3CDTF">2017-07-25T02:42:00Z</dcterms:created>
  <dcterms:modified xsi:type="dcterms:W3CDTF">2022-12-20T06:16:09Z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2052-10.1.0.6930</vt:lpwstr>
  </property>
</Properties>
</file>