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62" r:id="rId4"/>
    <p:sldId id="260" r:id="rId5"/>
    <p:sldId id="257" r:id="rId6"/>
    <p:sldId id="259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746BD6D-9864-47BF-B5AC-D2769DF3E0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E7B1AE6-FAF2-476D-B3A8-4BC946ED57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D963375-60C1-4F1C-8E57-912F0FE02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DE41623-75A8-4CF0-ACE3-E69267579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82E7F8F-5B06-45E4-8B18-40B842EF6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4076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1ECEA6-8FB3-47D2-8BB2-5ED0C9079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8A76F3C-5E8E-4EED-9FE2-BCF13C87ED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7BD544F-46A6-4739-A58E-E46B525CF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C5CB999-93EA-4E4E-8EE9-BEF5AE6E9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503EF0C-DEB6-4EDE-80B6-EFF9FEAA0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3888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9E1E28-813E-4CEA-9695-45E13585F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F865360-99B0-4C5E-AF35-14543D195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CE0F876-2647-4CDC-B663-BD991628A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23B55B4-D6D4-47D5-A4DE-C59C2328F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A533295-6858-441E-9978-0E0AFB89E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4747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0E099A5-351A-461B-AD14-8C5549253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1962CC0-FB5C-42EC-B815-63731F3160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3A71BC2-AD6C-4D4C-A08C-DEB8EE274D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4D4478E-F49F-459A-AF64-B3FA6AA99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FD1A076-2D38-42E0-808A-E31B32536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D258927-90BF-420A-9C55-5C2D44819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464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27AFAE2-553F-41D7-8561-C9F856C55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7812A6C-7F75-4F42-8FB6-CA897F64DE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D0321DC-7C6E-4E8A-976D-15AB94D077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18AF4285-C2E7-4C91-A2E2-50A413A364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1769EF44-FF18-4F27-A08C-DC28CB3DBB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7A1D5076-8E7B-4B0F-8BD8-7B4615981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ED963765-2F63-4DB0-80DD-04DB48CB3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562334EC-947C-4E69-9CC5-1EC5D36A6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4091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5A3CE97-E5DB-4BE7-ADBC-C6AFE83A0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BF357697-B314-49A0-88CB-52320E20D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EA5DC7F-0EF2-4E8C-B884-BA3311C50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BFE5E213-C51B-4747-85C8-851FB398C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569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8BDD845-3A1B-46BE-94BC-882FB1284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77730B9D-AF7D-49CA-BA7A-0C6523B9A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F153FDA-A2C6-404A-8F41-45AF0E561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4229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0FE77-41F1-4A83-98DB-A87D18E2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0B8059F-7040-4414-A31E-A12BBA835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6204DA8-B13B-4080-B2AA-F0E8F4A855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3C400C2-C9D0-417D-B4CE-7CE22AF7E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FFD9C5C-3982-44D1-9B16-B5ED88883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CC31679-990A-4759-A7FC-97AF32400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5870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BF71D72-2C1D-4B35-9671-257F794F7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D9F447C8-D738-4FE1-8D79-8C1D7D33BB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A6667FA-F004-463B-80B2-A9234427AE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CF7A5F33-9A78-4E26-952A-CE5DDEF6F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97BEDD0-EE9B-40D3-8B58-BB5845479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5F97CF7-40A1-4D63-A6F9-FBCBC33A8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3309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8D640EA-1ABA-4976-9B2C-C88916FBA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52D0A63-6219-4D58-A626-CA149EBD29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B63E240-B3ED-4189-819A-B9E652FDE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D373927-E994-439B-BA08-6A9ADA8CB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883D7FE-CCEE-4619-825E-77D62EF18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91182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2EBD25E-1865-4713-BC2F-811A2D9083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DA96BD1-E1B5-4966-9FDE-2E8EE4EC7B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BDBE4B2-7EAB-4829-A23C-6BBB24D1A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C34605D-807B-4617-BAF2-3398F69C6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98C0CC4-93D8-4E89-A400-39DC6C146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705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63D44238-6500-4007-B4BC-D5245299E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1FFC1F3-21DF-4416-A87B-B82E5808B6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408CC61-9D73-401D-94DB-50A31F8CC5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E0F9B-9E24-40AB-B036-68732ABD3B33}" type="datetimeFigureOut">
              <a:rPr lang="zh-TW" altLang="en-US" smtClean="0"/>
              <a:t>2021/12/7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3FE2967-226C-4713-A35B-2DA4772E0A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501B7F2-0F53-4AA8-BE9A-F0811BEE65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CB6B0-61FD-47A4-8610-18CCF2E846F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7811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1E1ABF96-7934-42CA-8F0D-5D013B857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044" y="1090569"/>
            <a:ext cx="6748303" cy="5061227"/>
          </a:xfrm>
        </p:spPr>
      </p:pic>
    </p:spTree>
    <p:extLst>
      <p:ext uri="{BB962C8B-B14F-4D97-AF65-F5344CB8AC3E}">
        <p14:creationId xmlns:p14="http://schemas.microsoft.com/office/powerpoint/2010/main" val="3282180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1F3E94-7838-45ED-8594-75A88E0A9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8892" y="864066"/>
            <a:ext cx="8970628" cy="755009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班級幹部分工適合用哪種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SmartArt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圖形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F06A913-AE3E-4CC8-BCF7-0C6FEA131B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9443" y="1765882"/>
            <a:ext cx="3064778" cy="41777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清單</a:t>
            </a:r>
          </a:p>
        </p:txBody>
      </p:sp>
      <p:sp>
        <p:nvSpPr>
          <p:cNvPr id="4" name="副標題 2">
            <a:extLst>
              <a:ext uri="{FF2B5EF4-FFF2-40B4-BE49-F238E27FC236}">
                <a16:creationId xmlns:a16="http://schemas.microsoft.com/office/drawing/2014/main" id="{8DF39096-525F-4070-87D3-C83C338E8785}"/>
              </a:ext>
            </a:extLst>
          </p:cNvPr>
          <p:cNvSpPr txBox="1">
            <a:spLocks/>
          </p:cNvSpPr>
          <p:nvPr/>
        </p:nvSpPr>
        <p:spPr>
          <a:xfrm>
            <a:off x="7670333" y="1765882"/>
            <a:ext cx="3064778" cy="41777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階層圖</a:t>
            </a:r>
          </a:p>
        </p:txBody>
      </p:sp>
      <p:sp>
        <p:nvSpPr>
          <p:cNvPr id="5" name="副標題 2">
            <a:extLst>
              <a:ext uri="{FF2B5EF4-FFF2-40B4-BE49-F238E27FC236}">
                <a16:creationId xmlns:a16="http://schemas.microsoft.com/office/drawing/2014/main" id="{5E502153-083B-461F-B751-54ECDD8420D0}"/>
              </a:ext>
            </a:extLst>
          </p:cNvPr>
          <p:cNvSpPr txBox="1">
            <a:spLocks/>
          </p:cNvSpPr>
          <p:nvPr/>
        </p:nvSpPr>
        <p:spPr>
          <a:xfrm>
            <a:off x="4504888" y="1765882"/>
            <a:ext cx="3064778" cy="41777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金字塔圖</a:t>
            </a:r>
          </a:p>
          <a:p>
            <a:endParaRPr lang="zh-TW" altLang="en-US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799A7962-CACA-4489-881A-8FF37535E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104" y="4665163"/>
            <a:ext cx="2659456" cy="1278437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FD3DF501-101B-4FF4-A0A9-71F0420AA9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900" y="4665163"/>
            <a:ext cx="2765753" cy="1328771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671D132A-483B-42B5-9112-45B88A50F0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588" y="4547703"/>
            <a:ext cx="2235377" cy="126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808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0061073-EA69-4AFF-AF85-750AFFC606AF}"/>
              </a:ext>
            </a:extLst>
          </p:cNvPr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0" dirty="0">
                <a:effectLst/>
              </a:rPr>
              <a:t> </a:t>
            </a:r>
            <a:endParaRPr lang="zh-TW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2BAC13B-DA2C-40D9-AA24-232A825EBE1F}"/>
              </a:ext>
            </a:extLst>
          </p:cNvPr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0" dirty="0">
                <a:effectLst/>
              </a:rPr>
              <a:t> </a:t>
            </a:r>
            <a:endParaRPr lang="zh-TW" altLang="en-US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0AACF493-E4F4-4DB9-906B-7FDA1FB6A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093" y="1156517"/>
            <a:ext cx="9721813" cy="454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194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1F3E94-7838-45ED-8594-75A88E0A9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8892" y="864066"/>
            <a:ext cx="8970628" cy="755009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運動會節目適合用哪種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SmartArt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圖形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F06A913-AE3E-4CC8-BCF7-0C6FEA131B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1762" y="1781553"/>
            <a:ext cx="3064778" cy="41777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清單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A7E03831-2B49-473F-BE22-EBB66A8D2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292" y="4733694"/>
            <a:ext cx="2659456" cy="1278437"/>
          </a:xfrm>
          <a:prstGeom prst="rect">
            <a:avLst/>
          </a:prstGeom>
        </p:spPr>
      </p:pic>
      <p:grpSp>
        <p:nvGrpSpPr>
          <p:cNvPr id="17" name="群組 16">
            <a:extLst>
              <a:ext uri="{FF2B5EF4-FFF2-40B4-BE49-F238E27FC236}">
                <a16:creationId xmlns:a16="http://schemas.microsoft.com/office/drawing/2014/main" id="{5C4929E1-065A-41D9-A44C-45033C792CA1}"/>
              </a:ext>
            </a:extLst>
          </p:cNvPr>
          <p:cNvGrpSpPr/>
          <p:nvPr/>
        </p:nvGrpSpPr>
        <p:grpSpPr>
          <a:xfrm>
            <a:off x="1293192" y="1781553"/>
            <a:ext cx="3064778" cy="4246818"/>
            <a:chOff x="4504888" y="1765882"/>
            <a:chExt cx="3064778" cy="4246818"/>
          </a:xfrm>
        </p:grpSpPr>
        <p:sp>
          <p:nvSpPr>
            <p:cNvPr id="5" name="副標題 2">
              <a:extLst>
                <a:ext uri="{FF2B5EF4-FFF2-40B4-BE49-F238E27FC236}">
                  <a16:creationId xmlns:a16="http://schemas.microsoft.com/office/drawing/2014/main" id="{5E502153-083B-461F-B751-54ECDD8420D0}"/>
                </a:ext>
              </a:extLst>
            </p:cNvPr>
            <p:cNvSpPr txBox="1">
              <a:spLocks/>
            </p:cNvSpPr>
            <p:nvPr/>
          </p:nvSpPr>
          <p:spPr>
            <a:xfrm>
              <a:off x="4504888" y="1765882"/>
              <a:ext cx="3064778" cy="417771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sz="32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流程圖</a:t>
              </a:r>
            </a:p>
            <a:p>
              <a:endParaRPr lang="zh-TW" altLang="en-US" dirty="0"/>
            </a:p>
          </p:txBody>
        </p:sp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C4219687-5E03-4A61-9546-DCDA870511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3455" y="4655987"/>
              <a:ext cx="2827163" cy="1356713"/>
            </a:xfrm>
            <a:prstGeom prst="rect">
              <a:avLst/>
            </a:prstGeom>
          </p:spPr>
        </p:pic>
      </p:grpSp>
      <p:sp>
        <p:nvSpPr>
          <p:cNvPr id="4" name="副標題 2">
            <a:extLst>
              <a:ext uri="{FF2B5EF4-FFF2-40B4-BE49-F238E27FC236}">
                <a16:creationId xmlns:a16="http://schemas.microsoft.com/office/drawing/2014/main" id="{8DF39096-525F-4070-87D3-C83C338E8785}"/>
              </a:ext>
            </a:extLst>
          </p:cNvPr>
          <p:cNvSpPr txBox="1">
            <a:spLocks/>
          </p:cNvSpPr>
          <p:nvPr/>
        </p:nvSpPr>
        <p:spPr>
          <a:xfrm>
            <a:off x="7670333" y="1765882"/>
            <a:ext cx="3064778" cy="41777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金字塔圖</a:t>
            </a: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6431D328-F3EA-4231-88D4-9124A4CBEE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128" y="4655987"/>
            <a:ext cx="2235377" cy="126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73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386550E-F599-4FD5-AD27-5A8A98F1E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092" y="2579818"/>
            <a:ext cx="9899708" cy="1325563"/>
          </a:xfrm>
        </p:spPr>
        <p:txBody>
          <a:bodyPr>
            <a:noAutofit/>
          </a:bodyPr>
          <a:lstStyle/>
          <a:p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地球上不同的地方上的水，通過吸收太陽的能量，或通過植物蒸騰、呼吸作用，改變狀態到地球上另外一個地方。</a:t>
            </a:r>
            <a:b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水在地球的狀態包括固態、液態和氣態，簡單說就是固液氣三種狀態的轉化。</a:t>
            </a:r>
            <a:b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例如地面的水分被太陽蒸發，成爲空氣中的水蒸氣和雲，空中的水汽再通過降雨或降雪，回到地表。</a:t>
            </a:r>
          </a:p>
        </p:txBody>
      </p:sp>
    </p:spTree>
    <p:extLst>
      <p:ext uri="{BB962C8B-B14F-4D97-AF65-F5344CB8AC3E}">
        <p14:creationId xmlns:p14="http://schemas.microsoft.com/office/powerpoint/2010/main" val="2518854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1F3E94-7838-45ED-8594-75A88E0A9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8892" y="864066"/>
            <a:ext cx="8970628" cy="755009"/>
          </a:xfrm>
        </p:spPr>
        <p:txBody>
          <a:bodyPr>
            <a:normAutofit fontScale="90000"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上面的文章適合精簡為哪種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SmartArt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圖形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F06A913-AE3E-4CC8-BCF7-0C6FEA131B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9443" y="1765882"/>
            <a:ext cx="3064778" cy="41777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關聯圖</a:t>
            </a:r>
          </a:p>
        </p:txBody>
      </p:sp>
      <p:sp>
        <p:nvSpPr>
          <p:cNvPr id="4" name="副標題 2">
            <a:extLst>
              <a:ext uri="{FF2B5EF4-FFF2-40B4-BE49-F238E27FC236}">
                <a16:creationId xmlns:a16="http://schemas.microsoft.com/office/drawing/2014/main" id="{8DF39096-525F-4070-87D3-C83C338E8785}"/>
              </a:ext>
            </a:extLst>
          </p:cNvPr>
          <p:cNvSpPr txBox="1">
            <a:spLocks/>
          </p:cNvSpPr>
          <p:nvPr/>
        </p:nvSpPr>
        <p:spPr>
          <a:xfrm>
            <a:off x="7670333" y="1765882"/>
            <a:ext cx="3064778" cy="41777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流程圖</a:t>
            </a:r>
          </a:p>
        </p:txBody>
      </p:sp>
      <p:sp>
        <p:nvSpPr>
          <p:cNvPr id="5" name="副標題 2">
            <a:extLst>
              <a:ext uri="{FF2B5EF4-FFF2-40B4-BE49-F238E27FC236}">
                <a16:creationId xmlns:a16="http://schemas.microsoft.com/office/drawing/2014/main" id="{5E502153-083B-461F-B751-54ECDD8420D0}"/>
              </a:ext>
            </a:extLst>
          </p:cNvPr>
          <p:cNvSpPr txBox="1">
            <a:spLocks/>
          </p:cNvSpPr>
          <p:nvPr/>
        </p:nvSpPr>
        <p:spPr>
          <a:xfrm>
            <a:off x="4504888" y="1765882"/>
            <a:ext cx="3064778" cy="41777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循環圖</a:t>
            </a:r>
          </a:p>
          <a:p>
            <a:endParaRPr lang="zh-TW" alt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83FAB8B9-6EC7-4B35-89AD-3455F1688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733" y="4665163"/>
            <a:ext cx="2827163" cy="1356713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7AC2EAC6-2455-4DF2-AF76-A497766686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131" y="4029611"/>
            <a:ext cx="3960292" cy="1913989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E98F7584-7051-4889-8B1C-A0892855C1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444" y="4383484"/>
            <a:ext cx="3064778" cy="147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267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115</TotalTime>
  <Words>132</Words>
  <Application>Microsoft Office PowerPoint</Application>
  <PresentationFormat>寬螢幕</PresentationFormat>
  <Paragraphs>15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2" baseType="lpstr"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  <vt:lpstr>班級幹部分工適合用哪種SmartArt圖形</vt:lpstr>
      <vt:lpstr>PowerPoint 簡報</vt:lpstr>
      <vt:lpstr>運動會節目適合用哪種SmartArt圖形</vt:lpstr>
      <vt:lpstr>    地球上不同的地方上的水，通過吸收太陽的能量，或通過植物蒸騰、呼吸作用，改變狀態到地球上另外一個地方。     水在地球的狀態包括固態、液態和氣態，簡單說就是固液氣三種狀態的轉化。     例如地面的水分被太陽蒸發，成爲空氣中的水蒸氣和雲，空中的水汽再通過降雨或降雪，回到地表。</vt:lpstr>
      <vt:lpstr>上面的文章適合精簡為哪種SmartArt圖形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班級幹部分工適合用哪種SmartArt圖形</dc:title>
  <dc:creator>User</dc:creator>
  <cp:lastModifiedBy>User</cp:lastModifiedBy>
  <cp:revision>9</cp:revision>
  <dcterms:created xsi:type="dcterms:W3CDTF">2021-11-29T04:15:37Z</dcterms:created>
  <dcterms:modified xsi:type="dcterms:W3CDTF">2021-12-07T05:35:47Z</dcterms:modified>
</cp:coreProperties>
</file>