
<file path=[Content_Types].xml><?xml version="1.0" encoding="utf-8"?>
<Types xmlns="http://schemas.openxmlformats.org/package/2006/content-types">
  <Override PartName="/ppt/notesSlides/notesSlide2.xml" ContentType="application/vnd.openxmlformats-officedocument.presentationml.notesSlide+xml"/>
  <Override PartName="/ppt/diagrams/drawing2.xml" ContentType="application/vnd.ms-office.drawingml.diagramDrawing+xml"/>
  <Override PartName="/ppt/slides/slide4.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diagrams/colors11.xml" ContentType="application/vnd.openxmlformats-officedocument.drawingml.diagramColors+xml"/>
  <Override PartName="/ppt/theme/theme1.xml" ContentType="application/vnd.openxmlformats-officedocument.theme+xml"/>
  <Override PartName="/ppt/slideLayouts/slideLayout2.xml" ContentType="application/vnd.openxmlformats-officedocument.presentationml.slideLayout+xml"/>
  <Override PartName="/ppt/diagrams/layout9.xml" ContentType="application/vnd.openxmlformats-officedocument.drawingml.diagramLayout+xml"/>
  <Override PartName="/ppt/diagrams/data13.xml" ContentType="application/vnd.openxmlformats-officedocument.drawingml.diagramData+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tableStyles.xml" ContentType="application/vnd.openxmlformats-officedocument.presentationml.tableStyles+xml"/>
  <Override PartName="/ppt/diagrams/layout5.xml" ContentType="application/vnd.openxmlformats-officedocument.drawingml.diagramLayout+xml"/>
  <Override PartName="/ppt/diagrams/data6.xml" ContentType="application/vnd.openxmlformats-officedocument.drawingml.diagramData+xml"/>
  <Override PartName="/ppt/diagrams/colors8.xml" ContentType="application/vnd.openxmlformats-officedocument.drawingml.diagramColors+xml"/>
  <Override PartName="/ppt/notesSlides/notesSlide12.xml" ContentType="application/vnd.openxmlformats-officedocument.presentationml.notesSlide+xml"/>
  <Override PartName="/ppt/diagrams/quickStyle13.xml" ContentType="application/vnd.openxmlformats-officedocument.drawingml.diagramStyle+xml"/>
  <Override PartName="/ppt/diagrams/drawing14.xml" ContentType="application/vnd.ms-office.drawingml.diagramDrawing+xml"/>
  <Override PartName="/ppt/diagrams/layout1.xml" ContentType="application/vnd.openxmlformats-officedocument.drawingml.diagramLayout+xml"/>
  <Override PartName="/ppt/diagrams/data2.xml" ContentType="application/vnd.openxmlformats-officedocument.drawingml.diagramData+xml"/>
  <Default Extension="xlsx" ContentType="application/vnd.openxmlformats-officedocument.spreadsheetml.sheet"/>
  <Override PartName="/ppt/notesSlides/notesSlide7.xml" ContentType="application/vnd.openxmlformats-officedocument.presentationml.notesSlide+xml"/>
  <Override PartName="/ppt/diagrams/drawing7.xml" ContentType="application/vnd.ms-office.drawingml.diagramDrawing+xml"/>
  <Override PartName="/ppt/diagrams/layout13.xml" ContentType="application/vnd.openxmlformats-officedocument.drawingml.diagramLayout+xml"/>
  <Override PartName="/ppt/slides/slide9.xml" ContentType="application/vnd.openxmlformats-officedocument.presentationml.slide+xml"/>
  <Override PartName="/ppt/viewProps.xml" ContentType="application/vnd.openxmlformats-officedocument.presentationml.viewProps+xml"/>
  <Override PartName="/ppt/diagrams/colors4.xml" ContentType="application/vnd.openxmlformats-officedocument.drawingml.diagramColors+xml"/>
  <Override PartName="/ppt/diagrams/quickStyle7.xml" ContentType="application/vnd.openxmlformats-officedocument.drawingml.diagramStyle+xml"/>
  <Override PartName="/ppt/diagrams/drawing10.xml" ContentType="application/vnd.ms-office.drawingml.diagramDrawing+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diagrams/colors2.xml" ContentType="application/vnd.openxmlformats-officedocument.drawingml.diagramColors+xml"/>
  <Override PartName="/ppt/diagrams/drawing3.xml" ContentType="application/vnd.ms-office.drawingml.diagramDrawing+xml"/>
  <Override PartName="/ppt/diagrams/quickStyle5.xml" ContentType="application/vnd.openxmlformats-officedocument.drawingml.diagramStyle+xml"/>
  <Override PartName="/ppt/diagrams/colors12.xml" ContentType="application/vnd.openxmlformats-officedocument.drawingml.diagramColors+xml"/>
  <Override PartName="/ppt/charts/style1.xml" ContentType="application/vnd.ms-office.chartstyl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3.xml" ContentType="application/vnd.openxmlformats-officedocument.drawingml.diagramStyle+xml"/>
  <Override PartName="/ppt/diagrams/colors10.xml" ContentType="application/vnd.openxmlformats-officedocument.drawingml.diagramColors+xml"/>
  <Override PartName="/ppt/diagrams/data14.xml" ContentType="application/vnd.openxmlformats-officedocument.drawingml.diagramData+xml"/>
  <Override PartName="/ppt/slides/slide1.xml" ContentType="application/vnd.openxmlformats-officedocument.presentationml.slide+xml"/>
  <Override PartName="/ppt/slides/slide15.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Override PartName="/ppt/diagrams/layout8.xml" ContentType="application/vnd.openxmlformats-officedocument.drawingml.diagramLayout+xml"/>
  <Override PartName="/ppt/diagrams/data12.xml" ContentType="application/vnd.openxmlformats-officedocument.drawingml.diagramData+xml"/>
  <Default Extension="emf" ContentType="image/x-emf"/>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diagrams/layout6.xml" ContentType="application/vnd.openxmlformats-officedocument.drawingml.diagramLayout+xml"/>
  <Override PartName="/ppt/diagrams/data9.xml" ContentType="application/vnd.openxmlformats-officedocument.drawingml.diagramData+xml"/>
  <Override PartName="/ppt/diagrams/data10.xml" ContentType="application/vnd.openxmlformats-officedocument.drawingml.diagramData+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diagrams/layout4.xml" ContentType="application/vnd.openxmlformats-officedocument.drawingml.diagramLayout+xml"/>
  <Override PartName="/ppt/diagrams/data7.xml" ContentType="application/vnd.openxmlformats-officedocument.drawingml.diagramData+xml"/>
  <Override PartName="/ppt/diagrams/colors9.xml" ContentType="application/vnd.openxmlformats-officedocument.drawingml.diagramColors+xml"/>
  <Override PartName="/ppt/notesSlides/notesSlide13.xml" ContentType="application/vnd.openxmlformats-officedocument.presentationml.notesSlide+xml"/>
  <Override PartName="/ppt/diagrams/quickStyle14.xml" ContentType="application/vnd.openxmlformats-officedocument.drawingml.diagramStyle+xml"/>
  <Override PartName="/ppt/diagrams/drawing15.xml" ContentType="application/vnd.ms-office.drawingml.diagramDrawing+xml"/>
  <Default Extension="wdp" ContentType="image/vnd.ms-photo"/>
  <Override PartName="/ppt/charts/colors1.xml" ContentType="application/vnd.ms-office.chartcolorstyle+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data5.xml" ContentType="application/vnd.openxmlformats-officedocument.drawingml.diagramData+xml"/>
  <Override PartName="/ppt/notesSlides/notesSlide8.xml" ContentType="application/vnd.openxmlformats-officedocument.presentationml.notesSlide+xml"/>
  <Override PartName="/ppt/diagrams/colors7.xml" ContentType="application/vnd.openxmlformats-officedocument.drawingml.diagramColors+xml"/>
  <Override PartName="/ppt/diagrams/drawing8.xml" ContentType="application/vnd.ms-office.drawingml.diagramDrawing+xml"/>
  <Override PartName="/ppt/notesSlides/notesSlide11.xml" ContentType="application/vnd.openxmlformats-officedocument.presentationml.notesSlide+xml"/>
  <Override PartName="/ppt/diagrams/quickStyle12.xml" ContentType="application/vnd.openxmlformats-officedocument.drawingml.diagramStyle+xml"/>
  <Override PartName="/ppt/diagrams/drawing13.xml" ContentType="application/vnd.ms-office.drawingml.diagramDrawing+xml"/>
  <Override PartName="/ppt/diagrams/data3.xml" ContentType="application/vnd.openxmlformats-officedocument.drawingml.diagramData+xml"/>
  <Override PartName="/ppt/notesSlides/notesSlide6.xml" ContentType="application/vnd.openxmlformats-officedocument.presentationml.notesSlide+xml"/>
  <Override PartName="/ppt/diagrams/colors5.xml" ContentType="application/vnd.openxmlformats-officedocument.drawingml.diagramColors+xml"/>
  <Override PartName="/ppt/diagrams/drawing6.xml" ContentType="application/vnd.ms-office.drawingml.diagramDrawing+xml"/>
  <Override PartName="/ppt/diagrams/quickStyle8.xml" ContentType="application/vnd.openxmlformats-officedocument.drawingml.diagramStyle+xml"/>
  <Override PartName="/ppt/diagrams/quickStyle10.xml" ContentType="application/vnd.openxmlformats-officedocument.drawingml.diagramStyle+xml"/>
  <Override PartName="/ppt/diagrams/drawing11.xml" ContentType="application/vnd.ms-office.drawingml.diagramDrawing+xml"/>
  <Override PartName="/ppt/diagrams/layout14.xml" ContentType="application/vnd.openxmlformats-officedocument.drawingml.diagramLayout+xml"/>
  <Override PartName="/ppt/slides/slide8.xml" ContentType="application/vnd.openxmlformats-officedocument.presentationml.slide+xml"/>
  <Override PartName="/ppt/handoutMasters/handoutMaster1.xml" ContentType="application/vnd.openxmlformats-officedocument.presentationml.handoutMaster+xml"/>
  <Override PartName="/ppt/diagrams/data1.xml" ContentType="application/vnd.openxmlformats-officedocument.drawingml.diagramData+xml"/>
  <Override PartName="/ppt/notesSlides/notesSlide4.xml" ContentType="application/vnd.openxmlformats-officedocument.presentationml.notesSlide+xml"/>
  <Override PartName="/ppt/diagrams/colors3.xml" ContentType="application/vnd.openxmlformats-officedocument.drawingml.diagramColors+xml"/>
  <Override PartName="/ppt/diagrams/drawing4.xml" ContentType="application/vnd.ms-office.drawingml.diagramDrawing+xml"/>
  <Override PartName="/ppt/diagrams/quickStyle6.xml" ContentType="application/vnd.openxmlformats-officedocument.drawingml.diagramStyle+xml"/>
  <Override PartName="/ppt/diagrams/layout12.xml" ContentType="application/vnd.openxmlformats-officedocument.drawingml.diagramLayout+xml"/>
  <Override PartName="/ppt/diagrams/colors15.xml" ContentType="application/vnd.openxmlformats-officedocument.drawingml.diagramColor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diagrams/layout10.xml" ContentType="application/vnd.openxmlformats-officedocument.drawingml.diagramLayout+xml"/>
  <Override PartName="/ppt/diagrams/colors13.xml" ContentType="application/vnd.openxmlformats-officedocument.drawingml.diagramColors+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theme/theme3.xml" ContentType="application/vnd.openxmlformats-officedocument.theme+xml"/>
  <Override PartName="/ppt/diagrams/data15.xml" ContentType="application/vnd.openxmlformats-officedocument.drawingml.diagramData+xml"/>
  <Override PartName="/ppt/slides/slide2.xml" ContentType="application/vnd.openxmlformats-officedocument.presentationml.slide+xml"/>
  <Override PartName="/ppt/slides/slide16.xml" ContentType="application/vnd.openxmlformats-officedocument.presentationml.slide+xml"/>
  <Override PartName="/ppt/diagrams/data11.xml" ContentType="application/vnd.openxmlformats-officedocument.drawingml.diagramData+xml"/>
  <Default Extension="rels" ContentType="application/vnd.openxmlformats-package.relationships+xml"/>
  <Override PartName="/ppt/diagrams/layout7.xml" ContentType="application/vnd.openxmlformats-officedocument.drawingml.diagramLayout+xml"/>
  <Override PartName="/ppt/diagrams/data8.xml" ContentType="application/vnd.openxmlformats-officedocument.drawingml.diagramData+xml"/>
  <Override PartName="/ppt/slides/slide12.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diagrams/quickStyle15.xml" ContentType="application/vnd.openxmlformats-officedocument.drawingml.diagramStyle+xml"/>
  <Override PartName="/ppt/diagrams/layout3.xml" ContentType="application/vnd.openxmlformats-officedocument.drawingml.diagramLayout+xml"/>
  <Override PartName="/ppt/diagrams/data4.xml" ContentType="application/vnd.openxmlformats-officedocument.drawingml.diagramData+xml"/>
  <Override PartName="/ppt/notesSlides/notesSlide9.xml" ContentType="application/vnd.openxmlformats-officedocument.presentationml.notesSlide+xml"/>
  <Override PartName="/ppt/diagrams/drawing9.xml" ContentType="application/vnd.ms-office.drawingml.diagramDrawing+xml"/>
  <Override PartName="/ppt/diagrams/layout15.xml" ContentType="application/vnd.openxmlformats-officedocument.drawingml.diagramLayout+xml"/>
  <Override PartName="/ppt/diagrams/colors6.xml" ContentType="application/vnd.openxmlformats-officedocument.drawingml.diagramColors+xml"/>
  <Override PartName="/ppt/notesSlides/notesSlide10.xml" ContentType="application/vnd.openxmlformats-officedocument.presentationml.notesSlide+xml"/>
  <Override PartName="/ppt/diagrams/quickStyle9.xml" ContentType="application/vnd.openxmlformats-officedocument.drawingml.diagramStyle+xml"/>
  <Override PartName="/ppt/diagrams/quickStyle11.xml" ContentType="application/vnd.openxmlformats-officedocument.drawingml.diagramStyle+xml"/>
  <Override PartName="/ppt/diagrams/drawing12.xml" ContentType="application/vnd.ms-office.drawingml.diagramDrawing+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charts/chart1.xml" ContentType="application/vnd.openxmlformats-officedocument.drawingml.chart+xml"/>
  <Override PartName="/ppt/diagrams/drawing5.xml" ContentType="application/vnd.ms-office.drawingml.diagramDrawing+xml"/>
  <Override PartName="/ppt/diagrams/layout11.xml" ContentType="application/vnd.openxmlformats-officedocument.drawingml.diagramLayout+xml"/>
  <Override PartName="/ppt/diagrams/colors14.xml" ContentType="application/vnd.openxmlformats-officedocument.drawingml.diagramCol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19"/>
  </p:notesMasterIdLst>
  <p:handoutMasterIdLst>
    <p:handoutMasterId r:id="rId20"/>
  </p:handoutMasterIdLst>
  <p:sldIdLst>
    <p:sldId id="287" r:id="rId2"/>
    <p:sldId id="391" r:id="rId3"/>
    <p:sldId id="390" r:id="rId4"/>
    <p:sldId id="392" r:id="rId5"/>
    <p:sldId id="393" r:id="rId6"/>
    <p:sldId id="288" r:id="rId7"/>
    <p:sldId id="382" r:id="rId8"/>
    <p:sldId id="380" r:id="rId9"/>
    <p:sldId id="381" r:id="rId10"/>
    <p:sldId id="385" r:id="rId11"/>
    <p:sldId id="383" r:id="rId12"/>
    <p:sldId id="388" r:id="rId13"/>
    <p:sldId id="384" r:id="rId14"/>
    <p:sldId id="386" r:id="rId15"/>
    <p:sldId id="396" r:id="rId16"/>
    <p:sldId id="397" r:id="rId17"/>
    <p:sldId id="395" r:id="rId18"/>
  </p:sldIdLst>
  <p:sldSz cx="9144000" cy="6858000" type="screen4x3"/>
  <p:notesSz cx="6807200" cy="9939338"/>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0"/>
      </p:ext>
    </p:extLst>
  </p:showPr>
  <p:clrMru>
    <a:srgbClr val="58792A"/>
    <a:srgbClr val="5C7C2E"/>
    <a:srgbClr val="E4E046"/>
    <a:srgbClr val="FF9900"/>
    <a:srgbClr val="FF99FF"/>
    <a:srgbClr val="00FF00"/>
    <a:srgbClr val="CC00CC"/>
    <a:srgbClr val="0000FF"/>
    <a:srgbClr val="3333CC"/>
    <a:srgbClr val="6A873D"/>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7CE84F3-28C3-443E-9E96-99CF82512B78}" styleName="深色樣式 1 - 輔色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940675A-B579-460E-94D1-54222C63F5DA}" styleName="無樣式、表格格線">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無樣式、無格線">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C7853C-536D-4A76-A0AE-DD22124D55A5}" styleName="佈景主題樣式 1 - 輔色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551" autoAdjust="0"/>
  </p:normalViewPr>
  <p:slideViewPr>
    <p:cSldViewPr snapToGrid="0">
      <p:cViewPr varScale="1">
        <p:scale>
          <a:sx n="77" d="100"/>
          <a:sy n="77" d="100"/>
        </p:scale>
        <p:origin x="-1618" y="-86"/>
      </p:cViewPr>
      <p:guideLst>
        <p:guide orient="horz" pos="2160"/>
        <p:guide pos="2880"/>
      </p:guideLst>
    </p:cSldViewPr>
  </p:slideViewPr>
  <p:notesTextViewPr>
    <p:cViewPr>
      <p:scale>
        <a:sx n="1" d="1"/>
        <a:sy n="1" d="1"/>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Office_Excel_2007____1.xlsx"/></Relationships>
</file>

<file path=ppt/charts/chart1.xml><?xml version="1.0" encoding="utf-8"?>
<c:chartSpace xmlns:c="http://schemas.openxmlformats.org/drawingml/2006/chart" xmlns:a="http://schemas.openxmlformats.org/drawingml/2006/main" xmlns:r="http://schemas.openxmlformats.org/officeDocument/2006/relationships">
  <c:lang val="zh-TW"/>
  <c:chart>
    <c:autoTitleDeleted val="1"/>
    <c:plotArea>
      <c:layout/>
      <c:pieChart>
        <c:varyColors val="1"/>
        <c:ser>
          <c:idx val="0"/>
          <c:order val="0"/>
          <c:tx>
            <c:strRef>
              <c:f>工作表1!$B$1</c:f>
              <c:strCache>
                <c:ptCount val="1"/>
                <c:pt idx="0">
                  <c:v>銷售</c:v>
                </c:pt>
              </c:strCache>
            </c:strRef>
          </c:tx>
          <c:dPt>
            <c:idx val="0"/>
            <c:spPr>
              <a:solidFill>
                <a:schemeClr val="accent1"/>
              </a:solidFill>
              <a:ln>
                <a:noFill/>
              </a:ln>
              <a:effectLst>
                <a:outerShdw blurRad="254000" sx="102000" sy="102000" algn="ctr" rotWithShape="0">
                  <a:prstClr val="black">
                    <a:alpha val="20000"/>
                  </a:prstClr>
                </a:outerShdw>
              </a:effectLst>
            </c:spPr>
          </c:dPt>
          <c:dPt>
            <c:idx val="1"/>
            <c:spPr>
              <a:solidFill>
                <a:schemeClr val="accent2"/>
              </a:solidFill>
              <a:ln>
                <a:noFill/>
              </a:ln>
              <a:effectLst>
                <a:outerShdw blurRad="254000" sx="102000" sy="102000" algn="ctr" rotWithShape="0">
                  <a:prstClr val="black">
                    <a:alpha val="20000"/>
                  </a:prstClr>
                </a:outerShdw>
              </a:effectLst>
            </c:spPr>
          </c:dPt>
          <c:dPt>
            <c:idx val="2"/>
            <c:spPr>
              <a:solidFill>
                <a:schemeClr val="accent3"/>
              </a:solidFill>
              <a:ln>
                <a:noFill/>
              </a:ln>
              <a:effectLst>
                <a:outerShdw blurRad="254000" sx="102000" sy="102000" algn="ctr" rotWithShape="0">
                  <a:prstClr val="black">
                    <a:alpha val="20000"/>
                  </a:prstClr>
                </a:outerShdw>
              </a:effectLst>
            </c:spPr>
          </c:dPt>
          <c:dPt>
            <c:idx val="3"/>
            <c:spPr>
              <a:solidFill>
                <a:schemeClr val="accent4"/>
              </a:solidFill>
              <a:ln>
                <a:noFill/>
              </a:ln>
              <a:effectLst>
                <a:outerShdw blurRad="254000" sx="102000" sy="102000" algn="ctr" rotWithShape="0">
                  <a:prstClr val="black">
                    <a:alpha val="20000"/>
                  </a:prstClr>
                </a:outerShdw>
              </a:effectLst>
            </c:spPr>
          </c:dPt>
          <c:dPt>
            <c:idx val="4"/>
            <c:spPr>
              <a:solidFill>
                <a:schemeClr val="accent5"/>
              </a:solidFill>
              <a:ln>
                <a:noFill/>
              </a:ln>
              <a:effectLst>
                <a:outerShdw blurRad="254000" sx="102000" sy="102000" algn="ctr" rotWithShape="0">
                  <a:prstClr val="black">
                    <a:alpha val="20000"/>
                  </a:prstClr>
                </a:outerShdw>
              </a:effectLst>
            </c:spPr>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330" b="1" i="0" u="none" strike="noStrike" kern="1200" baseline="0">
                    <a:solidFill>
                      <a:schemeClr val="lt1"/>
                    </a:solidFill>
                    <a:latin typeface="+mn-lt"/>
                    <a:ea typeface="+mn-ea"/>
                    <a:cs typeface="+mn-cs"/>
                  </a:defRPr>
                </a:pPr>
                <a:endParaRPr lang="zh-TW"/>
              </a:p>
            </c:txPr>
            <c:dLblPos val="ctr"/>
            <c:showPercent val="1"/>
            <c:showLeaderLines val="1"/>
            <c:leaderLines>
              <c:spPr>
                <a:ln w="9525">
                  <a:solidFill>
                    <a:schemeClr val="dk1">
                      <a:lumMod val="50000"/>
                      <a:lumOff val="50000"/>
                    </a:schemeClr>
                  </a:solidFill>
                </a:ln>
                <a:effectLst/>
              </c:spPr>
            </c:leaderLines>
            <c:extLst>
              <c:ext xmlns:c15="http://schemas.microsoft.com/office/drawing/2012/chart" uri="{CE6537A1-D6FC-4f65-9D91-7224C49458BB}">
                <c15:layout/>
              </c:ext>
            </c:extLst>
          </c:dLbls>
          <c:cat>
            <c:strRef>
              <c:f>工作表1!$A$2:$A$6</c:f>
              <c:strCache>
                <c:ptCount val="5"/>
                <c:pt idx="0">
                  <c:v>閩南語</c:v>
                </c:pt>
                <c:pt idx="1">
                  <c:v>客語</c:v>
                </c:pt>
                <c:pt idx="2">
                  <c:v>原住民</c:v>
                </c:pt>
                <c:pt idx="3">
                  <c:v>新住民</c:v>
                </c:pt>
                <c:pt idx="4">
                  <c:v>其他</c:v>
                </c:pt>
              </c:strCache>
            </c:strRef>
          </c:cat>
          <c:val>
            <c:numRef>
              <c:f>工作表1!$B$2:$B$6</c:f>
              <c:numCache>
                <c:formatCode>General</c:formatCode>
                <c:ptCount val="5"/>
                <c:pt idx="0">
                  <c:v>202</c:v>
                </c:pt>
                <c:pt idx="1">
                  <c:v>17</c:v>
                </c:pt>
                <c:pt idx="2">
                  <c:v>32</c:v>
                </c:pt>
                <c:pt idx="3">
                  <c:v>64</c:v>
                </c:pt>
                <c:pt idx="4">
                  <c:v>69</c:v>
                </c:pt>
              </c:numCache>
            </c:numRef>
          </c:val>
        </c:ser>
        <c:dLbls>
          <c:showPercent val="1"/>
        </c:dLbls>
        <c:firstSliceAng val="0"/>
      </c:pieChart>
      <c:spPr>
        <a:noFill/>
        <a:ln>
          <a:noFill/>
        </a:ln>
        <a:effectLst/>
      </c:spPr>
    </c:plotArea>
    <c:legend>
      <c:legendPos val="r"/>
      <c:layout>
        <c:manualLayout>
          <c:xMode val="edge"/>
          <c:yMode val="edge"/>
          <c:x val="0.75182709973753281"/>
          <c:y val="0.23191978346456696"/>
          <c:w val="0.23567290026246723"/>
          <c:h val="0.47866018700787427"/>
        </c:manualLayout>
      </c:layout>
      <c:spPr>
        <a:solidFill>
          <a:schemeClr val="lt1">
            <a:lumMod val="95000"/>
            <a:alpha val="39000"/>
          </a:schemeClr>
        </a:solidFill>
        <a:ln>
          <a:noFill/>
        </a:ln>
        <a:effectLst/>
      </c:spPr>
      <c:txPr>
        <a:bodyPr rot="0" spcFirstLastPara="1" vertOverflow="ellipsis" vert="horz" wrap="square" anchor="ctr" anchorCtr="1"/>
        <a:lstStyle/>
        <a:p>
          <a:pPr>
            <a:defRPr sz="1800" b="0" i="0" u="none" strike="noStrike" kern="1200" baseline="0">
              <a:solidFill>
                <a:schemeClr val="dk1">
                  <a:lumMod val="75000"/>
                  <a:lumOff val="25000"/>
                </a:schemeClr>
              </a:solidFill>
              <a:latin typeface="標楷體" panose="03000509000000000000" pitchFamily="65" charset="-120"/>
              <a:ea typeface="標楷體" panose="03000509000000000000" pitchFamily="65" charset="-120"/>
              <a:cs typeface="+mn-cs"/>
            </a:defRPr>
          </a:pPr>
          <a:endParaRPr lang="zh-TW"/>
        </a:p>
      </c:txPr>
    </c:legend>
    <c:plotVisOnly val="1"/>
    <c:dispBlanksAs val="zero"/>
  </c:chart>
  <c:spPr>
    <a:noFill/>
    <a:ln w="9525" cap="flat" cmpd="sng" algn="ctr">
      <a:solidFill>
        <a:schemeClr val="dk1">
          <a:lumMod val="25000"/>
          <a:lumOff val="75000"/>
        </a:schemeClr>
      </a:solidFill>
      <a:round/>
    </a:ln>
    <a:effectLst/>
  </c:spPr>
  <c:txPr>
    <a:bodyPr/>
    <a:lstStyle/>
    <a:p>
      <a:pPr>
        <a:defRPr/>
      </a:pPr>
      <a:endParaRPr lang="zh-TW"/>
    </a:p>
  </c:txPr>
  <c:externalData r:id="rId1"/>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diagrams/_rels/data3.xml.rels><?xml version="1.0" encoding="UTF-8" standalone="yes"?>
<Relationships xmlns="http://schemas.openxmlformats.org/package/2006/relationships"><Relationship Id="rId1" Type="http://schemas.openxmlformats.org/officeDocument/2006/relationships/image" Target="../media/image1.jpeg"/></Relationships>
</file>

<file path=ppt/diagrams/_rels/data4.xml.rels><?xml version="1.0" encoding="UTF-8" standalone="yes"?>
<Relationships xmlns="http://schemas.openxmlformats.org/package/2006/relationships"><Relationship Id="rId1" Type="http://schemas.openxmlformats.org/officeDocument/2006/relationships/image" Target="../media/image1.jpeg"/></Relationships>
</file>

<file path=ppt/diagrams/_rels/data5.xml.rels><?xml version="1.0" encoding="UTF-8" standalone="yes"?>
<Relationships xmlns="http://schemas.openxmlformats.org/package/2006/relationships"><Relationship Id="rId1" Type="http://schemas.openxmlformats.org/officeDocument/2006/relationships/image" Target="../media/image1.jpeg"/></Relationships>
</file>

<file path=ppt/diagrams/_rels/data6.xml.rels><?xml version="1.0" encoding="UTF-8" standalone="yes"?>
<Relationships xmlns="http://schemas.openxmlformats.org/package/2006/relationships"><Relationship Id="rId1" Type="http://schemas.openxmlformats.org/officeDocument/2006/relationships/image" Target="../media/image1.jpeg"/></Relationships>
</file>

<file path=ppt/diagrams/_rels/data7.xml.rels><?xml version="1.0" encoding="UTF-8" standalone="yes"?>
<Relationships xmlns="http://schemas.openxmlformats.org/package/2006/relationships"><Relationship Id="rId1" Type="http://schemas.openxmlformats.org/officeDocument/2006/relationships/image" Target="../media/image1.jpeg"/></Relationships>
</file>

<file path=ppt/diagrams/_rels/data8.xml.rels><?xml version="1.0" encoding="UTF-8" standalone="yes"?>
<Relationships xmlns="http://schemas.openxmlformats.org/package/2006/relationships"><Relationship Id="rId1" Type="http://schemas.openxmlformats.org/officeDocument/2006/relationships/image" Target="../media/image1.jpeg"/></Relationships>
</file>

<file path=ppt/diagrams/_rels/data9.xml.rels><?xml version="1.0" encoding="UTF-8" standalone="yes"?>
<Relationships xmlns="http://schemas.openxmlformats.org/package/2006/relationships"><Relationship Id="rId1" Type="http://schemas.openxmlformats.org/officeDocument/2006/relationships/image" Target="../media/image1.jpeg"/></Relationships>
</file>

<file path=ppt/diagrams/_rels/data10.xml.rels><?xml version="1.0" encoding="UTF-8" standalone="yes"?>
<Relationships xmlns="http://schemas.openxmlformats.org/package/2006/relationships"><Relationship Id="rId1" Type="http://schemas.openxmlformats.org/officeDocument/2006/relationships/image" Target="../media/image1.jpeg"/></Relationships>
</file>

<file path=ppt/diagrams/_rels/data11.xml.rels><?xml version="1.0" encoding="UTF-8" standalone="yes"?>
<Relationships xmlns="http://schemas.openxmlformats.org/package/2006/relationships"><Relationship Id="rId1" Type="http://schemas.openxmlformats.org/officeDocument/2006/relationships/image" Target="../media/image1.jpeg"/></Relationships>
</file>

<file path=ppt/diagrams/_rels/data12.xml.rels><?xml version="1.0" encoding="UTF-8" standalone="yes"?>
<Relationships xmlns="http://schemas.openxmlformats.org/package/2006/relationships"><Relationship Id="rId1" Type="http://schemas.openxmlformats.org/officeDocument/2006/relationships/image" Target="../media/image1.jpeg"/></Relationships>
</file>

<file path=ppt/diagrams/_rels/data13.xml.rels><?xml version="1.0" encoding="UTF-8" standalone="yes"?>
<Relationships xmlns="http://schemas.openxmlformats.org/package/2006/relationships"><Relationship Id="rId1" Type="http://schemas.openxmlformats.org/officeDocument/2006/relationships/image" Target="../media/image1.jpeg"/></Relationships>
</file>

<file path=ppt/diagrams/_rels/data14.xml.rels><?xml version="1.0" encoding="UTF-8" standalone="yes"?>
<Relationships xmlns="http://schemas.openxmlformats.org/package/2006/relationships"><Relationship Id="rId1" Type="http://schemas.openxmlformats.org/officeDocument/2006/relationships/image" Target="../media/image1.jpeg"/></Relationships>
</file>

<file path=ppt/diagrams/_rels/data15.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1.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2.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3.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4.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5.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6.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7.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8.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9.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10.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11.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12.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13.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14.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15.xml.rels><?xml version="1.0" encoding="UTF-8" standalone="yes"?>
<Relationships xmlns="http://schemas.openxmlformats.org/package/2006/relationships"><Relationship Id="rId1" Type="http://schemas.openxmlformats.org/officeDocument/2006/relationships/image" Target="../media/image1.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706D72E-233B-49FC-B8B9-85AACD3456C2}" type="doc">
      <dgm:prSet loTypeId="urn:microsoft.com/office/officeart/2005/8/layout/venn3" loCatId="relationship" qsTypeId="urn:microsoft.com/office/officeart/2005/8/quickstyle/simple4" qsCatId="simple" csTypeId="urn:microsoft.com/office/officeart/2005/8/colors/accent1_2" csCatId="accent1" phldr="1"/>
      <dgm:spPr/>
      <dgm:t>
        <a:bodyPr/>
        <a:lstStyle/>
        <a:p>
          <a:endParaRPr lang="zh-TW" altLang="en-US"/>
        </a:p>
      </dgm:t>
    </dgm:pt>
    <dgm:pt modelId="{7584F644-BC35-4134-B273-1971DA8C49B2}">
      <dgm:prSet custT="1">
        <dgm:style>
          <a:lnRef idx="3">
            <a:schemeClr val="lt1"/>
          </a:lnRef>
          <a:fillRef idx="1">
            <a:schemeClr val="accent6"/>
          </a:fillRef>
          <a:effectRef idx="1">
            <a:schemeClr val="accent6"/>
          </a:effectRef>
          <a:fontRef idx="minor">
            <a:schemeClr val="lt1"/>
          </a:fontRef>
        </dgm:style>
      </dgm:prSet>
      <dgm:spPr/>
      <dgm:t>
        <a:bodyPr/>
        <a:lstStyle/>
        <a:p>
          <a:pPr rtl="0"/>
          <a:r>
            <a:rPr lang="zh-TW" altLang="en-US" sz="2400" b="0" dirty="0" smtClean="0">
              <a:solidFill>
                <a:schemeClr val="tx1"/>
              </a:solidFill>
              <a:latin typeface="標楷體" pitchFamily="65" charset="-120"/>
              <a:ea typeface="標楷體" pitchFamily="65" charset="-120"/>
            </a:rPr>
            <a:t>學校簡介</a:t>
          </a:r>
          <a:endParaRPr lang="zh-TW" altLang="en-US" sz="2400" b="0" dirty="0">
            <a:solidFill>
              <a:schemeClr val="tx1"/>
            </a:solidFill>
            <a:latin typeface="標楷體" pitchFamily="65" charset="-120"/>
            <a:ea typeface="標楷體" pitchFamily="65" charset="-120"/>
          </a:endParaRPr>
        </a:p>
      </dgm:t>
    </dgm:pt>
    <dgm:pt modelId="{53909C58-A8F4-4B7C-9A15-39CD43DB30A1}" type="parTrans" cxnId="{E1981EE7-CF4B-461C-A8FC-C49A9BD6F283}">
      <dgm:prSet/>
      <dgm:spPr/>
      <dgm:t>
        <a:bodyPr/>
        <a:lstStyle/>
        <a:p>
          <a:endParaRPr lang="zh-TW" altLang="en-US" sz="2000"/>
        </a:p>
      </dgm:t>
    </dgm:pt>
    <dgm:pt modelId="{0A84ECCC-4141-4AA9-82D1-527FB0F85873}" type="sibTrans" cxnId="{E1981EE7-CF4B-461C-A8FC-C49A9BD6F283}">
      <dgm:prSet/>
      <dgm:spPr/>
      <dgm:t>
        <a:bodyPr/>
        <a:lstStyle/>
        <a:p>
          <a:endParaRPr lang="zh-TW" altLang="en-US" sz="2000"/>
        </a:p>
      </dgm:t>
    </dgm:pt>
    <dgm:pt modelId="{E795DE22-0F22-4607-AA08-67F453A9A667}">
      <dgm:prSet custT="1"/>
      <dgm:spPr/>
      <dgm:t>
        <a:bodyPr/>
        <a:lstStyle/>
        <a:p>
          <a:pPr rtl="0"/>
          <a:r>
            <a:rPr lang="zh-TW" altLang="en-US" sz="2000" b="0" dirty="0" smtClean="0">
              <a:latin typeface="標楷體" pitchFamily="65" charset="-120"/>
              <a:ea typeface="標楷體" pitchFamily="65" charset="-120"/>
            </a:rPr>
            <a:t>背景分析</a:t>
          </a:r>
          <a:endParaRPr lang="zh-TW" altLang="en-US" sz="2000" dirty="0">
            <a:latin typeface="標楷體" pitchFamily="65" charset="-120"/>
            <a:ea typeface="標楷體" pitchFamily="65" charset="-120"/>
          </a:endParaRPr>
        </a:p>
      </dgm:t>
    </dgm:pt>
    <dgm:pt modelId="{B2A982E2-7C3B-4CC4-9ED7-144D86F07A6A}" type="parTrans" cxnId="{DE0C4BB3-2E83-45E6-9A95-A8213FD87375}">
      <dgm:prSet/>
      <dgm:spPr/>
      <dgm:t>
        <a:bodyPr/>
        <a:lstStyle/>
        <a:p>
          <a:endParaRPr lang="zh-TW" altLang="en-US" sz="2000"/>
        </a:p>
      </dgm:t>
    </dgm:pt>
    <dgm:pt modelId="{4BA33218-BAAB-4B29-AAE6-13BC8B51B74D}" type="sibTrans" cxnId="{DE0C4BB3-2E83-45E6-9A95-A8213FD87375}">
      <dgm:prSet/>
      <dgm:spPr/>
      <dgm:t>
        <a:bodyPr/>
        <a:lstStyle/>
        <a:p>
          <a:endParaRPr lang="zh-TW" altLang="en-US" sz="2000"/>
        </a:p>
      </dgm:t>
    </dgm:pt>
    <dgm:pt modelId="{E201C0B1-BA50-49D0-A692-FABB264AA0A6}">
      <dgm:prSet custT="1"/>
      <dgm:spPr/>
      <dgm:t>
        <a:bodyPr/>
        <a:lstStyle/>
        <a:p>
          <a:pPr rtl="0"/>
          <a:r>
            <a:rPr lang="zh-TW" altLang="en-US" sz="2000" dirty="0" smtClean="0">
              <a:latin typeface="標楷體" pitchFamily="65" charset="-120"/>
              <a:ea typeface="標楷體" pitchFamily="65" charset="-120"/>
            </a:rPr>
            <a:t>課程教學</a:t>
          </a:r>
          <a:endParaRPr lang="zh-TW" altLang="en-US" sz="2000" dirty="0">
            <a:latin typeface="標楷體" pitchFamily="65" charset="-120"/>
            <a:ea typeface="標楷體" pitchFamily="65" charset="-120"/>
          </a:endParaRPr>
        </a:p>
      </dgm:t>
    </dgm:pt>
    <dgm:pt modelId="{74C424DC-FDA5-4301-B1F8-35494D705AA5}" type="parTrans" cxnId="{D4133459-4EAD-416C-9A92-69CF0242DA12}">
      <dgm:prSet/>
      <dgm:spPr/>
      <dgm:t>
        <a:bodyPr/>
        <a:lstStyle/>
        <a:p>
          <a:endParaRPr lang="zh-TW" altLang="en-US" sz="2000"/>
        </a:p>
      </dgm:t>
    </dgm:pt>
    <dgm:pt modelId="{B5DE660D-AB56-478F-9B6B-52A462588F68}" type="sibTrans" cxnId="{D4133459-4EAD-416C-9A92-69CF0242DA12}">
      <dgm:prSet/>
      <dgm:spPr/>
      <dgm:t>
        <a:bodyPr/>
        <a:lstStyle/>
        <a:p>
          <a:endParaRPr lang="zh-TW" altLang="en-US" sz="2000"/>
        </a:p>
      </dgm:t>
    </dgm:pt>
    <dgm:pt modelId="{052D5EC3-90BE-409B-8F66-01748DC67F9A}">
      <dgm:prSet custT="1"/>
      <dgm:spPr/>
      <dgm:t>
        <a:bodyPr/>
        <a:lstStyle/>
        <a:p>
          <a:pPr rtl="0"/>
          <a:r>
            <a:rPr lang="zh-TW" altLang="en-US" sz="2000" dirty="0" smtClean="0">
              <a:latin typeface="標楷體" pitchFamily="65" charset="-120"/>
              <a:ea typeface="標楷體" pitchFamily="65" charset="-120"/>
            </a:rPr>
            <a:t>情境營造</a:t>
          </a:r>
          <a:endParaRPr lang="zh-TW" altLang="en-US" sz="2000" dirty="0">
            <a:latin typeface="標楷體" pitchFamily="65" charset="-120"/>
            <a:ea typeface="標楷體" pitchFamily="65" charset="-120"/>
          </a:endParaRPr>
        </a:p>
      </dgm:t>
    </dgm:pt>
    <dgm:pt modelId="{077A9BCA-0776-4288-BFA7-01ED17FF77C1}" type="parTrans" cxnId="{97254187-B1B7-466D-9ED8-E1F22A10DE12}">
      <dgm:prSet/>
      <dgm:spPr/>
      <dgm:t>
        <a:bodyPr/>
        <a:lstStyle/>
        <a:p>
          <a:endParaRPr lang="zh-TW" altLang="en-US" sz="2000"/>
        </a:p>
      </dgm:t>
    </dgm:pt>
    <dgm:pt modelId="{183A72E5-5E97-4CBD-A639-09BB8472FB4D}" type="sibTrans" cxnId="{97254187-B1B7-466D-9ED8-E1F22A10DE12}">
      <dgm:prSet/>
      <dgm:spPr/>
      <dgm:t>
        <a:bodyPr/>
        <a:lstStyle/>
        <a:p>
          <a:endParaRPr lang="zh-TW" altLang="en-US" sz="2000"/>
        </a:p>
      </dgm:t>
    </dgm:pt>
    <dgm:pt modelId="{83D0119F-6D15-455D-8B54-5E1E95990271}">
      <dgm:prSet custT="1"/>
      <dgm:spPr/>
      <dgm:t>
        <a:bodyPr/>
        <a:lstStyle/>
        <a:p>
          <a:pPr rtl="0"/>
          <a:r>
            <a:rPr lang="zh-TW" altLang="en-US" sz="2000" dirty="0" smtClean="0">
              <a:latin typeface="標楷體" pitchFamily="65" charset="-120"/>
              <a:ea typeface="標楷體" pitchFamily="65" charset="-120"/>
            </a:rPr>
            <a:t>活動規劃</a:t>
          </a:r>
          <a:endParaRPr lang="zh-TW" altLang="en-US" sz="2000" dirty="0">
            <a:latin typeface="標楷體" pitchFamily="65" charset="-120"/>
            <a:ea typeface="標楷體" pitchFamily="65" charset="-120"/>
          </a:endParaRPr>
        </a:p>
      </dgm:t>
    </dgm:pt>
    <dgm:pt modelId="{3DCF81CF-FE4E-469C-8755-417596FB2166}" type="parTrans" cxnId="{8DA16A4C-0306-42E4-84B2-05B78356F441}">
      <dgm:prSet/>
      <dgm:spPr/>
      <dgm:t>
        <a:bodyPr/>
        <a:lstStyle/>
        <a:p>
          <a:endParaRPr lang="zh-TW" altLang="en-US" sz="2000"/>
        </a:p>
      </dgm:t>
    </dgm:pt>
    <dgm:pt modelId="{EA395CB4-6945-47F5-9EF9-2A4150AA1CED}" type="sibTrans" cxnId="{8DA16A4C-0306-42E4-84B2-05B78356F441}">
      <dgm:prSet/>
      <dgm:spPr/>
      <dgm:t>
        <a:bodyPr/>
        <a:lstStyle/>
        <a:p>
          <a:endParaRPr lang="zh-TW" altLang="en-US" sz="2000"/>
        </a:p>
      </dgm:t>
    </dgm:pt>
    <dgm:pt modelId="{64ED8938-F27B-43D0-8055-A4FF9157D42F}">
      <dgm:prSet custT="1"/>
      <dgm:spPr/>
      <dgm:t>
        <a:bodyPr/>
        <a:lstStyle/>
        <a:p>
          <a:pPr rtl="0"/>
          <a:r>
            <a:rPr lang="zh-TW" altLang="en-US" sz="2000" dirty="0" smtClean="0">
              <a:latin typeface="標楷體" pitchFamily="65" charset="-120"/>
              <a:ea typeface="標楷體" pitchFamily="65" charset="-120"/>
            </a:rPr>
            <a:t>閱讀書目</a:t>
          </a:r>
          <a:endParaRPr lang="zh-TW" altLang="en-US" sz="2000" dirty="0">
            <a:latin typeface="標楷體" pitchFamily="65" charset="-120"/>
            <a:ea typeface="標楷體" pitchFamily="65" charset="-120"/>
          </a:endParaRPr>
        </a:p>
      </dgm:t>
    </dgm:pt>
    <dgm:pt modelId="{A86749C3-0758-40EF-BF67-59E205E22540}" type="parTrans" cxnId="{AB1B1BFA-F680-4F8B-A0F1-6BA949D1A5EC}">
      <dgm:prSet/>
      <dgm:spPr/>
      <dgm:t>
        <a:bodyPr/>
        <a:lstStyle/>
        <a:p>
          <a:endParaRPr lang="zh-TW" altLang="en-US" sz="2000"/>
        </a:p>
      </dgm:t>
    </dgm:pt>
    <dgm:pt modelId="{A9689FB9-D2E8-41E5-9E59-6E2A949FC357}" type="sibTrans" cxnId="{AB1B1BFA-F680-4F8B-A0F1-6BA949D1A5EC}">
      <dgm:prSet/>
      <dgm:spPr/>
      <dgm:t>
        <a:bodyPr/>
        <a:lstStyle/>
        <a:p>
          <a:endParaRPr lang="zh-TW" altLang="en-US" sz="2000"/>
        </a:p>
      </dgm:t>
    </dgm:pt>
    <dgm:pt modelId="{4CD689AB-57A9-4D7C-A1F5-AF697EA99987}">
      <dgm:prSet custT="1"/>
      <dgm:spPr/>
      <dgm:t>
        <a:bodyPr/>
        <a:lstStyle/>
        <a:p>
          <a:pPr rtl="0"/>
          <a:r>
            <a:rPr lang="zh-TW" altLang="en-US" sz="2000" dirty="0" smtClean="0">
              <a:latin typeface="標楷體" pitchFamily="65" charset="-120"/>
              <a:ea typeface="標楷體" pitchFamily="65" charset="-120"/>
            </a:rPr>
            <a:t>多元文化</a:t>
          </a:r>
          <a:endParaRPr lang="zh-TW" altLang="en-US" sz="2000" dirty="0">
            <a:latin typeface="標楷體" pitchFamily="65" charset="-120"/>
            <a:ea typeface="標楷體" pitchFamily="65" charset="-120"/>
          </a:endParaRPr>
        </a:p>
      </dgm:t>
    </dgm:pt>
    <dgm:pt modelId="{6B608227-9B71-4DBC-A43C-CB5E86714758}" type="parTrans" cxnId="{7F03BE4E-EE71-4294-A8C6-3057F3E49C90}">
      <dgm:prSet/>
      <dgm:spPr/>
      <dgm:t>
        <a:bodyPr/>
        <a:lstStyle/>
        <a:p>
          <a:endParaRPr lang="zh-TW" altLang="en-US" sz="2000"/>
        </a:p>
      </dgm:t>
    </dgm:pt>
    <dgm:pt modelId="{A24B4C62-1B35-4138-80F9-7F82871D9718}" type="sibTrans" cxnId="{7F03BE4E-EE71-4294-A8C6-3057F3E49C90}">
      <dgm:prSet/>
      <dgm:spPr/>
      <dgm:t>
        <a:bodyPr/>
        <a:lstStyle/>
        <a:p>
          <a:endParaRPr lang="zh-TW" altLang="en-US" sz="2000"/>
        </a:p>
      </dgm:t>
    </dgm:pt>
    <dgm:pt modelId="{0661FF4F-3554-4CB6-9661-9C9C16BF0B8A}">
      <dgm:prSet custT="1"/>
      <dgm:spPr/>
      <dgm:t>
        <a:bodyPr/>
        <a:lstStyle/>
        <a:p>
          <a:pPr rtl="0"/>
          <a:r>
            <a:rPr lang="zh-TW" altLang="en-US" sz="2000" dirty="0" smtClean="0">
              <a:latin typeface="標楷體" pitchFamily="65" charset="-120"/>
              <a:ea typeface="標楷體" pitchFamily="65" charset="-120"/>
            </a:rPr>
            <a:t>省思展望</a:t>
          </a:r>
          <a:endParaRPr lang="zh-TW" altLang="en-US" sz="2000" dirty="0">
            <a:latin typeface="標楷體" pitchFamily="65" charset="-120"/>
            <a:ea typeface="標楷體" pitchFamily="65" charset="-120"/>
          </a:endParaRPr>
        </a:p>
      </dgm:t>
    </dgm:pt>
    <dgm:pt modelId="{11971249-FD11-4F74-9ACB-B7F8AA33FF79}" type="parTrans" cxnId="{0B8EBDD8-C3D4-4C1B-BA7C-BEA18CDEA369}">
      <dgm:prSet/>
      <dgm:spPr/>
      <dgm:t>
        <a:bodyPr/>
        <a:lstStyle/>
        <a:p>
          <a:endParaRPr lang="zh-TW" altLang="en-US" sz="2000"/>
        </a:p>
      </dgm:t>
    </dgm:pt>
    <dgm:pt modelId="{A8C48EE8-805F-4F65-B327-D6F32A0AB645}" type="sibTrans" cxnId="{0B8EBDD8-C3D4-4C1B-BA7C-BEA18CDEA369}">
      <dgm:prSet/>
      <dgm:spPr/>
      <dgm:t>
        <a:bodyPr/>
        <a:lstStyle/>
        <a:p>
          <a:endParaRPr lang="zh-TW" altLang="en-US" sz="2000"/>
        </a:p>
      </dgm:t>
    </dgm:pt>
    <dgm:pt modelId="{CCFB04C3-4963-4AB1-A77B-FF1B951B9B3F}">
      <dgm:prSet custT="1"/>
      <dgm:spPr/>
      <dgm:t>
        <a:bodyPr/>
        <a:lstStyle/>
        <a:p>
          <a:pPr rtl="0"/>
          <a:r>
            <a:rPr lang="zh-TW" altLang="en-US" sz="2000" dirty="0" smtClean="0">
              <a:latin typeface="標楷體" pitchFamily="65" charset="-120"/>
              <a:ea typeface="標楷體" pitchFamily="65" charset="-120"/>
            </a:rPr>
            <a:t>工作小組</a:t>
          </a:r>
          <a:endParaRPr lang="zh-TW" altLang="en-US" sz="2000" dirty="0">
            <a:latin typeface="標楷體" pitchFamily="65" charset="-120"/>
            <a:ea typeface="標楷體" pitchFamily="65" charset="-120"/>
          </a:endParaRPr>
        </a:p>
      </dgm:t>
    </dgm:pt>
    <dgm:pt modelId="{6ADBD76D-EE47-45C5-BFFE-616501BF0F25}" type="parTrans" cxnId="{5D3C2E4B-CF98-47D4-A1DE-D0F4B834E6CF}">
      <dgm:prSet/>
      <dgm:spPr/>
      <dgm:t>
        <a:bodyPr/>
        <a:lstStyle/>
        <a:p>
          <a:endParaRPr lang="zh-TW" altLang="en-US"/>
        </a:p>
      </dgm:t>
    </dgm:pt>
    <dgm:pt modelId="{699F462B-53AD-4198-82BA-F7A2A89D1EDE}" type="sibTrans" cxnId="{5D3C2E4B-CF98-47D4-A1DE-D0F4B834E6CF}">
      <dgm:prSet/>
      <dgm:spPr/>
      <dgm:t>
        <a:bodyPr/>
        <a:lstStyle/>
        <a:p>
          <a:endParaRPr lang="zh-TW" altLang="en-US"/>
        </a:p>
      </dgm:t>
    </dgm:pt>
    <dgm:pt modelId="{80FEB365-1309-4664-8F84-DD9F6B7E35F9}" type="pres">
      <dgm:prSet presAssocID="{E706D72E-233B-49FC-B8B9-85AACD3456C2}" presName="Name0" presStyleCnt="0">
        <dgm:presLayoutVars>
          <dgm:dir/>
          <dgm:resizeHandles val="exact"/>
        </dgm:presLayoutVars>
      </dgm:prSet>
      <dgm:spPr/>
      <dgm:t>
        <a:bodyPr/>
        <a:lstStyle/>
        <a:p>
          <a:endParaRPr lang="zh-TW" altLang="en-US"/>
        </a:p>
      </dgm:t>
    </dgm:pt>
    <dgm:pt modelId="{F3956B5B-4E4A-44A3-8ED0-B348DBD8DFF3}" type="pres">
      <dgm:prSet presAssocID="{7584F644-BC35-4134-B273-1971DA8C49B2}" presName="Name5" presStyleLbl="vennNode1" presStyleIdx="0" presStyleCnt="9">
        <dgm:presLayoutVars>
          <dgm:bulletEnabled val="1"/>
        </dgm:presLayoutVars>
      </dgm:prSet>
      <dgm:spPr/>
      <dgm:t>
        <a:bodyPr/>
        <a:lstStyle/>
        <a:p>
          <a:endParaRPr lang="zh-TW" altLang="en-US"/>
        </a:p>
      </dgm:t>
    </dgm:pt>
    <dgm:pt modelId="{CD478A70-5DBF-47A0-9F1C-1CE51A34DF5D}" type="pres">
      <dgm:prSet presAssocID="{0A84ECCC-4141-4AA9-82D1-527FB0F85873}" presName="space" presStyleCnt="0"/>
      <dgm:spPr/>
    </dgm:pt>
    <dgm:pt modelId="{CE67F75D-E1CC-470B-B4D0-F7259F5747DC}" type="pres">
      <dgm:prSet presAssocID="{E795DE22-0F22-4607-AA08-67F453A9A667}" presName="Name5" presStyleLbl="vennNode1" presStyleIdx="1" presStyleCnt="9">
        <dgm:presLayoutVars>
          <dgm:bulletEnabled val="1"/>
        </dgm:presLayoutVars>
      </dgm:prSet>
      <dgm:spPr/>
      <dgm:t>
        <a:bodyPr/>
        <a:lstStyle/>
        <a:p>
          <a:endParaRPr lang="zh-TW" altLang="en-US"/>
        </a:p>
      </dgm:t>
    </dgm:pt>
    <dgm:pt modelId="{D639D0A1-521E-4C18-BDD1-7EE20AA4B22B}" type="pres">
      <dgm:prSet presAssocID="{4BA33218-BAAB-4B29-AAE6-13BC8B51B74D}" presName="space" presStyleCnt="0"/>
      <dgm:spPr/>
    </dgm:pt>
    <dgm:pt modelId="{A5401799-37A0-4961-9672-175E7ACFA42E}" type="pres">
      <dgm:prSet presAssocID="{CCFB04C3-4963-4AB1-A77B-FF1B951B9B3F}" presName="Name5" presStyleLbl="vennNode1" presStyleIdx="2" presStyleCnt="9">
        <dgm:presLayoutVars>
          <dgm:bulletEnabled val="1"/>
        </dgm:presLayoutVars>
      </dgm:prSet>
      <dgm:spPr/>
      <dgm:t>
        <a:bodyPr/>
        <a:lstStyle/>
        <a:p>
          <a:endParaRPr lang="zh-TW" altLang="en-US"/>
        </a:p>
      </dgm:t>
    </dgm:pt>
    <dgm:pt modelId="{BE212EA5-B1F4-453A-8F71-6E83E357BA7C}" type="pres">
      <dgm:prSet presAssocID="{699F462B-53AD-4198-82BA-F7A2A89D1EDE}" presName="space" presStyleCnt="0"/>
      <dgm:spPr/>
    </dgm:pt>
    <dgm:pt modelId="{65E480BA-CF2A-4238-9AC6-CB87EA42006F}" type="pres">
      <dgm:prSet presAssocID="{E201C0B1-BA50-49D0-A692-FABB264AA0A6}" presName="Name5" presStyleLbl="vennNode1" presStyleIdx="3" presStyleCnt="9">
        <dgm:presLayoutVars>
          <dgm:bulletEnabled val="1"/>
        </dgm:presLayoutVars>
      </dgm:prSet>
      <dgm:spPr/>
      <dgm:t>
        <a:bodyPr/>
        <a:lstStyle/>
        <a:p>
          <a:endParaRPr lang="zh-TW" altLang="en-US"/>
        </a:p>
      </dgm:t>
    </dgm:pt>
    <dgm:pt modelId="{01175019-613B-40C1-822F-FEDC4AA3EF5A}" type="pres">
      <dgm:prSet presAssocID="{B5DE660D-AB56-478F-9B6B-52A462588F68}" presName="space" presStyleCnt="0"/>
      <dgm:spPr/>
    </dgm:pt>
    <dgm:pt modelId="{870DFD40-C1BB-450F-8FA9-2D91F969836F}" type="pres">
      <dgm:prSet presAssocID="{052D5EC3-90BE-409B-8F66-01748DC67F9A}" presName="Name5" presStyleLbl="vennNode1" presStyleIdx="4" presStyleCnt="9">
        <dgm:presLayoutVars>
          <dgm:bulletEnabled val="1"/>
        </dgm:presLayoutVars>
      </dgm:prSet>
      <dgm:spPr/>
      <dgm:t>
        <a:bodyPr/>
        <a:lstStyle/>
        <a:p>
          <a:endParaRPr lang="zh-TW" altLang="en-US"/>
        </a:p>
      </dgm:t>
    </dgm:pt>
    <dgm:pt modelId="{80C62A25-869D-420E-9821-B404587BEA59}" type="pres">
      <dgm:prSet presAssocID="{183A72E5-5E97-4CBD-A639-09BB8472FB4D}" presName="space" presStyleCnt="0"/>
      <dgm:spPr/>
    </dgm:pt>
    <dgm:pt modelId="{597C4BF4-8444-4C2D-82D1-19D9F4AF4D48}" type="pres">
      <dgm:prSet presAssocID="{83D0119F-6D15-455D-8B54-5E1E95990271}" presName="Name5" presStyleLbl="vennNode1" presStyleIdx="5" presStyleCnt="9">
        <dgm:presLayoutVars>
          <dgm:bulletEnabled val="1"/>
        </dgm:presLayoutVars>
      </dgm:prSet>
      <dgm:spPr/>
      <dgm:t>
        <a:bodyPr/>
        <a:lstStyle/>
        <a:p>
          <a:endParaRPr lang="zh-TW" altLang="en-US"/>
        </a:p>
      </dgm:t>
    </dgm:pt>
    <dgm:pt modelId="{5A28CA64-EF57-458B-AEF3-C65B11C1E40C}" type="pres">
      <dgm:prSet presAssocID="{EA395CB4-6945-47F5-9EF9-2A4150AA1CED}" presName="space" presStyleCnt="0"/>
      <dgm:spPr/>
    </dgm:pt>
    <dgm:pt modelId="{AFCE576F-4711-46D3-B35A-2D4FC2590F38}" type="pres">
      <dgm:prSet presAssocID="{64ED8938-F27B-43D0-8055-A4FF9157D42F}" presName="Name5" presStyleLbl="vennNode1" presStyleIdx="6" presStyleCnt="9">
        <dgm:presLayoutVars>
          <dgm:bulletEnabled val="1"/>
        </dgm:presLayoutVars>
      </dgm:prSet>
      <dgm:spPr/>
      <dgm:t>
        <a:bodyPr/>
        <a:lstStyle/>
        <a:p>
          <a:endParaRPr lang="zh-TW" altLang="en-US"/>
        </a:p>
      </dgm:t>
    </dgm:pt>
    <dgm:pt modelId="{6C70BE25-4498-433D-B60A-C17036FE9122}" type="pres">
      <dgm:prSet presAssocID="{A9689FB9-D2E8-41E5-9E59-6E2A949FC357}" presName="space" presStyleCnt="0"/>
      <dgm:spPr/>
    </dgm:pt>
    <dgm:pt modelId="{78CB68E8-757A-4747-9E9C-3DEB38D8548A}" type="pres">
      <dgm:prSet presAssocID="{4CD689AB-57A9-4D7C-A1F5-AF697EA99987}" presName="Name5" presStyleLbl="vennNode1" presStyleIdx="7" presStyleCnt="9">
        <dgm:presLayoutVars>
          <dgm:bulletEnabled val="1"/>
        </dgm:presLayoutVars>
      </dgm:prSet>
      <dgm:spPr/>
      <dgm:t>
        <a:bodyPr/>
        <a:lstStyle/>
        <a:p>
          <a:endParaRPr lang="zh-TW" altLang="en-US"/>
        </a:p>
      </dgm:t>
    </dgm:pt>
    <dgm:pt modelId="{72B6081B-C809-4BB9-BB55-29511D82F3D0}" type="pres">
      <dgm:prSet presAssocID="{A24B4C62-1B35-4138-80F9-7F82871D9718}" presName="space" presStyleCnt="0"/>
      <dgm:spPr/>
    </dgm:pt>
    <dgm:pt modelId="{576341CA-DEF3-475C-AA8C-41E04A138B84}" type="pres">
      <dgm:prSet presAssocID="{0661FF4F-3554-4CB6-9661-9C9C16BF0B8A}" presName="Name5" presStyleLbl="vennNode1" presStyleIdx="8" presStyleCnt="9">
        <dgm:presLayoutVars>
          <dgm:bulletEnabled val="1"/>
        </dgm:presLayoutVars>
      </dgm:prSet>
      <dgm:spPr/>
      <dgm:t>
        <a:bodyPr/>
        <a:lstStyle/>
        <a:p>
          <a:endParaRPr lang="zh-TW" altLang="en-US"/>
        </a:p>
      </dgm:t>
    </dgm:pt>
  </dgm:ptLst>
  <dgm:cxnLst>
    <dgm:cxn modelId="{0B8EBDD8-C3D4-4C1B-BA7C-BEA18CDEA369}" srcId="{E706D72E-233B-49FC-B8B9-85AACD3456C2}" destId="{0661FF4F-3554-4CB6-9661-9C9C16BF0B8A}" srcOrd="8" destOrd="0" parTransId="{11971249-FD11-4F74-9ACB-B7F8AA33FF79}" sibTransId="{A8C48EE8-805F-4F65-B327-D6F32A0AB645}"/>
    <dgm:cxn modelId="{7F03BE4E-EE71-4294-A8C6-3057F3E49C90}" srcId="{E706D72E-233B-49FC-B8B9-85AACD3456C2}" destId="{4CD689AB-57A9-4D7C-A1F5-AF697EA99987}" srcOrd="7" destOrd="0" parTransId="{6B608227-9B71-4DBC-A43C-CB5E86714758}" sibTransId="{A24B4C62-1B35-4138-80F9-7F82871D9718}"/>
    <dgm:cxn modelId="{E61DA6D3-9AE1-49A6-A4DA-2E4003F490D1}" type="presOf" srcId="{E201C0B1-BA50-49D0-A692-FABB264AA0A6}" destId="{65E480BA-CF2A-4238-9AC6-CB87EA42006F}" srcOrd="0" destOrd="0" presId="urn:microsoft.com/office/officeart/2005/8/layout/venn3"/>
    <dgm:cxn modelId="{D690948A-F9A8-45EF-8B33-50A5515802AF}" type="presOf" srcId="{CCFB04C3-4963-4AB1-A77B-FF1B951B9B3F}" destId="{A5401799-37A0-4961-9672-175E7ACFA42E}" srcOrd="0" destOrd="0" presId="urn:microsoft.com/office/officeart/2005/8/layout/venn3"/>
    <dgm:cxn modelId="{20DA0454-3E31-4AE0-9F76-6A9443B0A7AD}" type="presOf" srcId="{E795DE22-0F22-4607-AA08-67F453A9A667}" destId="{CE67F75D-E1CC-470B-B4D0-F7259F5747DC}" srcOrd="0" destOrd="0" presId="urn:microsoft.com/office/officeart/2005/8/layout/venn3"/>
    <dgm:cxn modelId="{049AAA93-A048-4BB2-B6F5-94920771B84C}" type="presOf" srcId="{E706D72E-233B-49FC-B8B9-85AACD3456C2}" destId="{80FEB365-1309-4664-8F84-DD9F6B7E35F9}" srcOrd="0" destOrd="0" presId="urn:microsoft.com/office/officeart/2005/8/layout/venn3"/>
    <dgm:cxn modelId="{AB1B1BFA-F680-4F8B-A0F1-6BA949D1A5EC}" srcId="{E706D72E-233B-49FC-B8B9-85AACD3456C2}" destId="{64ED8938-F27B-43D0-8055-A4FF9157D42F}" srcOrd="6" destOrd="0" parTransId="{A86749C3-0758-40EF-BF67-59E205E22540}" sibTransId="{A9689FB9-D2E8-41E5-9E59-6E2A949FC357}"/>
    <dgm:cxn modelId="{A27B98CD-8B80-4348-8720-25A460E170BF}" type="presOf" srcId="{0661FF4F-3554-4CB6-9661-9C9C16BF0B8A}" destId="{576341CA-DEF3-475C-AA8C-41E04A138B84}" srcOrd="0" destOrd="0" presId="urn:microsoft.com/office/officeart/2005/8/layout/venn3"/>
    <dgm:cxn modelId="{407865A4-1AAA-469D-A645-F59BAC39A965}" type="presOf" srcId="{7584F644-BC35-4134-B273-1971DA8C49B2}" destId="{F3956B5B-4E4A-44A3-8ED0-B348DBD8DFF3}" srcOrd="0" destOrd="0" presId="urn:microsoft.com/office/officeart/2005/8/layout/venn3"/>
    <dgm:cxn modelId="{97254187-B1B7-466D-9ED8-E1F22A10DE12}" srcId="{E706D72E-233B-49FC-B8B9-85AACD3456C2}" destId="{052D5EC3-90BE-409B-8F66-01748DC67F9A}" srcOrd="4" destOrd="0" parTransId="{077A9BCA-0776-4288-BFA7-01ED17FF77C1}" sibTransId="{183A72E5-5E97-4CBD-A639-09BB8472FB4D}"/>
    <dgm:cxn modelId="{8DA16A4C-0306-42E4-84B2-05B78356F441}" srcId="{E706D72E-233B-49FC-B8B9-85AACD3456C2}" destId="{83D0119F-6D15-455D-8B54-5E1E95990271}" srcOrd="5" destOrd="0" parTransId="{3DCF81CF-FE4E-469C-8755-417596FB2166}" sibTransId="{EA395CB4-6945-47F5-9EF9-2A4150AA1CED}"/>
    <dgm:cxn modelId="{C2107E29-5AC5-4198-89A3-B069B96820E9}" type="presOf" srcId="{83D0119F-6D15-455D-8B54-5E1E95990271}" destId="{597C4BF4-8444-4C2D-82D1-19D9F4AF4D48}" srcOrd="0" destOrd="0" presId="urn:microsoft.com/office/officeart/2005/8/layout/venn3"/>
    <dgm:cxn modelId="{E1981EE7-CF4B-461C-A8FC-C49A9BD6F283}" srcId="{E706D72E-233B-49FC-B8B9-85AACD3456C2}" destId="{7584F644-BC35-4134-B273-1971DA8C49B2}" srcOrd="0" destOrd="0" parTransId="{53909C58-A8F4-4B7C-9A15-39CD43DB30A1}" sibTransId="{0A84ECCC-4141-4AA9-82D1-527FB0F85873}"/>
    <dgm:cxn modelId="{DE0C4BB3-2E83-45E6-9A95-A8213FD87375}" srcId="{E706D72E-233B-49FC-B8B9-85AACD3456C2}" destId="{E795DE22-0F22-4607-AA08-67F453A9A667}" srcOrd="1" destOrd="0" parTransId="{B2A982E2-7C3B-4CC4-9ED7-144D86F07A6A}" sibTransId="{4BA33218-BAAB-4B29-AAE6-13BC8B51B74D}"/>
    <dgm:cxn modelId="{5D3C2E4B-CF98-47D4-A1DE-D0F4B834E6CF}" srcId="{E706D72E-233B-49FC-B8B9-85AACD3456C2}" destId="{CCFB04C3-4963-4AB1-A77B-FF1B951B9B3F}" srcOrd="2" destOrd="0" parTransId="{6ADBD76D-EE47-45C5-BFFE-616501BF0F25}" sibTransId="{699F462B-53AD-4198-82BA-F7A2A89D1EDE}"/>
    <dgm:cxn modelId="{A8141E2F-6A40-494C-9123-AB50CF8AA5BA}" type="presOf" srcId="{4CD689AB-57A9-4D7C-A1F5-AF697EA99987}" destId="{78CB68E8-757A-4747-9E9C-3DEB38D8548A}" srcOrd="0" destOrd="0" presId="urn:microsoft.com/office/officeart/2005/8/layout/venn3"/>
    <dgm:cxn modelId="{C1054A86-F199-457C-A9B8-0D0C40B3E256}" type="presOf" srcId="{052D5EC3-90BE-409B-8F66-01748DC67F9A}" destId="{870DFD40-C1BB-450F-8FA9-2D91F969836F}" srcOrd="0" destOrd="0" presId="urn:microsoft.com/office/officeart/2005/8/layout/venn3"/>
    <dgm:cxn modelId="{739B5ACE-2B01-4C84-92CE-57153EAB20F4}" type="presOf" srcId="{64ED8938-F27B-43D0-8055-A4FF9157D42F}" destId="{AFCE576F-4711-46D3-B35A-2D4FC2590F38}" srcOrd="0" destOrd="0" presId="urn:microsoft.com/office/officeart/2005/8/layout/venn3"/>
    <dgm:cxn modelId="{D4133459-4EAD-416C-9A92-69CF0242DA12}" srcId="{E706D72E-233B-49FC-B8B9-85AACD3456C2}" destId="{E201C0B1-BA50-49D0-A692-FABB264AA0A6}" srcOrd="3" destOrd="0" parTransId="{74C424DC-FDA5-4301-B1F8-35494D705AA5}" sibTransId="{B5DE660D-AB56-478F-9B6B-52A462588F68}"/>
    <dgm:cxn modelId="{261799F1-285D-4405-AA02-0FBF50DA5AF8}" type="presParOf" srcId="{80FEB365-1309-4664-8F84-DD9F6B7E35F9}" destId="{F3956B5B-4E4A-44A3-8ED0-B348DBD8DFF3}" srcOrd="0" destOrd="0" presId="urn:microsoft.com/office/officeart/2005/8/layout/venn3"/>
    <dgm:cxn modelId="{ABF1E780-4AFE-4F68-9460-65FA0BE5CAF9}" type="presParOf" srcId="{80FEB365-1309-4664-8F84-DD9F6B7E35F9}" destId="{CD478A70-5DBF-47A0-9F1C-1CE51A34DF5D}" srcOrd="1" destOrd="0" presId="urn:microsoft.com/office/officeart/2005/8/layout/venn3"/>
    <dgm:cxn modelId="{12CF6697-6256-4A0C-B2B2-C5F4C3117B0B}" type="presParOf" srcId="{80FEB365-1309-4664-8F84-DD9F6B7E35F9}" destId="{CE67F75D-E1CC-470B-B4D0-F7259F5747DC}" srcOrd="2" destOrd="0" presId="urn:microsoft.com/office/officeart/2005/8/layout/venn3"/>
    <dgm:cxn modelId="{3E302219-DC0C-45AA-92D1-3F30D03EFE3E}" type="presParOf" srcId="{80FEB365-1309-4664-8F84-DD9F6B7E35F9}" destId="{D639D0A1-521E-4C18-BDD1-7EE20AA4B22B}" srcOrd="3" destOrd="0" presId="urn:microsoft.com/office/officeart/2005/8/layout/venn3"/>
    <dgm:cxn modelId="{8739C13B-3423-4F41-8F1C-A39EFFF1C789}" type="presParOf" srcId="{80FEB365-1309-4664-8F84-DD9F6B7E35F9}" destId="{A5401799-37A0-4961-9672-175E7ACFA42E}" srcOrd="4" destOrd="0" presId="urn:microsoft.com/office/officeart/2005/8/layout/venn3"/>
    <dgm:cxn modelId="{C10B83AD-F7AA-4779-873E-F8D358BE68ED}" type="presParOf" srcId="{80FEB365-1309-4664-8F84-DD9F6B7E35F9}" destId="{BE212EA5-B1F4-453A-8F71-6E83E357BA7C}" srcOrd="5" destOrd="0" presId="urn:microsoft.com/office/officeart/2005/8/layout/venn3"/>
    <dgm:cxn modelId="{4A49A201-F6B4-41CB-8579-97D2A76C4059}" type="presParOf" srcId="{80FEB365-1309-4664-8F84-DD9F6B7E35F9}" destId="{65E480BA-CF2A-4238-9AC6-CB87EA42006F}" srcOrd="6" destOrd="0" presId="urn:microsoft.com/office/officeart/2005/8/layout/venn3"/>
    <dgm:cxn modelId="{F94A6947-C158-488A-91A2-4B61C751EDE5}" type="presParOf" srcId="{80FEB365-1309-4664-8F84-DD9F6B7E35F9}" destId="{01175019-613B-40C1-822F-FEDC4AA3EF5A}" srcOrd="7" destOrd="0" presId="urn:microsoft.com/office/officeart/2005/8/layout/venn3"/>
    <dgm:cxn modelId="{DA208935-DB6B-4DFA-8EBD-FB579029C610}" type="presParOf" srcId="{80FEB365-1309-4664-8F84-DD9F6B7E35F9}" destId="{870DFD40-C1BB-450F-8FA9-2D91F969836F}" srcOrd="8" destOrd="0" presId="urn:microsoft.com/office/officeart/2005/8/layout/venn3"/>
    <dgm:cxn modelId="{86A04BC0-BA79-4142-8E98-18F0B792672D}" type="presParOf" srcId="{80FEB365-1309-4664-8F84-DD9F6B7E35F9}" destId="{80C62A25-869D-420E-9821-B404587BEA59}" srcOrd="9" destOrd="0" presId="urn:microsoft.com/office/officeart/2005/8/layout/venn3"/>
    <dgm:cxn modelId="{689C9FE6-F714-4B49-A9E5-8F0D78A44DEB}" type="presParOf" srcId="{80FEB365-1309-4664-8F84-DD9F6B7E35F9}" destId="{597C4BF4-8444-4C2D-82D1-19D9F4AF4D48}" srcOrd="10" destOrd="0" presId="urn:microsoft.com/office/officeart/2005/8/layout/venn3"/>
    <dgm:cxn modelId="{A623B698-9CC1-4940-AD80-652CF7DB8E85}" type="presParOf" srcId="{80FEB365-1309-4664-8F84-DD9F6B7E35F9}" destId="{5A28CA64-EF57-458B-AEF3-C65B11C1E40C}" srcOrd="11" destOrd="0" presId="urn:microsoft.com/office/officeart/2005/8/layout/venn3"/>
    <dgm:cxn modelId="{C8A860EB-8A6E-4AF6-A3AE-C33DF25CCF3B}" type="presParOf" srcId="{80FEB365-1309-4664-8F84-DD9F6B7E35F9}" destId="{AFCE576F-4711-46D3-B35A-2D4FC2590F38}" srcOrd="12" destOrd="0" presId="urn:microsoft.com/office/officeart/2005/8/layout/venn3"/>
    <dgm:cxn modelId="{F1457D85-ADCE-4C78-8C7E-707153E9E767}" type="presParOf" srcId="{80FEB365-1309-4664-8F84-DD9F6B7E35F9}" destId="{6C70BE25-4498-433D-B60A-C17036FE9122}" srcOrd="13" destOrd="0" presId="urn:microsoft.com/office/officeart/2005/8/layout/venn3"/>
    <dgm:cxn modelId="{CAA5B9ED-5581-4D82-856E-D99E4FC0802A}" type="presParOf" srcId="{80FEB365-1309-4664-8F84-DD9F6B7E35F9}" destId="{78CB68E8-757A-4747-9E9C-3DEB38D8548A}" srcOrd="14" destOrd="0" presId="urn:microsoft.com/office/officeart/2005/8/layout/venn3"/>
    <dgm:cxn modelId="{F9F698A4-D47B-4021-8820-145C23821FF9}" type="presParOf" srcId="{80FEB365-1309-4664-8F84-DD9F6B7E35F9}" destId="{72B6081B-C809-4BB9-BB55-29511D82F3D0}" srcOrd="15" destOrd="0" presId="urn:microsoft.com/office/officeart/2005/8/layout/venn3"/>
    <dgm:cxn modelId="{3FF9A45E-16A8-40AE-AE30-7C516776EFA3}" type="presParOf" srcId="{80FEB365-1309-4664-8F84-DD9F6B7E35F9}" destId="{576341CA-DEF3-475C-AA8C-41E04A138B84}" srcOrd="16" destOrd="0" presId="urn:microsoft.com/office/officeart/2005/8/layout/venn3"/>
  </dgm:cxnLst>
  <dgm:bg/>
  <dgm:whole/>
  <dgm:extLst>
    <a:ext uri="http://schemas.microsoft.com/office/drawing/2008/diagram">
      <dsp:dataModelExt xmlns:dsp="http://schemas.microsoft.com/office/drawing/2008/diagram" xmlns=""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706D72E-233B-49FC-B8B9-85AACD3456C2}" type="doc">
      <dgm:prSet loTypeId="urn:microsoft.com/office/officeart/2005/8/layout/venn3" loCatId="relationship" qsTypeId="urn:microsoft.com/office/officeart/2005/8/quickstyle/simple4" qsCatId="simple" csTypeId="urn:microsoft.com/office/officeart/2005/8/colors/accent1_2" csCatId="accent1" phldr="1"/>
      <dgm:spPr/>
      <dgm:t>
        <a:bodyPr/>
        <a:lstStyle/>
        <a:p>
          <a:endParaRPr lang="zh-TW" altLang="en-US"/>
        </a:p>
      </dgm:t>
    </dgm:pt>
    <dgm:pt modelId="{7584F644-BC35-4134-B273-1971DA8C49B2}">
      <dgm:prSet custT="1">
        <dgm:style>
          <a:lnRef idx="3">
            <a:schemeClr val="lt1"/>
          </a:lnRef>
          <a:fillRef idx="1">
            <a:schemeClr val="accent6"/>
          </a:fillRef>
          <a:effectRef idx="1">
            <a:schemeClr val="accent6"/>
          </a:effectRef>
          <a:fontRef idx="minor">
            <a:schemeClr val="lt1"/>
          </a:fontRef>
        </dgm:style>
      </dgm:prSet>
      <dgm:spPr/>
      <dgm:t>
        <a:bodyPr/>
        <a:lstStyle/>
        <a:p>
          <a:pPr rtl="0"/>
          <a:r>
            <a:rPr lang="zh-TW" altLang="en-US" sz="2400" b="0" dirty="0" smtClean="0">
              <a:solidFill>
                <a:schemeClr val="tx1"/>
              </a:solidFill>
              <a:latin typeface="標楷體" pitchFamily="65" charset="-120"/>
              <a:ea typeface="標楷體" pitchFamily="65" charset="-120"/>
            </a:rPr>
            <a:t>學校簡介</a:t>
          </a:r>
          <a:endParaRPr lang="zh-TW" altLang="en-US" sz="2400" b="0" dirty="0">
            <a:solidFill>
              <a:schemeClr val="tx1"/>
            </a:solidFill>
            <a:latin typeface="標楷體" pitchFamily="65" charset="-120"/>
            <a:ea typeface="標楷體" pitchFamily="65" charset="-120"/>
          </a:endParaRPr>
        </a:p>
      </dgm:t>
    </dgm:pt>
    <dgm:pt modelId="{53909C58-A8F4-4B7C-9A15-39CD43DB30A1}" type="parTrans" cxnId="{E1981EE7-CF4B-461C-A8FC-C49A9BD6F283}">
      <dgm:prSet/>
      <dgm:spPr/>
      <dgm:t>
        <a:bodyPr/>
        <a:lstStyle/>
        <a:p>
          <a:endParaRPr lang="zh-TW" altLang="en-US" sz="2000"/>
        </a:p>
      </dgm:t>
    </dgm:pt>
    <dgm:pt modelId="{0A84ECCC-4141-4AA9-82D1-527FB0F85873}" type="sibTrans" cxnId="{E1981EE7-CF4B-461C-A8FC-C49A9BD6F283}">
      <dgm:prSet/>
      <dgm:spPr/>
      <dgm:t>
        <a:bodyPr/>
        <a:lstStyle/>
        <a:p>
          <a:endParaRPr lang="zh-TW" altLang="en-US" sz="2000"/>
        </a:p>
      </dgm:t>
    </dgm:pt>
    <dgm:pt modelId="{E795DE22-0F22-4607-AA08-67F453A9A667}">
      <dgm:prSet custT="1"/>
      <dgm:spPr/>
      <dgm:t>
        <a:bodyPr/>
        <a:lstStyle/>
        <a:p>
          <a:pPr rtl="0"/>
          <a:r>
            <a:rPr lang="zh-TW" altLang="en-US" sz="2000" b="0" dirty="0" smtClean="0">
              <a:latin typeface="標楷體" pitchFamily="65" charset="-120"/>
              <a:ea typeface="標楷體" pitchFamily="65" charset="-120"/>
            </a:rPr>
            <a:t>背景分析</a:t>
          </a:r>
          <a:endParaRPr lang="zh-TW" altLang="en-US" sz="2000" dirty="0">
            <a:latin typeface="標楷體" pitchFamily="65" charset="-120"/>
            <a:ea typeface="標楷體" pitchFamily="65" charset="-120"/>
          </a:endParaRPr>
        </a:p>
      </dgm:t>
    </dgm:pt>
    <dgm:pt modelId="{B2A982E2-7C3B-4CC4-9ED7-144D86F07A6A}" type="parTrans" cxnId="{DE0C4BB3-2E83-45E6-9A95-A8213FD87375}">
      <dgm:prSet/>
      <dgm:spPr/>
      <dgm:t>
        <a:bodyPr/>
        <a:lstStyle/>
        <a:p>
          <a:endParaRPr lang="zh-TW" altLang="en-US" sz="2000"/>
        </a:p>
      </dgm:t>
    </dgm:pt>
    <dgm:pt modelId="{4BA33218-BAAB-4B29-AAE6-13BC8B51B74D}" type="sibTrans" cxnId="{DE0C4BB3-2E83-45E6-9A95-A8213FD87375}">
      <dgm:prSet/>
      <dgm:spPr/>
      <dgm:t>
        <a:bodyPr/>
        <a:lstStyle/>
        <a:p>
          <a:endParaRPr lang="zh-TW" altLang="en-US" sz="2000"/>
        </a:p>
      </dgm:t>
    </dgm:pt>
    <dgm:pt modelId="{E201C0B1-BA50-49D0-A692-FABB264AA0A6}">
      <dgm:prSet custT="1"/>
      <dgm:spPr/>
      <dgm:t>
        <a:bodyPr/>
        <a:lstStyle/>
        <a:p>
          <a:pPr rtl="0"/>
          <a:r>
            <a:rPr lang="zh-TW" altLang="en-US" sz="2000" dirty="0" smtClean="0">
              <a:latin typeface="標楷體" pitchFamily="65" charset="-120"/>
              <a:ea typeface="標楷體" pitchFamily="65" charset="-120"/>
            </a:rPr>
            <a:t>課程教學</a:t>
          </a:r>
          <a:endParaRPr lang="zh-TW" altLang="en-US" sz="2000" dirty="0">
            <a:latin typeface="標楷體" pitchFamily="65" charset="-120"/>
            <a:ea typeface="標楷體" pitchFamily="65" charset="-120"/>
          </a:endParaRPr>
        </a:p>
      </dgm:t>
    </dgm:pt>
    <dgm:pt modelId="{74C424DC-FDA5-4301-B1F8-35494D705AA5}" type="parTrans" cxnId="{D4133459-4EAD-416C-9A92-69CF0242DA12}">
      <dgm:prSet/>
      <dgm:spPr/>
      <dgm:t>
        <a:bodyPr/>
        <a:lstStyle/>
        <a:p>
          <a:endParaRPr lang="zh-TW" altLang="en-US" sz="2000"/>
        </a:p>
      </dgm:t>
    </dgm:pt>
    <dgm:pt modelId="{B5DE660D-AB56-478F-9B6B-52A462588F68}" type="sibTrans" cxnId="{D4133459-4EAD-416C-9A92-69CF0242DA12}">
      <dgm:prSet/>
      <dgm:spPr/>
      <dgm:t>
        <a:bodyPr/>
        <a:lstStyle/>
        <a:p>
          <a:endParaRPr lang="zh-TW" altLang="en-US" sz="2000"/>
        </a:p>
      </dgm:t>
    </dgm:pt>
    <dgm:pt modelId="{052D5EC3-90BE-409B-8F66-01748DC67F9A}">
      <dgm:prSet custT="1"/>
      <dgm:spPr/>
      <dgm:t>
        <a:bodyPr/>
        <a:lstStyle/>
        <a:p>
          <a:pPr rtl="0"/>
          <a:r>
            <a:rPr lang="zh-TW" altLang="en-US" sz="2000" dirty="0" smtClean="0">
              <a:latin typeface="標楷體" pitchFamily="65" charset="-120"/>
              <a:ea typeface="標楷體" pitchFamily="65" charset="-120"/>
            </a:rPr>
            <a:t>情境營造</a:t>
          </a:r>
          <a:endParaRPr lang="zh-TW" altLang="en-US" sz="2000" dirty="0">
            <a:latin typeface="標楷體" pitchFamily="65" charset="-120"/>
            <a:ea typeface="標楷體" pitchFamily="65" charset="-120"/>
          </a:endParaRPr>
        </a:p>
      </dgm:t>
    </dgm:pt>
    <dgm:pt modelId="{077A9BCA-0776-4288-BFA7-01ED17FF77C1}" type="parTrans" cxnId="{97254187-B1B7-466D-9ED8-E1F22A10DE12}">
      <dgm:prSet/>
      <dgm:spPr/>
      <dgm:t>
        <a:bodyPr/>
        <a:lstStyle/>
        <a:p>
          <a:endParaRPr lang="zh-TW" altLang="en-US" sz="2000"/>
        </a:p>
      </dgm:t>
    </dgm:pt>
    <dgm:pt modelId="{183A72E5-5E97-4CBD-A639-09BB8472FB4D}" type="sibTrans" cxnId="{97254187-B1B7-466D-9ED8-E1F22A10DE12}">
      <dgm:prSet/>
      <dgm:spPr/>
      <dgm:t>
        <a:bodyPr/>
        <a:lstStyle/>
        <a:p>
          <a:endParaRPr lang="zh-TW" altLang="en-US" sz="2000"/>
        </a:p>
      </dgm:t>
    </dgm:pt>
    <dgm:pt modelId="{83D0119F-6D15-455D-8B54-5E1E95990271}">
      <dgm:prSet custT="1"/>
      <dgm:spPr/>
      <dgm:t>
        <a:bodyPr/>
        <a:lstStyle/>
        <a:p>
          <a:pPr rtl="0"/>
          <a:r>
            <a:rPr lang="zh-TW" altLang="en-US" sz="2000" dirty="0" smtClean="0">
              <a:latin typeface="標楷體" pitchFamily="65" charset="-120"/>
              <a:ea typeface="標楷體" pitchFamily="65" charset="-120"/>
            </a:rPr>
            <a:t>活動規劃</a:t>
          </a:r>
          <a:endParaRPr lang="zh-TW" altLang="en-US" sz="2000" dirty="0">
            <a:latin typeface="標楷體" pitchFamily="65" charset="-120"/>
            <a:ea typeface="標楷體" pitchFamily="65" charset="-120"/>
          </a:endParaRPr>
        </a:p>
      </dgm:t>
    </dgm:pt>
    <dgm:pt modelId="{3DCF81CF-FE4E-469C-8755-417596FB2166}" type="parTrans" cxnId="{8DA16A4C-0306-42E4-84B2-05B78356F441}">
      <dgm:prSet/>
      <dgm:spPr/>
      <dgm:t>
        <a:bodyPr/>
        <a:lstStyle/>
        <a:p>
          <a:endParaRPr lang="zh-TW" altLang="en-US" sz="2000"/>
        </a:p>
      </dgm:t>
    </dgm:pt>
    <dgm:pt modelId="{EA395CB4-6945-47F5-9EF9-2A4150AA1CED}" type="sibTrans" cxnId="{8DA16A4C-0306-42E4-84B2-05B78356F441}">
      <dgm:prSet/>
      <dgm:spPr/>
      <dgm:t>
        <a:bodyPr/>
        <a:lstStyle/>
        <a:p>
          <a:endParaRPr lang="zh-TW" altLang="en-US" sz="2000"/>
        </a:p>
      </dgm:t>
    </dgm:pt>
    <dgm:pt modelId="{64ED8938-F27B-43D0-8055-A4FF9157D42F}">
      <dgm:prSet custT="1"/>
      <dgm:spPr/>
      <dgm:t>
        <a:bodyPr/>
        <a:lstStyle/>
        <a:p>
          <a:pPr rtl="0"/>
          <a:r>
            <a:rPr lang="zh-TW" altLang="en-US" sz="2000" dirty="0" smtClean="0">
              <a:latin typeface="標楷體" pitchFamily="65" charset="-120"/>
              <a:ea typeface="標楷體" pitchFamily="65" charset="-120"/>
            </a:rPr>
            <a:t>閱讀書目</a:t>
          </a:r>
          <a:endParaRPr lang="zh-TW" altLang="en-US" sz="2000" dirty="0">
            <a:latin typeface="標楷體" pitchFamily="65" charset="-120"/>
            <a:ea typeface="標楷體" pitchFamily="65" charset="-120"/>
          </a:endParaRPr>
        </a:p>
      </dgm:t>
    </dgm:pt>
    <dgm:pt modelId="{A86749C3-0758-40EF-BF67-59E205E22540}" type="parTrans" cxnId="{AB1B1BFA-F680-4F8B-A0F1-6BA949D1A5EC}">
      <dgm:prSet/>
      <dgm:spPr/>
      <dgm:t>
        <a:bodyPr/>
        <a:lstStyle/>
        <a:p>
          <a:endParaRPr lang="zh-TW" altLang="en-US" sz="2000"/>
        </a:p>
      </dgm:t>
    </dgm:pt>
    <dgm:pt modelId="{A9689FB9-D2E8-41E5-9E59-6E2A949FC357}" type="sibTrans" cxnId="{AB1B1BFA-F680-4F8B-A0F1-6BA949D1A5EC}">
      <dgm:prSet/>
      <dgm:spPr/>
      <dgm:t>
        <a:bodyPr/>
        <a:lstStyle/>
        <a:p>
          <a:endParaRPr lang="zh-TW" altLang="en-US" sz="2000"/>
        </a:p>
      </dgm:t>
    </dgm:pt>
    <dgm:pt modelId="{4CD689AB-57A9-4D7C-A1F5-AF697EA99987}">
      <dgm:prSet custT="1"/>
      <dgm:spPr/>
      <dgm:t>
        <a:bodyPr/>
        <a:lstStyle/>
        <a:p>
          <a:pPr rtl="0"/>
          <a:r>
            <a:rPr lang="zh-TW" altLang="en-US" sz="2000" dirty="0" smtClean="0">
              <a:latin typeface="標楷體" pitchFamily="65" charset="-120"/>
              <a:ea typeface="標楷體" pitchFamily="65" charset="-120"/>
            </a:rPr>
            <a:t>多元文化</a:t>
          </a:r>
          <a:endParaRPr lang="zh-TW" altLang="en-US" sz="2000" dirty="0">
            <a:latin typeface="標楷體" pitchFamily="65" charset="-120"/>
            <a:ea typeface="標楷體" pitchFamily="65" charset="-120"/>
          </a:endParaRPr>
        </a:p>
      </dgm:t>
    </dgm:pt>
    <dgm:pt modelId="{6B608227-9B71-4DBC-A43C-CB5E86714758}" type="parTrans" cxnId="{7F03BE4E-EE71-4294-A8C6-3057F3E49C90}">
      <dgm:prSet/>
      <dgm:spPr/>
      <dgm:t>
        <a:bodyPr/>
        <a:lstStyle/>
        <a:p>
          <a:endParaRPr lang="zh-TW" altLang="en-US" sz="2000"/>
        </a:p>
      </dgm:t>
    </dgm:pt>
    <dgm:pt modelId="{A24B4C62-1B35-4138-80F9-7F82871D9718}" type="sibTrans" cxnId="{7F03BE4E-EE71-4294-A8C6-3057F3E49C90}">
      <dgm:prSet/>
      <dgm:spPr/>
      <dgm:t>
        <a:bodyPr/>
        <a:lstStyle/>
        <a:p>
          <a:endParaRPr lang="zh-TW" altLang="en-US" sz="2000"/>
        </a:p>
      </dgm:t>
    </dgm:pt>
    <dgm:pt modelId="{0661FF4F-3554-4CB6-9661-9C9C16BF0B8A}">
      <dgm:prSet custT="1"/>
      <dgm:spPr/>
      <dgm:t>
        <a:bodyPr/>
        <a:lstStyle/>
        <a:p>
          <a:pPr rtl="0"/>
          <a:r>
            <a:rPr lang="zh-TW" altLang="en-US" sz="2000" dirty="0" smtClean="0">
              <a:latin typeface="標楷體" pitchFamily="65" charset="-120"/>
              <a:ea typeface="標楷體" pitchFamily="65" charset="-120"/>
            </a:rPr>
            <a:t>省思展望</a:t>
          </a:r>
          <a:endParaRPr lang="zh-TW" altLang="en-US" sz="2000" dirty="0">
            <a:latin typeface="標楷體" pitchFamily="65" charset="-120"/>
            <a:ea typeface="標楷體" pitchFamily="65" charset="-120"/>
          </a:endParaRPr>
        </a:p>
      </dgm:t>
    </dgm:pt>
    <dgm:pt modelId="{11971249-FD11-4F74-9ACB-B7F8AA33FF79}" type="parTrans" cxnId="{0B8EBDD8-C3D4-4C1B-BA7C-BEA18CDEA369}">
      <dgm:prSet/>
      <dgm:spPr/>
      <dgm:t>
        <a:bodyPr/>
        <a:lstStyle/>
        <a:p>
          <a:endParaRPr lang="zh-TW" altLang="en-US" sz="2000"/>
        </a:p>
      </dgm:t>
    </dgm:pt>
    <dgm:pt modelId="{A8C48EE8-805F-4F65-B327-D6F32A0AB645}" type="sibTrans" cxnId="{0B8EBDD8-C3D4-4C1B-BA7C-BEA18CDEA369}">
      <dgm:prSet/>
      <dgm:spPr/>
      <dgm:t>
        <a:bodyPr/>
        <a:lstStyle/>
        <a:p>
          <a:endParaRPr lang="zh-TW" altLang="en-US" sz="2000"/>
        </a:p>
      </dgm:t>
    </dgm:pt>
    <dgm:pt modelId="{CCFB04C3-4963-4AB1-A77B-FF1B951B9B3F}">
      <dgm:prSet custT="1"/>
      <dgm:spPr/>
      <dgm:t>
        <a:bodyPr/>
        <a:lstStyle/>
        <a:p>
          <a:pPr rtl="0"/>
          <a:r>
            <a:rPr lang="zh-TW" altLang="en-US" sz="2000" dirty="0" smtClean="0">
              <a:latin typeface="標楷體" pitchFamily="65" charset="-120"/>
              <a:ea typeface="標楷體" pitchFamily="65" charset="-120"/>
            </a:rPr>
            <a:t>工作小組</a:t>
          </a:r>
          <a:endParaRPr lang="zh-TW" altLang="en-US" sz="2000" dirty="0">
            <a:latin typeface="標楷體" pitchFamily="65" charset="-120"/>
            <a:ea typeface="標楷體" pitchFamily="65" charset="-120"/>
          </a:endParaRPr>
        </a:p>
      </dgm:t>
    </dgm:pt>
    <dgm:pt modelId="{6ADBD76D-EE47-45C5-BFFE-616501BF0F25}" type="parTrans" cxnId="{5D3C2E4B-CF98-47D4-A1DE-D0F4B834E6CF}">
      <dgm:prSet/>
      <dgm:spPr/>
      <dgm:t>
        <a:bodyPr/>
        <a:lstStyle/>
        <a:p>
          <a:endParaRPr lang="zh-TW" altLang="en-US"/>
        </a:p>
      </dgm:t>
    </dgm:pt>
    <dgm:pt modelId="{699F462B-53AD-4198-82BA-F7A2A89D1EDE}" type="sibTrans" cxnId="{5D3C2E4B-CF98-47D4-A1DE-D0F4B834E6CF}">
      <dgm:prSet/>
      <dgm:spPr/>
      <dgm:t>
        <a:bodyPr/>
        <a:lstStyle/>
        <a:p>
          <a:endParaRPr lang="zh-TW" altLang="en-US"/>
        </a:p>
      </dgm:t>
    </dgm:pt>
    <dgm:pt modelId="{80FEB365-1309-4664-8F84-DD9F6B7E35F9}" type="pres">
      <dgm:prSet presAssocID="{E706D72E-233B-49FC-B8B9-85AACD3456C2}" presName="Name0" presStyleCnt="0">
        <dgm:presLayoutVars>
          <dgm:dir/>
          <dgm:resizeHandles val="exact"/>
        </dgm:presLayoutVars>
      </dgm:prSet>
      <dgm:spPr/>
      <dgm:t>
        <a:bodyPr/>
        <a:lstStyle/>
        <a:p>
          <a:endParaRPr lang="zh-TW" altLang="en-US"/>
        </a:p>
      </dgm:t>
    </dgm:pt>
    <dgm:pt modelId="{F3956B5B-4E4A-44A3-8ED0-B348DBD8DFF3}" type="pres">
      <dgm:prSet presAssocID="{7584F644-BC35-4134-B273-1971DA8C49B2}" presName="Name5" presStyleLbl="vennNode1" presStyleIdx="0" presStyleCnt="9">
        <dgm:presLayoutVars>
          <dgm:bulletEnabled val="1"/>
        </dgm:presLayoutVars>
      </dgm:prSet>
      <dgm:spPr/>
      <dgm:t>
        <a:bodyPr/>
        <a:lstStyle/>
        <a:p>
          <a:endParaRPr lang="zh-TW" altLang="en-US"/>
        </a:p>
      </dgm:t>
    </dgm:pt>
    <dgm:pt modelId="{CD478A70-5DBF-47A0-9F1C-1CE51A34DF5D}" type="pres">
      <dgm:prSet presAssocID="{0A84ECCC-4141-4AA9-82D1-527FB0F85873}" presName="space" presStyleCnt="0"/>
      <dgm:spPr/>
    </dgm:pt>
    <dgm:pt modelId="{CE67F75D-E1CC-470B-B4D0-F7259F5747DC}" type="pres">
      <dgm:prSet presAssocID="{E795DE22-0F22-4607-AA08-67F453A9A667}" presName="Name5" presStyleLbl="vennNode1" presStyleIdx="1" presStyleCnt="9">
        <dgm:presLayoutVars>
          <dgm:bulletEnabled val="1"/>
        </dgm:presLayoutVars>
      </dgm:prSet>
      <dgm:spPr/>
      <dgm:t>
        <a:bodyPr/>
        <a:lstStyle/>
        <a:p>
          <a:endParaRPr lang="zh-TW" altLang="en-US"/>
        </a:p>
      </dgm:t>
    </dgm:pt>
    <dgm:pt modelId="{D639D0A1-521E-4C18-BDD1-7EE20AA4B22B}" type="pres">
      <dgm:prSet presAssocID="{4BA33218-BAAB-4B29-AAE6-13BC8B51B74D}" presName="space" presStyleCnt="0"/>
      <dgm:spPr/>
    </dgm:pt>
    <dgm:pt modelId="{A5401799-37A0-4961-9672-175E7ACFA42E}" type="pres">
      <dgm:prSet presAssocID="{CCFB04C3-4963-4AB1-A77B-FF1B951B9B3F}" presName="Name5" presStyleLbl="vennNode1" presStyleIdx="2" presStyleCnt="9">
        <dgm:presLayoutVars>
          <dgm:bulletEnabled val="1"/>
        </dgm:presLayoutVars>
      </dgm:prSet>
      <dgm:spPr/>
      <dgm:t>
        <a:bodyPr/>
        <a:lstStyle/>
        <a:p>
          <a:endParaRPr lang="zh-TW" altLang="en-US"/>
        </a:p>
      </dgm:t>
    </dgm:pt>
    <dgm:pt modelId="{BE212EA5-B1F4-453A-8F71-6E83E357BA7C}" type="pres">
      <dgm:prSet presAssocID="{699F462B-53AD-4198-82BA-F7A2A89D1EDE}" presName="space" presStyleCnt="0"/>
      <dgm:spPr/>
    </dgm:pt>
    <dgm:pt modelId="{65E480BA-CF2A-4238-9AC6-CB87EA42006F}" type="pres">
      <dgm:prSet presAssocID="{E201C0B1-BA50-49D0-A692-FABB264AA0A6}" presName="Name5" presStyleLbl="vennNode1" presStyleIdx="3" presStyleCnt="9">
        <dgm:presLayoutVars>
          <dgm:bulletEnabled val="1"/>
        </dgm:presLayoutVars>
      </dgm:prSet>
      <dgm:spPr/>
      <dgm:t>
        <a:bodyPr/>
        <a:lstStyle/>
        <a:p>
          <a:endParaRPr lang="zh-TW" altLang="en-US"/>
        </a:p>
      </dgm:t>
    </dgm:pt>
    <dgm:pt modelId="{01175019-613B-40C1-822F-FEDC4AA3EF5A}" type="pres">
      <dgm:prSet presAssocID="{B5DE660D-AB56-478F-9B6B-52A462588F68}" presName="space" presStyleCnt="0"/>
      <dgm:spPr/>
    </dgm:pt>
    <dgm:pt modelId="{870DFD40-C1BB-450F-8FA9-2D91F969836F}" type="pres">
      <dgm:prSet presAssocID="{052D5EC3-90BE-409B-8F66-01748DC67F9A}" presName="Name5" presStyleLbl="vennNode1" presStyleIdx="4" presStyleCnt="9">
        <dgm:presLayoutVars>
          <dgm:bulletEnabled val="1"/>
        </dgm:presLayoutVars>
      </dgm:prSet>
      <dgm:spPr/>
      <dgm:t>
        <a:bodyPr/>
        <a:lstStyle/>
        <a:p>
          <a:endParaRPr lang="zh-TW" altLang="en-US"/>
        </a:p>
      </dgm:t>
    </dgm:pt>
    <dgm:pt modelId="{80C62A25-869D-420E-9821-B404587BEA59}" type="pres">
      <dgm:prSet presAssocID="{183A72E5-5E97-4CBD-A639-09BB8472FB4D}" presName="space" presStyleCnt="0"/>
      <dgm:spPr/>
    </dgm:pt>
    <dgm:pt modelId="{597C4BF4-8444-4C2D-82D1-19D9F4AF4D48}" type="pres">
      <dgm:prSet presAssocID="{83D0119F-6D15-455D-8B54-5E1E95990271}" presName="Name5" presStyleLbl="vennNode1" presStyleIdx="5" presStyleCnt="9">
        <dgm:presLayoutVars>
          <dgm:bulletEnabled val="1"/>
        </dgm:presLayoutVars>
      </dgm:prSet>
      <dgm:spPr/>
      <dgm:t>
        <a:bodyPr/>
        <a:lstStyle/>
        <a:p>
          <a:endParaRPr lang="zh-TW" altLang="en-US"/>
        </a:p>
      </dgm:t>
    </dgm:pt>
    <dgm:pt modelId="{5A28CA64-EF57-458B-AEF3-C65B11C1E40C}" type="pres">
      <dgm:prSet presAssocID="{EA395CB4-6945-47F5-9EF9-2A4150AA1CED}" presName="space" presStyleCnt="0"/>
      <dgm:spPr/>
    </dgm:pt>
    <dgm:pt modelId="{AFCE576F-4711-46D3-B35A-2D4FC2590F38}" type="pres">
      <dgm:prSet presAssocID="{64ED8938-F27B-43D0-8055-A4FF9157D42F}" presName="Name5" presStyleLbl="vennNode1" presStyleIdx="6" presStyleCnt="9">
        <dgm:presLayoutVars>
          <dgm:bulletEnabled val="1"/>
        </dgm:presLayoutVars>
      </dgm:prSet>
      <dgm:spPr/>
      <dgm:t>
        <a:bodyPr/>
        <a:lstStyle/>
        <a:p>
          <a:endParaRPr lang="zh-TW" altLang="en-US"/>
        </a:p>
      </dgm:t>
    </dgm:pt>
    <dgm:pt modelId="{6C70BE25-4498-433D-B60A-C17036FE9122}" type="pres">
      <dgm:prSet presAssocID="{A9689FB9-D2E8-41E5-9E59-6E2A949FC357}" presName="space" presStyleCnt="0"/>
      <dgm:spPr/>
    </dgm:pt>
    <dgm:pt modelId="{78CB68E8-757A-4747-9E9C-3DEB38D8548A}" type="pres">
      <dgm:prSet presAssocID="{4CD689AB-57A9-4D7C-A1F5-AF697EA99987}" presName="Name5" presStyleLbl="vennNode1" presStyleIdx="7" presStyleCnt="9">
        <dgm:presLayoutVars>
          <dgm:bulletEnabled val="1"/>
        </dgm:presLayoutVars>
      </dgm:prSet>
      <dgm:spPr/>
      <dgm:t>
        <a:bodyPr/>
        <a:lstStyle/>
        <a:p>
          <a:endParaRPr lang="zh-TW" altLang="en-US"/>
        </a:p>
      </dgm:t>
    </dgm:pt>
    <dgm:pt modelId="{72B6081B-C809-4BB9-BB55-29511D82F3D0}" type="pres">
      <dgm:prSet presAssocID="{A24B4C62-1B35-4138-80F9-7F82871D9718}" presName="space" presStyleCnt="0"/>
      <dgm:spPr/>
    </dgm:pt>
    <dgm:pt modelId="{576341CA-DEF3-475C-AA8C-41E04A138B84}" type="pres">
      <dgm:prSet presAssocID="{0661FF4F-3554-4CB6-9661-9C9C16BF0B8A}" presName="Name5" presStyleLbl="vennNode1" presStyleIdx="8" presStyleCnt="9">
        <dgm:presLayoutVars>
          <dgm:bulletEnabled val="1"/>
        </dgm:presLayoutVars>
      </dgm:prSet>
      <dgm:spPr/>
      <dgm:t>
        <a:bodyPr/>
        <a:lstStyle/>
        <a:p>
          <a:endParaRPr lang="zh-TW" altLang="en-US"/>
        </a:p>
      </dgm:t>
    </dgm:pt>
  </dgm:ptLst>
  <dgm:cxnLst>
    <dgm:cxn modelId="{FFBDEBAC-E1DE-4EB2-99E4-7D4BBD08761F}" type="presOf" srcId="{0661FF4F-3554-4CB6-9661-9C9C16BF0B8A}" destId="{576341CA-DEF3-475C-AA8C-41E04A138B84}" srcOrd="0" destOrd="0" presId="urn:microsoft.com/office/officeart/2005/8/layout/venn3"/>
    <dgm:cxn modelId="{0B8EBDD8-C3D4-4C1B-BA7C-BEA18CDEA369}" srcId="{E706D72E-233B-49FC-B8B9-85AACD3456C2}" destId="{0661FF4F-3554-4CB6-9661-9C9C16BF0B8A}" srcOrd="8" destOrd="0" parTransId="{11971249-FD11-4F74-9ACB-B7F8AA33FF79}" sibTransId="{A8C48EE8-805F-4F65-B327-D6F32A0AB645}"/>
    <dgm:cxn modelId="{7F03BE4E-EE71-4294-A8C6-3057F3E49C90}" srcId="{E706D72E-233B-49FC-B8B9-85AACD3456C2}" destId="{4CD689AB-57A9-4D7C-A1F5-AF697EA99987}" srcOrd="7" destOrd="0" parTransId="{6B608227-9B71-4DBC-A43C-CB5E86714758}" sibTransId="{A24B4C62-1B35-4138-80F9-7F82871D9718}"/>
    <dgm:cxn modelId="{591BD3D0-0070-4983-91AC-9FD8C81DB783}" type="presOf" srcId="{052D5EC3-90BE-409B-8F66-01748DC67F9A}" destId="{870DFD40-C1BB-450F-8FA9-2D91F969836F}" srcOrd="0" destOrd="0" presId="urn:microsoft.com/office/officeart/2005/8/layout/venn3"/>
    <dgm:cxn modelId="{AEF3A3EF-973F-41EB-BAF7-23BD12DAE13A}" type="presOf" srcId="{4CD689AB-57A9-4D7C-A1F5-AF697EA99987}" destId="{78CB68E8-757A-4747-9E9C-3DEB38D8548A}" srcOrd="0" destOrd="0" presId="urn:microsoft.com/office/officeart/2005/8/layout/venn3"/>
    <dgm:cxn modelId="{930C4CF6-B672-4F90-ACB2-6C8249593793}" type="presOf" srcId="{64ED8938-F27B-43D0-8055-A4FF9157D42F}" destId="{AFCE576F-4711-46D3-B35A-2D4FC2590F38}" srcOrd="0" destOrd="0" presId="urn:microsoft.com/office/officeart/2005/8/layout/venn3"/>
    <dgm:cxn modelId="{A62F557E-3C4A-4A79-8ED4-7CAEA61A3460}" type="presOf" srcId="{CCFB04C3-4963-4AB1-A77B-FF1B951B9B3F}" destId="{A5401799-37A0-4961-9672-175E7ACFA42E}" srcOrd="0" destOrd="0" presId="urn:microsoft.com/office/officeart/2005/8/layout/venn3"/>
    <dgm:cxn modelId="{AB1B1BFA-F680-4F8B-A0F1-6BA949D1A5EC}" srcId="{E706D72E-233B-49FC-B8B9-85AACD3456C2}" destId="{64ED8938-F27B-43D0-8055-A4FF9157D42F}" srcOrd="6" destOrd="0" parTransId="{A86749C3-0758-40EF-BF67-59E205E22540}" sibTransId="{A9689FB9-D2E8-41E5-9E59-6E2A949FC357}"/>
    <dgm:cxn modelId="{97254187-B1B7-466D-9ED8-E1F22A10DE12}" srcId="{E706D72E-233B-49FC-B8B9-85AACD3456C2}" destId="{052D5EC3-90BE-409B-8F66-01748DC67F9A}" srcOrd="4" destOrd="0" parTransId="{077A9BCA-0776-4288-BFA7-01ED17FF77C1}" sibTransId="{183A72E5-5E97-4CBD-A639-09BB8472FB4D}"/>
    <dgm:cxn modelId="{A077CC4E-BBFF-4E53-9623-7B136650C85E}" type="presOf" srcId="{E795DE22-0F22-4607-AA08-67F453A9A667}" destId="{CE67F75D-E1CC-470B-B4D0-F7259F5747DC}" srcOrd="0" destOrd="0" presId="urn:microsoft.com/office/officeart/2005/8/layout/venn3"/>
    <dgm:cxn modelId="{8DA16A4C-0306-42E4-84B2-05B78356F441}" srcId="{E706D72E-233B-49FC-B8B9-85AACD3456C2}" destId="{83D0119F-6D15-455D-8B54-5E1E95990271}" srcOrd="5" destOrd="0" parTransId="{3DCF81CF-FE4E-469C-8755-417596FB2166}" sibTransId="{EA395CB4-6945-47F5-9EF9-2A4150AA1CED}"/>
    <dgm:cxn modelId="{E1981EE7-CF4B-461C-A8FC-C49A9BD6F283}" srcId="{E706D72E-233B-49FC-B8B9-85AACD3456C2}" destId="{7584F644-BC35-4134-B273-1971DA8C49B2}" srcOrd="0" destOrd="0" parTransId="{53909C58-A8F4-4B7C-9A15-39CD43DB30A1}" sibTransId="{0A84ECCC-4141-4AA9-82D1-527FB0F85873}"/>
    <dgm:cxn modelId="{24340045-1580-4FC9-8B17-33CD8338A2E2}" type="presOf" srcId="{E201C0B1-BA50-49D0-A692-FABB264AA0A6}" destId="{65E480BA-CF2A-4238-9AC6-CB87EA42006F}" srcOrd="0" destOrd="0" presId="urn:microsoft.com/office/officeart/2005/8/layout/venn3"/>
    <dgm:cxn modelId="{DE0C4BB3-2E83-45E6-9A95-A8213FD87375}" srcId="{E706D72E-233B-49FC-B8B9-85AACD3456C2}" destId="{E795DE22-0F22-4607-AA08-67F453A9A667}" srcOrd="1" destOrd="0" parTransId="{B2A982E2-7C3B-4CC4-9ED7-144D86F07A6A}" sibTransId="{4BA33218-BAAB-4B29-AAE6-13BC8B51B74D}"/>
    <dgm:cxn modelId="{7B355F07-C48D-4556-B075-E31D5A31352F}" type="presOf" srcId="{83D0119F-6D15-455D-8B54-5E1E95990271}" destId="{597C4BF4-8444-4C2D-82D1-19D9F4AF4D48}" srcOrd="0" destOrd="0" presId="urn:microsoft.com/office/officeart/2005/8/layout/venn3"/>
    <dgm:cxn modelId="{C6540D8A-C93E-4706-9CFB-FBB59B2BE564}" type="presOf" srcId="{7584F644-BC35-4134-B273-1971DA8C49B2}" destId="{F3956B5B-4E4A-44A3-8ED0-B348DBD8DFF3}" srcOrd="0" destOrd="0" presId="urn:microsoft.com/office/officeart/2005/8/layout/venn3"/>
    <dgm:cxn modelId="{5D3C2E4B-CF98-47D4-A1DE-D0F4B834E6CF}" srcId="{E706D72E-233B-49FC-B8B9-85AACD3456C2}" destId="{CCFB04C3-4963-4AB1-A77B-FF1B951B9B3F}" srcOrd="2" destOrd="0" parTransId="{6ADBD76D-EE47-45C5-BFFE-616501BF0F25}" sibTransId="{699F462B-53AD-4198-82BA-F7A2A89D1EDE}"/>
    <dgm:cxn modelId="{48D391C6-9C8A-4338-ACA4-B8D320E356B9}" type="presOf" srcId="{E706D72E-233B-49FC-B8B9-85AACD3456C2}" destId="{80FEB365-1309-4664-8F84-DD9F6B7E35F9}" srcOrd="0" destOrd="0" presId="urn:microsoft.com/office/officeart/2005/8/layout/venn3"/>
    <dgm:cxn modelId="{D4133459-4EAD-416C-9A92-69CF0242DA12}" srcId="{E706D72E-233B-49FC-B8B9-85AACD3456C2}" destId="{E201C0B1-BA50-49D0-A692-FABB264AA0A6}" srcOrd="3" destOrd="0" parTransId="{74C424DC-FDA5-4301-B1F8-35494D705AA5}" sibTransId="{B5DE660D-AB56-478F-9B6B-52A462588F68}"/>
    <dgm:cxn modelId="{C66FF7EE-1B07-4DFA-8966-F8160BDE0F01}" type="presParOf" srcId="{80FEB365-1309-4664-8F84-DD9F6B7E35F9}" destId="{F3956B5B-4E4A-44A3-8ED0-B348DBD8DFF3}" srcOrd="0" destOrd="0" presId="urn:microsoft.com/office/officeart/2005/8/layout/venn3"/>
    <dgm:cxn modelId="{D896AF98-6228-4EB4-83AD-F0612ED6FC67}" type="presParOf" srcId="{80FEB365-1309-4664-8F84-DD9F6B7E35F9}" destId="{CD478A70-5DBF-47A0-9F1C-1CE51A34DF5D}" srcOrd="1" destOrd="0" presId="urn:microsoft.com/office/officeart/2005/8/layout/venn3"/>
    <dgm:cxn modelId="{9C2A80F6-2FA7-4616-B142-CDA44D192E78}" type="presParOf" srcId="{80FEB365-1309-4664-8F84-DD9F6B7E35F9}" destId="{CE67F75D-E1CC-470B-B4D0-F7259F5747DC}" srcOrd="2" destOrd="0" presId="urn:microsoft.com/office/officeart/2005/8/layout/venn3"/>
    <dgm:cxn modelId="{2DAEB91A-3D34-470B-86BA-7B93E2348AE1}" type="presParOf" srcId="{80FEB365-1309-4664-8F84-DD9F6B7E35F9}" destId="{D639D0A1-521E-4C18-BDD1-7EE20AA4B22B}" srcOrd="3" destOrd="0" presId="urn:microsoft.com/office/officeart/2005/8/layout/venn3"/>
    <dgm:cxn modelId="{5C386A55-E84B-4A13-980F-AC8C8484A336}" type="presParOf" srcId="{80FEB365-1309-4664-8F84-DD9F6B7E35F9}" destId="{A5401799-37A0-4961-9672-175E7ACFA42E}" srcOrd="4" destOrd="0" presId="urn:microsoft.com/office/officeart/2005/8/layout/venn3"/>
    <dgm:cxn modelId="{FA7A886E-15C8-4555-942F-03D4BBAE81EE}" type="presParOf" srcId="{80FEB365-1309-4664-8F84-DD9F6B7E35F9}" destId="{BE212EA5-B1F4-453A-8F71-6E83E357BA7C}" srcOrd="5" destOrd="0" presId="urn:microsoft.com/office/officeart/2005/8/layout/venn3"/>
    <dgm:cxn modelId="{AC11E4E6-BC10-4200-BAEF-60F42C5256D4}" type="presParOf" srcId="{80FEB365-1309-4664-8F84-DD9F6B7E35F9}" destId="{65E480BA-CF2A-4238-9AC6-CB87EA42006F}" srcOrd="6" destOrd="0" presId="urn:microsoft.com/office/officeart/2005/8/layout/venn3"/>
    <dgm:cxn modelId="{8EE44509-4479-4253-9DDE-46C51AFCFF69}" type="presParOf" srcId="{80FEB365-1309-4664-8F84-DD9F6B7E35F9}" destId="{01175019-613B-40C1-822F-FEDC4AA3EF5A}" srcOrd="7" destOrd="0" presId="urn:microsoft.com/office/officeart/2005/8/layout/venn3"/>
    <dgm:cxn modelId="{5C878C91-79E4-4A59-98F2-34063B3C2FD4}" type="presParOf" srcId="{80FEB365-1309-4664-8F84-DD9F6B7E35F9}" destId="{870DFD40-C1BB-450F-8FA9-2D91F969836F}" srcOrd="8" destOrd="0" presId="urn:microsoft.com/office/officeart/2005/8/layout/venn3"/>
    <dgm:cxn modelId="{3F7CCDF6-030B-447D-AF27-311A077397CE}" type="presParOf" srcId="{80FEB365-1309-4664-8F84-DD9F6B7E35F9}" destId="{80C62A25-869D-420E-9821-B404587BEA59}" srcOrd="9" destOrd="0" presId="urn:microsoft.com/office/officeart/2005/8/layout/venn3"/>
    <dgm:cxn modelId="{3B967035-3010-4E72-A3DE-26E3D635D78D}" type="presParOf" srcId="{80FEB365-1309-4664-8F84-DD9F6B7E35F9}" destId="{597C4BF4-8444-4C2D-82D1-19D9F4AF4D48}" srcOrd="10" destOrd="0" presId="urn:microsoft.com/office/officeart/2005/8/layout/venn3"/>
    <dgm:cxn modelId="{09F7D05E-4F00-4506-8FBA-C775288DA175}" type="presParOf" srcId="{80FEB365-1309-4664-8F84-DD9F6B7E35F9}" destId="{5A28CA64-EF57-458B-AEF3-C65B11C1E40C}" srcOrd="11" destOrd="0" presId="urn:microsoft.com/office/officeart/2005/8/layout/venn3"/>
    <dgm:cxn modelId="{81A64834-8C63-4DBC-9155-C3C3A6D328ED}" type="presParOf" srcId="{80FEB365-1309-4664-8F84-DD9F6B7E35F9}" destId="{AFCE576F-4711-46D3-B35A-2D4FC2590F38}" srcOrd="12" destOrd="0" presId="urn:microsoft.com/office/officeart/2005/8/layout/venn3"/>
    <dgm:cxn modelId="{02918F6D-2AAE-4BA1-8F75-ACA070BB8A36}" type="presParOf" srcId="{80FEB365-1309-4664-8F84-DD9F6B7E35F9}" destId="{6C70BE25-4498-433D-B60A-C17036FE9122}" srcOrd="13" destOrd="0" presId="urn:microsoft.com/office/officeart/2005/8/layout/venn3"/>
    <dgm:cxn modelId="{A5EBC1CC-773A-4343-8A26-EE5145EFFBE6}" type="presParOf" srcId="{80FEB365-1309-4664-8F84-DD9F6B7E35F9}" destId="{78CB68E8-757A-4747-9E9C-3DEB38D8548A}" srcOrd="14" destOrd="0" presId="urn:microsoft.com/office/officeart/2005/8/layout/venn3"/>
    <dgm:cxn modelId="{C434E8D4-4BFA-4854-9981-A3C26A188DE2}" type="presParOf" srcId="{80FEB365-1309-4664-8F84-DD9F6B7E35F9}" destId="{72B6081B-C809-4BB9-BB55-29511D82F3D0}" srcOrd="15" destOrd="0" presId="urn:microsoft.com/office/officeart/2005/8/layout/venn3"/>
    <dgm:cxn modelId="{EC65C538-4153-469F-B069-7432790548E2}" type="presParOf" srcId="{80FEB365-1309-4664-8F84-DD9F6B7E35F9}" destId="{576341CA-DEF3-475C-AA8C-41E04A138B84}" srcOrd="16" destOrd="0" presId="urn:microsoft.com/office/officeart/2005/8/layout/venn3"/>
  </dgm:cxnLst>
  <dgm:bg/>
  <dgm:whole/>
  <dgm:extLst>
    <a:ext uri="http://schemas.microsoft.com/office/drawing/2008/diagram">
      <dsp:dataModelExt xmlns:dsp="http://schemas.microsoft.com/office/drawing/2008/diagram" xmlns=""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706D72E-233B-49FC-B8B9-85AACD3456C2}" type="doc">
      <dgm:prSet loTypeId="urn:microsoft.com/office/officeart/2005/8/layout/venn3" loCatId="relationship" qsTypeId="urn:microsoft.com/office/officeart/2005/8/quickstyle/simple4" qsCatId="simple" csTypeId="urn:microsoft.com/office/officeart/2005/8/colors/accent1_2" csCatId="accent1" phldr="1"/>
      <dgm:spPr/>
      <dgm:t>
        <a:bodyPr/>
        <a:lstStyle/>
        <a:p>
          <a:endParaRPr lang="zh-TW" altLang="en-US"/>
        </a:p>
      </dgm:t>
    </dgm:pt>
    <dgm:pt modelId="{7584F644-BC35-4134-B273-1971DA8C49B2}">
      <dgm:prSet custT="1"/>
      <dgm:spPr>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dgm:spPr>
      <dgm:t>
        <a:bodyPr/>
        <a:lstStyle/>
        <a:p>
          <a:pPr rtl="0"/>
          <a:r>
            <a:rPr lang="zh-TW" altLang="en-US" sz="2000" b="0" dirty="0" smtClean="0">
              <a:latin typeface="標楷體" pitchFamily="65" charset="-120"/>
              <a:ea typeface="標楷體" pitchFamily="65" charset="-120"/>
            </a:rPr>
            <a:t>學校簡介</a:t>
          </a:r>
          <a:endParaRPr lang="zh-TW" altLang="en-US" sz="2000" b="0" dirty="0">
            <a:latin typeface="標楷體" pitchFamily="65" charset="-120"/>
            <a:ea typeface="標楷體" pitchFamily="65" charset="-120"/>
          </a:endParaRPr>
        </a:p>
      </dgm:t>
    </dgm:pt>
    <dgm:pt modelId="{53909C58-A8F4-4B7C-9A15-39CD43DB30A1}" type="parTrans" cxnId="{E1981EE7-CF4B-461C-A8FC-C49A9BD6F283}">
      <dgm:prSet/>
      <dgm:spPr/>
      <dgm:t>
        <a:bodyPr/>
        <a:lstStyle/>
        <a:p>
          <a:endParaRPr lang="zh-TW" altLang="en-US" sz="2000"/>
        </a:p>
      </dgm:t>
    </dgm:pt>
    <dgm:pt modelId="{0A84ECCC-4141-4AA9-82D1-527FB0F85873}" type="sibTrans" cxnId="{E1981EE7-CF4B-461C-A8FC-C49A9BD6F283}">
      <dgm:prSet/>
      <dgm:spPr/>
      <dgm:t>
        <a:bodyPr/>
        <a:lstStyle/>
        <a:p>
          <a:endParaRPr lang="zh-TW" altLang="en-US" sz="2000"/>
        </a:p>
      </dgm:t>
    </dgm:pt>
    <dgm:pt modelId="{E795DE22-0F22-4607-AA08-67F453A9A667}">
      <dgm:prSet custT="1">
        <dgm:style>
          <a:lnRef idx="3">
            <a:schemeClr val="lt1"/>
          </a:lnRef>
          <a:fillRef idx="1">
            <a:schemeClr val="accent6"/>
          </a:fillRef>
          <a:effectRef idx="1">
            <a:schemeClr val="accent6"/>
          </a:effectRef>
          <a:fontRef idx="minor">
            <a:schemeClr val="lt1"/>
          </a:fontRef>
        </dgm:style>
      </dgm:prSet>
      <dgm:spPr/>
      <dgm:t>
        <a:bodyPr/>
        <a:lstStyle/>
        <a:p>
          <a:pPr rtl="0"/>
          <a:r>
            <a:rPr lang="zh-TW" altLang="en-US" sz="2400" b="0" dirty="0" smtClean="0">
              <a:solidFill>
                <a:schemeClr val="tx1"/>
              </a:solidFill>
              <a:latin typeface="標楷體" pitchFamily="65" charset="-120"/>
              <a:ea typeface="標楷體" pitchFamily="65" charset="-120"/>
            </a:rPr>
            <a:t>背景分析</a:t>
          </a:r>
          <a:endParaRPr lang="zh-TW" altLang="en-US" sz="2400" dirty="0">
            <a:solidFill>
              <a:schemeClr val="tx1"/>
            </a:solidFill>
            <a:latin typeface="標楷體" pitchFamily="65" charset="-120"/>
            <a:ea typeface="標楷體" pitchFamily="65" charset="-120"/>
          </a:endParaRPr>
        </a:p>
      </dgm:t>
    </dgm:pt>
    <dgm:pt modelId="{B2A982E2-7C3B-4CC4-9ED7-144D86F07A6A}" type="parTrans" cxnId="{DE0C4BB3-2E83-45E6-9A95-A8213FD87375}">
      <dgm:prSet/>
      <dgm:spPr/>
      <dgm:t>
        <a:bodyPr/>
        <a:lstStyle/>
        <a:p>
          <a:endParaRPr lang="zh-TW" altLang="en-US" sz="2000"/>
        </a:p>
      </dgm:t>
    </dgm:pt>
    <dgm:pt modelId="{4BA33218-BAAB-4B29-AAE6-13BC8B51B74D}" type="sibTrans" cxnId="{DE0C4BB3-2E83-45E6-9A95-A8213FD87375}">
      <dgm:prSet/>
      <dgm:spPr/>
      <dgm:t>
        <a:bodyPr/>
        <a:lstStyle/>
        <a:p>
          <a:endParaRPr lang="zh-TW" altLang="en-US" sz="2000"/>
        </a:p>
      </dgm:t>
    </dgm:pt>
    <dgm:pt modelId="{E201C0B1-BA50-49D0-A692-FABB264AA0A6}">
      <dgm:prSet custT="1"/>
      <dgm:spPr/>
      <dgm:t>
        <a:bodyPr/>
        <a:lstStyle/>
        <a:p>
          <a:pPr rtl="0"/>
          <a:r>
            <a:rPr lang="zh-TW" altLang="en-US" sz="2000" dirty="0" smtClean="0">
              <a:latin typeface="標楷體" pitchFamily="65" charset="-120"/>
              <a:ea typeface="標楷體" pitchFamily="65" charset="-120"/>
            </a:rPr>
            <a:t>課程教學</a:t>
          </a:r>
          <a:endParaRPr lang="zh-TW" altLang="en-US" sz="2000" dirty="0">
            <a:latin typeface="標楷體" pitchFamily="65" charset="-120"/>
            <a:ea typeface="標楷體" pitchFamily="65" charset="-120"/>
          </a:endParaRPr>
        </a:p>
      </dgm:t>
    </dgm:pt>
    <dgm:pt modelId="{74C424DC-FDA5-4301-B1F8-35494D705AA5}" type="parTrans" cxnId="{D4133459-4EAD-416C-9A92-69CF0242DA12}">
      <dgm:prSet/>
      <dgm:spPr/>
      <dgm:t>
        <a:bodyPr/>
        <a:lstStyle/>
        <a:p>
          <a:endParaRPr lang="zh-TW" altLang="en-US" sz="2000"/>
        </a:p>
      </dgm:t>
    </dgm:pt>
    <dgm:pt modelId="{B5DE660D-AB56-478F-9B6B-52A462588F68}" type="sibTrans" cxnId="{D4133459-4EAD-416C-9A92-69CF0242DA12}">
      <dgm:prSet/>
      <dgm:spPr/>
      <dgm:t>
        <a:bodyPr/>
        <a:lstStyle/>
        <a:p>
          <a:endParaRPr lang="zh-TW" altLang="en-US" sz="2000"/>
        </a:p>
      </dgm:t>
    </dgm:pt>
    <dgm:pt modelId="{052D5EC3-90BE-409B-8F66-01748DC67F9A}">
      <dgm:prSet custT="1"/>
      <dgm:spPr/>
      <dgm:t>
        <a:bodyPr/>
        <a:lstStyle/>
        <a:p>
          <a:pPr rtl="0"/>
          <a:r>
            <a:rPr lang="zh-TW" altLang="en-US" sz="2000" dirty="0" smtClean="0">
              <a:latin typeface="標楷體" pitchFamily="65" charset="-120"/>
              <a:ea typeface="標楷體" pitchFamily="65" charset="-120"/>
            </a:rPr>
            <a:t>情境營造</a:t>
          </a:r>
          <a:endParaRPr lang="zh-TW" altLang="en-US" sz="2000" dirty="0">
            <a:latin typeface="標楷體" pitchFamily="65" charset="-120"/>
            <a:ea typeface="標楷體" pitchFamily="65" charset="-120"/>
          </a:endParaRPr>
        </a:p>
      </dgm:t>
    </dgm:pt>
    <dgm:pt modelId="{077A9BCA-0776-4288-BFA7-01ED17FF77C1}" type="parTrans" cxnId="{97254187-B1B7-466D-9ED8-E1F22A10DE12}">
      <dgm:prSet/>
      <dgm:spPr/>
      <dgm:t>
        <a:bodyPr/>
        <a:lstStyle/>
        <a:p>
          <a:endParaRPr lang="zh-TW" altLang="en-US" sz="2000"/>
        </a:p>
      </dgm:t>
    </dgm:pt>
    <dgm:pt modelId="{183A72E5-5E97-4CBD-A639-09BB8472FB4D}" type="sibTrans" cxnId="{97254187-B1B7-466D-9ED8-E1F22A10DE12}">
      <dgm:prSet/>
      <dgm:spPr/>
      <dgm:t>
        <a:bodyPr/>
        <a:lstStyle/>
        <a:p>
          <a:endParaRPr lang="zh-TW" altLang="en-US" sz="2000"/>
        </a:p>
      </dgm:t>
    </dgm:pt>
    <dgm:pt modelId="{83D0119F-6D15-455D-8B54-5E1E95990271}">
      <dgm:prSet custT="1"/>
      <dgm:spPr/>
      <dgm:t>
        <a:bodyPr/>
        <a:lstStyle/>
        <a:p>
          <a:pPr rtl="0"/>
          <a:r>
            <a:rPr lang="zh-TW" altLang="en-US" sz="2000" dirty="0" smtClean="0">
              <a:latin typeface="標楷體" pitchFamily="65" charset="-120"/>
              <a:ea typeface="標楷體" pitchFamily="65" charset="-120"/>
            </a:rPr>
            <a:t>活動規劃</a:t>
          </a:r>
          <a:endParaRPr lang="zh-TW" altLang="en-US" sz="2000" dirty="0">
            <a:latin typeface="標楷體" pitchFamily="65" charset="-120"/>
            <a:ea typeface="標楷體" pitchFamily="65" charset="-120"/>
          </a:endParaRPr>
        </a:p>
      </dgm:t>
    </dgm:pt>
    <dgm:pt modelId="{3DCF81CF-FE4E-469C-8755-417596FB2166}" type="parTrans" cxnId="{8DA16A4C-0306-42E4-84B2-05B78356F441}">
      <dgm:prSet/>
      <dgm:spPr/>
      <dgm:t>
        <a:bodyPr/>
        <a:lstStyle/>
        <a:p>
          <a:endParaRPr lang="zh-TW" altLang="en-US" sz="2000"/>
        </a:p>
      </dgm:t>
    </dgm:pt>
    <dgm:pt modelId="{EA395CB4-6945-47F5-9EF9-2A4150AA1CED}" type="sibTrans" cxnId="{8DA16A4C-0306-42E4-84B2-05B78356F441}">
      <dgm:prSet/>
      <dgm:spPr/>
      <dgm:t>
        <a:bodyPr/>
        <a:lstStyle/>
        <a:p>
          <a:endParaRPr lang="zh-TW" altLang="en-US" sz="2000"/>
        </a:p>
      </dgm:t>
    </dgm:pt>
    <dgm:pt modelId="{64ED8938-F27B-43D0-8055-A4FF9157D42F}">
      <dgm:prSet custT="1"/>
      <dgm:spPr/>
      <dgm:t>
        <a:bodyPr/>
        <a:lstStyle/>
        <a:p>
          <a:pPr rtl="0"/>
          <a:r>
            <a:rPr lang="zh-TW" altLang="en-US" sz="2000" dirty="0" smtClean="0">
              <a:latin typeface="標楷體" pitchFamily="65" charset="-120"/>
              <a:ea typeface="標楷體" pitchFamily="65" charset="-120"/>
            </a:rPr>
            <a:t>閱讀書目</a:t>
          </a:r>
          <a:endParaRPr lang="zh-TW" altLang="en-US" sz="2000" dirty="0">
            <a:latin typeface="標楷體" pitchFamily="65" charset="-120"/>
            <a:ea typeface="標楷體" pitchFamily="65" charset="-120"/>
          </a:endParaRPr>
        </a:p>
      </dgm:t>
    </dgm:pt>
    <dgm:pt modelId="{A86749C3-0758-40EF-BF67-59E205E22540}" type="parTrans" cxnId="{AB1B1BFA-F680-4F8B-A0F1-6BA949D1A5EC}">
      <dgm:prSet/>
      <dgm:spPr/>
      <dgm:t>
        <a:bodyPr/>
        <a:lstStyle/>
        <a:p>
          <a:endParaRPr lang="zh-TW" altLang="en-US" sz="2000"/>
        </a:p>
      </dgm:t>
    </dgm:pt>
    <dgm:pt modelId="{A9689FB9-D2E8-41E5-9E59-6E2A949FC357}" type="sibTrans" cxnId="{AB1B1BFA-F680-4F8B-A0F1-6BA949D1A5EC}">
      <dgm:prSet/>
      <dgm:spPr/>
      <dgm:t>
        <a:bodyPr/>
        <a:lstStyle/>
        <a:p>
          <a:endParaRPr lang="zh-TW" altLang="en-US" sz="2000"/>
        </a:p>
      </dgm:t>
    </dgm:pt>
    <dgm:pt modelId="{4CD689AB-57A9-4D7C-A1F5-AF697EA99987}">
      <dgm:prSet custT="1"/>
      <dgm:spPr/>
      <dgm:t>
        <a:bodyPr/>
        <a:lstStyle/>
        <a:p>
          <a:pPr rtl="0"/>
          <a:r>
            <a:rPr lang="zh-TW" altLang="en-US" sz="2000" dirty="0" smtClean="0">
              <a:latin typeface="標楷體" pitchFamily="65" charset="-120"/>
              <a:ea typeface="標楷體" pitchFamily="65" charset="-120"/>
            </a:rPr>
            <a:t>多元文化</a:t>
          </a:r>
          <a:endParaRPr lang="zh-TW" altLang="en-US" sz="2000" dirty="0">
            <a:latin typeface="標楷體" pitchFamily="65" charset="-120"/>
            <a:ea typeface="標楷體" pitchFamily="65" charset="-120"/>
          </a:endParaRPr>
        </a:p>
      </dgm:t>
    </dgm:pt>
    <dgm:pt modelId="{6B608227-9B71-4DBC-A43C-CB5E86714758}" type="parTrans" cxnId="{7F03BE4E-EE71-4294-A8C6-3057F3E49C90}">
      <dgm:prSet/>
      <dgm:spPr/>
      <dgm:t>
        <a:bodyPr/>
        <a:lstStyle/>
        <a:p>
          <a:endParaRPr lang="zh-TW" altLang="en-US" sz="2000"/>
        </a:p>
      </dgm:t>
    </dgm:pt>
    <dgm:pt modelId="{A24B4C62-1B35-4138-80F9-7F82871D9718}" type="sibTrans" cxnId="{7F03BE4E-EE71-4294-A8C6-3057F3E49C90}">
      <dgm:prSet/>
      <dgm:spPr/>
      <dgm:t>
        <a:bodyPr/>
        <a:lstStyle/>
        <a:p>
          <a:endParaRPr lang="zh-TW" altLang="en-US" sz="2000"/>
        </a:p>
      </dgm:t>
    </dgm:pt>
    <dgm:pt modelId="{0661FF4F-3554-4CB6-9661-9C9C16BF0B8A}">
      <dgm:prSet custT="1"/>
      <dgm:spPr/>
      <dgm:t>
        <a:bodyPr/>
        <a:lstStyle/>
        <a:p>
          <a:pPr rtl="0"/>
          <a:r>
            <a:rPr lang="zh-TW" altLang="en-US" sz="2000" dirty="0" smtClean="0">
              <a:latin typeface="標楷體" pitchFamily="65" charset="-120"/>
              <a:ea typeface="標楷體" pitchFamily="65" charset="-120"/>
            </a:rPr>
            <a:t>省思展望</a:t>
          </a:r>
          <a:endParaRPr lang="zh-TW" altLang="en-US" sz="2000" dirty="0">
            <a:latin typeface="標楷體" pitchFamily="65" charset="-120"/>
            <a:ea typeface="標楷體" pitchFamily="65" charset="-120"/>
          </a:endParaRPr>
        </a:p>
      </dgm:t>
    </dgm:pt>
    <dgm:pt modelId="{11971249-FD11-4F74-9ACB-B7F8AA33FF79}" type="parTrans" cxnId="{0B8EBDD8-C3D4-4C1B-BA7C-BEA18CDEA369}">
      <dgm:prSet/>
      <dgm:spPr/>
      <dgm:t>
        <a:bodyPr/>
        <a:lstStyle/>
        <a:p>
          <a:endParaRPr lang="zh-TW" altLang="en-US" sz="2000"/>
        </a:p>
      </dgm:t>
    </dgm:pt>
    <dgm:pt modelId="{A8C48EE8-805F-4F65-B327-D6F32A0AB645}" type="sibTrans" cxnId="{0B8EBDD8-C3D4-4C1B-BA7C-BEA18CDEA369}">
      <dgm:prSet/>
      <dgm:spPr/>
      <dgm:t>
        <a:bodyPr/>
        <a:lstStyle/>
        <a:p>
          <a:endParaRPr lang="zh-TW" altLang="en-US" sz="2000"/>
        </a:p>
      </dgm:t>
    </dgm:pt>
    <dgm:pt modelId="{CCFB04C3-4963-4AB1-A77B-FF1B951B9B3F}">
      <dgm:prSet custT="1"/>
      <dgm:spPr/>
      <dgm:t>
        <a:bodyPr/>
        <a:lstStyle/>
        <a:p>
          <a:pPr rtl="0"/>
          <a:r>
            <a:rPr lang="zh-TW" altLang="en-US" sz="2000" dirty="0" smtClean="0">
              <a:latin typeface="標楷體" pitchFamily="65" charset="-120"/>
              <a:ea typeface="標楷體" pitchFamily="65" charset="-120"/>
            </a:rPr>
            <a:t>工作小組</a:t>
          </a:r>
          <a:endParaRPr lang="zh-TW" altLang="en-US" sz="2000" dirty="0">
            <a:latin typeface="標楷體" pitchFamily="65" charset="-120"/>
            <a:ea typeface="標楷體" pitchFamily="65" charset="-120"/>
          </a:endParaRPr>
        </a:p>
      </dgm:t>
    </dgm:pt>
    <dgm:pt modelId="{6ADBD76D-EE47-45C5-BFFE-616501BF0F25}" type="parTrans" cxnId="{5D3C2E4B-CF98-47D4-A1DE-D0F4B834E6CF}">
      <dgm:prSet/>
      <dgm:spPr/>
      <dgm:t>
        <a:bodyPr/>
        <a:lstStyle/>
        <a:p>
          <a:endParaRPr lang="zh-TW" altLang="en-US"/>
        </a:p>
      </dgm:t>
    </dgm:pt>
    <dgm:pt modelId="{699F462B-53AD-4198-82BA-F7A2A89D1EDE}" type="sibTrans" cxnId="{5D3C2E4B-CF98-47D4-A1DE-D0F4B834E6CF}">
      <dgm:prSet/>
      <dgm:spPr/>
      <dgm:t>
        <a:bodyPr/>
        <a:lstStyle/>
        <a:p>
          <a:endParaRPr lang="zh-TW" altLang="en-US"/>
        </a:p>
      </dgm:t>
    </dgm:pt>
    <dgm:pt modelId="{80FEB365-1309-4664-8F84-DD9F6B7E35F9}" type="pres">
      <dgm:prSet presAssocID="{E706D72E-233B-49FC-B8B9-85AACD3456C2}" presName="Name0" presStyleCnt="0">
        <dgm:presLayoutVars>
          <dgm:dir/>
          <dgm:resizeHandles val="exact"/>
        </dgm:presLayoutVars>
      </dgm:prSet>
      <dgm:spPr/>
      <dgm:t>
        <a:bodyPr/>
        <a:lstStyle/>
        <a:p>
          <a:endParaRPr lang="zh-TW" altLang="en-US"/>
        </a:p>
      </dgm:t>
    </dgm:pt>
    <dgm:pt modelId="{F3956B5B-4E4A-44A3-8ED0-B348DBD8DFF3}" type="pres">
      <dgm:prSet presAssocID="{7584F644-BC35-4134-B273-1971DA8C49B2}" presName="Name5" presStyleLbl="vennNode1" presStyleIdx="0" presStyleCnt="9">
        <dgm:presLayoutVars>
          <dgm:bulletEnabled val="1"/>
        </dgm:presLayoutVars>
      </dgm:prSet>
      <dgm:spPr/>
      <dgm:t>
        <a:bodyPr/>
        <a:lstStyle/>
        <a:p>
          <a:endParaRPr lang="zh-TW" altLang="en-US"/>
        </a:p>
      </dgm:t>
    </dgm:pt>
    <dgm:pt modelId="{CD478A70-5DBF-47A0-9F1C-1CE51A34DF5D}" type="pres">
      <dgm:prSet presAssocID="{0A84ECCC-4141-4AA9-82D1-527FB0F85873}" presName="space" presStyleCnt="0"/>
      <dgm:spPr/>
    </dgm:pt>
    <dgm:pt modelId="{CE67F75D-E1CC-470B-B4D0-F7259F5747DC}" type="pres">
      <dgm:prSet presAssocID="{E795DE22-0F22-4607-AA08-67F453A9A667}" presName="Name5" presStyleLbl="vennNode1" presStyleIdx="1" presStyleCnt="9">
        <dgm:presLayoutVars>
          <dgm:bulletEnabled val="1"/>
        </dgm:presLayoutVars>
      </dgm:prSet>
      <dgm:spPr/>
      <dgm:t>
        <a:bodyPr/>
        <a:lstStyle/>
        <a:p>
          <a:endParaRPr lang="zh-TW" altLang="en-US"/>
        </a:p>
      </dgm:t>
    </dgm:pt>
    <dgm:pt modelId="{D639D0A1-521E-4C18-BDD1-7EE20AA4B22B}" type="pres">
      <dgm:prSet presAssocID="{4BA33218-BAAB-4B29-AAE6-13BC8B51B74D}" presName="space" presStyleCnt="0"/>
      <dgm:spPr/>
    </dgm:pt>
    <dgm:pt modelId="{A5401799-37A0-4961-9672-175E7ACFA42E}" type="pres">
      <dgm:prSet presAssocID="{CCFB04C3-4963-4AB1-A77B-FF1B951B9B3F}" presName="Name5" presStyleLbl="vennNode1" presStyleIdx="2" presStyleCnt="9">
        <dgm:presLayoutVars>
          <dgm:bulletEnabled val="1"/>
        </dgm:presLayoutVars>
      </dgm:prSet>
      <dgm:spPr/>
      <dgm:t>
        <a:bodyPr/>
        <a:lstStyle/>
        <a:p>
          <a:endParaRPr lang="zh-TW" altLang="en-US"/>
        </a:p>
      </dgm:t>
    </dgm:pt>
    <dgm:pt modelId="{BE212EA5-B1F4-453A-8F71-6E83E357BA7C}" type="pres">
      <dgm:prSet presAssocID="{699F462B-53AD-4198-82BA-F7A2A89D1EDE}" presName="space" presStyleCnt="0"/>
      <dgm:spPr/>
    </dgm:pt>
    <dgm:pt modelId="{65E480BA-CF2A-4238-9AC6-CB87EA42006F}" type="pres">
      <dgm:prSet presAssocID="{E201C0B1-BA50-49D0-A692-FABB264AA0A6}" presName="Name5" presStyleLbl="vennNode1" presStyleIdx="3" presStyleCnt="9">
        <dgm:presLayoutVars>
          <dgm:bulletEnabled val="1"/>
        </dgm:presLayoutVars>
      </dgm:prSet>
      <dgm:spPr/>
      <dgm:t>
        <a:bodyPr/>
        <a:lstStyle/>
        <a:p>
          <a:endParaRPr lang="zh-TW" altLang="en-US"/>
        </a:p>
      </dgm:t>
    </dgm:pt>
    <dgm:pt modelId="{01175019-613B-40C1-822F-FEDC4AA3EF5A}" type="pres">
      <dgm:prSet presAssocID="{B5DE660D-AB56-478F-9B6B-52A462588F68}" presName="space" presStyleCnt="0"/>
      <dgm:spPr/>
    </dgm:pt>
    <dgm:pt modelId="{870DFD40-C1BB-450F-8FA9-2D91F969836F}" type="pres">
      <dgm:prSet presAssocID="{052D5EC3-90BE-409B-8F66-01748DC67F9A}" presName="Name5" presStyleLbl="vennNode1" presStyleIdx="4" presStyleCnt="9">
        <dgm:presLayoutVars>
          <dgm:bulletEnabled val="1"/>
        </dgm:presLayoutVars>
      </dgm:prSet>
      <dgm:spPr/>
      <dgm:t>
        <a:bodyPr/>
        <a:lstStyle/>
        <a:p>
          <a:endParaRPr lang="zh-TW" altLang="en-US"/>
        </a:p>
      </dgm:t>
    </dgm:pt>
    <dgm:pt modelId="{80C62A25-869D-420E-9821-B404587BEA59}" type="pres">
      <dgm:prSet presAssocID="{183A72E5-5E97-4CBD-A639-09BB8472FB4D}" presName="space" presStyleCnt="0"/>
      <dgm:spPr/>
    </dgm:pt>
    <dgm:pt modelId="{597C4BF4-8444-4C2D-82D1-19D9F4AF4D48}" type="pres">
      <dgm:prSet presAssocID="{83D0119F-6D15-455D-8B54-5E1E95990271}" presName="Name5" presStyleLbl="vennNode1" presStyleIdx="5" presStyleCnt="9">
        <dgm:presLayoutVars>
          <dgm:bulletEnabled val="1"/>
        </dgm:presLayoutVars>
      </dgm:prSet>
      <dgm:spPr/>
      <dgm:t>
        <a:bodyPr/>
        <a:lstStyle/>
        <a:p>
          <a:endParaRPr lang="zh-TW" altLang="en-US"/>
        </a:p>
      </dgm:t>
    </dgm:pt>
    <dgm:pt modelId="{5A28CA64-EF57-458B-AEF3-C65B11C1E40C}" type="pres">
      <dgm:prSet presAssocID="{EA395CB4-6945-47F5-9EF9-2A4150AA1CED}" presName="space" presStyleCnt="0"/>
      <dgm:spPr/>
    </dgm:pt>
    <dgm:pt modelId="{AFCE576F-4711-46D3-B35A-2D4FC2590F38}" type="pres">
      <dgm:prSet presAssocID="{64ED8938-F27B-43D0-8055-A4FF9157D42F}" presName="Name5" presStyleLbl="vennNode1" presStyleIdx="6" presStyleCnt="9">
        <dgm:presLayoutVars>
          <dgm:bulletEnabled val="1"/>
        </dgm:presLayoutVars>
      </dgm:prSet>
      <dgm:spPr/>
      <dgm:t>
        <a:bodyPr/>
        <a:lstStyle/>
        <a:p>
          <a:endParaRPr lang="zh-TW" altLang="en-US"/>
        </a:p>
      </dgm:t>
    </dgm:pt>
    <dgm:pt modelId="{6C70BE25-4498-433D-B60A-C17036FE9122}" type="pres">
      <dgm:prSet presAssocID="{A9689FB9-D2E8-41E5-9E59-6E2A949FC357}" presName="space" presStyleCnt="0"/>
      <dgm:spPr/>
    </dgm:pt>
    <dgm:pt modelId="{78CB68E8-757A-4747-9E9C-3DEB38D8548A}" type="pres">
      <dgm:prSet presAssocID="{4CD689AB-57A9-4D7C-A1F5-AF697EA99987}" presName="Name5" presStyleLbl="vennNode1" presStyleIdx="7" presStyleCnt="9">
        <dgm:presLayoutVars>
          <dgm:bulletEnabled val="1"/>
        </dgm:presLayoutVars>
      </dgm:prSet>
      <dgm:spPr/>
      <dgm:t>
        <a:bodyPr/>
        <a:lstStyle/>
        <a:p>
          <a:endParaRPr lang="zh-TW" altLang="en-US"/>
        </a:p>
      </dgm:t>
    </dgm:pt>
    <dgm:pt modelId="{72B6081B-C809-4BB9-BB55-29511D82F3D0}" type="pres">
      <dgm:prSet presAssocID="{A24B4C62-1B35-4138-80F9-7F82871D9718}" presName="space" presStyleCnt="0"/>
      <dgm:spPr/>
    </dgm:pt>
    <dgm:pt modelId="{576341CA-DEF3-475C-AA8C-41E04A138B84}" type="pres">
      <dgm:prSet presAssocID="{0661FF4F-3554-4CB6-9661-9C9C16BF0B8A}" presName="Name5" presStyleLbl="vennNode1" presStyleIdx="8" presStyleCnt="9">
        <dgm:presLayoutVars>
          <dgm:bulletEnabled val="1"/>
        </dgm:presLayoutVars>
      </dgm:prSet>
      <dgm:spPr/>
      <dgm:t>
        <a:bodyPr/>
        <a:lstStyle/>
        <a:p>
          <a:endParaRPr lang="zh-TW" altLang="en-US"/>
        </a:p>
      </dgm:t>
    </dgm:pt>
  </dgm:ptLst>
  <dgm:cxnLst>
    <dgm:cxn modelId="{0B8EBDD8-C3D4-4C1B-BA7C-BEA18CDEA369}" srcId="{E706D72E-233B-49FC-B8B9-85AACD3456C2}" destId="{0661FF4F-3554-4CB6-9661-9C9C16BF0B8A}" srcOrd="8" destOrd="0" parTransId="{11971249-FD11-4F74-9ACB-B7F8AA33FF79}" sibTransId="{A8C48EE8-805F-4F65-B327-D6F32A0AB645}"/>
    <dgm:cxn modelId="{77073169-E2D5-452D-A0ED-28660336E6D8}" type="presOf" srcId="{E201C0B1-BA50-49D0-A692-FABB264AA0A6}" destId="{65E480BA-CF2A-4238-9AC6-CB87EA42006F}" srcOrd="0" destOrd="0" presId="urn:microsoft.com/office/officeart/2005/8/layout/venn3"/>
    <dgm:cxn modelId="{7F03BE4E-EE71-4294-A8C6-3057F3E49C90}" srcId="{E706D72E-233B-49FC-B8B9-85AACD3456C2}" destId="{4CD689AB-57A9-4D7C-A1F5-AF697EA99987}" srcOrd="7" destOrd="0" parTransId="{6B608227-9B71-4DBC-A43C-CB5E86714758}" sibTransId="{A24B4C62-1B35-4138-80F9-7F82871D9718}"/>
    <dgm:cxn modelId="{F489D855-6578-4CED-A6E7-B2C3A5406998}" type="presOf" srcId="{4CD689AB-57A9-4D7C-A1F5-AF697EA99987}" destId="{78CB68E8-757A-4747-9E9C-3DEB38D8548A}" srcOrd="0" destOrd="0" presId="urn:microsoft.com/office/officeart/2005/8/layout/venn3"/>
    <dgm:cxn modelId="{2B591EF8-B89E-4E96-93D1-E466634F2DE3}" type="presOf" srcId="{64ED8938-F27B-43D0-8055-A4FF9157D42F}" destId="{AFCE576F-4711-46D3-B35A-2D4FC2590F38}" srcOrd="0" destOrd="0" presId="urn:microsoft.com/office/officeart/2005/8/layout/venn3"/>
    <dgm:cxn modelId="{AB1B1BFA-F680-4F8B-A0F1-6BA949D1A5EC}" srcId="{E706D72E-233B-49FC-B8B9-85AACD3456C2}" destId="{64ED8938-F27B-43D0-8055-A4FF9157D42F}" srcOrd="6" destOrd="0" parTransId="{A86749C3-0758-40EF-BF67-59E205E22540}" sibTransId="{A9689FB9-D2E8-41E5-9E59-6E2A949FC357}"/>
    <dgm:cxn modelId="{60580551-328F-4ED3-9B19-B4E34B6D4555}" type="presOf" srcId="{7584F644-BC35-4134-B273-1971DA8C49B2}" destId="{F3956B5B-4E4A-44A3-8ED0-B348DBD8DFF3}" srcOrd="0" destOrd="0" presId="urn:microsoft.com/office/officeart/2005/8/layout/venn3"/>
    <dgm:cxn modelId="{97254187-B1B7-466D-9ED8-E1F22A10DE12}" srcId="{E706D72E-233B-49FC-B8B9-85AACD3456C2}" destId="{052D5EC3-90BE-409B-8F66-01748DC67F9A}" srcOrd="4" destOrd="0" parTransId="{077A9BCA-0776-4288-BFA7-01ED17FF77C1}" sibTransId="{183A72E5-5E97-4CBD-A639-09BB8472FB4D}"/>
    <dgm:cxn modelId="{D4BD5ABF-654B-450B-85E7-1766D2028450}" type="presOf" srcId="{052D5EC3-90BE-409B-8F66-01748DC67F9A}" destId="{870DFD40-C1BB-450F-8FA9-2D91F969836F}" srcOrd="0" destOrd="0" presId="urn:microsoft.com/office/officeart/2005/8/layout/venn3"/>
    <dgm:cxn modelId="{22989432-D8C2-4EB4-9940-44AF972118E1}" type="presOf" srcId="{CCFB04C3-4963-4AB1-A77B-FF1B951B9B3F}" destId="{A5401799-37A0-4961-9672-175E7ACFA42E}" srcOrd="0" destOrd="0" presId="urn:microsoft.com/office/officeart/2005/8/layout/venn3"/>
    <dgm:cxn modelId="{A037025F-C323-4157-83DA-E30F1D817871}" type="presOf" srcId="{83D0119F-6D15-455D-8B54-5E1E95990271}" destId="{597C4BF4-8444-4C2D-82D1-19D9F4AF4D48}" srcOrd="0" destOrd="0" presId="urn:microsoft.com/office/officeart/2005/8/layout/venn3"/>
    <dgm:cxn modelId="{8DA16A4C-0306-42E4-84B2-05B78356F441}" srcId="{E706D72E-233B-49FC-B8B9-85AACD3456C2}" destId="{83D0119F-6D15-455D-8B54-5E1E95990271}" srcOrd="5" destOrd="0" parTransId="{3DCF81CF-FE4E-469C-8755-417596FB2166}" sibTransId="{EA395CB4-6945-47F5-9EF9-2A4150AA1CED}"/>
    <dgm:cxn modelId="{E1981EE7-CF4B-461C-A8FC-C49A9BD6F283}" srcId="{E706D72E-233B-49FC-B8B9-85AACD3456C2}" destId="{7584F644-BC35-4134-B273-1971DA8C49B2}" srcOrd="0" destOrd="0" parTransId="{53909C58-A8F4-4B7C-9A15-39CD43DB30A1}" sibTransId="{0A84ECCC-4141-4AA9-82D1-527FB0F85873}"/>
    <dgm:cxn modelId="{DE0C4BB3-2E83-45E6-9A95-A8213FD87375}" srcId="{E706D72E-233B-49FC-B8B9-85AACD3456C2}" destId="{E795DE22-0F22-4607-AA08-67F453A9A667}" srcOrd="1" destOrd="0" parTransId="{B2A982E2-7C3B-4CC4-9ED7-144D86F07A6A}" sibTransId="{4BA33218-BAAB-4B29-AAE6-13BC8B51B74D}"/>
    <dgm:cxn modelId="{5D3C2E4B-CF98-47D4-A1DE-D0F4B834E6CF}" srcId="{E706D72E-233B-49FC-B8B9-85AACD3456C2}" destId="{CCFB04C3-4963-4AB1-A77B-FF1B951B9B3F}" srcOrd="2" destOrd="0" parTransId="{6ADBD76D-EE47-45C5-BFFE-616501BF0F25}" sibTransId="{699F462B-53AD-4198-82BA-F7A2A89D1EDE}"/>
    <dgm:cxn modelId="{BA5C438B-D415-49E9-B7C0-1F59F931F5C6}" type="presOf" srcId="{E706D72E-233B-49FC-B8B9-85AACD3456C2}" destId="{80FEB365-1309-4664-8F84-DD9F6B7E35F9}" srcOrd="0" destOrd="0" presId="urn:microsoft.com/office/officeart/2005/8/layout/venn3"/>
    <dgm:cxn modelId="{9D33B792-F0E6-4A24-82E4-B9C375E1DFD0}" type="presOf" srcId="{E795DE22-0F22-4607-AA08-67F453A9A667}" destId="{CE67F75D-E1CC-470B-B4D0-F7259F5747DC}" srcOrd="0" destOrd="0" presId="urn:microsoft.com/office/officeart/2005/8/layout/venn3"/>
    <dgm:cxn modelId="{1C8BC6BE-212A-4B30-92C1-ED80F9BB04AF}" type="presOf" srcId="{0661FF4F-3554-4CB6-9661-9C9C16BF0B8A}" destId="{576341CA-DEF3-475C-AA8C-41E04A138B84}" srcOrd="0" destOrd="0" presId="urn:microsoft.com/office/officeart/2005/8/layout/venn3"/>
    <dgm:cxn modelId="{D4133459-4EAD-416C-9A92-69CF0242DA12}" srcId="{E706D72E-233B-49FC-B8B9-85AACD3456C2}" destId="{E201C0B1-BA50-49D0-A692-FABB264AA0A6}" srcOrd="3" destOrd="0" parTransId="{74C424DC-FDA5-4301-B1F8-35494D705AA5}" sibTransId="{B5DE660D-AB56-478F-9B6B-52A462588F68}"/>
    <dgm:cxn modelId="{1C51921D-5984-42DA-A028-CBAA28C832CD}" type="presParOf" srcId="{80FEB365-1309-4664-8F84-DD9F6B7E35F9}" destId="{F3956B5B-4E4A-44A3-8ED0-B348DBD8DFF3}" srcOrd="0" destOrd="0" presId="urn:microsoft.com/office/officeart/2005/8/layout/venn3"/>
    <dgm:cxn modelId="{D83BCF02-BAE1-4116-9A1E-D1EE8DB18F1F}" type="presParOf" srcId="{80FEB365-1309-4664-8F84-DD9F6B7E35F9}" destId="{CD478A70-5DBF-47A0-9F1C-1CE51A34DF5D}" srcOrd="1" destOrd="0" presId="urn:microsoft.com/office/officeart/2005/8/layout/venn3"/>
    <dgm:cxn modelId="{46CD5426-EECE-4EBC-9BB4-96E16335528C}" type="presParOf" srcId="{80FEB365-1309-4664-8F84-DD9F6B7E35F9}" destId="{CE67F75D-E1CC-470B-B4D0-F7259F5747DC}" srcOrd="2" destOrd="0" presId="urn:microsoft.com/office/officeart/2005/8/layout/venn3"/>
    <dgm:cxn modelId="{0E565DD6-2F00-4FB1-91BD-C9E8B25876E5}" type="presParOf" srcId="{80FEB365-1309-4664-8F84-DD9F6B7E35F9}" destId="{D639D0A1-521E-4C18-BDD1-7EE20AA4B22B}" srcOrd="3" destOrd="0" presId="urn:microsoft.com/office/officeart/2005/8/layout/venn3"/>
    <dgm:cxn modelId="{D8E31D63-DD27-4A29-8770-869F19EF3481}" type="presParOf" srcId="{80FEB365-1309-4664-8F84-DD9F6B7E35F9}" destId="{A5401799-37A0-4961-9672-175E7ACFA42E}" srcOrd="4" destOrd="0" presId="urn:microsoft.com/office/officeart/2005/8/layout/venn3"/>
    <dgm:cxn modelId="{278C09A6-FDE2-4B36-A0FA-7B2CEBA43C93}" type="presParOf" srcId="{80FEB365-1309-4664-8F84-DD9F6B7E35F9}" destId="{BE212EA5-B1F4-453A-8F71-6E83E357BA7C}" srcOrd="5" destOrd="0" presId="urn:microsoft.com/office/officeart/2005/8/layout/venn3"/>
    <dgm:cxn modelId="{9F69A8A9-ABBC-4060-95CB-B33DBF1333EB}" type="presParOf" srcId="{80FEB365-1309-4664-8F84-DD9F6B7E35F9}" destId="{65E480BA-CF2A-4238-9AC6-CB87EA42006F}" srcOrd="6" destOrd="0" presId="urn:microsoft.com/office/officeart/2005/8/layout/venn3"/>
    <dgm:cxn modelId="{3AB7396E-6129-4D04-A9C6-FFFACED74555}" type="presParOf" srcId="{80FEB365-1309-4664-8F84-DD9F6B7E35F9}" destId="{01175019-613B-40C1-822F-FEDC4AA3EF5A}" srcOrd="7" destOrd="0" presId="urn:microsoft.com/office/officeart/2005/8/layout/venn3"/>
    <dgm:cxn modelId="{0DAA7BDA-FDC7-4E72-A6E5-6D7D8BAC5B26}" type="presParOf" srcId="{80FEB365-1309-4664-8F84-DD9F6B7E35F9}" destId="{870DFD40-C1BB-450F-8FA9-2D91F969836F}" srcOrd="8" destOrd="0" presId="urn:microsoft.com/office/officeart/2005/8/layout/venn3"/>
    <dgm:cxn modelId="{3E1E96C0-B55C-42A8-A803-4FC71A38F718}" type="presParOf" srcId="{80FEB365-1309-4664-8F84-DD9F6B7E35F9}" destId="{80C62A25-869D-420E-9821-B404587BEA59}" srcOrd="9" destOrd="0" presId="urn:microsoft.com/office/officeart/2005/8/layout/venn3"/>
    <dgm:cxn modelId="{5123A135-FC6F-42B9-8FFD-2CE77134A8C2}" type="presParOf" srcId="{80FEB365-1309-4664-8F84-DD9F6B7E35F9}" destId="{597C4BF4-8444-4C2D-82D1-19D9F4AF4D48}" srcOrd="10" destOrd="0" presId="urn:microsoft.com/office/officeart/2005/8/layout/venn3"/>
    <dgm:cxn modelId="{F51BC4B1-CD3F-47D9-AFD1-CAED546E4DC2}" type="presParOf" srcId="{80FEB365-1309-4664-8F84-DD9F6B7E35F9}" destId="{5A28CA64-EF57-458B-AEF3-C65B11C1E40C}" srcOrd="11" destOrd="0" presId="urn:microsoft.com/office/officeart/2005/8/layout/venn3"/>
    <dgm:cxn modelId="{8559D42F-49E8-465B-96CB-9C02E772DC64}" type="presParOf" srcId="{80FEB365-1309-4664-8F84-DD9F6B7E35F9}" destId="{AFCE576F-4711-46D3-B35A-2D4FC2590F38}" srcOrd="12" destOrd="0" presId="urn:microsoft.com/office/officeart/2005/8/layout/venn3"/>
    <dgm:cxn modelId="{928ACBC1-E12F-4A43-890E-7A5A895F8E48}" type="presParOf" srcId="{80FEB365-1309-4664-8F84-DD9F6B7E35F9}" destId="{6C70BE25-4498-433D-B60A-C17036FE9122}" srcOrd="13" destOrd="0" presId="urn:microsoft.com/office/officeart/2005/8/layout/venn3"/>
    <dgm:cxn modelId="{B41D9F07-3AC3-43AC-BCF8-755092A37C22}" type="presParOf" srcId="{80FEB365-1309-4664-8F84-DD9F6B7E35F9}" destId="{78CB68E8-757A-4747-9E9C-3DEB38D8548A}" srcOrd="14" destOrd="0" presId="urn:microsoft.com/office/officeart/2005/8/layout/venn3"/>
    <dgm:cxn modelId="{81CCC365-43E8-4411-8127-F317442263D6}" type="presParOf" srcId="{80FEB365-1309-4664-8F84-DD9F6B7E35F9}" destId="{72B6081B-C809-4BB9-BB55-29511D82F3D0}" srcOrd="15" destOrd="0" presId="urn:microsoft.com/office/officeart/2005/8/layout/venn3"/>
    <dgm:cxn modelId="{30627862-4A9E-42AF-A87D-9D77344BF787}" type="presParOf" srcId="{80FEB365-1309-4664-8F84-DD9F6B7E35F9}" destId="{576341CA-DEF3-475C-AA8C-41E04A138B84}" srcOrd="16" destOrd="0" presId="urn:microsoft.com/office/officeart/2005/8/layout/venn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706D72E-233B-49FC-B8B9-85AACD3456C2}" type="doc">
      <dgm:prSet loTypeId="urn:microsoft.com/office/officeart/2005/8/layout/venn3" loCatId="relationship" qsTypeId="urn:microsoft.com/office/officeart/2005/8/quickstyle/simple4" qsCatId="simple" csTypeId="urn:microsoft.com/office/officeart/2005/8/colors/accent1_2" csCatId="accent1" phldr="1"/>
      <dgm:spPr/>
      <dgm:t>
        <a:bodyPr/>
        <a:lstStyle/>
        <a:p>
          <a:endParaRPr lang="zh-TW" altLang="en-US"/>
        </a:p>
      </dgm:t>
    </dgm:pt>
    <dgm:pt modelId="{7584F644-BC35-4134-B273-1971DA8C49B2}">
      <dgm:prSet custT="1"/>
      <dgm:spPr>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dgm:spPr>
      <dgm:t>
        <a:bodyPr/>
        <a:lstStyle/>
        <a:p>
          <a:pPr rtl="0"/>
          <a:r>
            <a:rPr lang="zh-TW" altLang="en-US" sz="2000" b="0" dirty="0" smtClean="0">
              <a:latin typeface="標楷體" pitchFamily="65" charset="-120"/>
              <a:ea typeface="標楷體" pitchFamily="65" charset="-120"/>
            </a:rPr>
            <a:t>學校簡介</a:t>
          </a:r>
          <a:endParaRPr lang="zh-TW" altLang="en-US" sz="2000" b="0" dirty="0">
            <a:latin typeface="標楷體" pitchFamily="65" charset="-120"/>
            <a:ea typeface="標楷體" pitchFamily="65" charset="-120"/>
          </a:endParaRPr>
        </a:p>
      </dgm:t>
    </dgm:pt>
    <dgm:pt modelId="{53909C58-A8F4-4B7C-9A15-39CD43DB30A1}" type="parTrans" cxnId="{E1981EE7-CF4B-461C-A8FC-C49A9BD6F283}">
      <dgm:prSet/>
      <dgm:spPr/>
      <dgm:t>
        <a:bodyPr/>
        <a:lstStyle/>
        <a:p>
          <a:endParaRPr lang="zh-TW" altLang="en-US" sz="2000"/>
        </a:p>
      </dgm:t>
    </dgm:pt>
    <dgm:pt modelId="{0A84ECCC-4141-4AA9-82D1-527FB0F85873}" type="sibTrans" cxnId="{E1981EE7-CF4B-461C-A8FC-C49A9BD6F283}">
      <dgm:prSet/>
      <dgm:spPr/>
      <dgm:t>
        <a:bodyPr/>
        <a:lstStyle/>
        <a:p>
          <a:endParaRPr lang="zh-TW" altLang="en-US" sz="2000"/>
        </a:p>
      </dgm:t>
    </dgm:pt>
    <dgm:pt modelId="{E795DE22-0F22-4607-AA08-67F453A9A667}">
      <dgm:prSet custT="1">
        <dgm:style>
          <a:lnRef idx="3">
            <a:schemeClr val="lt1"/>
          </a:lnRef>
          <a:fillRef idx="1">
            <a:schemeClr val="accent6"/>
          </a:fillRef>
          <a:effectRef idx="1">
            <a:schemeClr val="accent6"/>
          </a:effectRef>
          <a:fontRef idx="minor">
            <a:schemeClr val="lt1"/>
          </a:fontRef>
        </dgm:style>
      </dgm:prSet>
      <dgm:spPr/>
      <dgm:t>
        <a:bodyPr/>
        <a:lstStyle/>
        <a:p>
          <a:pPr rtl="0"/>
          <a:r>
            <a:rPr lang="zh-TW" altLang="en-US" sz="2400" b="0" dirty="0" smtClean="0">
              <a:solidFill>
                <a:schemeClr val="tx1"/>
              </a:solidFill>
              <a:latin typeface="標楷體" pitchFamily="65" charset="-120"/>
              <a:ea typeface="標楷體" pitchFamily="65" charset="-120"/>
            </a:rPr>
            <a:t>背景分析</a:t>
          </a:r>
          <a:endParaRPr lang="zh-TW" altLang="en-US" sz="2400" dirty="0">
            <a:solidFill>
              <a:schemeClr val="tx1"/>
            </a:solidFill>
            <a:latin typeface="標楷體" pitchFamily="65" charset="-120"/>
            <a:ea typeface="標楷體" pitchFamily="65" charset="-120"/>
          </a:endParaRPr>
        </a:p>
      </dgm:t>
    </dgm:pt>
    <dgm:pt modelId="{B2A982E2-7C3B-4CC4-9ED7-144D86F07A6A}" type="parTrans" cxnId="{DE0C4BB3-2E83-45E6-9A95-A8213FD87375}">
      <dgm:prSet/>
      <dgm:spPr/>
      <dgm:t>
        <a:bodyPr/>
        <a:lstStyle/>
        <a:p>
          <a:endParaRPr lang="zh-TW" altLang="en-US" sz="2000"/>
        </a:p>
      </dgm:t>
    </dgm:pt>
    <dgm:pt modelId="{4BA33218-BAAB-4B29-AAE6-13BC8B51B74D}" type="sibTrans" cxnId="{DE0C4BB3-2E83-45E6-9A95-A8213FD87375}">
      <dgm:prSet/>
      <dgm:spPr/>
      <dgm:t>
        <a:bodyPr/>
        <a:lstStyle/>
        <a:p>
          <a:endParaRPr lang="zh-TW" altLang="en-US" sz="2000"/>
        </a:p>
      </dgm:t>
    </dgm:pt>
    <dgm:pt modelId="{E201C0B1-BA50-49D0-A692-FABB264AA0A6}">
      <dgm:prSet custT="1"/>
      <dgm:spPr/>
      <dgm:t>
        <a:bodyPr/>
        <a:lstStyle/>
        <a:p>
          <a:pPr rtl="0"/>
          <a:r>
            <a:rPr lang="zh-TW" altLang="en-US" sz="2000" dirty="0" smtClean="0">
              <a:latin typeface="標楷體" pitchFamily="65" charset="-120"/>
              <a:ea typeface="標楷體" pitchFamily="65" charset="-120"/>
            </a:rPr>
            <a:t>課程教學</a:t>
          </a:r>
          <a:endParaRPr lang="zh-TW" altLang="en-US" sz="2000" dirty="0">
            <a:latin typeface="標楷體" pitchFamily="65" charset="-120"/>
            <a:ea typeface="標楷體" pitchFamily="65" charset="-120"/>
          </a:endParaRPr>
        </a:p>
      </dgm:t>
    </dgm:pt>
    <dgm:pt modelId="{74C424DC-FDA5-4301-B1F8-35494D705AA5}" type="parTrans" cxnId="{D4133459-4EAD-416C-9A92-69CF0242DA12}">
      <dgm:prSet/>
      <dgm:spPr/>
      <dgm:t>
        <a:bodyPr/>
        <a:lstStyle/>
        <a:p>
          <a:endParaRPr lang="zh-TW" altLang="en-US" sz="2000"/>
        </a:p>
      </dgm:t>
    </dgm:pt>
    <dgm:pt modelId="{B5DE660D-AB56-478F-9B6B-52A462588F68}" type="sibTrans" cxnId="{D4133459-4EAD-416C-9A92-69CF0242DA12}">
      <dgm:prSet/>
      <dgm:spPr/>
      <dgm:t>
        <a:bodyPr/>
        <a:lstStyle/>
        <a:p>
          <a:endParaRPr lang="zh-TW" altLang="en-US" sz="2000"/>
        </a:p>
      </dgm:t>
    </dgm:pt>
    <dgm:pt modelId="{052D5EC3-90BE-409B-8F66-01748DC67F9A}">
      <dgm:prSet custT="1"/>
      <dgm:spPr/>
      <dgm:t>
        <a:bodyPr/>
        <a:lstStyle/>
        <a:p>
          <a:pPr rtl="0"/>
          <a:r>
            <a:rPr lang="zh-TW" altLang="en-US" sz="2000" dirty="0" smtClean="0">
              <a:latin typeface="標楷體" pitchFamily="65" charset="-120"/>
              <a:ea typeface="標楷體" pitchFamily="65" charset="-120"/>
            </a:rPr>
            <a:t>情境營造</a:t>
          </a:r>
          <a:endParaRPr lang="zh-TW" altLang="en-US" sz="2000" dirty="0">
            <a:latin typeface="標楷體" pitchFamily="65" charset="-120"/>
            <a:ea typeface="標楷體" pitchFamily="65" charset="-120"/>
          </a:endParaRPr>
        </a:p>
      </dgm:t>
    </dgm:pt>
    <dgm:pt modelId="{077A9BCA-0776-4288-BFA7-01ED17FF77C1}" type="parTrans" cxnId="{97254187-B1B7-466D-9ED8-E1F22A10DE12}">
      <dgm:prSet/>
      <dgm:spPr/>
      <dgm:t>
        <a:bodyPr/>
        <a:lstStyle/>
        <a:p>
          <a:endParaRPr lang="zh-TW" altLang="en-US" sz="2000"/>
        </a:p>
      </dgm:t>
    </dgm:pt>
    <dgm:pt modelId="{183A72E5-5E97-4CBD-A639-09BB8472FB4D}" type="sibTrans" cxnId="{97254187-B1B7-466D-9ED8-E1F22A10DE12}">
      <dgm:prSet/>
      <dgm:spPr/>
      <dgm:t>
        <a:bodyPr/>
        <a:lstStyle/>
        <a:p>
          <a:endParaRPr lang="zh-TW" altLang="en-US" sz="2000"/>
        </a:p>
      </dgm:t>
    </dgm:pt>
    <dgm:pt modelId="{83D0119F-6D15-455D-8B54-5E1E95990271}">
      <dgm:prSet custT="1"/>
      <dgm:spPr/>
      <dgm:t>
        <a:bodyPr/>
        <a:lstStyle/>
        <a:p>
          <a:pPr rtl="0"/>
          <a:r>
            <a:rPr lang="zh-TW" altLang="en-US" sz="2000" dirty="0" smtClean="0">
              <a:latin typeface="標楷體" pitchFamily="65" charset="-120"/>
              <a:ea typeface="標楷體" pitchFamily="65" charset="-120"/>
            </a:rPr>
            <a:t>活動規劃</a:t>
          </a:r>
          <a:endParaRPr lang="zh-TW" altLang="en-US" sz="2000" dirty="0">
            <a:latin typeface="標楷體" pitchFamily="65" charset="-120"/>
            <a:ea typeface="標楷體" pitchFamily="65" charset="-120"/>
          </a:endParaRPr>
        </a:p>
      </dgm:t>
    </dgm:pt>
    <dgm:pt modelId="{3DCF81CF-FE4E-469C-8755-417596FB2166}" type="parTrans" cxnId="{8DA16A4C-0306-42E4-84B2-05B78356F441}">
      <dgm:prSet/>
      <dgm:spPr/>
      <dgm:t>
        <a:bodyPr/>
        <a:lstStyle/>
        <a:p>
          <a:endParaRPr lang="zh-TW" altLang="en-US" sz="2000"/>
        </a:p>
      </dgm:t>
    </dgm:pt>
    <dgm:pt modelId="{EA395CB4-6945-47F5-9EF9-2A4150AA1CED}" type="sibTrans" cxnId="{8DA16A4C-0306-42E4-84B2-05B78356F441}">
      <dgm:prSet/>
      <dgm:spPr/>
      <dgm:t>
        <a:bodyPr/>
        <a:lstStyle/>
        <a:p>
          <a:endParaRPr lang="zh-TW" altLang="en-US" sz="2000"/>
        </a:p>
      </dgm:t>
    </dgm:pt>
    <dgm:pt modelId="{64ED8938-F27B-43D0-8055-A4FF9157D42F}">
      <dgm:prSet custT="1"/>
      <dgm:spPr/>
      <dgm:t>
        <a:bodyPr/>
        <a:lstStyle/>
        <a:p>
          <a:pPr rtl="0"/>
          <a:r>
            <a:rPr lang="zh-TW" altLang="en-US" sz="2000" dirty="0" smtClean="0">
              <a:latin typeface="標楷體" pitchFamily="65" charset="-120"/>
              <a:ea typeface="標楷體" pitchFamily="65" charset="-120"/>
            </a:rPr>
            <a:t>閱讀書目</a:t>
          </a:r>
          <a:endParaRPr lang="zh-TW" altLang="en-US" sz="2000" dirty="0">
            <a:latin typeface="標楷體" pitchFamily="65" charset="-120"/>
            <a:ea typeface="標楷體" pitchFamily="65" charset="-120"/>
          </a:endParaRPr>
        </a:p>
      </dgm:t>
    </dgm:pt>
    <dgm:pt modelId="{A86749C3-0758-40EF-BF67-59E205E22540}" type="parTrans" cxnId="{AB1B1BFA-F680-4F8B-A0F1-6BA949D1A5EC}">
      <dgm:prSet/>
      <dgm:spPr/>
      <dgm:t>
        <a:bodyPr/>
        <a:lstStyle/>
        <a:p>
          <a:endParaRPr lang="zh-TW" altLang="en-US" sz="2000"/>
        </a:p>
      </dgm:t>
    </dgm:pt>
    <dgm:pt modelId="{A9689FB9-D2E8-41E5-9E59-6E2A949FC357}" type="sibTrans" cxnId="{AB1B1BFA-F680-4F8B-A0F1-6BA949D1A5EC}">
      <dgm:prSet/>
      <dgm:spPr/>
      <dgm:t>
        <a:bodyPr/>
        <a:lstStyle/>
        <a:p>
          <a:endParaRPr lang="zh-TW" altLang="en-US" sz="2000"/>
        </a:p>
      </dgm:t>
    </dgm:pt>
    <dgm:pt modelId="{4CD689AB-57A9-4D7C-A1F5-AF697EA99987}">
      <dgm:prSet custT="1"/>
      <dgm:spPr/>
      <dgm:t>
        <a:bodyPr/>
        <a:lstStyle/>
        <a:p>
          <a:pPr rtl="0"/>
          <a:r>
            <a:rPr lang="zh-TW" altLang="en-US" sz="2000" dirty="0" smtClean="0">
              <a:latin typeface="標楷體" pitchFamily="65" charset="-120"/>
              <a:ea typeface="標楷體" pitchFamily="65" charset="-120"/>
            </a:rPr>
            <a:t>多元文化</a:t>
          </a:r>
          <a:endParaRPr lang="zh-TW" altLang="en-US" sz="2000" dirty="0">
            <a:latin typeface="標楷體" pitchFamily="65" charset="-120"/>
            <a:ea typeface="標楷體" pitchFamily="65" charset="-120"/>
          </a:endParaRPr>
        </a:p>
      </dgm:t>
    </dgm:pt>
    <dgm:pt modelId="{6B608227-9B71-4DBC-A43C-CB5E86714758}" type="parTrans" cxnId="{7F03BE4E-EE71-4294-A8C6-3057F3E49C90}">
      <dgm:prSet/>
      <dgm:spPr/>
      <dgm:t>
        <a:bodyPr/>
        <a:lstStyle/>
        <a:p>
          <a:endParaRPr lang="zh-TW" altLang="en-US" sz="2000"/>
        </a:p>
      </dgm:t>
    </dgm:pt>
    <dgm:pt modelId="{A24B4C62-1B35-4138-80F9-7F82871D9718}" type="sibTrans" cxnId="{7F03BE4E-EE71-4294-A8C6-3057F3E49C90}">
      <dgm:prSet/>
      <dgm:spPr/>
      <dgm:t>
        <a:bodyPr/>
        <a:lstStyle/>
        <a:p>
          <a:endParaRPr lang="zh-TW" altLang="en-US" sz="2000"/>
        </a:p>
      </dgm:t>
    </dgm:pt>
    <dgm:pt modelId="{0661FF4F-3554-4CB6-9661-9C9C16BF0B8A}">
      <dgm:prSet custT="1"/>
      <dgm:spPr/>
      <dgm:t>
        <a:bodyPr/>
        <a:lstStyle/>
        <a:p>
          <a:pPr rtl="0"/>
          <a:r>
            <a:rPr lang="zh-TW" altLang="en-US" sz="2000" dirty="0" smtClean="0">
              <a:latin typeface="標楷體" pitchFamily="65" charset="-120"/>
              <a:ea typeface="標楷體" pitchFamily="65" charset="-120"/>
            </a:rPr>
            <a:t>省思展望</a:t>
          </a:r>
          <a:endParaRPr lang="zh-TW" altLang="en-US" sz="2000" dirty="0">
            <a:latin typeface="標楷體" pitchFamily="65" charset="-120"/>
            <a:ea typeface="標楷體" pitchFamily="65" charset="-120"/>
          </a:endParaRPr>
        </a:p>
      </dgm:t>
    </dgm:pt>
    <dgm:pt modelId="{11971249-FD11-4F74-9ACB-B7F8AA33FF79}" type="parTrans" cxnId="{0B8EBDD8-C3D4-4C1B-BA7C-BEA18CDEA369}">
      <dgm:prSet/>
      <dgm:spPr/>
      <dgm:t>
        <a:bodyPr/>
        <a:lstStyle/>
        <a:p>
          <a:endParaRPr lang="zh-TW" altLang="en-US" sz="2000"/>
        </a:p>
      </dgm:t>
    </dgm:pt>
    <dgm:pt modelId="{A8C48EE8-805F-4F65-B327-D6F32A0AB645}" type="sibTrans" cxnId="{0B8EBDD8-C3D4-4C1B-BA7C-BEA18CDEA369}">
      <dgm:prSet/>
      <dgm:spPr/>
      <dgm:t>
        <a:bodyPr/>
        <a:lstStyle/>
        <a:p>
          <a:endParaRPr lang="zh-TW" altLang="en-US" sz="2000"/>
        </a:p>
      </dgm:t>
    </dgm:pt>
    <dgm:pt modelId="{CCFB04C3-4963-4AB1-A77B-FF1B951B9B3F}">
      <dgm:prSet custT="1"/>
      <dgm:spPr/>
      <dgm:t>
        <a:bodyPr/>
        <a:lstStyle/>
        <a:p>
          <a:pPr rtl="0"/>
          <a:r>
            <a:rPr lang="zh-TW" altLang="en-US" sz="2000" dirty="0" smtClean="0">
              <a:latin typeface="標楷體" pitchFamily="65" charset="-120"/>
              <a:ea typeface="標楷體" pitchFamily="65" charset="-120"/>
            </a:rPr>
            <a:t>工作小組</a:t>
          </a:r>
          <a:endParaRPr lang="zh-TW" altLang="en-US" sz="2000" dirty="0">
            <a:latin typeface="標楷體" pitchFamily="65" charset="-120"/>
            <a:ea typeface="標楷體" pitchFamily="65" charset="-120"/>
          </a:endParaRPr>
        </a:p>
      </dgm:t>
    </dgm:pt>
    <dgm:pt modelId="{6ADBD76D-EE47-45C5-BFFE-616501BF0F25}" type="parTrans" cxnId="{5D3C2E4B-CF98-47D4-A1DE-D0F4B834E6CF}">
      <dgm:prSet/>
      <dgm:spPr/>
      <dgm:t>
        <a:bodyPr/>
        <a:lstStyle/>
        <a:p>
          <a:endParaRPr lang="zh-TW" altLang="en-US"/>
        </a:p>
      </dgm:t>
    </dgm:pt>
    <dgm:pt modelId="{699F462B-53AD-4198-82BA-F7A2A89D1EDE}" type="sibTrans" cxnId="{5D3C2E4B-CF98-47D4-A1DE-D0F4B834E6CF}">
      <dgm:prSet/>
      <dgm:spPr/>
      <dgm:t>
        <a:bodyPr/>
        <a:lstStyle/>
        <a:p>
          <a:endParaRPr lang="zh-TW" altLang="en-US"/>
        </a:p>
      </dgm:t>
    </dgm:pt>
    <dgm:pt modelId="{80FEB365-1309-4664-8F84-DD9F6B7E35F9}" type="pres">
      <dgm:prSet presAssocID="{E706D72E-233B-49FC-B8B9-85AACD3456C2}" presName="Name0" presStyleCnt="0">
        <dgm:presLayoutVars>
          <dgm:dir/>
          <dgm:resizeHandles val="exact"/>
        </dgm:presLayoutVars>
      </dgm:prSet>
      <dgm:spPr/>
      <dgm:t>
        <a:bodyPr/>
        <a:lstStyle/>
        <a:p>
          <a:endParaRPr lang="zh-TW" altLang="en-US"/>
        </a:p>
      </dgm:t>
    </dgm:pt>
    <dgm:pt modelId="{F3956B5B-4E4A-44A3-8ED0-B348DBD8DFF3}" type="pres">
      <dgm:prSet presAssocID="{7584F644-BC35-4134-B273-1971DA8C49B2}" presName="Name5" presStyleLbl="vennNode1" presStyleIdx="0" presStyleCnt="9">
        <dgm:presLayoutVars>
          <dgm:bulletEnabled val="1"/>
        </dgm:presLayoutVars>
      </dgm:prSet>
      <dgm:spPr/>
      <dgm:t>
        <a:bodyPr/>
        <a:lstStyle/>
        <a:p>
          <a:endParaRPr lang="zh-TW" altLang="en-US"/>
        </a:p>
      </dgm:t>
    </dgm:pt>
    <dgm:pt modelId="{CD478A70-5DBF-47A0-9F1C-1CE51A34DF5D}" type="pres">
      <dgm:prSet presAssocID="{0A84ECCC-4141-4AA9-82D1-527FB0F85873}" presName="space" presStyleCnt="0"/>
      <dgm:spPr/>
    </dgm:pt>
    <dgm:pt modelId="{CE67F75D-E1CC-470B-B4D0-F7259F5747DC}" type="pres">
      <dgm:prSet presAssocID="{E795DE22-0F22-4607-AA08-67F453A9A667}" presName="Name5" presStyleLbl="vennNode1" presStyleIdx="1" presStyleCnt="9">
        <dgm:presLayoutVars>
          <dgm:bulletEnabled val="1"/>
        </dgm:presLayoutVars>
      </dgm:prSet>
      <dgm:spPr/>
      <dgm:t>
        <a:bodyPr/>
        <a:lstStyle/>
        <a:p>
          <a:endParaRPr lang="zh-TW" altLang="en-US"/>
        </a:p>
      </dgm:t>
    </dgm:pt>
    <dgm:pt modelId="{D639D0A1-521E-4C18-BDD1-7EE20AA4B22B}" type="pres">
      <dgm:prSet presAssocID="{4BA33218-BAAB-4B29-AAE6-13BC8B51B74D}" presName="space" presStyleCnt="0"/>
      <dgm:spPr/>
    </dgm:pt>
    <dgm:pt modelId="{A5401799-37A0-4961-9672-175E7ACFA42E}" type="pres">
      <dgm:prSet presAssocID="{CCFB04C3-4963-4AB1-A77B-FF1B951B9B3F}" presName="Name5" presStyleLbl="vennNode1" presStyleIdx="2" presStyleCnt="9">
        <dgm:presLayoutVars>
          <dgm:bulletEnabled val="1"/>
        </dgm:presLayoutVars>
      </dgm:prSet>
      <dgm:spPr/>
      <dgm:t>
        <a:bodyPr/>
        <a:lstStyle/>
        <a:p>
          <a:endParaRPr lang="zh-TW" altLang="en-US"/>
        </a:p>
      </dgm:t>
    </dgm:pt>
    <dgm:pt modelId="{BE212EA5-B1F4-453A-8F71-6E83E357BA7C}" type="pres">
      <dgm:prSet presAssocID="{699F462B-53AD-4198-82BA-F7A2A89D1EDE}" presName="space" presStyleCnt="0"/>
      <dgm:spPr/>
    </dgm:pt>
    <dgm:pt modelId="{65E480BA-CF2A-4238-9AC6-CB87EA42006F}" type="pres">
      <dgm:prSet presAssocID="{E201C0B1-BA50-49D0-A692-FABB264AA0A6}" presName="Name5" presStyleLbl="vennNode1" presStyleIdx="3" presStyleCnt="9">
        <dgm:presLayoutVars>
          <dgm:bulletEnabled val="1"/>
        </dgm:presLayoutVars>
      </dgm:prSet>
      <dgm:spPr/>
      <dgm:t>
        <a:bodyPr/>
        <a:lstStyle/>
        <a:p>
          <a:endParaRPr lang="zh-TW" altLang="en-US"/>
        </a:p>
      </dgm:t>
    </dgm:pt>
    <dgm:pt modelId="{01175019-613B-40C1-822F-FEDC4AA3EF5A}" type="pres">
      <dgm:prSet presAssocID="{B5DE660D-AB56-478F-9B6B-52A462588F68}" presName="space" presStyleCnt="0"/>
      <dgm:spPr/>
    </dgm:pt>
    <dgm:pt modelId="{870DFD40-C1BB-450F-8FA9-2D91F969836F}" type="pres">
      <dgm:prSet presAssocID="{052D5EC3-90BE-409B-8F66-01748DC67F9A}" presName="Name5" presStyleLbl="vennNode1" presStyleIdx="4" presStyleCnt="9">
        <dgm:presLayoutVars>
          <dgm:bulletEnabled val="1"/>
        </dgm:presLayoutVars>
      </dgm:prSet>
      <dgm:spPr/>
      <dgm:t>
        <a:bodyPr/>
        <a:lstStyle/>
        <a:p>
          <a:endParaRPr lang="zh-TW" altLang="en-US"/>
        </a:p>
      </dgm:t>
    </dgm:pt>
    <dgm:pt modelId="{80C62A25-869D-420E-9821-B404587BEA59}" type="pres">
      <dgm:prSet presAssocID="{183A72E5-5E97-4CBD-A639-09BB8472FB4D}" presName="space" presStyleCnt="0"/>
      <dgm:spPr/>
    </dgm:pt>
    <dgm:pt modelId="{597C4BF4-8444-4C2D-82D1-19D9F4AF4D48}" type="pres">
      <dgm:prSet presAssocID="{83D0119F-6D15-455D-8B54-5E1E95990271}" presName="Name5" presStyleLbl="vennNode1" presStyleIdx="5" presStyleCnt="9">
        <dgm:presLayoutVars>
          <dgm:bulletEnabled val="1"/>
        </dgm:presLayoutVars>
      </dgm:prSet>
      <dgm:spPr/>
      <dgm:t>
        <a:bodyPr/>
        <a:lstStyle/>
        <a:p>
          <a:endParaRPr lang="zh-TW" altLang="en-US"/>
        </a:p>
      </dgm:t>
    </dgm:pt>
    <dgm:pt modelId="{5A28CA64-EF57-458B-AEF3-C65B11C1E40C}" type="pres">
      <dgm:prSet presAssocID="{EA395CB4-6945-47F5-9EF9-2A4150AA1CED}" presName="space" presStyleCnt="0"/>
      <dgm:spPr/>
    </dgm:pt>
    <dgm:pt modelId="{AFCE576F-4711-46D3-B35A-2D4FC2590F38}" type="pres">
      <dgm:prSet presAssocID="{64ED8938-F27B-43D0-8055-A4FF9157D42F}" presName="Name5" presStyleLbl="vennNode1" presStyleIdx="6" presStyleCnt="9">
        <dgm:presLayoutVars>
          <dgm:bulletEnabled val="1"/>
        </dgm:presLayoutVars>
      </dgm:prSet>
      <dgm:spPr/>
      <dgm:t>
        <a:bodyPr/>
        <a:lstStyle/>
        <a:p>
          <a:endParaRPr lang="zh-TW" altLang="en-US"/>
        </a:p>
      </dgm:t>
    </dgm:pt>
    <dgm:pt modelId="{6C70BE25-4498-433D-B60A-C17036FE9122}" type="pres">
      <dgm:prSet presAssocID="{A9689FB9-D2E8-41E5-9E59-6E2A949FC357}" presName="space" presStyleCnt="0"/>
      <dgm:spPr/>
    </dgm:pt>
    <dgm:pt modelId="{78CB68E8-757A-4747-9E9C-3DEB38D8548A}" type="pres">
      <dgm:prSet presAssocID="{4CD689AB-57A9-4D7C-A1F5-AF697EA99987}" presName="Name5" presStyleLbl="vennNode1" presStyleIdx="7" presStyleCnt="9">
        <dgm:presLayoutVars>
          <dgm:bulletEnabled val="1"/>
        </dgm:presLayoutVars>
      </dgm:prSet>
      <dgm:spPr/>
      <dgm:t>
        <a:bodyPr/>
        <a:lstStyle/>
        <a:p>
          <a:endParaRPr lang="zh-TW" altLang="en-US"/>
        </a:p>
      </dgm:t>
    </dgm:pt>
    <dgm:pt modelId="{72B6081B-C809-4BB9-BB55-29511D82F3D0}" type="pres">
      <dgm:prSet presAssocID="{A24B4C62-1B35-4138-80F9-7F82871D9718}" presName="space" presStyleCnt="0"/>
      <dgm:spPr/>
    </dgm:pt>
    <dgm:pt modelId="{576341CA-DEF3-475C-AA8C-41E04A138B84}" type="pres">
      <dgm:prSet presAssocID="{0661FF4F-3554-4CB6-9661-9C9C16BF0B8A}" presName="Name5" presStyleLbl="vennNode1" presStyleIdx="8" presStyleCnt="9">
        <dgm:presLayoutVars>
          <dgm:bulletEnabled val="1"/>
        </dgm:presLayoutVars>
      </dgm:prSet>
      <dgm:spPr/>
      <dgm:t>
        <a:bodyPr/>
        <a:lstStyle/>
        <a:p>
          <a:endParaRPr lang="zh-TW" altLang="en-US"/>
        </a:p>
      </dgm:t>
    </dgm:pt>
  </dgm:ptLst>
  <dgm:cxnLst>
    <dgm:cxn modelId="{0B8EBDD8-C3D4-4C1B-BA7C-BEA18CDEA369}" srcId="{E706D72E-233B-49FC-B8B9-85AACD3456C2}" destId="{0661FF4F-3554-4CB6-9661-9C9C16BF0B8A}" srcOrd="8" destOrd="0" parTransId="{11971249-FD11-4F74-9ACB-B7F8AA33FF79}" sibTransId="{A8C48EE8-805F-4F65-B327-D6F32A0AB645}"/>
    <dgm:cxn modelId="{E2B278B6-962F-4077-A8C7-DCB9C96D4A14}" type="presOf" srcId="{4CD689AB-57A9-4D7C-A1F5-AF697EA99987}" destId="{78CB68E8-757A-4747-9E9C-3DEB38D8548A}" srcOrd="0" destOrd="0" presId="urn:microsoft.com/office/officeart/2005/8/layout/venn3"/>
    <dgm:cxn modelId="{1299BDC6-2E09-4B57-B85C-B9A18D7A0C56}" type="presOf" srcId="{64ED8938-F27B-43D0-8055-A4FF9157D42F}" destId="{AFCE576F-4711-46D3-B35A-2D4FC2590F38}" srcOrd="0" destOrd="0" presId="urn:microsoft.com/office/officeart/2005/8/layout/venn3"/>
    <dgm:cxn modelId="{7F03BE4E-EE71-4294-A8C6-3057F3E49C90}" srcId="{E706D72E-233B-49FC-B8B9-85AACD3456C2}" destId="{4CD689AB-57A9-4D7C-A1F5-AF697EA99987}" srcOrd="7" destOrd="0" parTransId="{6B608227-9B71-4DBC-A43C-CB5E86714758}" sibTransId="{A24B4C62-1B35-4138-80F9-7F82871D9718}"/>
    <dgm:cxn modelId="{AA0B2DA4-6821-4BFD-9CB2-DA3504963B3A}" type="presOf" srcId="{83D0119F-6D15-455D-8B54-5E1E95990271}" destId="{597C4BF4-8444-4C2D-82D1-19D9F4AF4D48}" srcOrd="0" destOrd="0" presId="urn:microsoft.com/office/officeart/2005/8/layout/venn3"/>
    <dgm:cxn modelId="{BFFC0052-E59B-47A2-87E0-39A7BB919814}" type="presOf" srcId="{E201C0B1-BA50-49D0-A692-FABB264AA0A6}" destId="{65E480BA-CF2A-4238-9AC6-CB87EA42006F}" srcOrd="0" destOrd="0" presId="urn:microsoft.com/office/officeart/2005/8/layout/venn3"/>
    <dgm:cxn modelId="{4BCE666D-80EE-45ED-9630-4DABA5542E31}" type="presOf" srcId="{CCFB04C3-4963-4AB1-A77B-FF1B951B9B3F}" destId="{A5401799-37A0-4961-9672-175E7ACFA42E}" srcOrd="0" destOrd="0" presId="urn:microsoft.com/office/officeart/2005/8/layout/venn3"/>
    <dgm:cxn modelId="{AB1B1BFA-F680-4F8B-A0F1-6BA949D1A5EC}" srcId="{E706D72E-233B-49FC-B8B9-85AACD3456C2}" destId="{64ED8938-F27B-43D0-8055-A4FF9157D42F}" srcOrd="6" destOrd="0" parTransId="{A86749C3-0758-40EF-BF67-59E205E22540}" sibTransId="{A9689FB9-D2E8-41E5-9E59-6E2A949FC357}"/>
    <dgm:cxn modelId="{97254187-B1B7-466D-9ED8-E1F22A10DE12}" srcId="{E706D72E-233B-49FC-B8B9-85AACD3456C2}" destId="{052D5EC3-90BE-409B-8F66-01748DC67F9A}" srcOrd="4" destOrd="0" parTransId="{077A9BCA-0776-4288-BFA7-01ED17FF77C1}" sibTransId="{183A72E5-5E97-4CBD-A639-09BB8472FB4D}"/>
    <dgm:cxn modelId="{5038491F-6B40-401C-829D-50B475E48DA0}" type="presOf" srcId="{052D5EC3-90BE-409B-8F66-01748DC67F9A}" destId="{870DFD40-C1BB-450F-8FA9-2D91F969836F}" srcOrd="0" destOrd="0" presId="urn:microsoft.com/office/officeart/2005/8/layout/venn3"/>
    <dgm:cxn modelId="{6D0A7DCC-57B9-4D4A-A641-051DFAC9928D}" type="presOf" srcId="{7584F644-BC35-4134-B273-1971DA8C49B2}" destId="{F3956B5B-4E4A-44A3-8ED0-B348DBD8DFF3}" srcOrd="0" destOrd="0" presId="urn:microsoft.com/office/officeart/2005/8/layout/venn3"/>
    <dgm:cxn modelId="{8DA16A4C-0306-42E4-84B2-05B78356F441}" srcId="{E706D72E-233B-49FC-B8B9-85AACD3456C2}" destId="{83D0119F-6D15-455D-8B54-5E1E95990271}" srcOrd="5" destOrd="0" parTransId="{3DCF81CF-FE4E-469C-8755-417596FB2166}" sibTransId="{EA395CB4-6945-47F5-9EF9-2A4150AA1CED}"/>
    <dgm:cxn modelId="{E1981EE7-CF4B-461C-A8FC-C49A9BD6F283}" srcId="{E706D72E-233B-49FC-B8B9-85AACD3456C2}" destId="{7584F644-BC35-4134-B273-1971DA8C49B2}" srcOrd="0" destOrd="0" parTransId="{53909C58-A8F4-4B7C-9A15-39CD43DB30A1}" sibTransId="{0A84ECCC-4141-4AA9-82D1-527FB0F85873}"/>
    <dgm:cxn modelId="{DE0C4BB3-2E83-45E6-9A95-A8213FD87375}" srcId="{E706D72E-233B-49FC-B8B9-85AACD3456C2}" destId="{E795DE22-0F22-4607-AA08-67F453A9A667}" srcOrd="1" destOrd="0" parTransId="{B2A982E2-7C3B-4CC4-9ED7-144D86F07A6A}" sibTransId="{4BA33218-BAAB-4B29-AAE6-13BC8B51B74D}"/>
    <dgm:cxn modelId="{2A325BAA-7C23-4C99-AEDB-2E5AAC84032A}" type="presOf" srcId="{E795DE22-0F22-4607-AA08-67F453A9A667}" destId="{CE67F75D-E1CC-470B-B4D0-F7259F5747DC}" srcOrd="0" destOrd="0" presId="urn:microsoft.com/office/officeart/2005/8/layout/venn3"/>
    <dgm:cxn modelId="{5D3C2E4B-CF98-47D4-A1DE-D0F4B834E6CF}" srcId="{E706D72E-233B-49FC-B8B9-85AACD3456C2}" destId="{CCFB04C3-4963-4AB1-A77B-FF1B951B9B3F}" srcOrd="2" destOrd="0" parTransId="{6ADBD76D-EE47-45C5-BFFE-616501BF0F25}" sibTransId="{699F462B-53AD-4198-82BA-F7A2A89D1EDE}"/>
    <dgm:cxn modelId="{91238EFD-D5CB-4AD3-A2BD-24E71C4880EE}" type="presOf" srcId="{E706D72E-233B-49FC-B8B9-85AACD3456C2}" destId="{80FEB365-1309-4664-8F84-DD9F6B7E35F9}" srcOrd="0" destOrd="0" presId="urn:microsoft.com/office/officeart/2005/8/layout/venn3"/>
    <dgm:cxn modelId="{D4133459-4EAD-416C-9A92-69CF0242DA12}" srcId="{E706D72E-233B-49FC-B8B9-85AACD3456C2}" destId="{E201C0B1-BA50-49D0-A692-FABB264AA0A6}" srcOrd="3" destOrd="0" parTransId="{74C424DC-FDA5-4301-B1F8-35494D705AA5}" sibTransId="{B5DE660D-AB56-478F-9B6B-52A462588F68}"/>
    <dgm:cxn modelId="{92E8D76E-1F7C-4279-AD7C-0DB46BD84E7F}" type="presOf" srcId="{0661FF4F-3554-4CB6-9661-9C9C16BF0B8A}" destId="{576341CA-DEF3-475C-AA8C-41E04A138B84}" srcOrd="0" destOrd="0" presId="urn:microsoft.com/office/officeart/2005/8/layout/venn3"/>
    <dgm:cxn modelId="{97DCDC70-113F-42F2-8F2E-2684140CF893}" type="presParOf" srcId="{80FEB365-1309-4664-8F84-DD9F6B7E35F9}" destId="{F3956B5B-4E4A-44A3-8ED0-B348DBD8DFF3}" srcOrd="0" destOrd="0" presId="urn:microsoft.com/office/officeart/2005/8/layout/venn3"/>
    <dgm:cxn modelId="{5D89B4F3-B4E0-4CA2-A725-7E1BF48D6A8E}" type="presParOf" srcId="{80FEB365-1309-4664-8F84-DD9F6B7E35F9}" destId="{CD478A70-5DBF-47A0-9F1C-1CE51A34DF5D}" srcOrd="1" destOrd="0" presId="urn:microsoft.com/office/officeart/2005/8/layout/venn3"/>
    <dgm:cxn modelId="{0F457EC0-D69B-4B33-B124-0EE73205E99F}" type="presParOf" srcId="{80FEB365-1309-4664-8F84-DD9F6B7E35F9}" destId="{CE67F75D-E1CC-470B-B4D0-F7259F5747DC}" srcOrd="2" destOrd="0" presId="urn:microsoft.com/office/officeart/2005/8/layout/venn3"/>
    <dgm:cxn modelId="{A0E74C00-FA79-4EBA-A22B-65E493EC9AA4}" type="presParOf" srcId="{80FEB365-1309-4664-8F84-DD9F6B7E35F9}" destId="{D639D0A1-521E-4C18-BDD1-7EE20AA4B22B}" srcOrd="3" destOrd="0" presId="urn:microsoft.com/office/officeart/2005/8/layout/venn3"/>
    <dgm:cxn modelId="{A5B3692A-8DDF-4941-B4D8-8E91A9948BAC}" type="presParOf" srcId="{80FEB365-1309-4664-8F84-DD9F6B7E35F9}" destId="{A5401799-37A0-4961-9672-175E7ACFA42E}" srcOrd="4" destOrd="0" presId="urn:microsoft.com/office/officeart/2005/8/layout/venn3"/>
    <dgm:cxn modelId="{850667E6-31F0-4CE4-BB35-A83AF79B0960}" type="presParOf" srcId="{80FEB365-1309-4664-8F84-DD9F6B7E35F9}" destId="{BE212EA5-B1F4-453A-8F71-6E83E357BA7C}" srcOrd="5" destOrd="0" presId="urn:microsoft.com/office/officeart/2005/8/layout/venn3"/>
    <dgm:cxn modelId="{3B29C425-7423-485B-93DF-541E6B23D4EF}" type="presParOf" srcId="{80FEB365-1309-4664-8F84-DD9F6B7E35F9}" destId="{65E480BA-CF2A-4238-9AC6-CB87EA42006F}" srcOrd="6" destOrd="0" presId="urn:microsoft.com/office/officeart/2005/8/layout/venn3"/>
    <dgm:cxn modelId="{B6D6617E-A677-4233-B46C-EAF2249DA312}" type="presParOf" srcId="{80FEB365-1309-4664-8F84-DD9F6B7E35F9}" destId="{01175019-613B-40C1-822F-FEDC4AA3EF5A}" srcOrd="7" destOrd="0" presId="urn:microsoft.com/office/officeart/2005/8/layout/venn3"/>
    <dgm:cxn modelId="{EE06CAE0-1E34-4D80-A280-6EBC1FF7B64F}" type="presParOf" srcId="{80FEB365-1309-4664-8F84-DD9F6B7E35F9}" destId="{870DFD40-C1BB-450F-8FA9-2D91F969836F}" srcOrd="8" destOrd="0" presId="urn:microsoft.com/office/officeart/2005/8/layout/venn3"/>
    <dgm:cxn modelId="{23774D5A-BEA8-4C03-843E-12EEEE524F3D}" type="presParOf" srcId="{80FEB365-1309-4664-8F84-DD9F6B7E35F9}" destId="{80C62A25-869D-420E-9821-B404587BEA59}" srcOrd="9" destOrd="0" presId="urn:microsoft.com/office/officeart/2005/8/layout/venn3"/>
    <dgm:cxn modelId="{4013C3DF-2CCD-423F-91FF-5D5B36A99075}" type="presParOf" srcId="{80FEB365-1309-4664-8F84-DD9F6B7E35F9}" destId="{597C4BF4-8444-4C2D-82D1-19D9F4AF4D48}" srcOrd="10" destOrd="0" presId="urn:microsoft.com/office/officeart/2005/8/layout/venn3"/>
    <dgm:cxn modelId="{0C20D44E-5292-418A-AE8B-CEE2F220BB87}" type="presParOf" srcId="{80FEB365-1309-4664-8F84-DD9F6B7E35F9}" destId="{5A28CA64-EF57-458B-AEF3-C65B11C1E40C}" srcOrd="11" destOrd="0" presId="urn:microsoft.com/office/officeart/2005/8/layout/venn3"/>
    <dgm:cxn modelId="{9401DCBB-59A1-4176-864A-06C45AD41AA5}" type="presParOf" srcId="{80FEB365-1309-4664-8F84-DD9F6B7E35F9}" destId="{AFCE576F-4711-46D3-B35A-2D4FC2590F38}" srcOrd="12" destOrd="0" presId="urn:microsoft.com/office/officeart/2005/8/layout/venn3"/>
    <dgm:cxn modelId="{C1773C86-C157-4EC9-8C40-EB6D732EB619}" type="presParOf" srcId="{80FEB365-1309-4664-8F84-DD9F6B7E35F9}" destId="{6C70BE25-4498-433D-B60A-C17036FE9122}" srcOrd="13" destOrd="0" presId="urn:microsoft.com/office/officeart/2005/8/layout/venn3"/>
    <dgm:cxn modelId="{F53F5764-E9EB-4648-ACCA-E1ED9FA014CF}" type="presParOf" srcId="{80FEB365-1309-4664-8F84-DD9F6B7E35F9}" destId="{78CB68E8-757A-4747-9E9C-3DEB38D8548A}" srcOrd="14" destOrd="0" presId="urn:microsoft.com/office/officeart/2005/8/layout/venn3"/>
    <dgm:cxn modelId="{FCA80313-9AE5-4448-9D46-00CCEC05904E}" type="presParOf" srcId="{80FEB365-1309-4664-8F84-DD9F6B7E35F9}" destId="{72B6081B-C809-4BB9-BB55-29511D82F3D0}" srcOrd="15" destOrd="0" presId="urn:microsoft.com/office/officeart/2005/8/layout/venn3"/>
    <dgm:cxn modelId="{AA487983-2777-4675-A17A-0C27B71E1B58}" type="presParOf" srcId="{80FEB365-1309-4664-8F84-DD9F6B7E35F9}" destId="{576341CA-DEF3-475C-AA8C-41E04A138B84}" srcOrd="16" destOrd="0" presId="urn:microsoft.com/office/officeart/2005/8/layout/venn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706D72E-233B-49FC-B8B9-85AACD3456C2}" type="doc">
      <dgm:prSet loTypeId="urn:microsoft.com/office/officeart/2005/8/layout/venn3" loCatId="relationship" qsTypeId="urn:microsoft.com/office/officeart/2005/8/quickstyle/simple4" qsCatId="simple" csTypeId="urn:microsoft.com/office/officeart/2005/8/colors/accent1_2" csCatId="accent1" phldr="1"/>
      <dgm:spPr/>
      <dgm:t>
        <a:bodyPr/>
        <a:lstStyle/>
        <a:p>
          <a:endParaRPr lang="zh-TW" altLang="en-US"/>
        </a:p>
      </dgm:t>
    </dgm:pt>
    <dgm:pt modelId="{7584F644-BC35-4134-B273-1971DA8C49B2}">
      <dgm:prSet custT="1"/>
      <dgm:spPr>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dgm:spPr>
      <dgm:t>
        <a:bodyPr/>
        <a:lstStyle/>
        <a:p>
          <a:pPr rtl="0"/>
          <a:r>
            <a:rPr lang="zh-TW" altLang="en-US" sz="2000" b="0" dirty="0" smtClean="0">
              <a:latin typeface="標楷體" pitchFamily="65" charset="-120"/>
              <a:ea typeface="標楷體" pitchFamily="65" charset="-120"/>
            </a:rPr>
            <a:t>學校簡介</a:t>
          </a:r>
          <a:endParaRPr lang="zh-TW" altLang="en-US" sz="2000" b="0" dirty="0">
            <a:latin typeface="標楷體" pitchFamily="65" charset="-120"/>
            <a:ea typeface="標楷體" pitchFamily="65" charset="-120"/>
          </a:endParaRPr>
        </a:p>
      </dgm:t>
    </dgm:pt>
    <dgm:pt modelId="{53909C58-A8F4-4B7C-9A15-39CD43DB30A1}" type="parTrans" cxnId="{E1981EE7-CF4B-461C-A8FC-C49A9BD6F283}">
      <dgm:prSet/>
      <dgm:spPr/>
      <dgm:t>
        <a:bodyPr/>
        <a:lstStyle/>
        <a:p>
          <a:endParaRPr lang="zh-TW" altLang="en-US" sz="2000"/>
        </a:p>
      </dgm:t>
    </dgm:pt>
    <dgm:pt modelId="{0A84ECCC-4141-4AA9-82D1-527FB0F85873}" type="sibTrans" cxnId="{E1981EE7-CF4B-461C-A8FC-C49A9BD6F283}">
      <dgm:prSet/>
      <dgm:spPr/>
      <dgm:t>
        <a:bodyPr/>
        <a:lstStyle/>
        <a:p>
          <a:endParaRPr lang="zh-TW" altLang="en-US" sz="2000"/>
        </a:p>
      </dgm:t>
    </dgm:pt>
    <dgm:pt modelId="{E795DE22-0F22-4607-AA08-67F453A9A667}">
      <dgm:prSet custT="1"/>
      <dgm:spPr/>
      <dgm:t>
        <a:bodyPr/>
        <a:lstStyle/>
        <a:p>
          <a:pPr rtl="0"/>
          <a:r>
            <a:rPr lang="zh-TW" altLang="en-US" sz="2000" b="0" dirty="0" smtClean="0">
              <a:latin typeface="標楷體" pitchFamily="65" charset="-120"/>
              <a:ea typeface="標楷體" pitchFamily="65" charset="-120"/>
            </a:rPr>
            <a:t>背景分析</a:t>
          </a:r>
          <a:endParaRPr lang="zh-TW" altLang="en-US" sz="2000" dirty="0">
            <a:latin typeface="標楷體" pitchFamily="65" charset="-120"/>
            <a:ea typeface="標楷體" pitchFamily="65" charset="-120"/>
          </a:endParaRPr>
        </a:p>
      </dgm:t>
    </dgm:pt>
    <dgm:pt modelId="{B2A982E2-7C3B-4CC4-9ED7-144D86F07A6A}" type="parTrans" cxnId="{DE0C4BB3-2E83-45E6-9A95-A8213FD87375}">
      <dgm:prSet/>
      <dgm:spPr/>
      <dgm:t>
        <a:bodyPr/>
        <a:lstStyle/>
        <a:p>
          <a:endParaRPr lang="zh-TW" altLang="en-US" sz="2000"/>
        </a:p>
      </dgm:t>
    </dgm:pt>
    <dgm:pt modelId="{4BA33218-BAAB-4B29-AAE6-13BC8B51B74D}" type="sibTrans" cxnId="{DE0C4BB3-2E83-45E6-9A95-A8213FD87375}">
      <dgm:prSet/>
      <dgm:spPr/>
      <dgm:t>
        <a:bodyPr/>
        <a:lstStyle/>
        <a:p>
          <a:endParaRPr lang="zh-TW" altLang="en-US" sz="2000"/>
        </a:p>
      </dgm:t>
    </dgm:pt>
    <dgm:pt modelId="{E201C0B1-BA50-49D0-A692-FABB264AA0A6}">
      <dgm:prSet custT="1"/>
      <dgm:spPr/>
      <dgm:t>
        <a:bodyPr/>
        <a:lstStyle/>
        <a:p>
          <a:pPr rtl="0"/>
          <a:r>
            <a:rPr lang="zh-TW" altLang="en-US" sz="2000" dirty="0" smtClean="0">
              <a:latin typeface="標楷體" pitchFamily="65" charset="-120"/>
              <a:ea typeface="標楷體" pitchFamily="65" charset="-120"/>
            </a:rPr>
            <a:t>課程教學</a:t>
          </a:r>
          <a:endParaRPr lang="zh-TW" altLang="en-US" sz="2000" dirty="0">
            <a:latin typeface="標楷體" pitchFamily="65" charset="-120"/>
            <a:ea typeface="標楷體" pitchFamily="65" charset="-120"/>
          </a:endParaRPr>
        </a:p>
      </dgm:t>
    </dgm:pt>
    <dgm:pt modelId="{74C424DC-FDA5-4301-B1F8-35494D705AA5}" type="parTrans" cxnId="{D4133459-4EAD-416C-9A92-69CF0242DA12}">
      <dgm:prSet/>
      <dgm:spPr/>
      <dgm:t>
        <a:bodyPr/>
        <a:lstStyle/>
        <a:p>
          <a:endParaRPr lang="zh-TW" altLang="en-US" sz="2000"/>
        </a:p>
      </dgm:t>
    </dgm:pt>
    <dgm:pt modelId="{B5DE660D-AB56-478F-9B6B-52A462588F68}" type="sibTrans" cxnId="{D4133459-4EAD-416C-9A92-69CF0242DA12}">
      <dgm:prSet/>
      <dgm:spPr/>
      <dgm:t>
        <a:bodyPr/>
        <a:lstStyle/>
        <a:p>
          <a:endParaRPr lang="zh-TW" altLang="en-US" sz="2000"/>
        </a:p>
      </dgm:t>
    </dgm:pt>
    <dgm:pt modelId="{052D5EC3-90BE-409B-8F66-01748DC67F9A}">
      <dgm:prSet custT="1"/>
      <dgm:spPr/>
      <dgm:t>
        <a:bodyPr/>
        <a:lstStyle/>
        <a:p>
          <a:pPr rtl="0"/>
          <a:r>
            <a:rPr lang="zh-TW" altLang="en-US" sz="2000" dirty="0" smtClean="0">
              <a:latin typeface="標楷體" pitchFamily="65" charset="-120"/>
              <a:ea typeface="標楷體" pitchFamily="65" charset="-120"/>
            </a:rPr>
            <a:t>情境營造</a:t>
          </a:r>
          <a:endParaRPr lang="zh-TW" altLang="en-US" sz="2000" dirty="0">
            <a:latin typeface="標楷體" pitchFamily="65" charset="-120"/>
            <a:ea typeface="標楷體" pitchFamily="65" charset="-120"/>
          </a:endParaRPr>
        </a:p>
      </dgm:t>
    </dgm:pt>
    <dgm:pt modelId="{077A9BCA-0776-4288-BFA7-01ED17FF77C1}" type="parTrans" cxnId="{97254187-B1B7-466D-9ED8-E1F22A10DE12}">
      <dgm:prSet/>
      <dgm:spPr/>
      <dgm:t>
        <a:bodyPr/>
        <a:lstStyle/>
        <a:p>
          <a:endParaRPr lang="zh-TW" altLang="en-US" sz="2000"/>
        </a:p>
      </dgm:t>
    </dgm:pt>
    <dgm:pt modelId="{183A72E5-5E97-4CBD-A639-09BB8472FB4D}" type="sibTrans" cxnId="{97254187-B1B7-466D-9ED8-E1F22A10DE12}">
      <dgm:prSet/>
      <dgm:spPr/>
      <dgm:t>
        <a:bodyPr/>
        <a:lstStyle/>
        <a:p>
          <a:endParaRPr lang="zh-TW" altLang="en-US" sz="2000"/>
        </a:p>
      </dgm:t>
    </dgm:pt>
    <dgm:pt modelId="{83D0119F-6D15-455D-8B54-5E1E95990271}">
      <dgm:prSet custT="1"/>
      <dgm:spPr/>
      <dgm:t>
        <a:bodyPr/>
        <a:lstStyle/>
        <a:p>
          <a:pPr rtl="0"/>
          <a:r>
            <a:rPr lang="zh-TW" altLang="en-US" sz="2000" dirty="0" smtClean="0">
              <a:latin typeface="標楷體" pitchFamily="65" charset="-120"/>
              <a:ea typeface="標楷體" pitchFamily="65" charset="-120"/>
            </a:rPr>
            <a:t>活動規劃</a:t>
          </a:r>
          <a:endParaRPr lang="zh-TW" altLang="en-US" sz="2000" dirty="0">
            <a:latin typeface="標楷體" pitchFamily="65" charset="-120"/>
            <a:ea typeface="標楷體" pitchFamily="65" charset="-120"/>
          </a:endParaRPr>
        </a:p>
      </dgm:t>
    </dgm:pt>
    <dgm:pt modelId="{3DCF81CF-FE4E-469C-8755-417596FB2166}" type="parTrans" cxnId="{8DA16A4C-0306-42E4-84B2-05B78356F441}">
      <dgm:prSet/>
      <dgm:spPr/>
      <dgm:t>
        <a:bodyPr/>
        <a:lstStyle/>
        <a:p>
          <a:endParaRPr lang="zh-TW" altLang="en-US" sz="2000"/>
        </a:p>
      </dgm:t>
    </dgm:pt>
    <dgm:pt modelId="{EA395CB4-6945-47F5-9EF9-2A4150AA1CED}" type="sibTrans" cxnId="{8DA16A4C-0306-42E4-84B2-05B78356F441}">
      <dgm:prSet/>
      <dgm:spPr/>
      <dgm:t>
        <a:bodyPr/>
        <a:lstStyle/>
        <a:p>
          <a:endParaRPr lang="zh-TW" altLang="en-US" sz="2000"/>
        </a:p>
      </dgm:t>
    </dgm:pt>
    <dgm:pt modelId="{64ED8938-F27B-43D0-8055-A4FF9157D42F}">
      <dgm:prSet custT="1"/>
      <dgm:spPr/>
      <dgm:t>
        <a:bodyPr/>
        <a:lstStyle/>
        <a:p>
          <a:pPr rtl="0"/>
          <a:r>
            <a:rPr lang="zh-TW" altLang="en-US" sz="2000" dirty="0" smtClean="0">
              <a:latin typeface="標楷體" pitchFamily="65" charset="-120"/>
              <a:ea typeface="標楷體" pitchFamily="65" charset="-120"/>
            </a:rPr>
            <a:t>閱讀書目</a:t>
          </a:r>
          <a:endParaRPr lang="zh-TW" altLang="en-US" sz="2000" dirty="0">
            <a:latin typeface="標楷體" pitchFamily="65" charset="-120"/>
            <a:ea typeface="標楷體" pitchFamily="65" charset="-120"/>
          </a:endParaRPr>
        </a:p>
      </dgm:t>
    </dgm:pt>
    <dgm:pt modelId="{A86749C3-0758-40EF-BF67-59E205E22540}" type="parTrans" cxnId="{AB1B1BFA-F680-4F8B-A0F1-6BA949D1A5EC}">
      <dgm:prSet/>
      <dgm:spPr/>
      <dgm:t>
        <a:bodyPr/>
        <a:lstStyle/>
        <a:p>
          <a:endParaRPr lang="zh-TW" altLang="en-US" sz="2000"/>
        </a:p>
      </dgm:t>
    </dgm:pt>
    <dgm:pt modelId="{A9689FB9-D2E8-41E5-9E59-6E2A949FC357}" type="sibTrans" cxnId="{AB1B1BFA-F680-4F8B-A0F1-6BA949D1A5EC}">
      <dgm:prSet/>
      <dgm:spPr/>
      <dgm:t>
        <a:bodyPr/>
        <a:lstStyle/>
        <a:p>
          <a:endParaRPr lang="zh-TW" altLang="en-US" sz="2000"/>
        </a:p>
      </dgm:t>
    </dgm:pt>
    <dgm:pt modelId="{4CD689AB-57A9-4D7C-A1F5-AF697EA99987}">
      <dgm:prSet custT="1"/>
      <dgm:spPr/>
      <dgm:t>
        <a:bodyPr/>
        <a:lstStyle/>
        <a:p>
          <a:pPr rtl="0"/>
          <a:r>
            <a:rPr lang="zh-TW" altLang="en-US" sz="2000" dirty="0" smtClean="0">
              <a:latin typeface="標楷體" pitchFamily="65" charset="-120"/>
              <a:ea typeface="標楷體" pitchFamily="65" charset="-120"/>
            </a:rPr>
            <a:t>多元文化</a:t>
          </a:r>
          <a:endParaRPr lang="zh-TW" altLang="en-US" sz="2000" dirty="0">
            <a:latin typeface="標楷體" pitchFamily="65" charset="-120"/>
            <a:ea typeface="標楷體" pitchFamily="65" charset="-120"/>
          </a:endParaRPr>
        </a:p>
      </dgm:t>
    </dgm:pt>
    <dgm:pt modelId="{6B608227-9B71-4DBC-A43C-CB5E86714758}" type="parTrans" cxnId="{7F03BE4E-EE71-4294-A8C6-3057F3E49C90}">
      <dgm:prSet/>
      <dgm:spPr/>
      <dgm:t>
        <a:bodyPr/>
        <a:lstStyle/>
        <a:p>
          <a:endParaRPr lang="zh-TW" altLang="en-US" sz="2000"/>
        </a:p>
      </dgm:t>
    </dgm:pt>
    <dgm:pt modelId="{A24B4C62-1B35-4138-80F9-7F82871D9718}" type="sibTrans" cxnId="{7F03BE4E-EE71-4294-A8C6-3057F3E49C90}">
      <dgm:prSet/>
      <dgm:spPr/>
      <dgm:t>
        <a:bodyPr/>
        <a:lstStyle/>
        <a:p>
          <a:endParaRPr lang="zh-TW" altLang="en-US" sz="2000"/>
        </a:p>
      </dgm:t>
    </dgm:pt>
    <dgm:pt modelId="{0661FF4F-3554-4CB6-9661-9C9C16BF0B8A}">
      <dgm:prSet custT="1"/>
      <dgm:spPr/>
      <dgm:t>
        <a:bodyPr/>
        <a:lstStyle/>
        <a:p>
          <a:pPr rtl="0"/>
          <a:r>
            <a:rPr lang="zh-TW" altLang="en-US" sz="2000" dirty="0" smtClean="0">
              <a:latin typeface="標楷體" pitchFamily="65" charset="-120"/>
              <a:ea typeface="標楷體" pitchFamily="65" charset="-120"/>
            </a:rPr>
            <a:t>省思展望</a:t>
          </a:r>
          <a:endParaRPr lang="zh-TW" altLang="en-US" sz="2000" dirty="0">
            <a:latin typeface="標楷體" pitchFamily="65" charset="-120"/>
            <a:ea typeface="標楷體" pitchFamily="65" charset="-120"/>
          </a:endParaRPr>
        </a:p>
      </dgm:t>
    </dgm:pt>
    <dgm:pt modelId="{11971249-FD11-4F74-9ACB-B7F8AA33FF79}" type="parTrans" cxnId="{0B8EBDD8-C3D4-4C1B-BA7C-BEA18CDEA369}">
      <dgm:prSet/>
      <dgm:spPr/>
      <dgm:t>
        <a:bodyPr/>
        <a:lstStyle/>
        <a:p>
          <a:endParaRPr lang="zh-TW" altLang="en-US" sz="2000"/>
        </a:p>
      </dgm:t>
    </dgm:pt>
    <dgm:pt modelId="{A8C48EE8-805F-4F65-B327-D6F32A0AB645}" type="sibTrans" cxnId="{0B8EBDD8-C3D4-4C1B-BA7C-BEA18CDEA369}">
      <dgm:prSet/>
      <dgm:spPr/>
      <dgm:t>
        <a:bodyPr/>
        <a:lstStyle/>
        <a:p>
          <a:endParaRPr lang="zh-TW" altLang="en-US" sz="2000"/>
        </a:p>
      </dgm:t>
    </dgm:pt>
    <dgm:pt modelId="{B99D0044-2DA4-412B-B2BC-E42EE55514E7}">
      <dgm:prSet custT="1">
        <dgm:style>
          <a:lnRef idx="3">
            <a:schemeClr val="lt1"/>
          </a:lnRef>
          <a:fillRef idx="1">
            <a:schemeClr val="accent6"/>
          </a:fillRef>
          <a:effectRef idx="1">
            <a:schemeClr val="accent6"/>
          </a:effectRef>
          <a:fontRef idx="minor">
            <a:schemeClr val="lt1"/>
          </a:fontRef>
        </dgm:style>
      </dgm:prSet>
      <dgm:spPr>
        <a:ln/>
      </dgm:spPr>
      <dgm:t>
        <a:bodyPr/>
        <a:lstStyle/>
        <a:p>
          <a:pPr rtl="0"/>
          <a:r>
            <a:rPr lang="zh-TW" altLang="en-US" sz="2400" b="0" dirty="0" smtClean="0">
              <a:solidFill>
                <a:schemeClr val="tx1"/>
              </a:solidFill>
              <a:latin typeface="標楷體" pitchFamily="65" charset="-120"/>
              <a:ea typeface="標楷體" pitchFamily="65" charset="-120"/>
            </a:rPr>
            <a:t>工作小組</a:t>
          </a:r>
          <a:endParaRPr lang="zh-TW" altLang="en-US" sz="2400" b="0" dirty="0">
            <a:solidFill>
              <a:schemeClr val="tx1"/>
            </a:solidFill>
            <a:latin typeface="標楷體" pitchFamily="65" charset="-120"/>
            <a:ea typeface="標楷體" pitchFamily="65" charset="-120"/>
          </a:endParaRPr>
        </a:p>
      </dgm:t>
    </dgm:pt>
    <dgm:pt modelId="{CB5AFD6A-ED69-49A3-ACA5-03E0731D4CC7}" type="sibTrans" cxnId="{3B6D331E-4647-46FD-96C9-C9C8212B6513}">
      <dgm:prSet/>
      <dgm:spPr/>
      <dgm:t>
        <a:bodyPr/>
        <a:lstStyle/>
        <a:p>
          <a:endParaRPr lang="zh-TW" altLang="en-US" sz="2000"/>
        </a:p>
      </dgm:t>
    </dgm:pt>
    <dgm:pt modelId="{A9DC01AF-BDD0-43AD-A7F0-EB116D59301C}" type="parTrans" cxnId="{3B6D331E-4647-46FD-96C9-C9C8212B6513}">
      <dgm:prSet/>
      <dgm:spPr/>
      <dgm:t>
        <a:bodyPr/>
        <a:lstStyle/>
        <a:p>
          <a:endParaRPr lang="zh-TW" altLang="en-US" sz="2000"/>
        </a:p>
      </dgm:t>
    </dgm:pt>
    <dgm:pt modelId="{80FEB365-1309-4664-8F84-DD9F6B7E35F9}" type="pres">
      <dgm:prSet presAssocID="{E706D72E-233B-49FC-B8B9-85AACD3456C2}" presName="Name0" presStyleCnt="0">
        <dgm:presLayoutVars>
          <dgm:dir/>
          <dgm:resizeHandles val="exact"/>
        </dgm:presLayoutVars>
      </dgm:prSet>
      <dgm:spPr/>
      <dgm:t>
        <a:bodyPr/>
        <a:lstStyle/>
        <a:p>
          <a:endParaRPr lang="zh-TW" altLang="en-US"/>
        </a:p>
      </dgm:t>
    </dgm:pt>
    <dgm:pt modelId="{F3956B5B-4E4A-44A3-8ED0-B348DBD8DFF3}" type="pres">
      <dgm:prSet presAssocID="{7584F644-BC35-4134-B273-1971DA8C49B2}" presName="Name5" presStyleLbl="vennNode1" presStyleIdx="0" presStyleCnt="9">
        <dgm:presLayoutVars>
          <dgm:bulletEnabled val="1"/>
        </dgm:presLayoutVars>
      </dgm:prSet>
      <dgm:spPr/>
      <dgm:t>
        <a:bodyPr/>
        <a:lstStyle/>
        <a:p>
          <a:endParaRPr lang="zh-TW" altLang="en-US"/>
        </a:p>
      </dgm:t>
    </dgm:pt>
    <dgm:pt modelId="{CD478A70-5DBF-47A0-9F1C-1CE51A34DF5D}" type="pres">
      <dgm:prSet presAssocID="{0A84ECCC-4141-4AA9-82D1-527FB0F85873}" presName="space" presStyleCnt="0"/>
      <dgm:spPr/>
    </dgm:pt>
    <dgm:pt modelId="{CE67F75D-E1CC-470B-B4D0-F7259F5747DC}" type="pres">
      <dgm:prSet presAssocID="{E795DE22-0F22-4607-AA08-67F453A9A667}" presName="Name5" presStyleLbl="vennNode1" presStyleIdx="1" presStyleCnt="9">
        <dgm:presLayoutVars>
          <dgm:bulletEnabled val="1"/>
        </dgm:presLayoutVars>
      </dgm:prSet>
      <dgm:spPr/>
      <dgm:t>
        <a:bodyPr/>
        <a:lstStyle/>
        <a:p>
          <a:endParaRPr lang="zh-TW" altLang="en-US"/>
        </a:p>
      </dgm:t>
    </dgm:pt>
    <dgm:pt modelId="{D639D0A1-521E-4C18-BDD1-7EE20AA4B22B}" type="pres">
      <dgm:prSet presAssocID="{4BA33218-BAAB-4B29-AAE6-13BC8B51B74D}" presName="space" presStyleCnt="0"/>
      <dgm:spPr/>
    </dgm:pt>
    <dgm:pt modelId="{831D9B79-D729-47A7-AF54-A8CCD3726CFD}" type="pres">
      <dgm:prSet presAssocID="{B99D0044-2DA4-412B-B2BC-E42EE55514E7}" presName="Name5" presStyleLbl="vennNode1" presStyleIdx="2" presStyleCnt="9">
        <dgm:presLayoutVars>
          <dgm:bulletEnabled val="1"/>
        </dgm:presLayoutVars>
      </dgm:prSet>
      <dgm:spPr/>
      <dgm:t>
        <a:bodyPr/>
        <a:lstStyle/>
        <a:p>
          <a:endParaRPr lang="zh-TW" altLang="en-US"/>
        </a:p>
      </dgm:t>
    </dgm:pt>
    <dgm:pt modelId="{FB260F97-F84D-44B0-B86E-1C0AD7DE5AE1}" type="pres">
      <dgm:prSet presAssocID="{CB5AFD6A-ED69-49A3-ACA5-03E0731D4CC7}" presName="space" presStyleCnt="0"/>
      <dgm:spPr/>
    </dgm:pt>
    <dgm:pt modelId="{65E480BA-CF2A-4238-9AC6-CB87EA42006F}" type="pres">
      <dgm:prSet presAssocID="{E201C0B1-BA50-49D0-A692-FABB264AA0A6}" presName="Name5" presStyleLbl="vennNode1" presStyleIdx="3" presStyleCnt="9">
        <dgm:presLayoutVars>
          <dgm:bulletEnabled val="1"/>
        </dgm:presLayoutVars>
      </dgm:prSet>
      <dgm:spPr/>
      <dgm:t>
        <a:bodyPr/>
        <a:lstStyle/>
        <a:p>
          <a:endParaRPr lang="zh-TW" altLang="en-US"/>
        </a:p>
      </dgm:t>
    </dgm:pt>
    <dgm:pt modelId="{01175019-613B-40C1-822F-FEDC4AA3EF5A}" type="pres">
      <dgm:prSet presAssocID="{B5DE660D-AB56-478F-9B6B-52A462588F68}" presName="space" presStyleCnt="0"/>
      <dgm:spPr/>
    </dgm:pt>
    <dgm:pt modelId="{870DFD40-C1BB-450F-8FA9-2D91F969836F}" type="pres">
      <dgm:prSet presAssocID="{052D5EC3-90BE-409B-8F66-01748DC67F9A}" presName="Name5" presStyleLbl="vennNode1" presStyleIdx="4" presStyleCnt="9">
        <dgm:presLayoutVars>
          <dgm:bulletEnabled val="1"/>
        </dgm:presLayoutVars>
      </dgm:prSet>
      <dgm:spPr/>
      <dgm:t>
        <a:bodyPr/>
        <a:lstStyle/>
        <a:p>
          <a:endParaRPr lang="zh-TW" altLang="en-US"/>
        </a:p>
      </dgm:t>
    </dgm:pt>
    <dgm:pt modelId="{80C62A25-869D-420E-9821-B404587BEA59}" type="pres">
      <dgm:prSet presAssocID="{183A72E5-5E97-4CBD-A639-09BB8472FB4D}" presName="space" presStyleCnt="0"/>
      <dgm:spPr/>
    </dgm:pt>
    <dgm:pt modelId="{597C4BF4-8444-4C2D-82D1-19D9F4AF4D48}" type="pres">
      <dgm:prSet presAssocID="{83D0119F-6D15-455D-8B54-5E1E95990271}" presName="Name5" presStyleLbl="vennNode1" presStyleIdx="5" presStyleCnt="9">
        <dgm:presLayoutVars>
          <dgm:bulletEnabled val="1"/>
        </dgm:presLayoutVars>
      </dgm:prSet>
      <dgm:spPr/>
      <dgm:t>
        <a:bodyPr/>
        <a:lstStyle/>
        <a:p>
          <a:endParaRPr lang="zh-TW" altLang="en-US"/>
        </a:p>
      </dgm:t>
    </dgm:pt>
    <dgm:pt modelId="{5A28CA64-EF57-458B-AEF3-C65B11C1E40C}" type="pres">
      <dgm:prSet presAssocID="{EA395CB4-6945-47F5-9EF9-2A4150AA1CED}" presName="space" presStyleCnt="0"/>
      <dgm:spPr/>
    </dgm:pt>
    <dgm:pt modelId="{AFCE576F-4711-46D3-B35A-2D4FC2590F38}" type="pres">
      <dgm:prSet presAssocID="{64ED8938-F27B-43D0-8055-A4FF9157D42F}" presName="Name5" presStyleLbl="vennNode1" presStyleIdx="6" presStyleCnt="9">
        <dgm:presLayoutVars>
          <dgm:bulletEnabled val="1"/>
        </dgm:presLayoutVars>
      </dgm:prSet>
      <dgm:spPr/>
      <dgm:t>
        <a:bodyPr/>
        <a:lstStyle/>
        <a:p>
          <a:endParaRPr lang="zh-TW" altLang="en-US"/>
        </a:p>
      </dgm:t>
    </dgm:pt>
    <dgm:pt modelId="{6C70BE25-4498-433D-B60A-C17036FE9122}" type="pres">
      <dgm:prSet presAssocID="{A9689FB9-D2E8-41E5-9E59-6E2A949FC357}" presName="space" presStyleCnt="0"/>
      <dgm:spPr/>
    </dgm:pt>
    <dgm:pt modelId="{78CB68E8-757A-4747-9E9C-3DEB38D8548A}" type="pres">
      <dgm:prSet presAssocID="{4CD689AB-57A9-4D7C-A1F5-AF697EA99987}" presName="Name5" presStyleLbl="vennNode1" presStyleIdx="7" presStyleCnt="9">
        <dgm:presLayoutVars>
          <dgm:bulletEnabled val="1"/>
        </dgm:presLayoutVars>
      </dgm:prSet>
      <dgm:spPr/>
      <dgm:t>
        <a:bodyPr/>
        <a:lstStyle/>
        <a:p>
          <a:endParaRPr lang="zh-TW" altLang="en-US"/>
        </a:p>
      </dgm:t>
    </dgm:pt>
    <dgm:pt modelId="{72B6081B-C809-4BB9-BB55-29511D82F3D0}" type="pres">
      <dgm:prSet presAssocID="{A24B4C62-1B35-4138-80F9-7F82871D9718}" presName="space" presStyleCnt="0"/>
      <dgm:spPr/>
    </dgm:pt>
    <dgm:pt modelId="{576341CA-DEF3-475C-AA8C-41E04A138B84}" type="pres">
      <dgm:prSet presAssocID="{0661FF4F-3554-4CB6-9661-9C9C16BF0B8A}" presName="Name5" presStyleLbl="vennNode1" presStyleIdx="8" presStyleCnt="9">
        <dgm:presLayoutVars>
          <dgm:bulletEnabled val="1"/>
        </dgm:presLayoutVars>
      </dgm:prSet>
      <dgm:spPr/>
      <dgm:t>
        <a:bodyPr/>
        <a:lstStyle/>
        <a:p>
          <a:endParaRPr lang="zh-TW" altLang="en-US"/>
        </a:p>
      </dgm:t>
    </dgm:pt>
  </dgm:ptLst>
  <dgm:cxnLst>
    <dgm:cxn modelId="{0B8EBDD8-C3D4-4C1B-BA7C-BEA18CDEA369}" srcId="{E706D72E-233B-49FC-B8B9-85AACD3456C2}" destId="{0661FF4F-3554-4CB6-9661-9C9C16BF0B8A}" srcOrd="8" destOrd="0" parTransId="{11971249-FD11-4F74-9ACB-B7F8AA33FF79}" sibTransId="{A8C48EE8-805F-4F65-B327-D6F32A0AB645}"/>
    <dgm:cxn modelId="{0B8419C1-36C7-439C-9084-D51AB7B67277}" type="presOf" srcId="{B99D0044-2DA4-412B-B2BC-E42EE55514E7}" destId="{831D9B79-D729-47A7-AF54-A8CCD3726CFD}" srcOrd="0" destOrd="0" presId="urn:microsoft.com/office/officeart/2005/8/layout/venn3"/>
    <dgm:cxn modelId="{3B6D331E-4647-46FD-96C9-C9C8212B6513}" srcId="{E706D72E-233B-49FC-B8B9-85AACD3456C2}" destId="{B99D0044-2DA4-412B-B2BC-E42EE55514E7}" srcOrd="2" destOrd="0" parTransId="{A9DC01AF-BDD0-43AD-A7F0-EB116D59301C}" sibTransId="{CB5AFD6A-ED69-49A3-ACA5-03E0731D4CC7}"/>
    <dgm:cxn modelId="{7F03BE4E-EE71-4294-A8C6-3057F3E49C90}" srcId="{E706D72E-233B-49FC-B8B9-85AACD3456C2}" destId="{4CD689AB-57A9-4D7C-A1F5-AF697EA99987}" srcOrd="7" destOrd="0" parTransId="{6B608227-9B71-4DBC-A43C-CB5E86714758}" sibTransId="{A24B4C62-1B35-4138-80F9-7F82871D9718}"/>
    <dgm:cxn modelId="{7D9EC85E-44DD-4621-90A9-7FFF2409F824}" type="presOf" srcId="{E201C0B1-BA50-49D0-A692-FABB264AA0A6}" destId="{65E480BA-CF2A-4238-9AC6-CB87EA42006F}" srcOrd="0" destOrd="0" presId="urn:microsoft.com/office/officeart/2005/8/layout/venn3"/>
    <dgm:cxn modelId="{AB1B1BFA-F680-4F8B-A0F1-6BA949D1A5EC}" srcId="{E706D72E-233B-49FC-B8B9-85AACD3456C2}" destId="{64ED8938-F27B-43D0-8055-A4FF9157D42F}" srcOrd="6" destOrd="0" parTransId="{A86749C3-0758-40EF-BF67-59E205E22540}" sibTransId="{A9689FB9-D2E8-41E5-9E59-6E2A949FC357}"/>
    <dgm:cxn modelId="{97254187-B1B7-466D-9ED8-E1F22A10DE12}" srcId="{E706D72E-233B-49FC-B8B9-85AACD3456C2}" destId="{052D5EC3-90BE-409B-8F66-01748DC67F9A}" srcOrd="4" destOrd="0" parTransId="{077A9BCA-0776-4288-BFA7-01ED17FF77C1}" sibTransId="{183A72E5-5E97-4CBD-A639-09BB8472FB4D}"/>
    <dgm:cxn modelId="{A228D424-8891-46B6-9164-6363A9FBD83C}" type="presOf" srcId="{64ED8938-F27B-43D0-8055-A4FF9157D42F}" destId="{AFCE576F-4711-46D3-B35A-2D4FC2590F38}" srcOrd="0" destOrd="0" presId="urn:microsoft.com/office/officeart/2005/8/layout/venn3"/>
    <dgm:cxn modelId="{8DA16A4C-0306-42E4-84B2-05B78356F441}" srcId="{E706D72E-233B-49FC-B8B9-85AACD3456C2}" destId="{83D0119F-6D15-455D-8B54-5E1E95990271}" srcOrd="5" destOrd="0" parTransId="{3DCF81CF-FE4E-469C-8755-417596FB2166}" sibTransId="{EA395CB4-6945-47F5-9EF9-2A4150AA1CED}"/>
    <dgm:cxn modelId="{3692B6A0-1376-4093-A77A-CD8CAE7255CB}" type="presOf" srcId="{83D0119F-6D15-455D-8B54-5E1E95990271}" destId="{597C4BF4-8444-4C2D-82D1-19D9F4AF4D48}" srcOrd="0" destOrd="0" presId="urn:microsoft.com/office/officeart/2005/8/layout/venn3"/>
    <dgm:cxn modelId="{3A8CE969-FD3E-40DC-8FED-E9D4320F4A0D}" type="presOf" srcId="{052D5EC3-90BE-409B-8F66-01748DC67F9A}" destId="{870DFD40-C1BB-450F-8FA9-2D91F969836F}" srcOrd="0" destOrd="0" presId="urn:microsoft.com/office/officeart/2005/8/layout/venn3"/>
    <dgm:cxn modelId="{E1981EE7-CF4B-461C-A8FC-C49A9BD6F283}" srcId="{E706D72E-233B-49FC-B8B9-85AACD3456C2}" destId="{7584F644-BC35-4134-B273-1971DA8C49B2}" srcOrd="0" destOrd="0" parTransId="{53909C58-A8F4-4B7C-9A15-39CD43DB30A1}" sibTransId="{0A84ECCC-4141-4AA9-82D1-527FB0F85873}"/>
    <dgm:cxn modelId="{DE0C4BB3-2E83-45E6-9A95-A8213FD87375}" srcId="{E706D72E-233B-49FC-B8B9-85AACD3456C2}" destId="{E795DE22-0F22-4607-AA08-67F453A9A667}" srcOrd="1" destOrd="0" parTransId="{B2A982E2-7C3B-4CC4-9ED7-144D86F07A6A}" sibTransId="{4BA33218-BAAB-4B29-AAE6-13BC8B51B74D}"/>
    <dgm:cxn modelId="{C49618B7-DB7C-4862-9E1C-D903CCA25D12}" type="presOf" srcId="{0661FF4F-3554-4CB6-9661-9C9C16BF0B8A}" destId="{576341CA-DEF3-475C-AA8C-41E04A138B84}" srcOrd="0" destOrd="0" presId="urn:microsoft.com/office/officeart/2005/8/layout/venn3"/>
    <dgm:cxn modelId="{D143C56F-6573-4198-AA19-B2DCAA5395DE}" type="presOf" srcId="{7584F644-BC35-4134-B273-1971DA8C49B2}" destId="{F3956B5B-4E4A-44A3-8ED0-B348DBD8DFF3}" srcOrd="0" destOrd="0" presId="urn:microsoft.com/office/officeart/2005/8/layout/venn3"/>
    <dgm:cxn modelId="{EFBB821B-1A4B-4855-A321-11E19E4634F9}" type="presOf" srcId="{4CD689AB-57A9-4D7C-A1F5-AF697EA99987}" destId="{78CB68E8-757A-4747-9E9C-3DEB38D8548A}" srcOrd="0" destOrd="0" presId="urn:microsoft.com/office/officeart/2005/8/layout/venn3"/>
    <dgm:cxn modelId="{697C298C-3F67-43AE-9C97-68D5E2BC0830}" type="presOf" srcId="{E795DE22-0F22-4607-AA08-67F453A9A667}" destId="{CE67F75D-E1CC-470B-B4D0-F7259F5747DC}" srcOrd="0" destOrd="0" presId="urn:microsoft.com/office/officeart/2005/8/layout/venn3"/>
    <dgm:cxn modelId="{D4133459-4EAD-416C-9A92-69CF0242DA12}" srcId="{E706D72E-233B-49FC-B8B9-85AACD3456C2}" destId="{E201C0B1-BA50-49D0-A692-FABB264AA0A6}" srcOrd="3" destOrd="0" parTransId="{74C424DC-FDA5-4301-B1F8-35494D705AA5}" sibTransId="{B5DE660D-AB56-478F-9B6B-52A462588F68}"/>
    <dgm:cxn modelId="{03C0CC99-2BAA-4321-9DC5-2F80FE6C9C25}" type="presOf" srcId="{E706D72E-233B-49FC-B8B9-85AACD3456C2}" destId="{80FEB365-1309-4664-8F84-DD9F6B7E35F9}" srcOrd="0" destOrd="0" presId="urn:microsoft.com/office/officeart/2005/8/layout/venn3"/>
    <dgm:cxn modelId="{BF2DD658-4968-4D60-A446-D4F199D45844}" type="presParOf" srcId="{80FEB365-1309-4664-8F84-DD9F6B7E35F9}" destId="{F3956B5B-4E4A-44A3-8ED0-B348DBD8DFF3}" srcOrd="0" destOrd="0" presId="urn:microsoft.com/office/officeart/2005/8/layout/venn3"/>
    <dgm:cxn modelId="{8973293E-2769-4E4A-8724-69E77AE9A10D}" type="presParOf" srcId="{80FEB365-1309-4664-8F84-DD9F6B7E35F9}" destId="{CD478A70-5DBF-47A0-9F1C-1CE51A34DF5D}" srcOrd="1" destOrd="0" presId="urn:microsoft.com/office/officeart/2005/8/layout/venn3"/>
    <dgm:cxn modelId="{9B4825EE-7A59-403B-A515-970BA78C289F}" type="presParOf" srcId="{80FEB365-1309-4664-8F84-DD9F6B7E35F9}" destId="{CE67F75D-E1CC-470B-B4D0-F7259F5747DC}" srcOrd="2" destOrd="0" presId="urn:microsoft.com/office/officeart/2005/8/layout/venn3"/>
    <dgm:cxn modelId="{BA392FDE-9167-482E-9F4E-C66EA9B2F939}" type="presParOf" srcId="{80FEB365-1309-4664-8F84-DD9F6B7E35F9}" destId="{D639D0A1-521E-4C18-BDD1-7EE20AA4B22B}" srcOrd="3" destOrd="0" presId="urn:microsoft.com/office/officeart/2005/8/layout/venn3"/>
    <dgm:cxn modelId="{1D15C59F-37FE-4EC7-BE31-4E376582BB9F}" type="presParOf" srcId="{80FEB365-1309-4664-8F84-DD9F6B7E35F9}" destId="{831D9B79-D729-47A7-AF54-A8CCD3726CFD}" srcOrd="4" destOrd="0" presId="urn:microsoft.com/office/officeart/2005/8/layout/venn3"/>
    <dgm:cxn modelId="{BD2DB333-733C-4322-93AD-B14C3863BDD3}" type="presParOf" srcId="{80FEB365-1309-4664-8F84-DD9F6B7E35F9}" destId="{FB260F97-F84D-44B0-B86E-1C0AD7DE5AE1}" srcOrd="5" destOrd="0" presId="urn:microsoft.com/office/officeart/2005/8/layout/venn3"/>
    <dgm:cxn modelId="{37605D08-71D7-4B96-936D-83D8B2E4F8A4}" type="presParOf" srcId="{80FEB365-1309-4664-8F84-DD9F6B7E35F9}" destId="{65E480BA-CF2A-4238-9AC6-CB87EA42006F}" srcOrd="6" destOrd="0" presId="urn:microsoft.com/office/officeart/2005/8/layout/venn3"/>
    <dgm:cxn modelId="{C4FF8938-3002-4ED5-9B6D-95901BAD82F3}" type="presParOf" srcId="{80FEB365-1309-4664-8F84-DD9F6B7E35F9}" destId="{01175019-613B-40C1-822F-FEDC4AA3EF5A}" srcOrd="7" destOrd="0" presId="urn:microsoft.com/office/officeart/2005/8/layout/venn3"/>
    <dgm:cxn modelId="{6F8A1422-58AB-479E-9CB7-7114BAFABF5F}" type="presParOf" srcId="{80FEB365-1309-4664-8F84-DD9F6B7E35F9}" destId="{870DFD40-C1BB-450F-8FA9-2D91F969836F}" srcOrd="8" destOrd="0" presId="urn:microsoft.com/office/officeart/2005/8/layout/venn3"/>
    <dgm:cxn modelId="{70F0BD47-1B2F-49CD-92B2-134D163C25D4}" type="presParOf" srcId="{80FEB365-1309-4664-8F84-DD9F6B7E35F9}" destId="{80C62A25-869D-420E-9821-B404587BEA59}" srcOrd="9" destOrd="0" presId="urn:microsoft.com/office/officeart/2005/8/layout/venn3"/>
    <dgm:cxn modelId="{839D535F-2F5D-4054-8507-1865F5FB722C}" type="presParOf" srcId="{80FEB365-1309-4664-8F84-DD9F6B7E35F9}" destId="{597C4BF4-8444-4C2D-82D1-19D9F4AF4D48}" srcOrd="10" destOrd="0" presId="urn:microsoft.com/office/officeart/2005/8/layout/venn3"/>
    <dgm:cxn modelId="{EF907192-5B05-4880-BE4F-CC5F898B0911}" type="presParOf" srcId="{80FEB365-1309-4664-8F84-DD9F6B7E35F9}" destId="{5A28CA64-EF57-458B-AEF3-C65B11C1E40C}" srcOrd="11" destOrd="0" presId="urn:microsoft.com/office/officeart/2005/8/layout/venn3"/>
    <dgm:cxn modelId="{943F2310-AB06-4E0E-90A5-39F6CB97667C}" type="presParOf" srcId="{80FEB365-1309-4664-8F84-DD9F6B7E35F9}" destId="{AFCE576F-4711-46D3-B35A-2D4FC2590F38}" srcOrd="12" destOrd="0" presId="urn:microsoft.com/office/officeart/2005/8/layout/venn3"/>
    <dgm:cxn modelId="{F426B256-C16C-4977-B676-F337E19150F7}" type="presParOf" srcId="{80FEB365-1309-4664-8F84-DD9F6B7E35F9}" destId="{6C70BE25-4498-433D-B60A-C17036FE9122}" srcOrd="13" destOrd="0" presId="urn:microsoft.com/office/officeart/2005/8/layout/venn3"/>
    <dgm:cxn modelId="{1DCB0AEE-F7BA-4290-BFD3-EC64CE15C12B}" type="presParOf" srcId="{80FEB365-1309-4664-8F84-DD9F6B7E35F9}" destId="{78CB68E8-757A-4747-9E9C-3DEB38D8548A}" srcOrd="14" destOrd="0" presId="urn:microsoft.com/office/officeart/2005/8/layout/venn3"/>
    <dgm:cxn modelId="{AC5E8EEB-7DD0-41B6-A316-0FD107B5A723}" type="presParOf" srcId="{80FEB365-1309-4664-8F84-DD9F6B7E35F9}" destId="{72B6081B-C809-4BB9-BB55-29511D82F3D0}" srcOrd="15" destOrd="0" presId="urn:microsoft.com/office/officeart/2005/8/layout/venn3"/>
    <dgm:cxn modelId="{A5DB8769-C336-4F6E-9B37-BB9F02329476}" type="presParOf" srcId="{80FEB365-1309-4664-8F84-DD9F6B7E35F9}" destId="{576341CA-DEF3-475C-AA8C-41E04A138B84}" srcOrd="16" destOrd="0" presId="urn:microsoft.com/office/officeart/2005/8/layout/venn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706D72E-233B-49FC-B8B9-85AACD3456C2}" type="doc">
      <dgm:prSet loTypeId="urn:microsoft.com/office/officeart/2005/8/layout/venn3" loCatId="relationship" qsTypeId="urn:microsoft.com/office/officeart/2005/8/quickstyle/simple4" qsCatId="simple" csTypeId="urn:microsoft.com/office/officeart/2005/8/colors/accent1_2" csCatId="accent1" phldr="1"/>
      <dgm:spPr/>
      <dgm:t>
        <a:bodyPr/>
        <a:lstStyle/>
        <a:p>
          <a:endParaRPr lang="zh-TW" altLang="en-US"/>
        </a:p>
      </dgm:t>
    </dgm:pt>
    <dgm:pt modelId="{7584F644-BC35-4134-B273-1971DA8C49B2}">
      <dgm:prSet custT="1"/>
      <dgm:spPr>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dgm:spPr>
      <dgm:t>
        <a:bodyPr/>
        <a:lstStyle/>
        <a:p>
          <a:pPr rtl="0"/>
          <a:r>
            <a:rPr lang="zh-TW" altLang="en-US" sz="2000" b="0" dirty="0" smtClean="0">
              <a:latin typeface="標楷體" pitchFamily="65" charset="-120"/>
              <a:ea typeface="標楷體" pitchFamily="65" charset="-120"/>
            </a:rPr>
            <a:t>學校簡介</a:t>
          </a:r>
          <a:endParaRPr lang="zh-TW" altLang="en-US" sz="2000" b="0" dirty="0">
            <a:latin typeface="標楷體" pitchFamily="65" charset="-120"/>
            <a:ea typeface="標楷體" pitchFamily="65" charset="-120"/>
          </a:endParaRPr>
        </a:p>
      </dgm:t>
    </dgm:pt>
    <dgm:pt modelId="{53909C58-A8F4-4B7C-9A15-39CD43DB30A1}" type="parTrans" cxnId="{E1981EE7-CF4B-461C-A8FC-C49A9BD6F283}">
      <dgm:prSet/>
      <dgm:spPr/>
      <dgm:t>
        <a:bodyPr/>
        <a:lstStyle/>
        <a:p>
          <a:endParaRPr lang="zh-TW" altLang="en-US" sz="2000"/>
        </a:p>
      </dgm:t>
    </dgm:pt>
    <dgm:pt modelId="{0A84ECCC-4141-4AA9-82D1-527FB0F85873}" type="sibTrans" cxnId="{E1981EE7-CF4B-461C-A8FC-C49A9BD6F283}">
      <dgm:prSet/>
      <dgm:spPr/>
      <dgm:t>
        <a:bodyPr/>
        <a:lstStyle/>
        <a:p>
          <a:endParaRPr lang="zh-TW" altLang="en-US" sz="2000"/>
        </a:p>
      </dgm:t>
    </dgm:pt>
    <dgm:pt modelId="{E795DE22-0F22-4607-AA08-67F453A9A667}">
      <dgm:prSet custT="1"/>
      <dgm:spPr/>
      <dgm:t>
        <a:bodyPr/>
        <a:lstStyle/>
        <a:p>
          <a:pPr rtl="0"/>
          <a:r>
            <a:rPr lang="zh-TW" altLang="en-US" sz="2000" b="0" dirty="0" smtClean="0">
              <a:latin typeface="標楷體" pitchFamily="65" charset="-120"/>
              <a:ea typeface="標楷體" pitchFamily="65" charset="-120"/>
            </a:rPr>
            <a:t>背景分析</a:t>
          </a:r>
          <a:endParaRPr lang="zh-TW" altLang="en-US" sz="2000" dirty="0">
            <a:latin typeface="標楷體" pitchFamily="65" charset="-120"/>
            <a:ea typeface="標楷體" pitchFamily="65" charset="-120"/>
          </a:endParaRPr>
        </a:p>
      </dgm:t>
    </dgm:pt>
    <dgm:pt modelId="{B2A982E2-7C3B-4CC4-9ED7-144D86F07A6A}" type="parTrans" cxnId="{DE0C4BB3-2E83-45E6-9A95-A8213FD87375}">
      <dgm:prSet/>
      <dgm:spPr/>
      <dgm:t>
        <a:bodyPr/>
        <a:lstStyle/>
        <a:p>
          <a:endParaRPr lang="zh-TW" altLang="en-US" sz="2000"/>
        </a:p>
      </dgm:t>
    </dgm:pt>
    <dgm:pt modelId="{4BA33218-BAAB-4B29-AAE6-13BC8B51B74D}" type="sibTrans" cxnId="{DE0C4BB3-2E83-45E6-9A95-A8213FD87375}">
      <dgm:prSet/>
      <dgm:spPr/>
      <dgm:t>
        <a:bodyPr/>
        <a:lstStyle/>
        <a:p>
          <a:endParaRPr lang="zh-TW" altLang="en-US" sz="2000"/>
        </a:p>
      </dgm:t>
    </dgm:pt>
    <dgm:pt modelId="{E201C0B1-BA50-49D0-A692-FABB264AA0A6}">
      <dgm:prSet custT="1">
        <dgm:style>
          <a:lnRef idx="3">
            <a:schemeClr val="lt1"/>
          </a:lnRef>
          <a:fillRef idx="1">
            <a:schemeClr val="accent6"/>
          </a:fillRef>
          <a:effectRef idx="1">
            <a:schemeClr val="accent6"/>
          </a:effectRef>
          <a:fontRef idx="minor">
            <a:schemeClr val="lt1"/>
          </a:fontRef>
        </dgm:style>
      </dgm:prSet>
      <dgm:spPr/>
      <dgm:t>
        <a:bodyPr/>
        <a:lstStyle/>
        <a:p>
          <a:pPr rtl="0"/>
          <a:r>
            <a:rPr lang="zh-TW" altLang="en-US" sz="2400" dirty="0" smtClean="0">
              <a:solidFill>
                <a:schemeClr val="tx1"/>
              </a:solidFill>
              <a:latin typeface="標楷體" pitchFamily="65" charset="-120"/>
              <a:ea typeface="標楷體" pitchFamily="65" charset="-120"/>
            </a:rPr>
            <a:t>課程教學</a:t>
          </a:r>
          <a:endParaRPr lang="zh-TW" altLang="en-US" sz="2400" dirty="0">
            <a:solidFill>
              <a:schemeClr val="tx1"/>
            </a:solidFill>
            <a:latin typeface="標楷體" pitchFamily="65" charset="-120"/>
            <a:ea typeface="標楷體" pitchFamily="65" charset="-120"/>
          </a:endParaRPr>
        </a:p>
      </dgm:t>
    </dgm:pt>
    <dgm:pt modelId="{74C424DC-FDA5-4301-B1F8-35494D705AA5}" type="parTrans" cxnId="{D4133459-4EAD-416C-9A92-69CF0242DA12}">
      <dgm:prSet/>
      <dgm:spPr/>
      <dgm:t>
        <a:bodyPr/>
        <a:lstStyle/>
        <a:p>
          <a:endParaRPr lang="zh-TW" altLang="en-US" sz="2000"/>
        </a:p>
      </dgm:t>
    </dgm:pt>
    <dgm:pt modelId="{B5DE660D-AB56-478F-9B6B-52A462588F68}" type="sibTrans" cxnId="{D4133459-4EAD-416C-9A92-69CF0242DA12}">
      <dgm:prSet/>
      <dgm:spPr/>
      <dgm:t>
        <a:bodyPr/>
        <a:lstStyle/>
        <a:p>
          <a:endParaRPr lang="zh-TW" altLang="en-US" sz="2000"/>
        </a:p>
      </dgm:t>
    </dgm:pt>
    <dgm:pt modelId="{052D5EC3-90BE-409B-8F66-01748DC67F9A}">
      <dgm:prSet custT="1"/>
      <dgm:spPr/>
      <dgm:t>
        <a:bodyPr/>
        <a:lstStyle/>
        <a:p>
          <a:pPr rtl="0"/>
          <a:r>
            <a:rPr lang="zh-TW" altLang="en-US" sz="2000" dirty="0" smtClean="0">
              <a:latin typeface="標楷體" pitchFamily="65" charset="-120"/>
              <a:ea typeface="標楷體" pitchFamily="65" charset="-120"/>
            </a:rPr>
            <a:t>情境營造</a:t>
          </a:r>
          <a:endParaRPr lang="zh-TW" altLang="en-US" sz="2000" dirty="0">
            <a:latin typeface="標楷體" pitchFamily="65" charset="-120"/>
            <a:ea typeface="標楷體" pitchFamily="65" charset="-120"/>
          </a:endParaRPr>
        </a:p>
      </dgm:t>
    </dgm:pt>
    <dgm:pt modelId="{077A9BCA-0776-4288-BFA7-01ED17FF77C1}" type="parTrans" cxnId="{97254187-B1B7-466D-9ED8-E1F22A10DE12}">
      <dgm:prSet/>
      <dgm:spPr/>
      <dgm:t>
        <a:bodyPr/>
        <a:lstStyle/>
        <a:p>
          <a:endParaRPr lang="zh-TW" altLang="en-US" sz="2000"/>
        </a:p>
      </dgm:t>
    </dgm:pt>
    <dgm:pt modelId="{183A72E5-5E97-4CBD-A639-09BB8472FB4D}" type="sibTrans" cxnId="{97254187-B1B7-466D-9ED8-E1F22A10DE12}">
      <dgm:prSet/>
      <dgm:spPr/>
      <dgm:t>
        <a:bodyPr/>
        <a:lstStyle/>
        <a:p>
          <a:endParaRPr lang="zh-TW" altLang="en-US" sz="2000"/>
        </a:p>
      </dgm:t>
    </dgm:pt>
    <dgm:pt modelId="{83D0119F-6D15-455D-8B54-5E1E95990271}">
      <dgm:prSet custT="1"/>
      <dgm:spPr/>
      <dgm:t>
        <a:bodyPr/>
        <a:lstStyle/>
        <a:p>
          <a:pPr rtl="0"/>
          <a:r>
            <a:rPr lang="zh-TW" altLang="en-US" sz="2000" dirty="0" smtClean="0">
              <a:latin typeface="標楷體" pitchFamily="65" charset="-120"/>
              <a:ea typeface="標楷體" pitchFamily="65" charset="-120"/>
            </a:rPr>
            <a:t>活動規劃</a:t>
          </a:r>
          <a:endParaRPr lang="zh-TW" altLang="en-US" sz="2000" dirty="0">
            <a:latin typeface="標楷體" pitchFamily="65" charset="-120"/>
            <a:ea typeface="標楷體" pitchFamily="65" charset="-120"/>
          </a:endParaRPr>
        </a:p>
      </dgm:t>
    </dgm:pt>
    <dgm:pt modelId="{3DCF81CF-FE4E-469C-8755-417596FB2166}" type="parTrans" cxnId="{8DA16A4C-0306-42E4-84B2-05B78356F441}">
      <dgm:prSet/>
      <dgm:spPr/>
      <dgm:t>
        <a:bodyPr/>
        <a:lstStyle/>
        <a:p>
          <a:endParaRPr lang="zh-TW" altLang="en-US" sz="2000"/>
        </a:p>
      </dgm:t>
    </dgm:pt>
    <dgm:pt modelId="{EA395CB4-6945-47F5-9EF9-2A4150AA1CED}" type="sibTrans" cxnId="{8DA16A4C-0306-42E4-84B2-05B78356F441}">
      <dgm:prSet/>
      <dgm:spPr/>
      <dgm:t>
        <a:bodyPr/>
        <a:lstStyle/>
        <a:p>
          <a:endParaRPr lang="zh-TW" altLang="en-US" sz="2000"/>
        </a:p>
      </dgm:t>
    </dgm:pt>
    <dgm:pt modelId="{64ED8938-F27B-43D0-8055-A4FF9157D42F}">
      <dgm:prSet custT="1"/>
      <dgm:spPr/>
      <dgm:t>
        <a:bodyPr/>
        <a:lstStyle/>
        <a:p>
          <a:pPr rtl="0"/>
          <a:r>
            <a:rPr lang="zh-TW" altLang="en-US" sz="2000" dirty="0" smtClean="0">
              <a:latin typeface="標楷體" pitchFamily="65" charset="-120"/>
              <a:ea typeface="標楷體" pitchFamily="65" charset="-120"/>
            </a:rPr>
            <a:t>閱讀書目</a:t>
          </a:r>
          <a:endParaRPr lang="zh-TW" altLang="en-US" sz="2000" dirty="0">
            <a:latin typeface="標楷體" pitchFamily="65" charset="-120"/>
            <a:ea typeface="標楷體" pitchFamily="65" charset="-120"/>
          </a:endParaRPr>
        </a:p>
      </dgm:t>
    </dgm:pt>
    <dgm:pt modelId="{A86749C3-0758-40EF-BF67-59E205E22540}" type="parTrans" cxnId="{AB1B1BFA-F680-4F8B-A0F1-6BA949D1A5EC}">
      <dgm:prSet/>
      <dgm:spPr/>
      <dgm:t>
        <a:bodyPr/>
        <a:lstStyle/>
        <a:p>
          <a:endParaRPr lang="zh-TW" altLang="en-US" sz="2000"/>
        </a:p>
      </dgm:t>
    </dgm:pt>
    <dgm:pt modelId="{A9689FB9-D2E8-41E5-9E59-6E2A949FC357}" type="sibTrans" cxnId="{AB1B1BFA-F680-4F8B-A0F1-6BA949D1A5EC}">
      <dgm:prSet/>
      <dgm:spPr/>
      <dgm:t>
        <a:bodyPr/>
        <a:lstStyle/>
        <a:p>
          <a:endParaRPr lang="zh-TW" altLang="en-US" sz="2000"/>
        </a:p>
      </dgm:t>
    </dgm:pt>
    <dgm:pt modelId="{4CD689AB-57A9-4D7C-A1F5-AF697EA99987}">
      <dgm:prSet custT="1"/>
      <dgm:spPr/>
      <dgm:t>
        <a:bodyPr/>
        <a:lstStyle/>
        <a:p>
          <a:pPr rtl="0"/>
          <a:r>
            <a:rPr lang="zh-TW" altLang="en-US" sz="2000" dirty="0" smtClean="0">
              <a:latin typeface="標楷體" pitchFamily="65" charset="-120"/>
              <a:ea typeface="標楷體" pitchFamily="65" charset="-120"/>
            </a:rPr>
            <a:t>多元文化</a:t>
          </a:r>
          <a:endParaRPr lang="zh-TW" altLang="en-US" sz="2000" dirty="0">
            <a:latin typeface="標楷體" pitchFamily="65" charset="-120"/>
            <a:ea typeface="標楷體" pitchFamily="65" charset="-120"/>
          </a:endParaRPr>
        </a:p>
      </dgm:t>
    </dgm:pt>
    <dgm:pt modelId="{6B608227-9B71-4DBC-A43C-CB5E86714758}" type="parTrans" cxnId="{7F03BE4E-EE71-4294-A8C6-3057F3E49C90}">
      <dgm:prSet/>
      <dgm:spPr/>
      <dgm:t>
        <a:bodyPr/>
        <a:lstStyle/>
        <a:p>
          <a:endParaRPr lang="zh-TW" altLang="en-US" sz="2000"/>
        </a:p>
      </dgm:t>
    </dgm:pt>
    <dgm:pt modelId="{A24B4C62-1B35-4138-80F9-7F82871D9718}" type="sibTrans" cxnId="{7F03BE4E-EE71-4294-A8C6-3057F3E49C90}">
      <dgm:prSet/>
      <dgm:spPr/>
      <dgm:t>
        <a:bodyPr/>
        <a:lstStyle/>
        <a:p>
          <a:endParaRPr lang="zh-TW" altLang="en-US" sz="2000"/>
        </a:p>
      </dgm:t>
    </dgm:pt>
    <dgm:pt modelId="{0661FF4F-3554-4CB6-9661-9C9C16BF0B8A}">
      <dgm:prSet custT="1"/>
      <dgm:spPr/>
      <dgm:t>
        <a:bodyPr/>
        <a:lstStyle/>
        <a:p>
          <a:pPr rtl="0"/>
          <a:r>
            <a:rPr lang="zh-TW" altLang="en-US" sz="2000" dirty="0" smtClean="0">
              <a:latin typeface="標楷體" pitchFamily="65" charset="-120"/>
              <a:ea typeface="標楷體" pitchFamily="65" charset="-120"/>
            </a:rPr>
            <a:t>省思展望</a:t>
          </a:r>
          <a:endParaRPr lang="zh-TW" altLang="en-US" sz="2000" dirty="0">
            <a:latin typeface="標楷體" pitchFamily="65" charset="-120"/>
            <a:ea typeface="標楷體" pitchFamily="65" charset="-120"/>
          </a:endParaRPr>
        </a:p>
      </dgm:t>
    </dgm:pt>
    <dgm:pt modelId="{11971249-FD11-4F74-9ACB-B7F8AA33FF79}" type="parTrans" cxnId="{0B8EBDD8-C3D4-4C1B-BA7C-BEA18CDEA369}">
      <dgm:prSet/>
      <dgm:spPr/>
      <dgm:t>
        <a:bodyPr/>
        <a:lstStyle/>
        <a:p>
          <a:endParaRPr lang="zh-TW" altLang="en-US" sz="2000"/>
        </a:p>
      </dgm:t>
    </dgm:pt>
    <dgm:pt modelId="{A8C48EE8-805F-4F65-B327-D6F32A0AB645}" type="sibTrans" cxnId="{0B8EBDD8-C3D4-4C1B-BA7C-BEA18CDEA369}">
      <dgm:prSet/>
      <dgm:spPr/>
      <dgm:t>
        <a:bodyPr/>
        <a:lstStyle/>
        <a:p>
          <a:endParaRPr lang="zh-TW" altLang="en-US" sz="2000"/>
        </a:p>
      </dgm:t>
    </dgm:pt>
    <dgm:pt modelId="{CCFB04C3-4963-4AB1-A77B-FF1B951B9B3F}">
      <dgm:prSet custT="1"/>
      <dgm:spPr/>
      <dgm:t>
        <a:bodyPr/>
        <a:lstStyle/>
        <a:p>
          <a:pPr rtl="0"/>
          <a:r>
            <a:rPr lang="zh-TW" altLang="en-US" sz="2000" dirty="0" smtClean="0">
              <a:latin typeface="標楷體" pitchFamily="65" charset="-120"/>
              <a:ea typeface="標楷體" pitchFamily="65" charset="-120"/>
            </a:rPr>
            <a:t>工作小組</a:t>
          </a:r>
          <a:endParaRPr lang="zh-TW" altLang="en-US" sz="2000" dirty="0">
            <a:latin typeface="標楷體" pitchFamily="65" charset="-120"/>
            <a:ea typeface="標楷體" pitchFamily="65" charset="-120"/>
          </a:endParaRPr>
        </a:p>
      </dgm:t>
    </dgm:pt>
    <dgm:pt modelId="{6ADBD76D-EE47-45C5-BFFE-616501BF0F25}" type="parTrans" cxnId="{5D3C2E4B-CF98-47D4-A1DE-D0F4B834E6CF}">
      <dgm:prSet/>
      <dgm:spPr/>
      <dgm:t>
        <a:bodyPr/>
        <a:lstStyle/>
        <a:p>
          <a:endParaRPr lang="zh-TW" altLang="en-US"/>
        </a:p>
      </dgm:t>
    </dgm:pt>
    <dgm:pt modelId="{699F462B-53AD-4198-82BA-F7A2A89D1EDE}" type="sibTrans" cxnId="{5D3C2E4B-CF98-47D4-A1DE-D0F4B834E6CF}">
      <dgm:prSet/>
      <dgm:spPr/>
      <dgm:t>
        <a:bodyPr/>
        <a:lstStyle/>
        <a:p>
          <a:endParaRPr lang="zh-TW" altLang="en-US"/>
        </a:p>
      </dgm:t>
    </dgm:pt>
    <dgm:pt modelId="{80FEB365-1309-4664-8F84-DD9F6B7E35F9}" type="pres">
      <dgm:prSet presAssocID="{E706D72E-233B-49FC-B8B9-85AACD3456C2}" presName="Name0" presStyleCnt="0">
        <dgm:presLayoutVars>
          <dgm:dir/>
          <dgm:resizeHandles val="exact"/>
        </dgm:presLayoutVars>
      </dgm:prSet>
      <dgm:spPr/>
      <dgm:t>
        <a:bodyPr/>
        <a:lstStyle/>
        <a:p>
          <a:endParaRPr lang="zh-TW" altLang="en-US"/>
        </a:p>
      </dgm:t>
    </dgm:pt>
    <dgm:pt modelId="{F3956B5B-4E4A-44A3-8ED0-B348DBD8DFF3}" type="pres">
      <dgm:prSet presAssocID="{7584F644-BC35-4134-B273-1971DA8C49B2}" presName="Name5" presStyleLbl="vennNode1" presStyleIdx="0" presStyleCnt="9">
        <dgm:presLayoutVars>
          <dgm:bulletEnabled val="1"/>
        </dgm:presLayoutVars>
      </dgm:prSet>
      <dgm:spPr/>
      <dgm:t>
        <a:bodyPr/>
        <a:lstStyle/>
        <a:p>
          <a:endParaRPr lang="zh-TW" altLang="en-US"/>
        </a:p>
      </dgm:t>
    </dgm:pt>
    <dgm:pt modelId="{CD478A70-5DBF-47A0-9F1C-1CE51A34DF5D}" type="pres">
      <dgm:prSet presAssocID="{0A84ECCC-4141-4AA9-82D1-527FB0F85873}" presName="space" presStyleCnt="0"/>
      <dgm:spPr/>
    </dgm:pt>
    <dgm:pt modelId="{CE67F75D-E1CC-470B-B4D0-F7259F5747DC}" type="pres">
      <dgm:prSet presAssocID="{E795DE22-0F22-4607-AA08-67F453A9A667}" presName="Name5" presStyleLbl="vennNode1" presStyleIdx="1" presStyleCnt="9">
        <dgm:presLayoutVars>
          <dgm:bulletEnabled val="1"/>
        </dgm:presLayoutVars>
      </dgm:prSet>
      <dgm:spPr/>
      <dgm:t>
        <a:bodyPr/>
        <a:lstStyle/>
        <a:p>
          <a:endParaRPr lang="zh-TW" altLang="en-US"/>
        </a:p>
      </dgm:t>
    </dgm:pt>
    <dgm:pt modelId="{D639D0A1-521E-4C18-BDD1-7EE20AA4B22B}" type="pres">
      <dgm:prSet presAssocID="{4BA33218-BAAB-4B29-AAE6-13BC8B51B74D}" presName="space" presStyleCnt="0"/>
      <dgm:spPr/>
    </dgm:pt>
    <dgm:pt modelId="{A5401799-37A0-4961-9672-175E7ACFA42E}" type="pres">
      <dgm:prSet presAssocID="{CCFB04C3-4963-4AB1-A77B-FF1B951B9B3F}" presName="Name5" presStyleLbl="vennNode1" presStyleIdx="2" presStyleCnt="9">
        <dgm:presLayoutVars>
          <dgm:bulletEnabled val="1"/>
        </dgm:presLayoutVars>
      </dgm:prSet>
      <dgm:spPr/>
      <dgm:t>
        <a:bodyPr/>
        <a:lstStyle/>
        <a:p>
          <a:endParaRPr lang="zh-TW" altLang="en-US"/>
        </a:p>
      </dgm:t>
    </dgm:pt>
    <dgm:pt modelId="{BE212EA5-B1F4-453A-8F71-6E83E357BA7C}" type="pres">
      <dgm:prSet presAssocID="{699F462B-53AD-4198-82BA-F7A2A89D1EDE}" presName="space" presStyleCnt="0"/>
      <dgm:spPr/>
    </dgm:pt>
    <dgm:pt modelId="{65E480BA-CF2A-4238-9AC6-CB87EA42006F}" type="pres">
      <dgm:prSet presAssocID="{E201C0B1-BA50-49D0-A692-FABB264AA0A6}" presName="Name5" presStyleLbl="vennNode1" presStyleIdx="3" presStyleCnt="9">
        <dgm:presLayoutVars>
          <dgm:bulletEnabled val="1"/>
        </dgm:presLayoutVars>
      </dgm:prSet>
      <dgm:spPr/>
      <dgm:t>
        <a:bodyPr/>
        <a:lstStyle/>
        <a:p>
          <a:endParaRPr lang="zh-TW" altLang="en-US"/>
        </a:p>
      </dgm:t>
    </dgm:pt>
    <dgm:pt modelId="{01175019-613B-40C1-822F-FEDC4AA3EF5A}" type="pres">
      <dgm:prSet presAssocID="{B5DE660D-AB56-478F-9B6B-52A462588F68}" presName="space" presStyleCnt="0"/>
      <dgm:spPr/>
    </dgm:pt>
    <dgm:pt modelId="{870DFD40-C1BB-450F-8FA9-2D91F969836F}" type="pres">
      <dgm:prSet presAssocID="{052D5EC3-90BE-409B-8F66-01748DC67F9A}" presName="Name5" presStyleLbl="vennNode1" presStyleIdx="4" presStyleCnt="9">
        <dgm:presLayoutVars>
          <dgm:bulletEnabled val="1"/>
        </dgm:presLayoutVars>
      </dgm:prSet>
      <dgm:spPr/>
      <dgm:t>
        <a:bodyPr/>
        <a:lstStyle/>
        <a:p>
          <a:endParaRPr lang="zh-TW" altLang="en-US"/>
        </a:p>
      </dgm:t>
    </dgm:pt>
    <dgm:pt modelId="{80C62A25-869D-420E-9821-B404587BEA59}" type="pres">
      <dgm:prSet presAssocID="{183A72E5-5E97-4CBD-A639-09BB8472FB4D}" presName="space" presStyleCnt="0"/>
      <dgm:spPr/>
    </dgm:pt>
    <dgm:pt modelId="{597C4BF4-8444-4C2D-82D1-19D9F4AF4D48}" type="pres">
      <dgm:prSet presAssocID="{83D0119F-6D15-455D-8B54-5E1E95990271}" presName="Name5" presStyleLbl="vennNode1" presStyleIdx="5" presStyleCnt="9">
        <dgm:presLayoutVars>
          <dgm:bulletEnabled val="1"/>
        </dgm:presLayoutVars>
      </dgm:prSet>
      <dgm:spPr/>
      <dgm:t>
        <a:bodyPr/>
        <a:lstStyle/>
        <a:p>
          <a:endParaRPr lang="zh-TW" altLang="en-US"/>
        </a:p>
      </dgm:t>
    </dgm:pt>
    <dgm:pt modelId="{5A28CA64-EF57-458B-AEF3-C65B11C1E40C}" type="pres">
      <dgm:prSet presAssocID="{EA395CB4-6945-47F5-9EF9-2A4150AA1CED}" presName="space" presStyleCnt="0"/>
      <dgm:spPr/>
    </dgm:pt>
    <dgm:pt modelId="{AFCE576F-4711-46D3-B35A-2D4FC2590F38}" type="pres">
      <dgm:prSet presAssocID="{64ED8938-F27B-43D0-8055-A4FF9157D42F}" presName="Name5" presStyleLbl="vennNode1" presStyleIdx="6" presStyleCnt="9">
        <dgm:presLayoutVars>
          <dgm:bulletEnabled val="1"/>
        </dgm:presLayoutVars>
      </dgm:prSet>
      <dgm:spPr/>
      <dgm:t>
        <a:bodyPr/>
        <a:lstStyle/>
        <a:p>
          <a:endParaRPr lang="zh-TW" altLang="en-US"/>
        </a:p>
      </dgm:t>
    </dgm:pt>
    <dgm:pt modelId="{6C70BE25-4498-433D-B60A-C17036FE9122}" type="pres">
      <dgm:prSet presAssocID="{A9689FB9-D2E8-41E5-9E59-6E2A949FC357}" presName="space" presStyleCnt="0"/>
      <dgm:spPr/>
    </dgm:pt>
    <dgm:pt modelId="{78CB68E8-757A-4747-9E9C-3DEB38D8548A}" type="pres">
      <dgm:prSet presAssocID="{4CD689AB-57A9-4D7C-A1F5-AF697EA99987}" presName="Name5" presStyleLbl="vennNode1" presStyleIdx="7" presStyleCnt="9">
        <dgm:presLayoutVars>
          <dgm:bulletEnabled val="1"/>
        </dgm:presLayoutVars>
      </dgm:prSet>
      <dgm:spPr/>
      <dgm:t>
        <a:bodyPr/>
        <a:lstStyle/>
        <a:p>
          <a:endParaRPr lang="zh-TW" altLang="en-US"/>
        </a:p>
      </dgm:t>
    </dgm:pt>
    <dgm:pt modelId="{72B6081B-C809-4BB9-BB55-29511D82F3D0}" type="pres">
      <dgm:prSet presAssocID="{A24B4C62-1B35-4138-80F9-7F82871D9718}" presName="space" presStyleCnt="0"/>
      <dgm:spPr/>
    </dgm:pt>
    <dgm:pt modelId="{576341CA-DEF3-475C-AA8C-41E04A138B84}" type="pres">
      <dgm:prSet presAssocID="{0661FF4F-3554-4CB6-9661-9C9C16BF0B8A}" presName="Name5" presStyleLbl="vennNode1" presStyleIdx="8" presStyleCnt="9">
        <dgm:presLayoutVars>
          <dgm:bulletEnabled val="1"/>
        </dgm:presLayoutVars>
      </dgm:prSet>
      <dgm:spPr/>
      <dgm:t>
        <a:bodyPr/>
        <a:lstStyle/>
        <a:p>
          <a:endParaRPr lang="zh-TW" altLang="en-US"/>
        </a:p>
      </dgm:t>
    </dgm:pt>
  </dgm:ptLst>
  <dgm:cxnLst>
    <dgm:cxn modelId="{0B8EBDD8-C3D4-4C1B-BA7C-BEA18CDEA369}" srcId="{E706D72E-233B-49FC-B8B9-85AACD3456C2}" destId="{0661FF4F-3554-4CB6-9661-9C9C16BF0B8A}" srcOrd="8" destOrd="0" parTransId="{11971249-FD11-4F74-9ACB-B7F8AA33FF79}" sibTransId="{A8C48EE8-805F-4F65-B327-D6F32A0AB645}"/>
    <dgm:cxn modelId="{6275778D-DEA2-4B4D-AE90-4163A6B15F20}" type="presOf" srcId="{83D0119F-6D15-455D-8B54-5E1E95990271}" destId="{597C4BF4-8444-4C2D-82D1-19D9F4AF4D48}" srcOrd="0" destOrd="0" presId="urn:microsoft.com/office/officeart/2005/8/layout/venn3"/>
    <dgm:cxn modelId="{D652C3F7-CF92-4301-9407-EB7C8CF518BF}" type="presOf" srcId="{E706D72E-233B-49FC-B8B9-85AACD3456C2}" destId="{80FEB365-1309-4664-8F84-DD9F6B7E35F9}" srcOrd="0" destOrd="0" presId="urn:microsoft.com/office/officeart/2005/8/layout/venn3"/>
    <dgm:cxn modelId="{7F03BE4E-EE71-4294-A8C6-3057F3E49C90}" srcId="{E706D72E-233B-49FC-B8B9-85AACD3456C2}" destId="{4CD689AB-57A9-4D7C-A1F5-AF697EA99987}" srcOrd="7" destOrd="0" parTransId="{6B608227-9B71-4DBC-A43C-CB5E86714758}" sibTransId="{A24B4C62-1B35-4138-80F9-7F82871D9718}"/>
    <dgm:cxn modelId="{99BCE341-30A0-451D-BEDA-0E85588AB0AA}" type="presOf" srcId="{64ED8938-F27B-43D0-8055-A4FF9157D42F}" destId="{AFCE576F-4711-46D3-B35A-2D4FC2590F38}" srcOrd="0" destOrd="0" presId="urn:microsoft.com/office/officeart/2005/8/layout/venn3"/>
    <dgm:cxn modelId="{AB1B1BFA-F680-4F8B-A0F1-6BA949D1A5EC}" srcId="{E706D72E-233B-49FC-B8B9-85AACD3456C2}" destId="{64ED8938-F27B-43D0-8055-A4FF9157D42F}" srcOrd="6" destOrd="0" parTransId="{A86749C3-0758-40EF-BF67-59E205E22540}" sibTransId="{A9689FB9-D2E8-41E5-9E59-6E2A949FC357}"/>
    <dgm:cxn modelId="{97254187-B1B7-466D-9ED8-E1F22A10DE12}" srcId="{E706D72E-233B-49FC-B8B9-85AACD3456C2}" destId="{052D5EC3-90BE-409B-8F66-01748DC67F9A}" srcOrd="4" destOrd="0" parTransId="{077A9BCA-0776-4288-BFA7-01ED17FF77C1}" sibTransId="{183A72E5-5E97-4CBD-A639-09BB8472FB4D}"/>
    <dgm:cxn modelId="{55C99EDF-17BC-4AC8-A692-4503B5F64A56}" type="presOf" srcId="{052D5EC3-90BE-409B-8F66-01748DC67F9A}" destId="{870DFD40-C1BB-450F-8FA9-2D91F969836F}" srcOrd="0" destOrd="0" presId="urn:microsoft.com/office/officeart/2005/8/layout/venn3"/>
    <dgm:cxn modelId="{E182EDC2-F578-4E5E-8190-124DE2600CDF}" type="presOf" srcId="{CCFB04C3-4963-4AB1-A77B-FF1B951B9B3F}" destId="{A5401799-37A0-4961-9672-175E7ACFA42E}" srcOrd="0" destOrd="0" presId="urn:microsoft.com/office/officeart/2005/8/layout/venn3"/>
    <dgm:cxn modelId="{8DA16A4C-0306-42E4-84B2-05B78356F441}" srcId="{E706D72E-233B-49FC-B8B9-85AACD3456C2}" destId="{83D0119F-6D15-455D-8B54-5E1E95990271}" srcOrd="5" destOrd="0" parTransId="{3DCF81CF-FE4E-469C-8755-417596FB2166}" sibTransId="{EA395CB4-6945-47F5-9EF9-2A4150AA1CED}"/>
    <dgm:cxn modelId="{204647F2-DFA2-4C82-ABC3-88E6E6DB6C86}" type="presOf" srcId="{0661FF4F-3554-4CB6-9661-9C9C16BF0B8A}" destId="{576341CA-DEF3-475C-AA8C-41E04A138B84}" srcOrd="0" destOrd="0" presId="urn:microsoft.com/office/officeart/2005/8/layout/venn3"/>
    <dgm:cxn modelId="{E1981EE7-CF4B-461C-A8FC-C49A9BD6F283}" srcId="{E706D72E-233B-49FC-B8B9-85AACD3456C2}" destId="{7584F644-BC35-4134-B273-1971DA8C49B2}" srcOrd="0" destOrd="0" parTransId="{53909C58-A8F4-4B7C-9A15-39CD43DB30A1}" sibTransId="{0A84ECCC-4141-4AA9-82D1-527FB0F85873}"/>
    <dgm:cxn modelId="{DE0C4BB3-2E83-45E6-9A95-A8213FD87375}" srcId="{E706D72E-233B-49FC-B8B9-85AACD3456C2}" destId="{E795DE22-0F22-4607-AA08-67F453A9A667}" srcOrd="1" destOrd="0" parTransId="{B2A982E2-7C3B-4CC4-9ED7-144D86F07A6A}" sibTransId="{4BA33218-BAAB-4B29-AAE6-13BC8B51B74D}"/>
    <dgm:cxn modelId="{2D4BF81B-054F-49B9-BC27-124E73C027F2}" type="presOf" srcId="{4CD689AB-57A9-4D7C-A1F5-AF697EA99987}" destId="{78CB68E8-757A-4747-9E9C-3DEB38D8548A}" srcOrd="0" destOrd="0" presId="urn:microsoft.com/office/officeart/2005/8/layout/venn3"/>
    <dgm:cxn modelId="{5D3C2E4B-CF98-47D4-A1DE-D0F4B834E6CF}" srcId="{E706D72E-233B-49FC-B8B9-85AACD3456C2}" destId="{CCFB04C3-4963-4AB1-A77B-FF1B951B9B3F}" srcOrd="2" destOrd="0" parTransId="{6ADBD76D-EE47-45C5-BFFE-616501BF0F25}" sibTransId="{699F462B-53AD-4198-82BA-F7A2A89D1EDE}"/>
    <dgm:cxn modelId="{FAFC10E6-3C1D-4F99-B0AC-CE9E0E48E94B}" type="presOf" srcId="{7584F644-BC35-4134-B273-1971DA8C49B2}" destId="{F3956B5B-4E4A-44A3-8ED0-B348DBD8DFF3}" srcOrd="0" destOrd="0" presId="urn:microsoft.com/office/officeart/2005/8/layout/venn3"/>
    <dgm:cxn modelId="{CA09D05A-53A1-4E78-9604-3858BF0A002C}" type="presOf" srcId="{E795DE22-0F22-4607-AA08-67F453A9A667}" destId="{CE67F75D-E1CC-470B-B4D0-F7259F5747DC}" srcOrd="0" destOrd="0" presId="urn:microsoft.com/office/officeart/2005/8/layout/venn3"/>
    <dgm:cxn modelId="{B6C1AC04-ED18-465F-8836-51AD3A0CB61E}" type="presOf" srcId="{E201C0B1-BA50-49D0-A692-FABB264AA0A6}" destId="{65E480BA-CF2A-4238-9AC6-CB87EA42006F}" srcOrd="0" destOrd="0" presId="urn:microsoft.com/office/officeart/2005/8/layout/venn3"/>
    <dgm:cxn modelId="{D4133459-4EAD-416C-9A92-69CF0242DA12}" srcId="{E706D72E-233B-49FC-B8B9-85AACD3456C2}" destId="{E201C0B1-BA50-49D0-A692-FABB264AA0A6}" srcOrd="3" destOrd="0" parTransId="{74C424DC-FDA5-4301-B1F8-35494D705AA5}" sibTransId="{B5DE660D-AB56-478F-9B6B-52A462588F68}"/>
    <dgm:cxn modelId="{9005151D-8B27-404F-9997-43C29FEF8995}" type="presParOf" srcId="{80FEB365-1309-4664-8F84-DD9F6B7E35F9}" destId="{F3956B5B-4E4A-44A3-8ED0-B348DBD8DFF3}" srcOrd="0" destOrd="0" presId="urn:microsoft.com/office/officeart/2005/8/layout/venn3"/>
    <dgm:cxn modelId="{15CF26B6-605E-485B-A901-673FC3F1892F}" type="presParOf" srcId="{80FEB365-1309-4664-8F84-DD9F6B7E35F9}" destId="{CD478A70-5DBF-47A0-9F1C-1CE51A34DF5D}" srcOrd="1" destOrd="0" presId="urn:microsoft.com/office/officeart/2005/8/layout/venn3"/>
    <dgm:cxn modelId="{DE87D763-D80F-49C9-B4C8-658C0C607568}" type="presParOf" srcId="{80FEB365-1309-4664-8F84-DD9F6B7E35F9}" destId="{CE67F75D-E1CC-470B-B4D0-F7259F5747DC}" srcOrd="2" destOrd="0" presId="urn:microsoft.com/office/officeart/2005/8/layout/venn3"/>
    <dgm:cxn modelId="{F1EF3691-3470-4881-B214-E4E93C7A4691}" type="presParOf" srcId="{80FEB365-1309-4664-8F84-DD9F6B7E35F9}" destId="{D639D0A1-521E-4C18-BDD1-7EE20AA4B22B}" srcOrd="3" destOrd="0" presId="urn:microsoft.com/office/officeart/2005/8/layout/venn3"/>
    <dgm:cxn modelId="{A1EB3E47-4C7D-4918-B457-F022DCC3DA9B}" type="presParOf" srcId="{80FEB365-1309-4664-8F84-DD9F6B7E35F9}" destId="{A5401799-37A0-4961-9672-175E7ACFA42E}" srcOrd="4" destOrd="0" presId="urn:microsoft.com/office/officeart/2005/8/layout/venn3"/>
    <dgm:cxn modelId="{0307F371-4294-4C53-A987-C0223DE70BC2}" type="presParOf" srcId="{80FEB365-1309-4664-8F84-DD9F6B7E35F9}" destId="{BE212EA5-B1F4-453A-8F71-6E83E357BA7C}" srcOrd="5" destOrd="0" presId="urn:microsoft.com/office/officeart/2005/8/layout/venn3"/>
    <dgm:cxn modelId="{98195DBE-AE1A-469A-939A-DF3C26A9BD0A}" type="presParOf" srcId="{80FEB365-1309-4664-8F84-DD9F6B7E35F9}" destId="{65E480BA-CF2A-4238-9AC6-CB87EA42006F}" srcOrd="6" destOrd="0" presId="urn:microsoft.com/office/officeart/2005/8/layout/venn3"/>
    <dgm:cxn modelId="{F31C0B56-A7FC-4BD4-B1C2-8348E2ECC4C7}" type="presParOf" srcId="{80FEB365-1309-4664-8F84-DD9F6B7E35F9}" destId="{01175019-613B-40C1-822F-FEDC4AA3EF5A}" srcOrd="7" destOrd="0" presId="urn:microsoft.com/office/officeart/2005/8/layout/venn3"/>
    <dgm:cxn modelId="{3FB7B586-3C1C-454D-9FA4-217B6DF20D0F}" type="presParOf" srcId="{80FEB365-1309-4664-8F84-DD9F6B7E35F9}" destId="{870DFD40-C1BB-450F-8FA9-2D91F969836F}" srcOrd="8" destOrd="0" presId="urn:microsoft.com/office/officeart/2005/8/layout/venn3"/>
    <dgm:cxn modelId="{A26F260E-8164-4816-960E-C72BA57FE955}" type="presParOf" srcId="{80FEB365-1309-4664-8F84-DD9F6B7E35F9}" destId="{80C62A25-869D-420E-9821-B404587BEA59}" srcOrd="9" destOrd="0" presId="urn:microsoft.com/office/officeart/2005/8/layout/venn3"/>
    <dgm:cxn modelId="{17FF2F62-F108-4982-B263-2208AF47A707}" type="presParOf" srcId="{80FEB365-1309-4664-8F84-DD9F6B7E35F9}" destId="{597C4BF4-8444-4C2D-82D1-19D9F4AF4D48}" srcOrd="10" destOrd="0" presId="urn:microsoft.com/office/officeart/2005/8/layout/venn3"/>
    <dgm:cxn modelId="{2C4684F7-2FFD-492B-AC4A-9B08BBBB8260}" type="presParOf" srcId="{80FEB365-1309-4664-8F84-DD9F6B7E35F9}" destId="{5A28CA64-EF57-458B-AEF3-C65B11C1E40C}" srcOrd="11" destOrd="0" presId="urn:microsoft.com/office/officeart/2005/8/layout/venn3"/>
    <dgm:cxn modelId="{C66BFFE0-AF6C-4BD7-8DCD-F8D6FD5688F3}" type="presParOf" srcId="{80FEB365-1309-4664-8F84-DD9F6B7E35F9}" destId="{AFCE576F-4711-46D3-B35A-2D4FC2590F38}" srcOrd="12" destOrd="0" presId="urn:microsoft.com/office/officeart/2005/8/layout/venn3"/>
    <dgm:cxn modelId="{4C70EA42-4A06-4311-A6A7-9AB3FDB2958C}" type="presParOf" srcId="{80FEB365-1309-4664-8F84-DD9F6B7E35F9}" destId="{6C70BE25-4498-433D-B60A-C17036FE9122}" srcOrd="13" destOrd="0" presId="urn:microsoft.com/office/officeart/2005/8/layout/venn3"/>
    <dgm:cxn modelId="{04CD7EBF-192F-43DF-A167-66275729193B}" type="presParOf" srcId="{80FEB365-1309-4664-8F84-DD9F6B7E35F9}" destId="{78CB68E8-757A-4747-9E9C-3DEB38D8548A}" srcOrd="14" destOrd="0" presId="urn:microsoft.com/office/officeart/2005/8/layout/venn3"/>
    <dgm:cxn modelId="{E425A3E5-7825-4BCE-A71E-74DE8EF3E602}" type="presParOf" srcId="{80FEB365-1309-4664-8F84-DD9F6B7E35F9}" destId="{72B6081B-C809-4BB9-BB55-29511D82F3D0}" srcOrd="15" destOrd="0" presId="urn:microsoft.com/office/officeart/2005/8/layout/venn3"/>
    <dgm:cxn modelId="{270B47DC-75D8-4AFB-89EA-E82E06B4E79F}" type="presParOf" srcId="{80FEB365-1309-4664-8F84-DD9F6B7E35F9}" destId="{576341CA-DEF3-475C-AA8C-41E04A138B84}" srcOrd="16" destOrd="0" presId="urn:microsoft.com/office/officeart/2005/8/layout/venn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706D72E-233B-49FC-B8B9-85AACD3456C2}" type="doc">
      <dgm:prSet loTypeId="urn:microsoft.com/office/officeart/2005/8/layout/venn3" loCatId="relationship" qsTypeId="urn:microsoft.com/office/officeart/2005/8/quickstyle/simple4" qsCatId="simple" csTypeId="urn:microsoft.com/office/officeart/2005/8/colors/accent1_2" csCatId="accent1" phldr="1"/>
      <dgm:spPr/>
      <dgm:t>
        <a:bodyPr/>
        <a:lstStyle/>
        <a:p>
          <a:endParaRPr lang="zh-TW" altLang="en-US"/>
        </a:p>
      </dgm:t>
    </dgm:pt>
    <dgm:pt modelId="{7584F644-BC35-4134-B273-1971DA8C49B2}">
      <dgm:prSet custT="1"/>
      <dgm:spPr>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dgm:spPr>
      <dgm:t>
        <a:bodyPr/>
        <a:lstStyle/>
        <a:p>
          <a:pPr rtl="0"/>
          <a:r>
            <a:rPr lang="zh-TW" altLang="en-US" sz="2000" b="0" dirty="0" smtClean="0">
              <a:latin typeface="標楷體" pitchFamily="65" charset="-120"/>
              <a:ea typeface="標楷體" pitchFamily="65" charset="-120"/>
            </a:rPr>
            <a:t>學校簡介</a:t>
          </a:r>
          <a:endParaRPr lang="zh-TW" altLang="en-US" sz="2000" b="0" dirty="0">
            <a:latin typeface="標楷體" pitchFamily="65" charset="-120"/>
            <a:ea typeface="標楷體" pitchFamily="65" charset="-120"/>
          </a:endParaRPr>
        </a:p>
      </dgm:t>
    </dgm:pt>
    <dgm:pt modelId="{53909C58-A8F4-4B7C-9A15-39CD43DB30A1}" type="parTrans" cxnId="{E1981EE7-CF4B-461C-A8FC-C49A9BD6F283}">
      <dgm:prSet/>
      <dgm:spPr/>
      <dgm:t>
        <a:bodyPr/>
        <a:lstStyle/>
        <a:p>
          <a:endParaRPr lang="zh-TW" altLang="en-US" sz="2000"/>
        </a:p>
      </dgm:t>
    </dgm:pt>
    <dgm:pt modelId="{0A84ECCC-4141-4AA9-82D1-527FB0F85873}" type="sibTrans" cxnId="{E1981EE7-CF4B-461C-A8FC-C49A9BD6F283}">
      <dgm:prSet/>
      <dgm:spPr/>
      <dgm:t>
        <a:bodyPr/>
        <a:lstStyle/>
        <a:p>
          <a:endParaRPr lang="zh-TW" altLang="en-US" sz="2000"/>
        </a:p>
      </dgm:t>
    </dgm:pt>
    <dgm:pt modelId="{E795DE22-0F22-4607-AA08-67F453A9A667}">
      <dgm:prSet custT="1"/>
      <dgm:spPr/>
      <dgm:t>
        <a:bodyPr/>
        <a:lstStyle/>
        <a:p>
          <a:pPr rtl="0"/>
          <a:r>
            <a:rPr lang="zh-TW" altLang="en-US" sz="2000" b="0" dirty="0" smtClean="0">
              <a:latin typeface="標楷體" pitchFamily="65" charset="-120"/>
              <a:ea typeface="標楷體" pitchFamily="65" charset="-120"/>
            </a:rPr>
            <a:t>背景分析</a:t>
          </a:r>
          <a:endParaRPr lang="zh-TW" altLang="en-US" sz="2000" dirty="0">
            <a:latin typeface="標楷體" pitchFamily="65" charset="-120"/>
            <a:ea typeface="標楷體" pitchFamily="65" charset="-120"/>
          </a:endParaRPr>
        </a:p>
      </dgm:t>
    </dgm:pt>
    <dgm:pt modelId="{B2A982E2-7C3B-4CC4-9ED7-144D86F07A6A}" type="parTrans" cxnId="{DE0C4BB3-2E83-45E6-9A95-A8213FD87375}">
      <dgm:prSet/>
      <dgm:spPr/>
      <dgm:t>
        <a:bodyPr/>
        <a:lstStyle/>
        <a:p>
          <a:endParaRPr lang="zh-TW" altLang="en-US" sz="2000"/>
        </a:p>
      </dgm:t>
    </dgm:pt>
    <dgm:pt modelId="{4BA33218-BAAB-4B29-AAE6-13BC8B51B74D}" type="sibTrans" cxnId="{DE0C4BB3-2E83-45E6-9A95-A8213FD87375}">
      <dgm:prSet/>
      <dgm:spPr/>
      <dgm:t>
        <a:bodyPr/>
        <a:lstStyle/>
        <a:p>
          <a:endParaRPr lang="zh-TW" altLang="en-US" sz="2000"/>
        </a:p>
      </dgm:t>
    </dgm:pt>
    <dgm:pt modelId="{E201C0B1-BA50-49D0-A692-FABB264AA0A6}">
      <dgm:prSet custT="1">
        <dgm:style>
          <a:lnRef idx="3">
            <a:schemeClr val="lt1"/>
          </a:lnRef>
          <a:fillRef idx="1">
            <a:schemeClr val="accent6"/>
          </a:fillRef>
          <a:effectRef idx="1">
            <a:schemeClr val="accent6"/>
          </a:effectRef>
          <a:fontRef idx="minor">
            <a:schemeClr val="lt1"/>
          </a:fontRef>
        </dgm:style>
      </dgm:prSet>
      <dgm:spPr/>
      <dgm:t>
        <a:bodyPr/>
        <a:lstStyle/>
        <a:p>
          <a:pPr rtl="0"/>
          <a:r>
            <a:rPr lang="zh-TW" altLang="en-US" sz="2400" dirty="0" smtClean="0">
              <a:solidFill>
                <a:schemeClr val="tx1"/>
              </a:solidFill>
              <a:latin typeface="標楷體" pitchFamily="65" charset="-120"/>
              <a:ea typeface="標楷體" pitchFamily="65" charset="-120"/>
            </a:rPr>
            <a:t>課程教學</a:t>
          </a:r>
          <a:endParaRPr lang="zh-TW" altLang="en-US" sz="2400" dirty="0">
            <a:solidFill>
              <a:schemeClr val="tx1"/>
            </a:solidFill>
            <a:latin typeface="標楷體" pitchFamily="65" charset="-120"/>
            <a:ea typeface="標楷體" pitchFamily="65" charset="-120"/>
          </a:endParaRPr>
        </a:p>
      </dgm:t>
    </dgm:pt>
    <dgm:pt modelId="{74C424DC-FDA5-4301-B1F8-35494D705AA5}" type="parTrans" cxnId="{D4133459-4EAD-416C-9A92-69CF0242DA12}">
      <dgm:prSet/>
      <dgm:spPr/>
      <dgm:t>
        <a:bodyPr/>
        <a:lstStyle/>
        <a:p>
          <a:endParaRPr lang="zh-TW" altLang="en-US" sz="2000"/>
        </a:p>
      </dgm:t>
    </dgm:pt>
    <dgm:pt modelId="{B5DE660D-AB56-478F-9B6B-52A462588F68}" type="sibTrans" cxnId="{D4133459-4EAD-416C-9A92-69CF0242DA12}">
      <dgm:prSet/>
      <dgm:spPr/>
      <dgm:t>
        <a:bodyPr/>
        <a:lstStyle/>
        <a:p>
          <a:endParaRPr lang="zh-TW" altLang="en-US" sz="2000"/>
        </a:p>
      </dgm:t>
    </dgm:pt>
    <dgm:pt modelId="{052D5EC3-90BE-409B-8F66-01748DC67F9A}">
      <dgm:prSet custT="1"/>
      <dgm:spPr/>
      <dgm:t>
        <a:bodyPr/>
        <a:lstStyle/>
        <a:p>
          <a:pPr rtl="0"/>
          <a:r>
            <a:rPr lang="zh-TW" altLang="en-US" sz="2000" dirty="0" smtClean="0">
              <a:latin typeface="標楷體" pitchFamily="65" charset="-120"/>
              <a:ea typeface="標楷體" pitchFamily="65" charset="-120"/>
            </a:rPr>
            <a:t>情境營造</a:t>
          </a:r>
          <a:endParaRPr lang="zh-TW" altLang="en-US" sz="2000" dirty="0">
            <a:latin typeface="標楷體" pitchFamily="65" charset="-120"/>
            <a:ea typeface="標楷體" pitchFamily="65" charset="-120"/>
          </a:endParaRPr>
        </a:p>
      </dgm:t>
    </dgm:pt>
    <dgm:pt modelId="{077A9BCA-0776-4288-BFA7-01ED17FF77C1}" type="parTrans" cxnId="{97254187-B1B7-466D-9ED8-E1F22A10DE12}">
      <dgm:prSet/>
      <dgm:spPr/>
      <dgm:t>
        <a:bodyPr/>
        <a:lstStyle/>
        <a:p>
          <a:endParaRPr lang="zh-TW" altLang="en-US" sz="2000"/>
        </a:p>
      </dgm:t>
    </dgm:pt>
    <dgm:pt modelId="{183A72E5-5E97-4CBD-A639-09BB8472FB4D}" type="sibTrans" cxnId="{97254187-B1B7-466D-9ED8-E1F22A10DE12}">
      <dgm:prSet/>
      <dgm:spPr/>
      <dgm:t>
        <a:bodyPr/>
        <a:lstStyle/>
        <a:p>
          <a:endParaRPr lang="zh-TW" altLang="en-US" sz="2000"/>
        </a:p>
      </dgm:t>
    </dgm:pt>
    <dgm:pt modelId="{83D0119F-6D15-455D-8B54-5E1E95990271}">
      <dgm:prSet custT="1"/>
      <dgm:spPr/>
      <dgm:t>
        <a:bodyPr/>
        <a:lstStyle/>
        <a:p>
          <a:pPr rtl="0"/>
          <a:r>
            <a:rPr lang="zh-TW" altLang="en-US" sz="2000" dirty="0" smtClean="0">
              <a:latin typeface="標楷體" pitchFamily="65" charset="-120"/>
              <a:ea typeface="標楷體" pitchFamily="65" charset="-120"/>
            </a:rPr>
            <a:t>活動規劃</a:t>
          </a:r>
          <a:endParaRPr lang="zh-TW" altLang="en-US" sz="2000" dirty="0">
            <a:latin typeface="標楷體" pitchFamily="65" charset="-120"/>
            <a:ea typeface="標楷體" pitchFamily="65" charset="-120"/>
          </a:endParaRPr>
        </a:p>
      </dgm:t>
    </dgm:pt>
    <dgm:pt modelId="{3DCF81CF-FE4E-469C-8755-417596FB2166}" type="parTrans" cxnId="{8DA16A4C-0306-42E4-84B2-05B78356F441}">
      <dgm:prSet/>
      <dgm:spPr/>
      <dgm:t>
        <a:bodyPr/>
        <a:lstStyle/>
        <a:p>
          <a:endParaRPr lang="zh-TW" altLang="en-US" sz="2000"/>
        </a:p>
      </dgm:t>
    </dgm:pt>
    <dgm:pt modelId="{EA395CB4-6945-47F5-9EF9-2A4150AA1CED}" type="sibTrans" cxnId="{8DA16A4C-0306-42E4-84B2-05B78356F441}">
      <dgm:prSet/>
      <dgm:spPr/>
      <dgm:t>
        <a:bodyPr/>
        <a:lstStyle/>
        <a:p>
          <a:endParaRPr lang="zh-TW" altLang="en-US" sz="2000"/>
        </a:p>
      </dgm:t>
    </dgm:pt>
    <dgm:pt modelId="{64ED8938-F27B-43D0-8055-A4FF9157D42F}">
      <dgm:prSet custT="1"/>
      <dgm:spPr/>
      <dgm:t>
        <a:bodyPr/>
        <a:lstStyle/>
        <a:p>
          <a:pPr rtl="0"/>
          <a:r>
            <a:rPr lang="zh-TW" altLang="en-US" sz="2000" dirty="0" smtClean="0">
              <a:latin typeface="標楷體" pitchFamily="65" charset="-120"/>
              <a:ea typeface="標楷體" pitchFamily="65" charset="-120"/>
            </a:rPr>
            <a:t>閱讀書目</a:t>
          </a:r>
          <a:endParaRPr lang="zh-TW" altLang="en-US" sz="2000" dirty="0">
            <a:latin typeface="標楷體" pitchFamily="65" charset="-120"/>
            <a:ea typeface="標楷體" pitchFamily="65" charset="-120"/>
          </a:endParaRPr>
        </a:p>
      </dgm:t>
    </dgm:pt>
    <dgm:pt modelId="{A86749C3-0758-40EF-BF67-59E205E22540}" type="parTrans" cxnId="{AB1B1BFA-F680-4F8B-A0F1-6BA949D1A5EC}">
      <dgm:prSet/>
      <dgm:spPr/>
      <dgm:t>
        <a:bodyPr/>
        <a:lstStyle/>
        <a:p>
          <a:endParaRPr lang="zh-TW" altLang="en-US" sz="2000"/>
        </a:p>
      </dgm:t>
    </dgm:pt>
    <dgm:pt modelId="{A9689FB9-D2E8-41E5-9E59-6E2A949FC357}" type="sibTrans" cxnId="{AB1B1BFA-F680-4F8B-A0F1-6BA949D1A5EC}">
      <dgm:prSet/>
      <dgm:spPr/>
      <dgm:t>
        <a:bodyPr/>
        <a:lstStyle/>
        <a:p>
          <a:endParaRPr lang="zh-TW" altLang="en-US" sz="2000"/>
        </a:p>
      </dgm:t>
    </dgm:pt>
    <dgm:pt modelId="{4CD689AB-57A9-4D7C-A1F5-AF697EA99987}">
      <dgm:prSet custT="1"/>
      <dgm:spPr/>
      <dgm:t>
        <a:bodyPr/>
        <a:lstStyle/>
        <a:p>
          <a:pPr rtl="0"/>
          <a:r>
            <a:rPr lang="zh-TW" altLang="en-US" sz="2000" dirty="0" smtClean="0">
              <a:latin typeface="標楷體" pitchFamily="65" charset="-120"/>
              <a:ea typeface="標楷體" pitchFamily="65" charset="-120"/>
            </a:rPr>
            <a:t>多元文化</a:t>
          </a:r>
          <a:endParaRPr lang="zh-TW" altLang="en-US" sz="2000" dirty="0">
            <a:latin typeface="標楷體" pitchFamily="65" charset="-120"/>
            <a:ea typeface="標楷體" pitchFamily="65" charset="-120"/>
          </a:endParaRPr>
        </a:p>
      </dgm:t>
    </dgm:pt>
    <dgm:pt modelId="{6B608227-9B71-4DBC-A43C-CB5E86714758}" type="parTrans" cxnId="{7F03BE4E-EE71-4294-A8C6-3057F3E49C90}">
      <dgm:prSet/>
      <dgm:spPr/>
      <dgm:t>
        <a:bodyPr/>
        <a:lstStyle/>
        <a:p>
          <a:endParaRPr lang="zh-TW" altLang="en-US" sz="2000"/>
        </a:p>
      </dgm:t>
    </dgm:pt>
    <dgm:pt modelId="{A24B4C62-1B35-4138-80F9-7F82871D9718}" type="sibTrans" cxnId="{7F03BE4E-EE71-4294-A8C6-3057F3E49C90}">
      <dgm:prSet/>
      <dgm:spPr/>
      <dgm:t>
        <a:bodyPr/>
        <a:lstStyle/>
        <a:p>
          <a:endParaRPr lang="zh-TW" altLang="en-US" sz="2000"/>
        </a:p>
      </dgm:t>
    </dgm:pt>
    <dgm:pt modelId="{0661FF4F-3554-4CB6-9661-9C9C16BF0B8A}">
      <dgm:prSet custT="1"/>
      <dgm:spPr/>
      <dgm:t>
        <a:bodyPr/>
        <a:lstStyle/>
        <a:p>
          <a:pPr rtl="0"/>
          <a:r>
            <a:rPr lang="zh-TW" altLang="en-US" sz="2000" dirty="0" smtClean="0">
              <a:latin typeface="標楷體" pitchFamily="65" charset="-120"/>
              <a:ea typeface="標楷體" pitchFamily="65" charset="-120"/>
            </a:rPr>
            <a:t>省思展望</a:t>
          </a:r>
          <a:endParaRPr lang="zh-TW" altLang="en-US" sz="2000" dirty="0">
            <a:latin typeface="標楷體" pitchFamily="65" charset="-120"/>
            <a:ea typeface="標楷體" pitchFamily="65" charset="-120"/>
          </a:endParaRPr>
        </a:p>
      </dgm:t>
    </dgm:pt>
    <dgm:pt modelId="{11971249-FD11-4F74-9ACB-B7F8AA33FF79}" type="parTrans" cxnId="{0B8EBDD8-C3D4-4C1B-BA7C-BEA18CDEA369}">
      <dgm:prSet/>
      <dgm:spPr/>
      <dgm:t>
        <a:bodyPr/>
        <a:lstStyle/>
        <a:p>
          <a:endParaRPr lang="zh-TW" altLang="en-US" sz="2000"/>
        </a:p>
      </dgm:t>
    </dgm:pt>
    <dgm:pt modelId="{A8C48EE8-805F-4F65-B327-D6F32A0AB645}" type="sibTrans" cxnId="{0B8EBDD8-C3D4-4C1B-BA7C-BEA18CDEA369}">
      <dgm:prSet/>
      <dgm:spPr/>
      <dgm:t>
        <a:bodyPr/>
        <a:lstStyle/>
        <a:p>
          <a:endParaRPr lang="zh-TW" altLang="en-US" sz="2000"/>
        </a:p>
      </dgm:t>
    </dgm:pt>
    <dgm:pt modelId="{CCFB04C3-4963-4AB1-A77B-FF1B951B9B3F}">
      <dgm:prSet custT="1"/>
      <dgm:spPr/>
      <dgm:t>
        <a:bodyPr/>
        <a:lstStyle/>
        <a:p>
          <a:pPr rtl="0"/>
          <a:r>
            <a:rPr lang="zh-TW" altLang="en-US" sz="2000" dirty="0" smtClean="0">
              <a:latin typeface="標楷體" pitchFamily="65" charset="-120"/>
              <a:ea typeface="標楷體" pitchFamily="65" charset="-120"/>
            </a:rPr>
            <a:t>工作小組</a:t>
          </a:r>
          <a:endParaRPr lang="zh-TW" altLang="en-US" sz="2000" dirty="0">
            <a:latin typeface="標楷體" pitchFamily="65" charset="-120"/>
            <a:ea typeface="標楷體" pitchFamily="65" charset="-120"/>
          </a:endParaRPr>
        </a:p>
      </dgm:t>
    </dgm:pt>
    <dgm:pt modelId="{6ADBD76D-EE47-45C5-BFFE-616501BF0F25}" type="parTrans" cxnId="{5D3C2E4B-CF98-47D4-A1DE-D0F4B834E6CF}">
      <dgm:prSet/>
      <dgm:spPr/>
      <dgm:t>
        <a:bodyPr/>
        <a:lstStyle/>
        <a:p>
          <a:endParaRPr lang="zh-TW" altLang="en-US"/>
        </a:p>
      </dgm:t>
    </dgm:pt>
    <dgm:pt modelId="{699F462B-53AD-4198-82BA-F7A2A89D1EDE}" type="sibTrans" cxnId="{5D3C2E4B-CF98-47D4-A1DE-D0F4B834E6CF}">
      <dgm:prSet/>
      <dgm:spPr/>
      <dgm:t>
        <a:bodyPr/>
        <a:lstStyle/>
        <a:p>
          <a:endParaRPr lang="zh-TW" altLang="en-US"/>
        </a:p>
      </dgm:t>
    </dgm:pt>
    <dgm:pt modelId="{80FEB365-1309-4664-8F84-DD9F6B7E35F9}" type="pres">
      <dgm:prSet presAssocID="{E706D72E-233B-49FC-B8B9-85AACD3456C2}" presName="Name0" presStyleCnt="0">
        <dgm:presLayoutVars>
          <dgm:dir/>
          <dgm:resizeHandles val="exact"/>
        </dgm:presLayoutVars>
      </dgm:prSet>
      <dgm:spPr/>
      <dgm:t>
        <a:bodyPr/>
        <a:lstStyle/>
        <a:p>
          <a:endParaRPr lang="zh-TW" altLang="en-US"/>
        </a:p>
      </dgm:t>
    </dgm:pt>
    <dgm:pt modelId="{F3956B5B-4E4A-44A3-8ED0-B348DBD8DFF3}" type="pres">
      <dgm:prSet presAssocID="{7584F644-BC35-4134-B273-1971DA8C49B2}" presName="Name5" presStyleLbl="vennNode1" presStyleIdx="0" presStyleCnt="9">
        <dgm:presLayoutVars>
          <dgm:bulletEnabled val="1"/>
        </dgm:presLayoutVars>
      </dgm:prSet>
      <dgm:spPr/>
      <dgm:t>
        <a:bodyPr/>
        <a:lstStyle/>
        <a:p>
          <a:endParaRPr lang="zh-TW" altLang="en-US"/>
        </a:p>
      </dgm:t>
    </dgm:pt>
    <dgm:pt modelId="{CD478A70-5DBF-47A0-9F1C-1CE51A34DF5D}" type="pres">
      <dgm:prSet presAssocID="{0A84ECCC-4141-4AA9-82D1-527FB0F85873}" presName="space" presStyleCnt="0"/>
      <dgm:spPr/>
    </dgm:pt>
    <dgm:pt modelId="{CE67F75D-E1CC-470B-B4D0-F7259F5747DC}" type="pres">
      <dgm:prSet presAssocID="{E795DE22-0F22-4607-AA08-67F453A9A667}" presName="Name5" presStyleLbl="vennNode1" presStyleIdx="1" presStyleCnt="9">
        <dgm:presLayoutVars>
          <dgm:bulletEnabled val="1"/>
        </dgm:presLayoutVars>
      </dgm:prSet>
      <dgm:spPr/>
      <dgm:t>
        <a:bodyPr/>
        <a:lstStyle/>
        <a:p>
          <a:endParaRPr lang="zh-TW" altLang="en-US"/>
        </a:p>
      </dgm:t>
    </dgm:pt>
    <dgm:pt modelId="{D639D0A1-521E-4C18-BDD1-7EE20AA4B22B}" type="pres">
      <dgm:prSet presAssocID="{4BA33218-BAAB-4B29-AAE6-13BC8B51B74D}" presName="space" presStyleCnt="0"/>
      <dgm:spPr/>
    </dgm:pt>
    <dgm:pt modelId="{A5401799-37A0-4961-9672-175E7ACFA42E}" type="pres">
      <dgm:prSet presAssocID="{CCFB04C3-4963-4AB1-A77B-FF1B951B9B3F}" presName="Name5" presStyleLbl="vennNode1" presStyleIdx="2" presStyleCnt="9">
        <dgm:presLayoutVars>
          <dgm:bulletEnabled val="1"/>
        </dgm:presLayoutVars>
      </dgm:prSet>
      <dgm:spPr/>
      <dgm:t>
        <a:bodyPr/>
        <a:lstStyle/>
        <a:p>
          <a:endParaRPr lang="zh-TW" altLang="en-US"/>
        </a:p>
      </dgm:t>
    </dgm:pt>
    <dgm:pt modelId="{BE212EA5-B1F4-453A-8F71-6E83E357BA7C}" type="pres">
      <dgm:prSet presAssocID="{699F462B-53AD-4198-82BA-F7A2A89D1EDE}" presName="space" presStyleCnt="0"/>
      <dgm:spPr/>
    </dgm:pt>
    <dgm:pt modelId="{65E480BA-CF2A-4238-9AC6-CB87EA42006F}" type="pres">
      <dgm:prSet presAssocID="{E201C0B1-BA50-49D0-A692-FABB264AA0A6}" presName="Name5" presStyleLbl="vennNode1" presStyleIdx="3" presStyleCnt="9">
        <dgm:presLayoutVars>
          <dgm:bulletEnabled val="1"/>
        </dgm:presLayoutVars>
      </dgm:prSet>
      <dgm:spPr/>
      <dgm:t>
        <a:bodyPr/>
        <a:lstStyle/>
        <a:p>
          <a:endParaRPr lang="zh-TW" altLang="en-US"/>
        </a:p>
      </dgm:t>
    </dgm:pt>
    <dgm:pt modelId="{01175019-613B-40C1-822F-FEDC4AA3EF5A}" type="pres">
      <dgm:prSet presAssocID="{B5DE660D-AB56-478F-9B6B-52A462588F68}" presName="space" presStyleCnt="0"/>
      <dgm:spPr/>
    </dgm:pt>
    <dgm:pt modelId="{870DFD40-C1BB-450F-8FA9-2D91F969836F}" type="pres">
      <dgm:prSet presAssocID="{052D5EC3-90BE-409B-8F66-01748DC67F9A}" presName="Name5" presStyleLbl="vennNode1" presStyleIdx="4" presStyleCnt="9">
        <dgm:presLayoutVars>
          <dgm:bulletEnabled val="1"/>
        </dgm:presLayoutVars>
      </dgm:prSet>
      <dgm:spPr/>
      <dgm:t>
        <a:bodyPr/>
        <a:lstStyle/>
        <a:p>
          <a:endParaRPr lang="zh-TW" altLang="en-US"/>
        </a:p>
      </dgm:t>
    </dgm:pt>
    <dgm:pt modelId="{80C62A25-869D-420E-9821-B404587BEA59}" type="pres">
      <dgm:prSet presAssocID="{183A72E5-5E97-4CBD-A639-09BB8472FB4D}" presName="space" presStyleCnt="0"/>
      <dgm:spPr/>
    </dgm:pt>
    <dgm:pt modelId="{597C4BF4-8444-4C2D-82D1-19D9F4AF4D48}" type="pres">
      <dgm:prSet presAssocID="{83D0119F-6D15-455D-8B54-5E1E95990271}" presName="Name5" presStyleLbl="vennNode1" presStyleIdx="5" presStyleCnt="9">
        <dgm:presLayoutVars>
          <dgm:bulletEnabled val="1"/>
        </dgm:presLayoutVars>
      </dgm:prSet>
      <dgm:spPr/>
      <dgm:t>
        <a:bodyPr/>
        <a:lstStyle/>
        <a:p>
          <a:endParaRPr lang="zh-TW" altLang="en-US"/>
        </a:p>
      </dgm:t>
    </dgm:pt>
    <dgm:pt modelId="{5A28CA64-EF57-458B-AEF3-C65B11C1E40C}" type="pres">
      <dgm:prSet presAssocID="{EA395CB4-6945-47F5-9EF9-2A4150AA1CED}" presName="space" presStyleCnt="0"/>
      <dgm:spPr/>
    </dgm:pt>
    <dgm:pt modelId="{AFCE576F-4711-46D3-B35A-2D4FC2590F38}" type="pres">
      <dgm:prSet presAssocID="{64ED8938-F27B-43D0-8055-A4FF9157D42F}" presName="Name5" presStyleLbl="vennNode1" presStyleIdx="6" presStyleCnt="9">
        <dgm:presLayoutVars>
          <dgm:bulletEnabled val="1"/>
        </dgm:presLayoutVars>
      </dgm:prSet>
      <dgm:spPr/>
      <dgm:t>
        <a:bodyPr/>
        <a:lstStyle/>
        <a:p>
          <a:endParaRPr lang="zh-TW" altLang="en-US"/>
        </a:p>
      </dgm:t>
    </dgm:pt>
    <dgm:pt modelId="{6C70BE25-4498-433D-B60A-C17036FE9122}" type="pres">
      <dgm:prSet presAssocID="{A9689FB9-D2E8-41E5-9E59-6E2A949FC357}" presName="space" presStyleCnt="0"/>
      <dgm:spPr/>
    </dgm:pt>
    <dgm:pt modelId="{78CB68E8-757A-4747-9E9C-3DEB38D8548A}" type="pres">
      <dgm:prSet presAssocID="{4CD689AB-57A9-4D7C-A1F5-AF697EA99987}" presName="Name5" presStyleLbl="vennNode1" presStyleIdx="7" presStyleCnt="9">
        <dgm:presLayoutVars>
          <dgm:bulletEnabled val="1"/>
        </dgm:presLayoutVars>
      </dgm:prSet>
      <dgm:spPr/>
      <dgm:t>
        <a:bodyPr/>
        <a:lstStyle/>
        <a:p>
          <a:endParaRPr lang="zh-TW" altLang="en-US"/>
        </a:p>
      </dgm:t>
    </dgm:pt>
    <dgm:pt modelId="{72B6081B-C809-4BB9-BB55-29511D82F3D0}" type="pres">
      <dgm:prSet presAssocID="{A24B4C62-1B35-4138-80F9-7F82871D9718}" presName="space" presStyleCnt="0"/>
      <dgm:spPr/>
    </dgm:pt>
    <dgm:pt modelId="{576341CA-DEF3-475C-AA8C-41E04A138B84}" type="pres">
      <dgm:prSet presAssocID="{0661FF4F-3554-4CB6-9661-9C9C16BF0B8A}" presName="Name5" presStyleLbl="vennNode1" presStyleIdx="8" presStyleCnt="9">
        <dgm:presLayoutVars>
          <dgm:bulletEnabled val="1"/>
        </dgm:presLayoutVars>
      </dgm:prSet>
      <dgm:spPr/>
      <dgm:t>
        <a:bodyPr/>
        <a:lstStyle/>
        <a:p>
          <a:endParaRPr lang="zh-TW" altLang="en-US"/>
        </a:p>
      </dgm:t>
    </dgm:pt>
  </dgm:ptLst>
  <dgm:cxnLst>
    <dgm:cxn modelId="{0B8EBDD8-C3D4-4C1B-BA7C-BEA18CDEA369}" srcId="{E706D72E-233B-49FC-B8B9-85AACD3456C2}" destId="{0661FF4F-3554-4CB6-9661-9C9C16BF0B8A}" srcOrd="8" destOrd="0" parTransId="{11971249-FD11-4F74-9ACB-B7F8AA33FF79}" sibTransId="{A8C48EE8-805F-4F65-B327-D6F32A0AB645}"/>
    <dgm:cxn modelId="{55C79CB8-9BE0-489F-AEDF-6162732B5C0D}" type="presOf" srcId="{E795DE22-0F22-4607-AA08-67F453A9A667}" destId="{CE67F75D-E1CC-470B-B4D0-F7259F5747DC}" srcOrd="0" destOrd="0" presId="urn:microsoft.com/office/officeart/2005/8/layout/venn3"/>
    <dgm:cxn modelId="{7F03BE4E-EE71-4294-A8C6-3057F3E49C90}" srcId="{E706D72E-233B-49FC-B8B9-85AACD3456C2}" destId="{4CD689AB-57A9-4D7C-A1F5-AF697EA99987}" srcOrd="7" destOrd="0" parTransId="{6B608227-9B71-4DBC-A43C-CB5E86714758}" sibTransId="{A24B4C62-1B35-4138-80F9-7F82871D9718}"/>
    <dgm:cxn modelId="{5B71725B-4D88-4935-AC09-6BEF7212C0A5}" type="presOf" srcId="{E201C0B1-BA50-49D0-A692-FABB264AA0A6}" destId="{65E480BA-CF2A-4238-9AC6-CB87EA42006F}" srcOrd="0" destOrd="0" presId="urn:microsoft.com/office/officeart/2005/8/layout/venn3"/>
    <dgm:cxn modelId="{AB1B1BFA-F680-4F8B-A0F1-6BA949D1A5EC}" srcId="{E706D72E-233B-49FC-B8B9-85AACD3456C2}" destId="{64ED8938-F27B-43D0-8055-A4FF9157D42F}" srcOrd="6" destOrd="0" parTransId="{A86749C3-0758-40EF-BF67-59E205E22540}" sibTransId="{A9689FB9-D2E8-41E5-9E59-6E2A949FC357}"/>
    <dgm:cxn modelId="{97254187-B1B7-466D-9ED8-E1F22A10DE12}" srcId="{E706D72E-233B-49FC-B8B9-85AACD3456C2}" destId="{052D5EC3-90BE-409B-8F66-01748DC67F9A}" srcOrd="4" destOrd="0" parTransId="{077A9BCA-0776-4288-BFA7-01ED17FF77C1}" sibTransId="{183A72E5-5E97-4CBD-A639-09BB8472FB4D}"/>
    <dgm:cxn modelId="{8F0D6FEB-3575-466F-9D4C-1868CA6D8B3D}" type="presOf" srcId="{4CD689AB-57A9-4D7C-A1F5-AF697EA99987}" destId="{78CB68E8-757A-4747-9E9C-3DEB38D8548A}" srcOrd="0" destOrd="0" presId="urn:microsoft.com/office/officeart/2005/8/layout/venn3"/>
    <dgm:cxn modelId="{89786169-F552-448C-B5AD-3F270900E01F}" type="presOf" srcId="{7584F644-BC35-4134-B273-1971DA8C49B2}" destId="{F3956B5B-4E4A-44A3-8ED0-B348DBD8DFF3}" srcOrd="0" destOrd="0" presId="urn:microsoft.com/office/officeart/2005/8/layout/venn3"/>
    <dgm:cxn modelId="{2CEA360D-FC4F-480B-8FAB-BEB229EDFE5A}" type="presOf" srcId="{052D5EC3-90BE-409B-8F66-01748DC67F9A}" destId="{870DFD40-C1BB-450F-8FA9-2D91F969836F}" srcOrd="0" destOrd="0" presId="urn:microsoft.com/office/officeart/2005/8/layout/venn3"/>
    <dgm:cxn modelId="{8DA16A4C-0306-42E4-84B2-05B78356F441}" srcId="{E706D72E-233B-49FC-B8B9-85AACD3456C2}" destId="{83D0119F-6D15-455D-8B54-5E1E95990271}" srcOrd="5" destOrd="0" parTransId="{3DCF81CF-FE4E-469C-8755-417596FB2166}" sibTransId="{EA395CB4-6945-47F5-9EF9-2A4150AA1CED}"/>
    <dgm:cxn modelId="{E1981EE7-CF4B-461C-A8FC-C49A9BD6F283}" srcId="{E706D72E-233B-49FC-B8B9-85AACD3456C2}" destId="{7584F644-BC35-4134-B273-1971DA8C49B2}" srcOrd="0" destOrd="0" parTransId="{53909C58-A8F4-4B7C-9A15-39CD43DB30A1}" sibTransId="{0A84ECCC-4141-4AA9-82D1-527FB0F85873}"/>
    <dgm:cxn modelId="{ED1F2658-9467-4AE2-B568-58B5CC7F092B}" type="presOf" srcId="{64ED8938-F27B-43D0-8055-A4FF9157D42F}" destId="{AFCE576F-4711-46D3-B35A-2D4FC2590F38}" srcOrd="0" destOrd="0" presId="urn:microsoft.com/office/officeart/2005/8/layout/venn3"/>
    <dgm:cxn modelId="{4F99D2DB-8DBA-4870-BD1C-D53DAAD3E2AE}" type="presOf" srcId="{0661FF4F-3554-4CB6-9661-9C9C16BF0B8A}" destId="{576341CA-DEF3-475C-AA8C-41E04A138B84}" srcOrd="0" destOrd="0" presId="urn:microsoft.com/office/officeart/2005/8/layout/venn3"/>
    <dgm:cxn modelId="{DE0C4BB3-2E83-45E6-9A95-A8213FD87375}" srcId="{E706D72E-233B-49FC-B8B9-85AACD3456C2}" destId="{E795DE22-0F22-4607-AA08-67F453A9A667}" srcOrd="1" destOrd="0" parTransId="{B2A982E2-7C3B-4CC4-9ED7-144D86F07A6A}" sibTransId="{4BA33218-BAAB-4B29-AAE6-13BC8B51B74D}"/>
    <dgm:cxn modelId="{AC404304-59AE-4C8E-8AD6-6D3D42E2EDE5}" type="presOf" srcId="{CCFB04C3-4963-4AB1-A77B-FF1B951B9B3F}" destId="{A5401799-37A0-4961-9672-175E7ACFA42E}" srcOrd="0" destOrd="0" presId="urn:microsoft.com/office/officeart/2005/8/layout/venn3"/>
    <dgm:cxn modelId="{5D3C2E4B-CF98-47D4-A1DE-D0F4B834E6CF}" srcId="{E706D72E-233B-49FC-B8B9-85AACD3456C2}" destId="{CCFB04C3-4963-4AB1-A77B-FF1B951B9B3F}" srcOrd="2" destOrd="0" parTransId="{6ADBD76D-EE47-45C5-BFFE-616501BF0F25}" sibTransId="{699F462B-53AD-4198-82BA-F7A2A89D1EDE}"/>
    <dgm:cxn modelId="{0B738D6F-3889-47AD-A6D9-10F8A73FF124}" type="presOf" srcId="{E706D72E-233B-49FC-B8B9-85AACD3456C2}" destId="{80FEB365-1309-4664-8F84-DD9F6B7E35F9}" srcOrd="0" destOrd="0" presId="urn:microsoft.com/office/officeart/2005/8/layout/venn3"/>
    <dgm:cxn modelId="{D4133459-4EAD-416C-9A92-69CF0242DA12}" srcId="{E706D72E-233B-49FC-B8B9-85AACD3456C2}" destId="{E201C0B1-BA50-49D0-A692-FABB264AA0A6}" srcOrd="3" destOrd="0" parTransId="{74C424DC-FDA5-4301-B1F8-35494D705AA5}" sibTransId="{B5DE660D-AB56-478F-9B6B-52A462588F68}"/>
    <dgm:cxn modelId="{BE88240D-EDA4-42C7-8B94-CEE712A75EB0}" type="presOf" srcId="{83D0119F-6D15-455D-8B54-5E1E95990271}" destId="{597C4BF4-8444-4C2D-82D1-19D9F4AF4D48}" srcOrd="0" destOrd="0" presId="urn:microsoft.com/office/officeart/2005/8/layout/venn3"/>
    <dgm:cxn modelId="{903EAA4D-41D3-491B-9A19-9B2C46DF7AA9}" type="presParOf" srcId="{80FEB365-1309-4664-8F84-DD9F6B7E35F9}" destId="{F3956B5B-4E4A-44A3-8ED0-B348DBD8DFF3}" srcOrd="0" destOrd="0" presId="urn:microsoft.com/office/officeart/2005/8/layout/venn3"/>
    <dgm:cxn modelId="{1F9A9709-12EB-4629-B9C0-DCCA707B9B50}" type="presParOf" srcId="{80FEB365-1309-4664-8F84-DD9F6B7E35F9}" destId="{CD478A70-5DBF-47A0-9F1C-1CE51A34DF5D}" srcOrd="1" destOrd="0" presId="urn:microsoft.com/office/officeart/2005/8/layout/venn3"/>
    <dgm:cxn modelId="{1B707323-328A-4556-ABC1-4138F242FC2E}" type="presParOf" srcId="{80FEB365-1309-4664-8F84-DD9F6B7E35F9}" destId="{CE67F75D-E1CC-470B-B4D0-F7259F5747DC}" srcOrd="2" destOrd="0" presId="urn:microsoft.com/office/officeart/2005/8/layout/venn3"/>
    <dgm:cxn modelId="{1826872C-F0CD-4FF3-B969-2C965C634C40}" type="presParOf" srcId="{80FEB365-1309-4664-8F84-DD9F6B7E35F9}" destId="{D639D0A1-521E-4C18-BDD1-7EE20AA4B22B}" srcOrd="3" destOrd="0" presId="urn:microsoft.com/office/officeart/2005/8/layout/venn3"/>
    <dgm:cxn modelId="{D32EA248-EAF0-45C2-AAD8-DDE12F4F4907}" type="presParOf" srcId="{80FEB365-1309-4664-8F84-DD9F6B7E35F9}" destId="{A5401799-37A0-4961-9672-175E7ACFA42E}" srcOrd="4" destOrd="0" presId="urn:microsoft.com/office/officeart/2005/8/layout/venn3"/>
    <dgm:cxn modelId="{E135CB2F-4201-4169-82AD-C8B2C2EED5E7}" type="presParOf" srcId="{80FEB365-1309-4664-8F84-DD9F6B7E35F9}" destId="{BE212EA5-B1F4-453A-8F71-6E83E357BA7C}" srcOrd="5" destOrd="0" presId="urn:microsoft.com/office/officeart/2005/8/layout/venn3"/>
    <dgm:cxn modelId="{21B46582-E0E4-4312-980A-166EDAA4D720}" type="presParOf" srcId="{80FEB365-1309-4664-8F84-DD9F6B7E35F9}" destId="{65E480BA-CF2A-4238-9AC6-CB87EA42006F}" srcOrd="6" destOrd="0" presId="urn:microsoft.com/office/officeart/2005/8/layout/venn3"/>
    <dgm:cxn modelId="{5DB34A8D-5567-4A32-A554-0DAA60A6F617}" type="presParOf" srcId="{80FEB365-1309-4664-8F84-DD9F6B7E35F9}" destId="{01175019-613B-40C1-822F-FEDC4AA3EF5A}" srcOrd="7" destOrd="0" presId="urn:microsoft.com/office/officeart/2005/8/layout/venn3"/>
    <dgm:cxn modelId="{07DEDD16-0798-40FA-820E-315CC41E9041}" type="presParOf" srcId="{80FEB365-1309-4664-8F84-DD9F6B7E35F9}" destId="{870DFD40-C1BB-450F-8FA9-2D91F969836F}" srcOrd="8" destOrd="0" presId="urn:microsoft.com/office/officeart/2005/8/layout/venn3"/>
    <dgm:cxn modelId="{CD6862BD-6C8A-4D4F-8ED4-3321E8F8E7C0}" type="presParOf" srcId="{80FEB365-1309-4664-8F84-DD9F6B7E35F9}" destId="{80C62A25-869D-420E-9821-B404587BEA59}" srcOrd="9" destOrd="0" presId="urn:microsoft.com/office/officeart/2005/8/layout/venn3"/>
    <dgm:cxn modelId="{6F5E1222-5BBB-4369-B4E5-8CC583215D3E}" type="presParOf" srcId="{80FEB365-1309-4664-8F84-DD9F6B7E35F9}" destId="{597C4BF4-8444-4C2D-82D1-19D9F4AF4D48}" srcOrd="10" destOrd="0" presId="urn:microsoft.com/office/officeart/2005/8/layout/venn3"/>
    <dgm:cxn modelId="{F8E027E3-745A-4FA2-873D-09B7099718D6}" type="presParOf" srcId="{80FEB365-1309-4664-8F84-DD9F6B7E35F9}" destId="{5A28CA64-EF57-458B-AEF3-C65B11C1E40C}" srcOrd="11" destOrd="0" presId="urn:microsoft.com/office/officeart/2005/8/layout/venn3"/>
    <dgm:cxn modelId="{6F981D10-F132-4D65-8E46-B4F09FFB2753}" type="presParOf" srcId="{80FEB365-1309-4664-8F84-DD9F6B7E35F9}" destId="{AFCE576F-4711-46D3-B35A-2D4FC2590F38}" srcOrd="12" destOrd="0" presId="urn:microsoft.com/office/officeart/2005/8/layout/venn3"/>
    <dgm:cxn modelId="{3122F941-C52A-496D-94E9-C691F0A6CB3C}" type="presParOf" srcId="{80FEB365-1309-4664-8F84-DD9F6B7E35F9}" destId="{6C70BE25-4498-433D-B60A-C17036FE9122}" srcOrd="13" destOrd="0" presId="urn:microsoft.com/office/officeart/2005/8/layout/venn3"/>
    <dgm:cxn modelId="{05F26EA6-6940-4E70-819E-50B931791ACB}" type="presParOf" srcId="{80FEB365-1309-4664-8F84-DD9F6B7E35F9}" destId="{78CB68E8-757A-4747-9E9C-3DEB38D8548A}" srcOrd="14" destOrd="0" presId="urn:microsoft.com/office/officeart/2005/8/layout/venn3"/>
    <dgm:cxn modelId="{5077A609-1EC2-49BC-A800-D8631B8637BD}" type="presParOf" srcId="{80FEB365-1309-4664-8F84-DD9F6B7E35F9}" destId="{72B6081B-C809-4BB9-BB55-29511D82F3D0}" srcOrd="15" destOrd="0" presId="urn:microsoft.com/office/officeart/2005/8/layout/venn3"/>
    <dgm:cxn modelId="{D28D7104-840D-4D65-8A2B-70DCE4E484A1}" type="presParOf" srcId="{80FEB365-1309-4664-8F84-DD9F6B7E35F9}" destId="{576341CA-DEF3-475C-AA8C-41E04A138B84}" srcOrd="16" destOrd="0" presId="urn:microsoft.com/office/officeart/2005/8/layout/venn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706D72E-233B-49FC-B8B9-85AACD3456C2}" type="doc">
      <dgm:prSet loTypeId="urn:microsoft.com/office/officeart/2005/8/layout/venn3" loCatId="relationship" qsTypeId="urn:microsoft.com/office/officeart/2005/8/quickstyle/simple4" qsCatId="simple" csTypeId="urn:microsoft.com/office/officeart/2005/8/colors/accent1_2" csCatId="accent1" phldr="1"/>
      <dgm:spPr/>
      <dgm:t>
        <a:bodyPr/>
        <a:lstStyle/>
        <a:p>
          <a:endParaRPr lang="zh-TW" altLang="en-US"/>
        </a:p>
      </dgm:t>
    </dgm:pt>
    <dgm:pt modelId="{7584F644-BC35-4134-B273-1971DA8C49B2}">
      <dgm:prSet custT="1"/>
      <dgm:spPr>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dgm:spPr>
      <dgm:t>
        <a:bodyPr/>
        <a:lstStyle/>
        <a:p>
          <a:pPr rtl="0"/>
          <a:r>
            <a:rPr lang="zh-TW" altLang="en-US" sz="2000" b="0" dirty="0" smtClean="0">
              <a:latin typeface="標楷體" pitchFamily="65" charset="-120"/>
              <a:ea typeface="標楷體" pitchFamily="65" charset="-120"/>
            </a:rPr>
            <a:t>學校簡介</a:t>
          </a:r>
          <a:endParaRPr lang="zh-TW" altLang="en-US" sz="2000" b="0" dirty="0">
            <a:latin typeface="標楷體" pitchFamily="65" charset="-120"/>
            <a:ea typeface="標楷體" pitchFamily="65" charset="-120"/>
          </a:endParaRPr>
        </a:p>
      </dgm:t>
    </dgm:pt>
    <dgm:pt modelId="{53909C58-A8F4-4B7C-9A15-39CD43DB30A1}" type="parTrans" cxnId="{E1981EE7-CF4B-461C-A8FC-C49A9BD6F283}">
      <dgm:prSet/>
      <dgm:spPr/>
      <dgm:t>
        <a:bodyPr/>
        <a:lstStyle/>
        <a:p>
          <a:endParaRPr lang="zh-TW" altLang="en-US" sz="2000"/>
        </a:p>
      </dgm:t>
    </dgm:pt>
    <dgm:pt modelId="{0A84ECCC-4141-4AA9-82D1-527FB0F85873}" type="sibTrans" cxnId="{E1981EE7-CF4B-461C-A8FC-C49A9BD6F283}">
      <dgm:prSet/>
      <dgm:spPr/>
      <dgm:t>
        <a:bodyPr/>
        <a:lstStyle/>
        <a:p>
          <a:endParaRPr lang="zh-TW" altLang="en-US" sz="2000"/>
        </a:p>
      </dgm:t>
    </dgm:pt>
    <dgm:pt modelId="{E795DE22-0F22-4607-AA08-67F453A9A667}">
      <dgm:prSet custT="1"/>
      <dgm:spPr/>
      <dgm:t>
        <a:bodyPr/>
        <a:lstStyle/>
        <a:p>
          <a:pPr rtl="0"/>
          <a:r>
            <a:rPr lang="zh-TW" altLang="en-US" sz="2000" b="0" dirty="0" smtClean="0">
              <a:latin typeface="標楷體" pitchFamily="65" charset="-120"/>
              <a:ea typeface="標楷體" pitchFamily="65" charset="-120"/>
            </a:rPr>
            <a:t>背景分析</a:t>
          </a:r>
          <a:endParaRPr lang="zh-TW" altLang="en-US" sz="2000" dirty="0">
            <a:latin typeface="標楷體" pitchFamily="65" charset="-120"/>
            <a:ea typeface="標楷體" pitchFamily="65" charset="-120"/>
          </a:endParaRPr>
        </a:p>
      </dgm:t>
    </dgm:pt>
    <dgm:pt modelId="{B2A982E2-7C3B-4CC4-9ED7-144D86F07A6A}" type="parTrans" cxnId="{DE0C4BB3-2E83-45E6-9A95-A8213FD87375}">
      <dgm:prSet/>
      <dgm:spPr/>
      <dgm:t>
        <a:bodyPr/>
        <a:lstStyle/>
        <a:p>
          <a:endParaRPr lang="zh-TW" altLang="en-US" sz="2000"/>
        </a:p>
      </dgm:t>
    </dgm:pt>
    <dgm:pt modelId="{4BA33218-BAAB-4B29-AAE6-13BC8B51B74D}" type="sibTrans" cxnId="{DE0C4BB3-2E83-45E6-9A95-A8213FD87375}">
      <dgm:prSet/>
      <dgm:spPr/>
      <dgm:t>
        <a:bodyPr/>
        <a:lstStyle/>
        <a:p>
          <a:endParaRPr lang="zh-TW" altLang="en-US" sz="2000"/>
        </a:p>
      </dgm:t>
    </dgm:pt>
    <dgm:pt modelId="{E201C0B1-BA50-49D0-A692-FABB264AA0A6}">
      <dgm:prSet custT="1"/>
      <dgm:spPr/>
      <dgm:t>
        <a:bodyPr/>
        <a:lstStyle/>
        <a:p>
          <a:pPr rtl="0"/>
          <a:r>
            <a:rPr lang="zh-TW" altLang="en-US" sz="2000" dirty="0" smtClean="0">
              <a:latin typeface="標楷體" pitchFamily="65" charset="-120"/>
              <a:ea typeface="標楷體" pitchFamily="65" charset="-120"/>
            </a:rPr>
            <a:t>課程教學</a:t>
          </a:r>
          <a:endParaRPr lang="zh-TW" altLang="en-US" sz="2000" dirty="0">
            <a:latin typeface="標楷體" pitchFamily="65" charset="-120"/>
            <a:ea typeface="標楷體" pitchFamily="65" charset="-120"/>
          </a:endParaRPr>
        </a:p>
      </dgm:t>
    </dgm:pt>
    <dgm:pt modelId="{74C424DC-FDA5-4301-B1F8-35494D705AA5}" type="parTrans" cxnId="{D4133459-4EAD-416C-9A92-69CF0242DA12}">
      <dgm:prSet/>
      <dgm:spPr/>
      <dgm:t>
        <a:bodyPr/>
        <a:lstStyle/>
        <a:p>
          <a:endParaRPr lang="zh-TW" altLang="en-US" sz="2000"/>
        </a:p>
      </dgm:t>
    </dgm:pt>
    <dgm:pt modelId="{B5DE660D-AB56-478F-9B6B-52A462588F68}" type="sibTrans" cxnId="{D4133459-4EAD-416C-9A92-69CF0242DA12}">
      <dgm:prSet/>
      <dgm:spPr/>
      <dgm:t>
        <a:bodyPr/>
        <a:lstStyle/>
        <a:p>
          <a:endParaRPr lang="zh-TW" altLang="en-US" sz="2000"/>
        </a:p>
      </dgm:t>
    </dgm:pt>
    <dgm:pt modelId="{052D5EC3-90BE-409B-8F66-01748DC67F9A}">
      <dgm:prSet custT="1">
        <dgm:style>
          <a:lnRef idx="3">
            <a:schemeClr val="lt1"/>
          </a:lnRef>
          <a:fillRef idx="1">
            <a:schemeClr val="accent6"/>
          </a:fillRef>
          <a:effectRef idx="1">
            <a:schemeClr val="accent6"/>
          </a:effectRef>
          <a:fontRef idx="minor">
            <a:schemeClr val="lt1"/>
          </a:fontRef>
        </dgm:style>
      </dgm:prSet>
      <dgm:spPr/>
      <dgm:t>
        <a:bodyPr/>
        <a:lstStyle/>
        <a:p>
          <a:pPr rtl="0"/>
          <a:r>
            <a:rPr lang="zh-TW" altLang="en-US" sz="2400" dirty="0" smtClean="0">
              <a:solidFill>
                <a:schemeClr val="tx1"/>
              </a:solidFill>
              <a:latin typeface="標楷體" pitchFamily="65" charset="-120"/>
              <a:ea typeface="標楷體" pitchFamily="65" charset="-120"/>
            </a:rPr>
            <a:t>情境營造</a:t>
          </a:r>
          <a:endParaRPr lang="zh-TW" altLang="en-US" sz="2400" dirty="0">
            <a:solidFill>
              <a:schemeClr val="tx1"/>
            </a:solidFill>
            <a:latin typeface="標楷體" pitchFamily="65" charset="-120"/>
            <a:ea typeface="標楷體" pitchFamily="65" charset="-120"/>
          </a:endParaRPr>
        </a:p>
      </dgm:t>
    </dgm:pt>
    <dgm:pt modelId="{077A9BCA-0776-4288-BFA7-01ED17FF77C1}" type="parTrans" cxnId="{97254187-B1B7-466D-9ED8-E1F22A10DE12}">
      <dgm:prSet/>
      <dgm:spPr/>
      <dgm:t>
        <a:bodyPr/>
        <a:lstStyle/>
        <a:p>
          <a:endParaRPr lang="zh-TW" altLang="en-US" sz="2000"/>
        </a:p>
      </dgm:t>
    </dgm:pt>
    <dgm:pt modelId="{183A72E5-5E97-4CBD-A639-09BB8472FB4D}" type="sibTrans" cxnId="{97254187-B1B7-466D-9ED8-E1F22A10DE12}">
      <dgm:prSet/>
      <dgm:spPr/>
      <dgm:t>
        <a:bodyPr/>
        <a:lstStyle/>
        <a:p>
          <a:endParaRPr lang="zh-TW" altLang="en-US" sz="2000"/>
        </a:p>
      </dgm:t>
    </dgm:pt>
    <dgm:pt modelId="{83D0119F-6D15-455D-8B54-5E1E95990271}">
      <dgm:prSet custT="1"/>
      <dgm:spPr/>
      <dgm:t>
        <a:bodyPr/>
        <a:lstStyle/>
        <a:p>
          <a:pPr rtl="0"/>
          <a:r>
            <a:rPr lang="zh-TW" altLang="en-US" sz="2000" dirty="0" smtClean="0">
              <a:latin typeface="標楷體" pitchFamily="65" charset="-120"/>
              <a:ea typeface="標楷體" pitchFamily="65" charset="-120"/>
            </a:rPr>
            <a:t>活動規劃</a:t>
          </a:r>
          <a:endParaRPr lang="zh-TW" altLang="en-US" sz="2000" dirty="0">
            <a:latin typeface="標楷體" pitchFamily="65" charset="-120"/>
            <a:ea typeface="標楷體" pitchFamily="65" charset="-120"/>
          </a:endParaRPr>
        </a:p>
      </dgm:t>
    </dgm:pt>
    <dgm:pt modelId="{3DCF81CF-FE4E-469C-8755-417596FB2166}" type="parTrans" cxnId="{8DA16A4C-0306-42E4-84B2-05B78356F441}">
      <dgm:prSet/>
      <dgm:spPr/>
      <dgm:t>
        <a:bodyPr/>
        <a:lstStyle/>
        <a:p>
          <a:endParaRPr lang="zh-TW" altLang="en-US" sz="2000"/>
        </a:p>
      </dgm:t>
    </dgm:pt>
    <dgm:pt modelId="{EA395CB4-6945-47F5-9EF9-2A4150AA1CED}" type="sibTrans" cxnId="{8DA16A4C-0306-42E4-84B2-05B78356F441}">
      <dgm:prSet/>
      <dgm:spPr/>
      <dgm:t>
        <a:bodyPr/>
        <a:lstStyle/>
        <a:p>
          <a:endParaRPr lang="zh-TW" altLang="en-US" sz="2000"/>
        </a:p>
      </dgm:t>
    </dgm:pt>
    <dgm:pt modelId="{64ED8938-F27B-43D0-8055-A4FF9157D42F}">
      <dgm:prSet custT="1"/>
      <dgm:spPr/>
      <dgm:t>
        <a:bodyPr/>
        <a:lstStyle/>
        <a:p>
          <a:pPr rtl="0"/>
          <a:r>
            <a:rPr lang="zh-TW" altLang="en-US" sz="2000" dirty="0" smtClean="0">
              <a:latin typeface="標楷體" pitchFamily="65" charset="-120"/>
              <a:ea typeface="標楷體" pitchFamily="65" charset="-120"/>
            </a:rPr>
            <a:t>閱讀書目</a:t>
          </a:r>
          <a:endParaRPr lang="zh-TW" altLang="en-US" sz="2000" dirty="0">
            <a:latin typeface="標楷體" pitchFamily="65" charset="-120"/>
            <a:ea typeface="標楷體" pitchFamily="65" charset="-120"/>
          </a:endParaRPr>
        </a:p>
      </dgm:t>
    </dgm:pt>
    <dgm:pt modelId="{A86749C3-0758-40EF-BF67-59E205E22540}" type="parTrans" cxnId="{AB1B1BFA-F680-4F8B-A0F1-6BA949D1A5EC}">
      <dgm:prSet/>
      <dgm:spPr/>
      <dgm:t>
        <a:bodyPr/>
        <a:lstStyle/>
        <a:p>
          <a:endParaRPr lang="zh-TW" altLang="en-US" sz="2000"/>
        </a:p>
      </dgm:t>
    </dgm:pt>
    <dgm:pt modelId="{A9689FB9-D2E8-41E5-9E59-6E2A949FC357}" type="sibTrans" cxnId="{AB1B1BFA-F680-4F8B-A0F1-6BA949D1A5EC}">
      <dgm:prSet/>
      <dgm:spPr/>
      <dgm:t>
        <a:bodyPr/>
        <a:lstStyle/>
        <a:p>
          <a:endParaRPr lang="zh-TW" altLang="en-US" sz="2000"/>
        </a:p>
      </dgm:t>
    </dgm:pt>
    <dgm:pt modelId="{4CD689AB-57A9-4D7C-A1F5-AF697EA99987}">
      <dgm:prSet custT="1"/>
      <dgm:spPr/>
      <dgm:t>
        <a:bodyPr/>
        <a:lstStyle/>
        <a:p>
          <a:pPr rtl="0"/>
          <a:r>
            <a:rPr lang="zh-TW" altLang="en-US" sz="2000" dirty="0" smtClean="0">
              <a:latin typeface="標楷體" pitchFamily="65" charset="-120"/>
              <a:ea typeface="標楷體" pitchFamily="65" charset="-120"/>
            </a:rPr>
            <a:t>多元文化</a:t>
          </a:r>
          <a:endParaRPr lang="zh-TW" altLang="en-US" sz="2000" dirty="0">
            <a:latin typeface="標楷體" pitchFamily="65" charset="-120"/>
            <a:ea typeface="標楷體" pitchFamily="65" charset="-120"/>
          </a:endParaRPr>
        </a:p>
      </dgm:t>
    </dgm:pt>
    <dgm:pt modelId="{6B608227-9B71-4DBC-A43C-CB5E86714758}" type="parTrans" cxnId="{7F03BE4E-EE71-4294-A8C6-3057F3E49C90}">
      <dgm:prSet/>
      <dgm:spPr/>
      <dgm:t>
        <a:bodyPr/>
        <a:lstStyle/>
        <a:p>
          <a:endParaRPr lang="zh-TW" altLang="en-US" sz="2000"/>
        </a:p>
      </dgm:t>
    </dgm:pt>
    <dgm:pt modelId="{A24B4C62-1B35-4138-80F9-7F82871D9718}" type="sibTrans" cxnId="{7F03BE4E-EE71-4294-A8C6-3057F3E49C90}">
      <dgm:prSet/>
      <dgm:spPr/>
      <dgm:t>
        <a:bodyPr/>
        <a:lstStyle/>
        <a:p>
          <a:endParaRPr lang="zh-TW" altLang="en-US" sz="2000"/>
        </a:p>
      </dgm:t>
    </dgm:pt>
    <dgm:pt modelId="{0661FF4F-3554-4CB6-9661-9C9C16BF0B8A}">
      <dgm:prSet custT="1"/>
      <dgm:spPr/>
      <dgm:t>
        <a:bodyPr/>
        <a:lstStyle/>
        <a:p>
          <a:pPr rtl="0"/>
          <a:r>
            <a:rPr lang="zh-TW" altLang="en-US" sz="2000" dirty="0" smtClean="0">
              <a:latin typeface="標楷體" pitchFamily="65" charset="-120"/>
              <a:ea typeface="標楷體" pitchFamily="65" charset="-120"/>
            </a:rPr>
            <a:t>省思展望</a:t>
          </a:r>
          <a:endParaRPr lang="zh-TW" altLang="en-US" sz="2000" dirty="0">
            <a:latin typeface="標楷體" pitchFamily="65" charset="-120"/>
            <a:ea typeface="標楷體" pitchFamily="65" charset="-120"/>
          </a:endParaRPr>
        </a:p>
      </dgm:t>
    </dgm:pt>
    <dgm:pt modelId="{11971249-FD11-4F74-9ACB-B7F8AA33FF79}" type="parTrans" cxnId="{0B8EBDD8-C3D4-4C1B-BA7C-BEA18CDEA369}">
      <dgm:prSet/>
      <dgm:spPr/>
      <dgm:t>
        <a:bodyPr/>
        <a:lstStyle/>
        <a:p>
          <a:endParaRPr lang="zh-TW" altLang="en-US" sz="2000"/>
        </a:p>
      </dgm:t>
    </dgm:pt>
    <dgm:pt modelId="{A8C48EE8-805F-4F65-B327-D6F32A0AB645}" type="sibTrans" cxnId="{0B8EBDD8-C3D4-4C1B-BA7C-BEA18CDEA369}">
      <dgm:prSet/>
      <dgm:spPr/>
      <dgm:t>
        <a:bodyPr/>
        <a:lstStyle/>
        <a:p>
          <a:endParaRPr lang="zh-TW" altLang="en-US" sz="2000"/>
        </a:p>
      </dgm:t>
    </dgm:pt>
    <dgm:pt modelId="{CCFB04C3-4963-4AB1-A77B-FF1B951B9B3F}">
      <dgm:prSet custT="1"/>
      <dgm:spPr/>
      <dgm:t>
        <a:bodyPr/>
        <a:lstStyle/>
        <a:p>
          <a:pPr rtl="0"/>
          <a:r>
            <a:rPr lang="zh-TW" altLang="en-US" sz="2000" dirty="0" smtClean="0">
              <a:latin typeface="標楷體" pitchFamily="65" charset="-120"/>
              <a:ea typeface="標楷體" pitchFamily="65" charset="-120"/>
            </a:rPr>
            <a:t>工作小組</a:t>
          </a:r>
          <a:endParaRPr lang="zh-TW" altLang="en-US" sz="2000" dirty="0">
            <a:latin typeface="標楷體" pitchFamily="65" charset="-120"/>
            <a:ea typeface="標楷體" pitchFamily="65" charset="-120"/>
          </a:endParaRPr>
        </a:p>
      </dgm:t>
    </dgm:pt>
    <dgm:pt modelId="{6ADBD76D-EE47-45C5-BFFE-616501BF0F25}" type="parTrans" cxnId="{5D3C2E4B-CF98-47D4-A1DE-D0F4B834E6CF}">
      <dgm:prSet/>
      <dgm:spPr/>
      <dgm:t>
        <a:bodyPr/>
        <a:lstStyle/>
        <a:p>
          <a:endParaRPr lang="zh-TW" altLang="en-US"/>
        </a:p>
      </dgm:t>
    </dgm:pt>
    <dgm:pt modelId="{699F462B-53AD-4198-82BA-F7A2A89D1EDE}" type="sibTrans" cxnId="{5D3C2E4B-CF98-47D4-A1DE-D0F4B834E6CF}">
      <dgm:prSet/>
      <dgm:spPr/>
      <dgm:t>
        <a:bodyPr/>
        <a:lstStyle/>
        <a:p>
          <a:endParaRPr lang="zh-TW" altLang="en-US"/>
        </a:p>
      </dgm:t>
    </dgm:pt>
    <dgm:pt modelId="{80FEB365-1309-4664-8F84-DD9F6B7E35F9}" type="pres">
      <dgm:prSet presAssocID="{E706D72E-233B-49FC-B8B9-85AACD3456C2}" presName="Name0" presStyleCnt="0">
        <dgm:presLayoutVars>
          <dgm:dir/>
          <dgm:resizeHandles val="exact"/>
        </dgm:presLayoutVars>
      </dgm:prSet>
      <dgm:spPr/>
      <dgm:t>
        <a:bodyPr/>
        <a:lstStyle/>
        <a:p>
          <a:endParaRPr lang="zh-TW" altLang="en-US"/>
        </a:p>
      </dgm:t>
    </dgm:pt>
    <dgm:pt modelId="{F3956B5B-4E4A-44A3-8ED0-B348DBD8DFF3}" type="pres">
      <dgm:prSet presAssocID="{7584F644-BC35-4134-B273-1971DA8C49B2}" presName="Name5" presStyleLbl="vennNode1" presStyleIdx="0" presStyleCnt="9">
        <dgm:presLayoutVars>
          <dgm:bulletEnabled val="1"/>
        </dgm:presLayoutVars>
      </dgm:prSet>
      <dgm:spPr/>
      <dgm:t>
        <a:bodyPr/>
        <a:lstStyle/>
        <a:p>
          <a:endParaRPr lang="zh-TW" altLang="en-US"/>
        </a:p>
      </dgm:t>
    </dgm:pt>
    <dgm:pt modelId="{CD478A70-5DBF-47A0-9F1C-1CE51A34DF5D}" type="pres">
      <dgm:prSet presAssocID="{0A84ECCC-4141-4AA9-82D1-527FB0F85873}" presName="space" presStyleCnt="0"/>
      <dgm:spPr/>
    </dgm:pt>
    <dgm:pt modelId="{CE67F75D-E1CC-470B-B4D0-F7259F5747DC}" type="pres">
      <dgm:prSet presAssocID="{E795DE22-0F22-4607-AA08-67F453A9A667}" presName="Name5" presStyleLbl="vennNode1" presStyleIdx="1" presStyleCnt="9">
        <dgm:presLayoutVars>
          <dgm:bulletEnabled val="1"/>
        </dgm:presLayoutVars>
      </dgm:prSet>
      <dgm:spPr/>
      <dgm:t>
        <a:bodyPr/>
        <a:lstStyle/>
        <a:p>
          <a:endParaRPr lang="zh-TW" altLang="en-US"/>
        </a:p>
      </dgm:t>
    </dgm:pt>
    <dgm:pt modelId="{D639D0A1-521E-4C18-BDD1-7EE20AA4B22B}" type="pres">
      <dgm:prSet presAssocID="{4BA33218-BAAB-4B29-AAE6-13BC8B51B74D}" presName="space" presStyleCnt="0"/>
      <dgm:spPr/>
    </dgm:pt>
    <dgm:pt modelId="{A5401799-37A0-4961-9672-175E7ACFA42E}" type="pres">
      <dgm:prSet presAssocID="{CCFB04C3-4963-4AB1-A77B-FF1B951B9B3F}" presName="Name5" presStyleLbl="vennNode1" presStyleIdx="2" presStyleCnt="9">
        <dgm:presLayoutVars>
          <dgm:bulletEnabled val="1"/>
        </dgm:presLayoutVars>
      </dgm:prSet>
      <dgm:spPr/>
      <dgm:t>
        <a:bodyPr/>
        <a:lstStyle/>
        <a:p>
          <a:endParaRPr lang="zh-TW" altLang="en-US"/>
        </a:p>
      </dgm:t>
    </dgm:pt>
    <dgm:pt modelId="{BE212EA5-B1F4-453A-8F71-6E83E357BA7C}" type="pres">
      <dgm:prSet presAssocID="{699F462B-53AD-4198-82BA-F7A2A89D1EDE}" presName="space" presStyleCnt="0"/>
      <dgm:spPr/>
    </dgm:pt>
    <dgm:pt modelId="{65E480BA-CF2A-4238-9AC6-CB87EA42006F}" type="pres">
      <dgm:prSet presAssocID="{E201C0B1-BA50-49D0-A692-FABB264AA0A6}" presName="Name5" presStyleLbl="vennNode1" presStyleIdx="3" presStyleCnt="9">
        <dgm:presLayoutVars>
          <dgm:bulletEnabled val="1"/>
        </dgm:presLayoutVars>
      </dgm:prSet>
      <dgm:spPr/>
      <dgm:t>
        <a:bodyPr/>
        <a:lstStyle/>
        <a:p>
          <a:endParaRPr lang="zh-TW" altLang="en-US"/>
        </a:p>
      </dgm:t>
    </dgm:pt>
    <dgm:pt modelId="{01175019-613B-40C1-822F-FEDC4AA3EF5A}" type="pres">
      <dgm:prSet presAssocID="{B5DE660D-AB56-478F-9B6B-52A462588F68}" presName="space" presStyleCnt="0"/>
      <dgm:spPr/>
    </dgm:pt>
    <dgm:pt modelId="{870DFD40-C1BB-450F-8FA9-2D91F969836F}" type="pres">
      <dgm:prSet presAssocID="{052D5EC3-90BE-409B-8F66-01748DC67F9A}" presName="Name5" presStyleLbl="vennNode1" presStyleIdx="4" presStyleCnt="9">
        <dgm:presLayoutVars>
          <dgm:bulletEnabled val="1"/>
        </dgm:presLayoutVars>
      </dgm:prSet>
      <dgm:spPr/>
      <dgm:t>
        <a:bodyPr/>
        <a:lstStyle/>
        <a:p>
          <a:endParaRPr lang="zh-TW" altLang="en-US"/>
        </a:p>
      </dgm:t>
    </dgm:pt>
    <dgm:pt modelId="{80C62A25-869D-420E-9821-B404587BEA59}" type="pres">
      <dgm:prSet presAssocID="{183A72E5-5E97-4CBD-A639-09BB8472FB4D}" presName="space" presStyleCnt="0"/>
      <dgm:spPr/>
    </dgm:pt>
    <dgm:pt modelId="{597C4BF4-8444-4C2D-82D1-19D9F4AF4D48}" type="pres">
      <dgm:prSet presAssocID="{83D0119F-6D15-455D-8B54-5E1E95990271}" presName="Name5" presStyleLbl="vennNode1" presStyleIdx="5" presStyleCnt="9">
        <dgm:presLayoutVars>
          <dgm:bulletEnabled val="1"/>
        </dgm:presLayoutVars>
      </dgm:prSet>
      <dgm:spPr/>
      <dgm:t>
        <a:bodyPr/>
        <a:lstStyle/>
        <a:p>
          <a:endParaRPr lang="zh-TW" altLang="en-US"/>
        </a:p>
      </dgm:t>
    </dgm:pt>
    <dgm:pt modelId="{5A28CA64-EF57-458B-AEF3-C65B11C1E40C}" type="pres">
      <dgm:prSet presAssocID="{EA395CB4-6945-47F5-9EF9-2A4150AA1CED}" presName="space" presStyleCnt="0"/>
      <dgm:spPr/>
    </dgm:pt>
    <dgm:pt modelId="{AFCE576F-4711-46D3-B35A-2D4FC2590F38}" type="pres">
      <dgm:prSet presAssocID="{64ED8938-F27B-43D0-8055-A4FF9157D42F}" presName="Name5" presStyleLbl="vennNode1" presStyleIdx="6" presStyleCnt="9">
        <dgm:presLayoutVars>
          <dgm:bulletEnabled val="1"/>
        </dgm:presLayoutVars>
      </dgm:prSet>
      <dgm:spPr/>
      <dgm:t>
        <a:bodyPr/>
        <a:lstStyle/>
        <a:p>
          <a:endParaRPr lang="zh-TW" altLang="en-US"/>
        </a:p>
      </dgm:t>
    </dgm:pt>
    <dgm:pt modelId="{6C70BE25-4498-433D-B60A-C17036FE9122}" type="pres">
      <dgm:prSet presAssocID="{A9689FB9-D2E8-41E5-9E59-6E2A949FC357}" presName="space" presStyleCnt="0"/>
      <dgm:spPr/>
    </dgm:pt>
    <dgm:pt modelId="{78CB68E8-757A-4747-9E9C-3DEB38D8548A}" type="pres">
      <dgm:prSet presAssocID="{4CD689AB-57A9-4D7C-A1F5-AF697EA99987}" presName="Name5" presStyleLbl="vennNode1" presStyleIdx="7" presStyleCnt="9">
        <dgm:presLayoutVars>
          <dgm:bulletEnabled val="1"/>
        </dgm:presLayoutVars>
      </dgm:prSet>
      <dgm:spPr/>
      <dgm:t>
        <a:bodyPr/>
        <a:lstStyle/>
        <a:p>
          <a:endParaRPr lang="zh-TW" altLang="en-US"/>
        </a:p>
      </dgm:t>
    </dgm:pt>
    <dgm:pt modelId="{72B6081B-C809-4BB9-BB55-29511D82F3D0}" type="pres">
      <dgm:prSet presAssocID="{A24B4C62-1B35-4138-80F9-7F82871D9718}" presName="space" presStyleCnt="0"/>
      <dgm:spPr/>
    </dgm:pt>
    <dgm:pt modelId="{576341CA-DEF3-475C-AA8C-41E04A138B84}" type="pres">
      <dgm:prSet presAssocID="{0661FF4F-3554-4CB6-9661-9C9C16BF0B8A}" presName="Name5" presStyleLbl="vennNode1" presStyleIdx="8" presStyleCnt="9">
        <dgm:presLayoutVars>
          <dgm:bulletEnabled val="1"/>
        </dgm:presLayoutVars>
      </dgm:prSet>
      <dgm:spPr/>
      <dgm:t>
        <a:bodyPr/>
        <a:lstStyle/>
        <a:p>
          <a:endParaRPr lang="zh-TW" altLang="en-US"/>
        </a:p>
      </dgm:t>
    </dgm:pt>
  </dgm:ptLst>
  <dgm:cxnLst>
    <dgm:cxn modelId="{0B8EBDD8-C3D4-4C1B-BA7C-BEA18CDEA369}" srcId="{E706D72E-233B-49FC-B8B9-85AACD3456C2}" destId="{0661FF4F-3554-4CB6-9661-9C9C16BF0B8A}" srcOrd="8" destOrd="0" parTransId="{11971249-FD11-4F74-9ACB-B7F8AA33FF79}" sibTransId="{A8C48EE8-805F-4F65-B327-D6F32A0AB645}"/>
    <dgm:cxn modelId="{1F44434B-0042-40E5-835C-34C2C443315D}" type="presOf" srcId="{052D5EC3-90BE-409B-8F66-01748DC67F9A}" destId="{870DFD40-C1BB-450F-8FA9-2D91F969836F}" srcOrd="0" destOrd="0" presId="urn:microsoft.com/office/officeart/2005/8/layout/venn3"/>
    <dgm:cxn modelId="{7F03BE4E-EE71-4294-A8C6-3057F3E49C90}" srcId="{E706D72E-233B-49FC-B8B9-85AACD3456C2}" destId="{4CD689AB-57A9-4D7C-A1F5-AF697EA99987}" srcOrd="7" destOrd="0" parTransId="{6B608227-9B71-4DBC-A43C-CB5E86714758}" sibTransId="{A24B4C62-1B35-4138-80F9-7F82871D9718}"/>
    <dgm:cxn modelId="{3A5A2884-B159-4832-B3B1-5CF817F1A18E}" type="presOf" srcId="{4CD689AB-57A9-4D7C-A1F5-AF697EA99987}" destId="{78CB68E8-757A-4747-9E9C-3DEB38D8548A}" srcOrd="0" destOrd="0" presId="urn:microsoft.com/office/officeart/2005/8/layout/venn3"/>
    <dgm:cxn modelId="{1587A4EA-C08A-462C-83CB-8DF3456946C2}" type="presOf" srcId="{64ED8938-F27B-43D0-8055-A4FF9157D42F}" destId="{AFCE576F-4711-46D3-B35A-2D4FC2590F38}" srcOrd="0" destOrd="0" presId="urn:microsoft.com/office/officeart/2005/8/layout/venn3"/>
    <dgm:cxn modelId="{C20B0045-8D07-4D00-995F-2E9046362D2A}" type="presOf" srcId="{0661FF4F-3554-4CB6-9661-9C9C16BF0B8A}" destId="{576341CA-DEF3-475C-AA8C-41E04A138B84}" srcOrd="0" destOrd="0" presId="urn:microsoft.com/office/officeart/2005/8/layout/venn3"/>
    <dgm:cxn modelId="{166B7CDE-E686-4D12-A554-3AF2997B8571}" type="presOf" srcId="{CCFB04C3-4963-4AB1-A77B-FF1B951B9B3F}" destId="{A5401799-37A0-4961-9672-175E7ACFA42E}" srcOrd="0" destOrd="0" presId="urn:microsoft.com/office/officeart/2005/8/layout/venn3"/>
    <dgm:cxn modelId="{E7C93D50-4D8B-47E7-810F-0B2FFF414143}" type="presOf" srcId="{E795DE22-0F22-4607-AA08-67F453A9A667}" destId="{CE67F75D-E1CC-470B-B4D0-F7259F5747DC}" srcOrd="0" destOrd="0" presId="urn:microsoft.com/office/officeart/2005/8/layout/venn3"/>
    <dgm:cxn modelId="{AB1B1BFA-F680-4F8B-A0F1-6BA949D1A5EC}" srcId="{E706D72E-233B-49FC-B8B9-85AACD3456C2}" destId="{64ED8938-F27B-43D0-8055-A4FF9157D42F}" srcOrd="6" destOrd="0" parTransId="{A86749C3-0758-40EF-BF67-59E205E22540}" sibTransId="{A9689FB9-D2E8-41E5-9E59-6E2A949FC357}"/>
    <dgm:cxn modelId="{97254187-B1B7-466D-9ED8-E1F22A10DE12}" srcId="{E706D72E-233B-49FC-B8B9-85AACD3456C2}" destId="{052D5EC3-90BE-409B-8F66-01748DC67F9A}" srcOrd="4" destOrd="0" parTransId="{077A9BCA-0776-4288-BFA7-01ED17FF77C1}" sibTransId="{183A72E5-5E97-4CBD-A639-09BB8472FB4D}"/>
    <dgm:cxn modelId="{8DA16A4C-0306-42E4-84B2-05B78356F441}" srcId="{E706D72E-233B-49FC-B8B9-85AACD3456C2}" destId="{83D0119F-6D15-455D-8B54-5E1E95990271}" srcOrd="5" destOrd="0" parTransId="{3DCF81CF-FE4E-469C-8755-417596FB2166}" sibTransId="{EA395CB4-6945-47F5-9EF9-2A4150AA1CED}"/>
    <dgm:cxn modelId="{34B35925-0AEC-40F7-A248-86F87E1EA7BC}" type="presOf" srcId="{E706D72E-233B-49FC-B8B9-85AACD3456C2}" destId="{80FEB365-1309-4664-8F84-DD9F6B7E35F9}" srcOrd="0" destOrd="0" presId="urn:microsoft.com/office/officeart/2005/8/layout/venn3"/>
    <dgm:cxn modelId="{E1981EE7-CF4B-461C-A8FC-C49A9BD6F283}" srcId="{E706D72E-233B-49FC-B8B9-85AACD3456C2}" destId="{7584F644-BC35-4134-B273-1971DA8C49B2}" srcOrd="0" destOrd="0" parTransId="{53909C58-A8F4-4B7C-9A15-39CD43DB30A1}" sibTransId="{0A84ECCC-4141-4AA9-82D1-527FB0F85873}"/>
    <dgm:cxn modelId="{DE0C4BB3-2E83-45E6-9A95-A8213FD87375}" srcId="{E706D72E-233B-49FC-B8B9-85AACD3456C2}" destId="{E795DE22-0F22-4607-AA08-67F453A9A667}" srcOrd="1" destOrd="0" parTransId="{B2A982E2-7C3B-4CC4-9ED7-144D86F07A6A}" sibTransId="{4BA33218-BAAB-4B29-AAE6-13BC8B51B74D}"/>
    <dgm:cxn modelId="{5D3C2E4B-CF98-47D4-A1DE-D0F4B834E6CF}" srcId="{E706D72E-233B-49FC-B8B9-85AACD3456C2}" destId="{CCFB04C3-4963-4AB1-A77B-FF1B951B9B3F}" srcOrd="2" destOrd="0" parTransId="{6ADBD76D-EE47-45C5-BFFE-616501BF0F25}" sibTransId="{699F462B-53AD-4198-82BA-F7A2A89D1EDE}"/>
    <dgm:cxn modelId="{C5701C4F-8E50-407C-9515-15F6F534EA8F}" type="presOf" srcId="{E201C0B1-BA50-49D0-A692-FABB264AA0A6}" destId="{65E480BA-CF2A-4238-9AC6-CB87EA42006F}" srcOrd="0" destOrd="0" presId="urn:microsoft.com/office/officeart/2005/8/layout/venn3"/>
    <dgm:cxn modelId="{7B595C5E-ED3A-4CD6-B0D0-3A439FDA3FF3}" type="presOf" srcId="{7584F644-BC35-4134-B273-1971DA8C49B2}" destId="{F3956B5B-4E4A-44A3-8ED0-B348DBD8DFF3}" srcOrd="0" destOrd="0" presId="urn:microsoft.com/office/officeart/2005/8/layout/venn3"/>
    <dgm:cxn modelId="{2D5E5D89-25A6-4555-8145-E8EC2C76B844}" type="presOf" srcId="{83D0119F-6D15-455D-8B54-5E1E95990271}" destId="{597C4BF4-8444-4C2D-82D1-19D9F4AF4D48}" srcOrd="0" destOrd="0" presId="urn:microsoft.com/office/officeart/2005/8/layout/venn3"/>
    <dgm:cxn modelId="{D4133459-4EAD-416C-9A92-69CF0242DA12}" srcId="{E706D72E-233B-49FC-B8B9-85AACD3456C2}" destId="{E201C0B1-BA50-49D0-A692-FABB264AA0A6}" srcOrd="3" destOrd="0" parTransId="{74C424DC-FDA5-4301-B1F8-35494D705AA5}" sibTransId="{B5DE660D-AB56-478F-9B6B-52A462588F68}"/>
    <dgm:cxn modelId="{FD48A846-5836-41C1-B858-0E746A0F11AA}" type="presParOf" srcId="{80FEB365-1309-4664-8F84-DD9F6B7E35F9}" destId="{F3956B5B-4E4A-44A3-8ED0-B348DBD8DFF3}" srcOrd="0" destOrd="0" presId="urn:microsoft.com/office/officeart/2005/8/layout/venn3"/>
    <dgm:cxn modelId="{5C76ECDB-0286-429E-AFC5-053D9D779276}" type="presParOf" srcId="{80FEB365-1309-4664-8F84-DD9F6B7E35F9}" destId="{CD478A70-5DBF-47A0-9F1C-1CE51A34DF5D}" srcOrd="1" destOrd="0" presId="urn:microsoft.com/office/officeart/2005/8/layout/venn3"/>
    <dgm:cxn modelId="{9A51EAB9-C7C0-4494-8FA6-8FD4D25F529B}" type="presParOf" srcId="{80FEB365-1309-4664-8F84-DD9F6B7E35F9}" destId="{CE67F75D-E1CC-470B-B4D0-F7259F5747DC}" srcOrd="2" destOrd="0" presId="urn:microsoft.com/office/officeart/2005/8/layout/venn3"/>
    <dgm:cxn modelId="{4F0EDF97-0544-40C1-B6A3-00845CCD2C90}" type="presParOf" srcId="{80FEB365-1309-4664-8F84-DD9F6B7E35F9}" destId="{D639D0A1-521E-4C18-BDD1-7EE20AA4B22B}" srcOrd="3" destOrd="0" presId="urn:microsoft.com/office/officeart/2005/8/layout/venn3"/>
    <dgm:cxn modelId="{62663AB6-8C84-40DB-959E-5DBBB8D087DE}" type="presParOf" srcId="{80FEB365-1309-4664-8F84-DD9F6B7E35F9}" destId="{A5401799-37A0-4961-9672-175E7ACFA42E}" srcOrd="4" destOrd="0" presId="urn:microsoft.com/office/officeart/2005/8/layout/venn3"/>
    <dgm:cxn modelId="{5C90B3CD-F3BF-4026-B771-72A09DAEFE2F}" type="presParOf" srcId="{80FEB365-1309-4664-8F84-DD9F6B7E35F9}" destId="{BE212EA5-B1F4-453A-8F71-6E83E357BA7C}" srcOrd="5" destOrd="0" presId="urn:microsoft.com/office/officeart/2005/8/layout/venn3"/>
    <dgm:cxn modelId="{63D76938-51C7-4483-99AE-78069704D93F}" type="presParOf" srcId="{80FEB365-1309-4664-8F84-DD9F6B7E35F9}" destId="{65E480BA-CF2A-4238-9AC6-CB87EA42006F}" srcOrd="6" destOrd="0" presId="urn:microsoft.com/office/officeart/2005/8/layout/venn3"/>
    <dgm:cxn modelId="{784E48CF-43F0-48BF-B92B-4529188F24AC}" type="presParOf" srcId="{80FEB365-1309-4664-8F84-DD9F6B7E35F9}" destId="{01175019-613B-40C1-822F-FEDC4AA3EF5A}" srcOrd="7" destOrd="0" presId="urn:microsoft.com/office/officeart/2005/8/layout/venn3"/>
    <dgm:cxn modelId="{3A779285-2C72-4565-BB73-7379C7DD9287}" type="presParOf" srcId="{80FEB365-1309-4664-8F84-DD9F6B7E35F9}" destId="{870DFD40-C1BB-450F-8FA9-2D91F969836F}" srcOrd="8" destOrd="0" presId="urn:microsoft.com/office/officeart/2005/8/layout/venn3"/>
    <dgm:cxn modelId="{45CEF50A-4405-4701-BE67-8CE325B60A28}" type="presParOf" srcId="{80FEB365-1309-4664-8F84-DD9F6B7E35F9}" destId="{80C62A25-869D-420E-9821-B404587BEA59}" srcOrd="9" destOrd="0" presId="urn:microsoft.com/office/officeart/2005/8/layout/venn3"/>
    <dgm:cxn modelId="{8F86D04C-79A6-497D-805C-1B34F3549C2B}" type="presParOf" srcId="{80FEB365-1309-4664-8F84-DD9F6B7E35F9}" destId="{597C4BF4-8444-4C2D-82D1-19D9F4AF4D48}" srcOrd="10" destOrd="0" presId="urn:microsoft.com/office/officeart/2005/8/layout/venn3"/>
    <dgm:cxn modelId="{0C1F89D6-5EF6-47FA-96E0-33104B4F24DC}" type="presParOf" srcId="{80FEB365-1309-4664-8F84-DD9F6B7E35F9}" destId="{5A28CA64-EF57-458B-AEF3-C65B11C1E40C}" srcOrd="11" destOrd="0" presId="urn:microsoft.com/office/officeart/2005/8/layout/venn3"/>
    <dgm:cxn modelId="{C0813E00-BCCF-4F1C-9F41-D0BA0812438B}" type="presParOf" srcId="{80FEB365-1309-4664-8F84-DD9F6B7E35F9}" destId="{AFCE576F-4711-46D3-B35A-2D4FC2590F38}" srcOrd="12" destOrd="0" presId="urn:microsoft.com/office/officeart/2005/8/layout/venn3"/>
    <dgm:cxn modelId="{51631C00-EF9D-4AD7-8D04-39703EB61F02}" type="presParOf" srcId="{80FEB365-1309-4664-8F84-DD9F6B7E35F9}" destId="{6C70BE25-4498-433D-B60A-C17036FE9122}" srcOrd="13" destOrd="0" presId="urn:microsoft.com/office/officeart/2005/8/layout/venn3"/>
    <dgm:cxn modelId="{5CEB4352-C33D-4BDD-B38B-B18975E6D8A4}" type="presParOf" srcId="{80FEB365-1309-4664-8F84-DD9F6B7E35F9}" destId="{78CB68E8-757A-4747-9E9C-3DEB38D8548A}" srcOrd="14" destOrd="0" presId="urn:microsoft.com/office/officeart/2005/8/layout/venn3"/>
    <dgm:cxn modelId="{2EDF6F16-3CAE-411B-9B35-6455E717DDA5}" type="presParOf" srcId="{80FEB365-1309-4664-8F84-DD9F6B7E35F9}" destId="{72B6081B-C809-4BB9-BB55-29511D82F3D0}" srcOrd="15" destOrd="0" presId="urn:microsoft.com/office/officeart/2005/8/layout/venn3"/>
    <dgm:cxn modelId="{F81CCEEC-1AC8-4642-A275-B3D1B86AE1B4}" type="presParOf" srcId="{80FEB365-1309-4664-8F84-DD9F6B7E35F9}" destId="{576341CA-DEF3-475C-AA8C-41E04A138B84}" srcOrd="16" destOrd="0" presId="urn:microsoft.com/office/officeart/2005/8/layout/venn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706D72E-233B-49FC-B8B9-85AACD3456C2}" type="doc">
      <dgm:prSet loTypeId="urn:microsoft.com/office/officeart/2005/8/layout/venn3" loCatId="relationship" qsTypeId="urn:microsoft.com/office/officeart/2005/8/quickstyle/simple4" qsCatId="simple" csTypeId="urn:microsoft.com/office/officeart/2005/8/colors/accent1_2" csCatId="accent1" phldr="1"/>
      <dgm:spPr/>
      <dgm:t>
        <a:bodyPr/>
        <a:lstStyle/>
        <a:p>
          <a:endParaRPr lang="zh-TW" altLang="en-US"/>
        </a:p>
      </dgm:t>
    </dgm:pt>
    <dgm:pt modelId="{7584F644-BC35-4134-B273-1971DA8C49B2}">
      <dgm:prSet custT="1"/>
      <dgm:spPr>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dgm:spPr>
      <dgm:t>
        <a:bodyPr/>
        <a:lstStyle/>
        <a:p>
          <a:pPr rtl="0"/>
          <a:r>
            <a:rPr lang="zh-TW" altLang="en-US" sz="2000" b="0" dirty="0" smtClean="0">
              <a:latin typeface="標楷體" pitchFamily="65" charset="-120"/>
              <a:ea typeface="標楷體" pitchFamily="65" charset="-120"/>
            </a:rPr>
            <a:t>學校簡介</a:t>
          </a:r>
          <a:endParaRPr lang="zh-TW" altLang="en-US" sz="2000" b="0" dirty="0">
            <a:latin typeface="標楷體" pitchFamily="65" charset="-120"/>
            <a:ea typeface="標楷體" pitchFamily="65" charset="-120"/>
          </a:endParaRPr>
        </a:p>
      </dgm:t>
    </dgm:pt>
    <dgm:pt modelId="{53909C58-A8F4-4B7C-9A15-39CD43DB30A1}" type="parTrans" cxnId="{E1981EE7-CF4B-461C-A8FC-C49A9BD6F283}">
      <dgm:prSet/>
      <dgm:spPr/>
      <dgm:t>
        <a:bodyPr/>
        <a:lstStyle/>
        <a:p>
          <a:endParaRPr lang="zh-TW" altLang="en-US" sz="2000"/>
        </a:p>
      </dgm:t>
    </dgm:pt>
    <dgm:pt modelId="{0A84ECCC-4141-4AA9-82D1-527FB0F85873}" type="sibTrans" cxnId="{E1981EE7-CF4B-461C-A8FC-C49A9BD6F283}">
      <dgm:prSet/>
      <dgm:spPr/>
      <dgm:t>
        <a:bodyPr/>
        <a:lstStyle/>
        <a:p>
          <a:endParaRPr lang="zh-TW" altLang="en-US" sz="2000"/>
        </a:p>
      </dgm:t>
    </dgm:pt>
    <dgm:pt modelId="{E795DE22-0F22-4607-AA08-67F453A9A667}">
      <dgm:prSet custT="1"/>
      <dgm:spPr/>
      <dgm:t>
        <a:bodyPr/>
        <a:lstStyle/>
        <a:p>
          <a:pPr rtl="0"/>
          <a:r>
            <a:rPr lang="zh-TW" altLang="en-US" sz="2000" b="0" dirty="0" smtClean="0">
              <a:latin typeface="標楷體" pitchFamily="65" charset="-120"/>
              <a:ea typeface="標楷體" pitchFamily="65" charset="-120"/>
            </a:rPr>
            <a:t>背景分析</a:t>
          </a:r>
          <a:endParaRPr lang="zh-TW" altLang="en-US" sz="2000" dirty="0">
            <a:latin typeface="標楷體" pitchFamily="65" charset="-120"/>
            <a:ea typeface="標楷體" pitchFamily="65" charset="-120"/>
          </a:endParaRPr>
        </a:p>
      </dgm:t>
    </dgm:pt>
    <dgm:pt modelId="{B2A982E2-7C3B-4CC4-9ED7-144D86F07A6A}" type="parTrans" cxnId="{DE0C4BB3-2E83-45E6-9A95-A8213FD87375}">
      <dgm:prSet/>
      <dgm:spPr/>
      <dgm:t>
        <a:bodyPr/>
        <a:lstStyle/>
        <a:p>
          <a:endParaRPr lang="zh-TW" altLang="en-US" sz="2000"/>
        </a:p>
      </dgm:t>
    </dgm:pt>
    <dgm:pt modelId="{4BA33218-BAAB-4B29-AAE6-13BC8B51B74D}" type="sibTrans" cxnId="{DE0C4BB3-2E83-45E6-9A95-A8213FD87375}">
      <dgm:prSet/>
      <dgm:spPr/>
      <dgm:t>
        <a:bodyPr/>
        <a:lstStyle/>
        <a:p>
          <a:endParaRPr lang="zh-TW" altLang="en-US" sz="2000"/>
        </a:p>
      </dgm:t>
    </dgm:pt>
    <dgm:pt modelId="{E201C0B1-BA50-49D0-A692-FABB264AA0A6}">
      <dgm:prSet custT="1"/>
      <dgm:spPr/>
      <dgm:t>
        <a:bodyPr/>
        <a:lstStyle/>
        <a:p>
          <a:pPr rtl="0"/>
          <a:r>
            <a:rPr lang="zh-TW" altLang="en-US" sz="2000" dirty="0" smtClean="0">
              <a:latin typeface="標楷體" pitchFamily="65" charset="-120"/>
              <a:ea typeface="標楷體" pitchFamily="65" charset="-120"/>
            </a:rPr>
            <a:t>課程教學</a:t>
          </a:r>
          <a:endParaRPr lang="zh-TW" altLang="en-US" sz="2000" dirty="0">
            <a:latin typeface="標楷體" pitchFamily="65" charset="-120"/>
            <a:ea typeface="標楷體" pitchFamily="65" charset="-120"/>
          </a:endParaRPr>
        </a:p>
      </dgm:t>
    </dgm:pt>
    <dgm:pt modelId="{74C424DC-FDA5-4301-B1F8-35494D705AA5}" type="parTrans" cxnId="{D4133459-4EAD-416C-9A92-69CF0242DA12}">
      <dgm:prSet/>
      <dgm:spPr/>
      <dgm:t>
        <a:bodyPr/>
        <a:lstStyle/>
        <a:p>
          <a:endParaRPr lang="zh-TW" altLang="en-US" sz="2000"/>
        </a:p>
      </dgm:t>
    </dgm:pt>
    <dgm:pt modelId="{B5DE660D-AB56-478F-9B6B-52A462588F68}" type="sibTrans" cxnId="{D4133459-4EAD-416C-9A92-69CF0242DA12}">
      <dgm:prSet/>
      <dgm:spPr/>
      <dgm:t>
        <a:bodyPr/>
        <a:lstStyle/>
        <a:p>
          <a:endParaRPr lang="zh-TW" altLang="en-US" sz="2000"/>
        </a:p>
      </dgm:t>
    </dgm:pt>
    <dgm:pt modelId="{052D5EC3-90BE-409B-8F66-01748DC67F9A}">
      <dgm:prSet custT="1"/>
      <dgm:spPr/>
      <dgm:t>
        <a:bodyPr/>
        <a:lstStyle/>
        <a:p>
          <a:pPr rtl="0"/>
          <a:r>
            <a:rPr lang="zh-TW" altLang="en-US" sz="2000" dirty="0" smtClean="0">
              <a:latin typeface="標楷體" pitchFamily="65" charset="-120"/>
              <a:ea typeface="標楷體" pitchFamily="65" charset="-120"/>
            </a:rPr>
            <a:t>情境營造</a:t>
          </a:r>
          <a:endParaRPr lang="zh-TW" altLang="en-US" sz="2000" dirty="0">
            <a:latin typeface="標楷體" pitchFamily="65" charset="-120"/>
            <a:ea typeface="標楷體" pitchFamily="65" charset="-120"/>
          </a:endParaRPr>
        </a:p>
      </dgm:t>
    </dgm:pt>
    <dgm:pt modelId="{077A9BCA-0776-4288-BFA7-01ED17FF77C1}" type="parTrans" cxnId="{97254187-B1B7-466D-9ED8-E1F22A10DE12}">
      <dgm:prSet/>
      <dgm:spPr/>
      <dgm:t>
        <a:bodyPr/>
        <a:lstStyle/>
        <a:p>
          <a:endParaRPr lang="zh-TW" altLang="en-US" sz="2000"/>
        </a:p>
      </dgm:t>
    </dgm:pt>
    <dgm:pt modelId="{183A72E5-5E97-4CBD-A639-09BB8472FB4D}" type="sibTrans" cxnId="{97254187-B1B7-466D-9ED8-E1F22A10DE12}">
      <dgm:prSet/>
      <dgm:spPr/>
      <dgm:t>
        <a:bodyPr/>
        <a:lstStyle/>
        <a:p>
          <a:endParaRPr lang="zh-TW" altLang="en-US" sz="2000"/>
        </a:p>
      </dgm:t>
    </dgm:pt>
    <dgm:pt modelId="{83D0119F-6D15-455D-8B54-5E1E95990271}">
      <dgm:prSet custT="1">
        <dgm:style>
          <a:lnRef idx="3">
            <a:schemeClr val="lt1"/>
          </a:lnRef>
          <a:fillRef idx="1">
            <a:schemeClr val="accent6"/>
          </a:fillRef>
          <a:effectRef idx="1">
            <a:schemeClr val="accent6"/>
          </a:effectRef>
          <a:fontRef idx="minor">
            <a:schemeClr val="lt1"/>
          </a:fontRef>
        </dgm:style>
      </dgm:prSet>
      <dgm:spPr/>
      <dgm:t>
        <a:bodyPr/>
        <a:lstStyle/>
        <a:p>
          <a:pPr rtl="0"/>
          <a:r>
            <a:rPr lang="zh-TW" altLang="en-US" sz="2400" dirty="0" smtClean="0">
              <a:solidFill>
                <a:schemeClr val="tx1"/>
              </a:solidFill>
              <a:latin typeface="標楷體" pitchFamily="65" charset="-120"/>
              <a:ea typeface="標楷體" pitchFamily="65" charset="-120"/>
            </a:rPr>
            <a:t>活動規劃</a:t>
          </a:r>
          <a:endParaRPr lang="zh-TW" altLang="en-US" sz="2400" dirty="0">
            <a:solidFill>
              <a:schemeClr val="tx1"/>
            </a:solidFill>
            <a:latin typeface="標楷體" pitchFamily="65" charset="-120"/>
            <a:ea typeface="標楷體" pitchFamily="65" charset="-120"/>
          </a:endParaRPr>
        </a:p>
      </dgm:t>
    </dgm:pt>
    <dgm:pt modelId="{3DCF81CF-FE4E-469C-8755-417596FB2166}" type="parTrans" cxnId="{8DA16A4C-0306-42E4-84B2-05B78356F441}">
      <dgm:prSet/>
      <dgm:spPr/>
      <dgm:t>
        <a:bodyPr/>
        <a:lstStyle/>
        <a:p>
          <a:endParaRPr lang="zh-TW" altLang="en-US" sz="2000"/>
        </a:p>
      </dgm:t>
    </dgm:pt>
    <dgm:pt modelId="{EA395CB4-6945-47F5-9EF9-2A4150AA1CED}" type="sibTrans" cxnId="{8DA16A4C-0306-42E4-84B2-05B78356F441}">
      <dgm:prSet/>
      <dgm:spPr/>
      <dgm:t>
        <a:bodyPr/>
        <a:lstStyle/>
        <a:p>
          <a:endParaRPr lang="zh-TW" altLang="en-US" sz="2000"/>
        </a:p>
      </dgm:t>
    </dgm:pt>
    <dgm:pt modelId="{64ED8938-F27B-43D0-8055-A4FF9157D42F}">
      <dgm:prSet custT="1"/>
      <dgm:spPr/>
      <dgm:t>
        <a:bodyPr/>
        <a:lstStyle/>
        <a:p>
          <a:pPr rtl="0"/>
          <a:r>
            <a:rPr lang="zh-TW" altLang="en-US" sz="2000" dirty="0" smtClean="0">
              <a:latin typeface="標楷體" pitchFamily="65" charset="-120"/>
              <a:ea typeface="標楷體" pitchFamily="65" charset="-120"/>
            </a:rPr>
            <a:t>閱讀書目</a:t>
          </a:r>
          <a:endParaRPr lang="zh-TW" altLang="en-US" sz="2000" dirty="0">
            <a:latin typeface="標楷體" pitchFamily="65" charset="-120"/>
            <a:ea typeface="標楷體" pitchFamily="65" charset="-120"/>
          </a:endParaRPr>
        </a:p>
      </dgm:t>
    </dgm:pt>
    <dgm:pt modelId="{A86749C3-0758-40EF-BF67-59E205E22540}" type="parTrans" cxnId="{AB1B1BFA-F680-4F8B-A0F1-6BA949D1A5EC}">
      <dgm:prSet/>
      <dgm:spPr/>
      <dgm:t>
        <a:bodyPr/>
        <a:lstStyle/>
        <a:p>
          <a:endParaRPr lang="zh-TW" altLang="en-US" sz="2000"/>
        </a:p>
      </dgm:t>
    </dgm:pt>
    <dgm:pt modelId="{A9689FB9-D2E8-41E5-9E59-6E2A949FC357}" type="sibTrans" cxnId="{AB1B1BFA-F680-4F8B-A0F1-6BA949D1A5EC}">
      <dgm:prSet/>
      <dgm:spPr/>
      <dgm:t>
        <a:bodyPr/>
        <a:lstStyle/>
        <a:p>
          <a:endParaRPr lang="zh-TW" altLang="en-US" sz="2000"/>
        </a:p>
      </dgm:t>
    </dgm:pt>
    <dgm:pt modelId="{4CD689AB-57A9-4D7C-A1F5-AF697EA99987}">
      <dgm:prSet custT="1"/>
      <dgm:spPr/>
      <dgm:t>
        <a:bodyPr/>
        <a:lstStyle/>
        <a:p>
          <a:pPr rtl="0"/>
          <a:r>
            <a:rPr lang="zh-TW" altLang="en-US" sz="2000" dirty="0" smtClean="0">
              <a:latin typeface="標楷體" pitchFamily="65" charset="-120"/>
              <a:ea typeface="標楷體" pitchFamily="65" charset="-120"/>
            </a:rPr>
            <a:t>多元文化</a:t>
          </a:r>
          <a:endParaRPr lang="zh-TW" altLang="en-US" sz="2000" dirty="0">
            <a:latin typeface="標楷體" pitchFamily="65" charset="-120"/>
            <a:ea typeface="標楷體" pitchFamily="65" charset="-120"/>
          </a:endParaRPr>
        </a:p>
      </dgm:t>
    </dgm:pt>
    <dgm:pt modelId="{6B608227-9B71-4DBC-A43C-CB5E86714758}" type="parTrans" cxnId="{7F03BE4E-EE71-4294-A8C6-3057F3E49C90}">
      <dgm:prSet/>
      <dgm:spPr/>
      <dgm:t>
        <a:bodyPr/>
        <a:lstStyle/>
        <a:p>
          <a:endParaRPr lang="zh-TW" altLang="en-US" sz="2000"/>
        </a:p>
      </dgm:t>
    </dgm:pt>
    <dgm:pt modelId="{A24B4C62-1B35-4138-80F9-7F82871D9718}" type="sibTrans" cxnId="{7F03BE4E-EE71-4294-A8C6-3057F3E49C90}">
      <dgm:prSet/>
      <dgm:spPr/>
      <dgm:t>
        <a:bodyPr/>
        <a:lstStyle/>
        <a:p>
          <a:endParaRPr lang="zh-TW" altLang="en-US" sz="2000"/>
        </a:p>
      </dgm:t>
    </dgm:pt>
    <dgm:pt modelId="{0661FF4F-3554-4CB6-9661-9C9C16BF0B8A}">
      <dgm:prSet custT="1"/>
      <dgm:spPr/>
      <dgm:t>
        <a:bodyPr/>
        <a:lstStyle/>
        <a:p>
          <a:pPr rtl="0"/>
          <a:r>
            <a:rPr lang="zh-TW" altLang="en-US" sz="2000" dirty="0" smtClean="0">
              <a:latin typeface="標楷體" pitchFamily="65" charset="-120"/>
              <a:ea typeface="標楷體" pitchFamily="65" charset="-120"/>
            </a:rPr>
            <a:t>省思展望</a:t>
          </a:r>
          <a:endParaRPr lang="zh-TW" altLang="en-US" sz="2000" dirty="0">
            <a:latin typeface="標楷體" pitchFamily="65" charset="-120"/>
            <a:ea typeface="標楷體" pitchFamily="65" charset="-120"/>
          </a:endParaRPr>
        </a:p>
      </dgm:t>
    </dgm:pt>
    <dgm:pt modelId="{11971249-FD11-4F74-9ACB-B7F8AA33FF79}" type="parTrans" cxnId="{0B8EBDD8-C3D4-4C1B-BA7C-BEA18CDEA369}">
      <dgm:prSet/>
      <dgm:spPr/>
      <dgm:t>
        <a:bodyPr/>
        <a:lstStyle/>
        <a:p>
          <a:endParaRPr lang="zh-TW" altLang="en-US" sz="2000"/>
        </a:p>
      </dgm:t>
    </dgm:pt>
    <dgm:pt modelId="{A8C48EE8-805F-4F65-B327-D6F32A0AB645}" type="sibTrans" cxnId="{0B8EBDD8-C3D4-4C1B-BA7C-BEA18CDEA369}">
      <dgm:prSet/>
      <dgm:spPr/>
      <dgm:t>
        <a:bodyPr/>
        <a:lstStyle/>
        <a:p>
          <a:endParaRPr lang="zh-TW" altLang="en-US" sz="2000"/>
        </a:p>
      </dgm:t>
    </dgm:pt>
    <dgm:pt modelId="{CCFB04C3-4963-4AB1-A77B-FF1B951B9B3F}">
      <dgm:prSet custT="1"/>
      <dgm:spPr/>
      <dgm:t>
        <a:bodyPr/>
        <a:lstStyle/>
        <a:p>
          <a:pPr rtl="0"/>
          <a:r>
            <a:rPr lang="zh-TW" altLang="en-US" sz="2000" dirty="0" smtClean="0">
              <a:latin typeface="標楷體" pitchFamily="65" charset="-120"/>
              <a:ea typeface="標楷體" pitchFamily="65" charset="-120"/>
            </a:rPr>
            <a:t>工作小組</a:t>
          </a:r>
          <a:endParaRPr lang="zh-TW" altLang="en-US" sz="2000" dirty="0">
            <a:latin typeface="標楷體" pitchFamily="65" charset="-120"/>
            <a:ea typeface="標楷體" pitchFamily="65" charset="-120"/>
          </a:endParaRPr>
        </a:p>
      </dgm:t>
    </dgm:pt>
    <dgm:pt modelId="{6ADBD76D-EE47-45C5-BFFE-616501BF0F25}" type="parTrans" cxnId="{5D3C2E4B-CF98-47D4-A1DE-D0F4B834E6CF}">
      <dgm:prSet/>
      <dgm:spPr/>
      <dgm:t>
        <a:bodyPr/>
        <a:lstStyle/>
        <a:p>
          <a:endParaRPr lang="zh-TW" altLang="en-US"/>
        </a:p>
      </dgm:t>
    </dgm:pt>
    <dgm:pt modelId="{699F462B-53AD-4198-82BA-F7A2A89D1EDE}" type="sibTrans" cxnId="{5D3C2E4B-CF98-47D4-A1DE-D0F4B834E6CF}">
      <dgm:prSet/>
      <dgm:spPr/>
      <dgm:t>
        <a:bodyPr/>
        <a:lstStyle/>
        <a:p>
          <a:endParaRPr lang="zh-TW" altLang="en-US"/>
        </a:p>
      </dgm:t>
    </dgm:pt>
    <dgm:pt modelId="{80FEB365-1309-4664-8F84-DD9F6B7E35F9}" type="pres">
      <dgm:prSet presAssocID="{E706D72E-233B-49FC-B8B9-85AACD3456C2}" presName="Name0" presStyleCnt="0">
        <dgm:presLayoutVars>
          <dgm:dir/>
          <dgm:resizeHandles val="exact"/>
        </dgm:presLayoutVars>
      </dgm:prSet>
      <dgm:spPr/>
      <dgm:t>
        <a:bodyPr/>
        <a:lstStyle/>
        <a:p>
          <a:endParaRPr lang="zh-TW" altLang="en-US"/>
        </a:p>
      </dgm:t>
    </dgm:pt>
    <dgm:pt modelId="{F3956B5B-4E4A-44A3-8ED0-B348DBD8DFF3}" type="pres">
      <dgm:prSet presAssocID="{7584F644-BC35-4134-B273-1971DA8C49B2}" presName="Name5" presStyleLbl="vennNode1" presStyleIdx="0" presStyleCnt="9">
        <dgm:presLayoutVars>
          <dgm:bulletEnabled val="1"/>
        </dgm:presLayoutVars>
      </dgm:prSet>
      <dgm:spPr/>
      <dgm:t>
        <a:bodyPr/>
        <a:lstStyle/>
        <a:p>
          <a:endParaRPr lang="zh-TW" altLang="en-US"/>
        </a:p>
      </dgm:t>
    </dgm:pt>
    <dgm:pt modelId="{CD478A70-5DBF-47A0-9F1C-1CE51A34DF5D}" type="pres">
      <dgm:prSet presAssocID="{0A84ECCC-4141-4AA9-82D1-527FB0F85873}" presName="space" presStyleCnt="0"/>
      <dgm:spPr/>
    </dgm:pt>
    <dgm:pt modelId="{CE67F75D-E1CC-470B-B4D0-F7259F5747DC}" type="pres">
      <dgm:prSet presAssocID="{E795DE22-0F22-4607-AA08-67F453A9A667}" presName="Name5" presStyleLbl="vennNode1" presStyleIdx="1" presStyleCnt="9">
        <dgm:presLayoutVars>
          <dgm:bulletEnabled val="1"/>
        </dgm:presLayoutVars>
      </dgm:prSet>
      <dgm:spPr/>
      <dgm:t>
        <a:bodyPr/>
        <a:lstStyle/>
        <a:p>
          <a:endParaRPr lang="zh-TW" altLang="en-US"/>
        </a:p>
      </dgm:t>
    </dgm:pt>
    <dgm:pt modelId="{D639D0A1-521E-4C18-BDD1-7EE20AA4B22B}" type="pres">
      <dgm:prSet presAssocID="{4BA33218-BAAB-4B29-AAE6-13BC8B51B74D}" presName="space" presStyleCnt="0"/>
      <dgm:spPr/>
    </dgm:pt>
    <dgm:pt modelId="{A5401799-37A0-4961-9672-175E7ACFA42E}" type="pres">
      <dgm:prSet presAssocID="{CCFB04C3-4963-4AB1-A77B-FF1B951B9B3F}" presName="Name5" presStyleLbl="vennNode1" presStyleIdx="2" presStyleCnt="9">
        <dgm:presLayoutVars>
          <dgm:bulletEnabled val="1"/>
        </dgm:presLayoutVars>
      </dgm:prSet>
      <dgm:spPr/>
      <dgm:t>
        <a:bodyPr/>
        <a:lstStyle/>
        <a:p>
          <a:endParaRPr lang="zh-TW" altLang="en-US"/>
        </a:p>
      </dgm:t>
    </dgm:pt>
    <dgm:pt modelId="{BE212EA5-B1F4-453A-8F71-6E83E357BA7C}" type="pres">
      <dgm:prSet presAssocID="{699F462B-53AD-4198-82BA-F7A2A89D1EDE}" presName="space" presStyleCnt="0"/>
      <dgm:spPr/>
    </dgm:pt>
    <dgm:pt modelId="{65E480BA-CF2A-4238-9AC6-CB87EA42006F}" type="pres">
      <dgm:prSet presAssocID="{E201C0B1-BA50-49D0-A692-FABB264AA0A6}" presName="Name5" presStyleLbl="vennNode1" presStyleIdx="3" presStyleCnt="9">
        <dgm:presLayoutVars>
          <dgm:bulletEnabled val="1"/>
        </dgm:presLayoutVars>
      </dgm:prSet>
      <dgm:spPr/>
      <dgm:t>
        <a:bodyPr/>
        <a:lstStyle/>
        <a:p>
          <a:endParaRPr lang="zh-TW" altLang="en-US"/>
        </a:p>
      </dgm:t>
    </dgm:pt>
    <dgm:pt modelId="{01175019-613B-40C1-822F-FEDC4AA3EF5A}" type="pres">
      <dgm:prSet presAssocID="{B5DE660D-AB56-478F-9B6B-52A462588F68}" presName="space" presStyleCnt="0"/>
      <dgm:spPr/>
    </dgm:pt>
    <dgm:pt modelId="{870DFD40-C1BB-450F-8FA9-2D91F969836F}" type="pres">
      <dgm:prSet presAssocID="{052D5EC3-90BE-409B-8F66-01748DC67F9A}" presName="Name5" presStyleLbl="vennNode1" presStyleIdx="4" presStyleCnt="9">
        <dgm:presLayoutVars>
          <dgm:bulletEnabled val="1"/>
        </dgm:presLayoutVars>
      </dgm:prSet>
      <dgm:spPr/>
      <dgm:t>
        <a:bodyPr/>
        <a:lstStyle/>
        <a:p>
          <a:endParaRPr lang="zh-TW" altLang="en-US"/>
        </a:p>
      </dgm:t>
    </dgm:pt>
    <dgm:pt modelId="{80C62A25-869D-420E-9821-B404587BEA59}" type="pres">
      <dgm:prSet presAssocID="{183A72E5-5E97-4CBD-A639-09BB8472FB4D}" presName="space" presStyleCnt="0"/>
      <dgm:spPr/>
    </dgm:pt>
    <dgm:pt modelId="{597C4BF4-8444-4C2D-82D1-19D9F4AF4D48}" type="pres">
      <dgm:prSet presAssocID="{83D0119F-6D15-455D-8B54-5E1E95990271}" presName="Name5" presStyleLbl="vennNode1" presStyleIdx="5" presStyleCnt="9">
        <dgm:presLayoutVars>
          <dgm:bulletEnabled val="1"/>
        </dgm:presLayoutVars>
      </dgm:prSet>
      <dgm:spPr/>
      <dgm:t>
        <a:bodyPr/>
        <a:lstStyle/>
        <a:p>
          <a:endParaRPr lang="zh-TW" altLang="en-US"/>
        </a:p>
      </dgm:t>
    </dgm:pt>
    <dgm:pt modelId="{5A28CA64-EF57-458B-AEF3-C65B11C1E40C}" type="pres">
      <dgm:prSet presAssocID="{EA395CB4-6945-47F5-9EF9-2A4150AA1CED}" presName="space" presStyleCnt="0"/>
      <dgm:spPr/>
    </dgm:pt>
    <dgm:pt modelId="{AFCE576F-4711-46D3-B35A-2D4FC2590F38}" type="pres">
      <dgm:prSet presAssocID="{64ED8938-F27B-43D0-8055-A4FF9157D42F}" presName="Name5" presStyleLbl="vennNode1" presStyleIdx="6" presStyleCnt="9">
        <dgm:presLayoutVars>
          <dgm:bulletEnabled val="1"/>
        </dgm:presLayoutVars>
      </dgm:prSet>
      <dgm:spPr/>
      <dgm:t>
        <a:bodyPr/>
        <a:lstStyle/>
        <a:p>
          <a:endParaRPr lang="zh-TW" altLang="en-US"/>
        </a:p>
      </dgm:t>
    </dgm:pt>
    <dgm:pt modelId="{6C70BE25-4498-433D-B60A-C17036FE9122}" type="pres">
      <dgm:prSet presAssocID="{A9689FB9-D2E8-41E5-9E59-6E2A949FC357}" presName="space" presStyleCnt="0"/>
      <dgm:spPr/>
    </dgm:pt>
    <dgm:pt modelId="{78CB68E8-757A-4747-9E9C-3DEB38D8548A}" type="pres">
      <dgm:prSet presAssocID="{4CD689AB-57A9-4D7C-A1F5-AF697EA99987}" presName="Name5" presStyleLbl="vennNode1" presStyleIdx="7" presStyleCnt="9">
        <dgm:presLayoutVars>
          <dgm:bulletEnabled val="1"/>
        </dgm:presLayoutVars>
      </dgm:prSet>
      <dgm:spPr/>
      <dgm:t>
        <a:bodyPr/>
        <a:lstStyle/>
        <a:p>
          <a:endParaRPr lang="zh-TW" altLang="en-US"/>
        </a:p>
      </dgm:t>
    </dgm:pt>
    <dgm:pt modelId="{72B6081B-C809-4BB9-BB55-29511D82F3D0}" type="pres">
      <dgm:prSet presAssocID="{A24B4C62-1B35-4138-80F9-7F82871D9718}" presName="space" presStyleCnt="0"/>
      <dgm:spPr/>
    </dgm:pt>
    <dgm:pt modelId="{576341CA-DEF3-475C-AA8C-41E04A138B84}" type="pres">
      <dgm:prSet presAssocID="{0661FF4F-3554-4CB6-9661-9C9C16BF0B8A}" presName="Name5" presStyleLbl="vennNode1" presStyleIdx="8" presStyleCnt="9">
        <dgm:presLayoutVars>
          <dgm:bulletEnabled val="1"/>
        </dgm:presLayoutVars>
      </dgm:prSet>
      <dgm:spPr/>
      <dgm:t>
        <a:bodyPr/>
        <a:lstStyle/>
        <a:p>
          <a:endParaRPr lang="zh-TW" altLang="en-US"/>
        </a:p>
      </dgm:t>
    </dgm:pt>
  </dgm:ptLst>
  <dgm:cxnLst>
    <dgm:cxn modelId="{0B8EBDD8-C3D4-4C1B-BA7C-BEA18CDEA369}" srcId="{E706D72E-233B-49FC-B8B9-85AACD3456C2}" destId="{0661FF4F-3554-4CB6-9661-9C9C16BF0B8A}" srcOrd="8" destOrd="0" parTransId="{11971249-FD11-4F74-9ACB-B7F8AA33FF79}" sibTransId="{A8C48EE8-805F-4F65-B327-D6F32A0AB645}"/>
    <dgm:cxn modelId="{2665A1E5-5112-4454-A948-5390219D6257}" type="presOf" srcId="{64ED8938-F27B-43D0-8055-A4FF9157D42F}" destId="{AFCE576F-4711-46D3-B35A-2D4FC2590F38}" srcOrd="0" destOrd="0" presId="urn:microsoft.com/office/officeart/2005/8/layout/venn3"/>
    <dgm:cxn modelId="{D237A63D-32BE-4440-8D66-FE7B192676A9}" type="presOf" srcId="{7584F644-BC35-4134-B273-1971DA8C49B2}" destId="{F3956B5B-4E4A-44A3-8ED0-B348DBD8DFF3}" srcOrd="0" destOrd="0" presId="urn:microsoft.com/office/officeart/2005/8/layout/venn3"/>
    <dgm:cxn modelId="{7F03BE4E-EE71-4294-A8C6-3057F3E49C90}" srcId="{E706D72E-233B-49FC-B8B9-85AACD3456C2}" destId="{4CD689AB-57A9-4D7C-A1F5-AF697EA99987}" srcOrd="7" destOrd="0" parTransId="{6B608227-9B71-4DBC-A43C-CB5E86714758}" sibTransId="{A24B4C62-1B35-4138-80F9-7F82871D9718}"/>
    <dgm:cxn modelId="{45D3538A-5F67-416B-99F2-F5CBBA2344E4}" type="presOf" srcId="{4CD689AB-57A9-4D7C-A1F5-AF697EA99987}" destId="{78CB68E8-757A-4747-9E9C-3DEB38D8548A}" srcOrd="0" destOrd="0" presId="urn:microsoft.com/office/officeart/2005/8/layout/venn3"/>
    <dgm:cxn modelId="{AB1B1BFA-F680-4F8B-A0F1-6BA949D1A5EC}" srcId="{E706D72E-233B-49FC-B8B9-85AACD3456C2}" destId="{64ED8938-F27B-43D0-8055-A4FF9157D42F}" srcOrd="6" destOrd="0" parTransId="{A86749C3-0758-40EF-BF67-59E205E22540}" sibTransId="{A9689FB9-D2E8-41E5-9E59-6E2A949FC357}"/>
    <dgm:cxn modelId="{97254187-B1B7-466D-9ED8-E1F22A10DE12}" srcId="{E706D72E-233B-49FC-B8B9-85AACD3456C2}" destId="{052D5EC3-90BE-409B-8F66-01748DC67F9A}" srcOrd="4" destOrd="0" parTransId="{077A9BCA-0776-4288-BFA7-01ED17FF77C1}" sibTransId="{183A72E5-5E97-4CBD-A639-09BB8472FB4D}"/>
    <dgm:cxn modelId="{B8E21346-AFF8-412C-870F-E3E793D32B48}" type="presOf" srcId="{E201C0B1-BA50-49D0-A692-FABB264AA0A6}" destId="{65E480BA-CF2A-4238-9AC6-CB87EA42006F}" srcOrd="0" destOrd="0" presId="urn:microsoft.com/office/officeart/2005/8/layout/venn3"/>
    <dgm:cxn modelId="{2246DAFE-9AFD-4CE3-AD47-ADCBEACC51C4}" type="presOf" srcId="{E795DE22-0F22-4607-AA08-67F453A9A667}" destId="{CE67F75D-E1CC-470B-B4D0-F7259F5747DC}" srcOrd="0" destOrd="0" presId="urn:microsoft.com/office/officeart/2005/8/layout/venn3"/>
    <dgm:cxn modelId="{532EB4F3-A915-41BB-BF3C-90FDEE2867B0}" type="presOf" srcId="{E706D72E-233B-49FC-B8B9-85AACD3456C2}" destId="{80FEB365-1309-4664-8F84-DD9F6B7E35F9}" srcOrd="0" destOrd="0" presId="urn:microsoft.com/office/officeart/2005/8/layout/venn3"/>
    <dgm:cxn modelId="{8DA16A4C-0306-42E4-84B2-05B78356F441}" srcId="{E706D72E-233B-49FC-B8B9-85AACD3456C2}" destId="{83D0119F-6D15-455D-8B54-5E1E95990271}" srcOrd="5" destOrd="0" parTransId="{3DCF81CF-FE4E-469C-8755-417596FB2166}" sibTransId="{EA395CB4-6945-47F5-9EF9-2A4150AA1CED}"/>
    <dgm:cxn modelId="{E1981EE7-CF4B-461C-A8FC-C49A9BD6F283}" srcId="{E706D72E-233B-49FC-B8B9-85AACD3456C2}" destId="{7584F644-BC35-4134-B273-1971DA8C49B2}" srcOrd="0" destOrd="0" parTransId="{53909C58-A8F4-4B7C-9A15-39CD43DB30A1}" sibTransId="{0A84ECCC-4141-4AA9-82D1-527FB0F85873}"/>
    <dgm:cxn modelId="{DE0C4BB3-2E83-45E6-9A95-A8213FD87375}" srcId="{E706D72E-233B-49FC-B8B9-85AACD3456C2}" destId="{E795DE22-0F22-4607-AA08-67F453A9A667}" srcOrd="1" destOrd="0" parTransId="{B2A982E2-7C3B-4CC4-9ED7-144D86F07A6A}" sibTransId="{4BA33218-BAAB-4B29-AAE6-13BC8B51B74D}"/>
    <dgm:cxn modelId="{3EC8A819-B38B-493F-A7AE-4E2F049273FF}" type="presOf" srcId="{052D5EC3-90BE-409B-8F66-01748DC67F9A}" destId="{870DFD40-C1BB-450F-8FA9-2D91F969836F}" srcOrd="0" destOrd="0" presId="urn:microsoft.com/office/officeart/2005/8/layout/venn3"/>
    <dgm:cxn modelId="{2286CB7E-7BF0-4CED-BE7C-86D8FA35C0EF}" type="presOf" srcId="{CCFB04C3-4963-4AB1-A77B-FF1B951B9B3F}" destId="{A5401799-37A0-4961-9672-175E7ACFA42E}" srcOrd="0" destOrd="0" presId="urn:microsoft.com/office/officeart/2005/8/layout/venn3"/>
    <dgm:cxn modelId="{5D3C2E4B-CF98-47D4-A1DE-D0F4B834E6CF}" srcId="{E706D72E-233B-49FC-B8B9-85AACD3456C2}" destId="{CCFB04C3-4963-4AB1-A77B-FF1B951B9B3F}" srcOrd="2" destOrd="0" parTransId="{6ADBD76D-EE47-45C5-BFFE-616501BF0F25}" sibTransId="{699F462B-53AD-4198-82BA-F7A2A89D1EDE}"/>
    <dgm:cxn modelId="{23250356-86E4-4B11-8347-38CD300C4D89}" type="presOf" srcId="{0661FF4F-3554-4CB6-9661-9C9C16BF0B8A}" destId="{576341CA-DEF3-475C-AA8C-41E04A138B84}" srcOrd="0" destOrd="0" presId="urn:microsoft.com/office/officeart/2005/8/layout/venn3"/>
    <dgm:cxn modelId="{D9477DB9-97C8-4D93-8E41-9574CD386C5F}" type="presOf" srcId="{83D0119F-6D15-455D-8B54-5E1E95990271}" destId="{597C4BF4-8444-4C2D-82D1-19D9F4AF4D48}" srcOrd="0" destOrd="0" presId="urn:microsoft.com/office/officeart/2005/8/layout/venn3"/>
    <dgm:cxn modelId="{D4133459-4EAD-416C-9A92-69CF0242DA12}" srcId="{E706D72E-233B-49FC-B8B9-85AACD3456C2}" destId="{E201C0B1-BA50-49D0-A692-FABB264AA0A6}" srcOrd="3" destOrd="0" parTransId="{74C424DC-FDA5-4301-B1F8-35494D705AA5}" sibTransId="{B5DE660D-AB56-478F-9B6B-52A462588F68}"/>
    <dgm:cxn modelId="{E1996867-2952-4CDD-A7E5-D270AFB29FC5}" type="presParOf" srcId="{80FEB365-1309-4664-8F84-DD9F6B7E35F9}" destId="{F3956B5B-4E4A-44A3-8ED0-B348DBD8DFF3}" srcOrd="0" destOrd="0" presId="urn:microsoft.com/office/officeart/2005/8/layout/venn3"/>
    <dgm:cxn modelId="{101EC362-9CC0-48A7-ABF3-39EA4D1AA17B}" type="presParOf" srcId="{80FEB365-1309-4664-8F84-DD9F6B7E35F9}" destId="{CD478A70-5DBF-47A0-9F1C-1CE51A34DF5D}" srcOrd="1" destOrd="0" presId="urn:microsoft.com/office/officeart/2005/8/layout/venn3"/>
    <dgm:cxn modelId="{FBFA0317-CBA4-4BAB-A352-E1C40AE907DB}" type="presParOf" srcId="{80FEB365-1309-4664-8F84-DD9F6B7E35F9}" destId="{CE67F75D-E1CC-470B-B4D0-F7259F5747DC}" srcOrd="2" destOrd="0" presId="urn:microsoft.com/office/officeart/2005/8/layout/venn3"/>
    <dgm:cxn modelId="{B970F181-EAAC-46E0-BCDD-A650612B0403}" type="presParOf" srcId="{80FEB365-1309-4664-8F84-DD9F6B7E35F9}" destId="{D639D0A1-521E-4C18-BDD1-7EE20AA4B22B}" srcOrd="3" destOrd="0" presId="urn:microsoft.com/office/officeart/2005/8/layout/venn3"/>
    <dgm:cxn modelId="{10884886-49AE-4D35-8727-9C1ED4AD1BA1}" type="presParOf" srcId="{80FEB365-1309-4664-8F84-DD9F6B7E35F9}" destId="{A5401799-37A0-4961-9672-175E7ACFA42E}" srcOrd="4" destOrd="0" presId="urn:microsoft.com/office/officeart/2005/8/layout/venn3"/>
    <dgm:cxn modelId="{4A35CF26-4733-4743-A345-B841F45B90E4}" type="presParOf" srcId="{80FEB365-1309-4664-8F84-DD9F6B7E35F9}" destId="{BE212EA5-B1F4-453A-8F71-6E83E357BA7C}" srcOrd="5" destOrd="0" presId="urn:microsoft.com/office/officeart/2005/8/layout/venn3"/>
    <dgm:cxn modelId="{8AA5374E-B7B3-42EC-828C-FD74EAD5EFAB}" type="presParOf" srcId="{80FEB365-1309-4664-8F84-DD9F6B7E35F9}" destId="{65E480BA-CF2A-4238-9AC6-CB87EA42006F}" srcOrd="6" destOrd="0" presId="urn:microsoft.com/office/officeart/2005/8/layout/venn3"/>
    <dgm:cxn modelId="{2361E840-1A5C-4281-BC28-2B98323FA7B8}" type="presParOf" srcId="{80FEB365-1309-4664-8F84-DD9F6B7E35F9}" destId="{01175019-613B-40C1-822F-FEDC4AA3EF5A}" srcOrd="7" destOrd="0" presId="urn:microsoft.com/office/officeart/2005/8/layout/venn3"/>
    <dgm:cxn modelId="{79E8D79D-2A02-43C1-AC63-3A38994F6DD5}" type="presParOf" srcId="{80FEB365-1309-4664-8F84-DD9F6B7E35F9}" destId="{870DFD40-C1BB-450F-8FA9-2D91F969836F}" srcOrd="8" destOrd="0" presId="urn:microsoft.com/office/officeart/2005/8/layout/venn3"/>
    <dgm:cxn modelId="{C0E6C8FD-0F16-4AB7-A718-5C50517F2AEF}" type="presParOf" srcId="{80FEB365-1309-4664-8F84-DD9F6B7E35F9}" destId="{80C62A25-869D-420E-9821-B404587BEA59}" srcOrd="9" destOrd="0" presId="urn:microsoft.com/office/officeart/2005/8/layout/venn3"/>
    <dgm:cxn modelId="{B1A6FCE1-35B3-4674-BDA9-BAAB68E37429}" type="presParOf" srcId="{80FEB365-1309-4664-8F84-DD9F6B7E35F9}" destId="{597C4BF4-8444-4C2D-82D1-19D9F4AF4D48}" srcOrd="10" destOrd="0" presId="urn:microsoft.com/office/officeart/2005/8/layout/venn3"/>
    <dgm:cxn modelId="{C9F8ABAC-13A4-4CDF-A555-F01D4A64E65A}" type="presParOf" srcId="{80FEB365-1309-4664-8F84-DD9F6B7E35F9}" destId="{5A28CA64-EF57-458B-AEF3-C65B11C1E40C}" srcOrd="11" destOrd="0" presId="urn:microsoft.com/office/officeart/2005/8/layout/venn3"/>
    <dgm:cxn modelId="{8E12C003-4869-4B8A-AA5E-27C01CED5F8A}" type="presParOf" srcId="{80FEB365-1309-4664-8F84-DD9F6B7E35F9}" destId="{AFCE576F-4711-46D3-B35A-2D4FC2590F38}" srcOrd="12" destOrd="0" presId="urn:microsoft.com/office/officeart/2005/8/layout/venn3"/>
    <dgm:cxn modelId="{04E5937C-B0A7-4D94-AD38-95B72A208A91}" type="presParOf" srcId="{80FEB365-1309-4664-8F84-DD9F6B7E35F9}" destId="{6C70BE25-4498-433D-B60A-C17036FE9122}" srcOrd="13" destOrd="0" presId="urn:microsoft.com/office/officeart/2005/8/layout/venn3"/>
    <dgm:cxn modelId="{679A1043-E263-40AF-A521-23A4D2DBF345}" type="presParOf" srcId="{80FEB365-1309-4664-8F84-DD9F6B7E35F9}" destId="{78CB68E8-757A-4747-9E9C-3DEB38D8548A}" srcOrd="14" destOrd="0" presId="urn:microsoft.com/office/officeart/2005/8/layout/venn3"/>
    <dgm:cxn modelId="{D6C81DA9-42A3-4077-82A8-690C9685C8B6}" type="presParOf" srcId="{80FEB365-1309-4664-8F84-DD9F6B7E35F9}" destId="{72B6081B-C809-4BB9-BB55-29511D82F3D0}" srcOrd="15" destOrd="0" presId="urn:microsoft.com/office/officeart/2005/8/layout/venn3"/>
    <dgm:cxn modelId="{2C506CFD-F195-491E-A194-7F510C47AFBB}" type="presParOf" srcId="{80FEB365-1309-4664-8F84-DD9F6B7E35F9}" destId="{576341CA-DEF3-475C-AA8C-41E04A138B84}" srcOrd="16" destOrd="0" presId="urn:microsoft.com/office/officeart/2005/8/layout/venn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E706D72E-233B-49FC-B8B9-85AACD3456C2}" type="doc">
      <dgm:prSet loTypeId="urn:microsoft.com/office/officeart/2005/8/layout/venn3" loCatId="relationship" qsTypeId="urn:microsoft.com/office/officeart/2005/8/quickstyle/simple4" qsCatId="simple" csTypeId="urn:microsoft.com/office/officeart/2005/8/colors/accent1_2" csCatId="accent1" phldr="1"/>
      <dgm:spPr/>
      <dgm:t>
        <a:bodyPr/>
        <a:lstStyle/>
        <a:p>
          <a:endParaRPr lang="zh-TW" altLang="en-US"/>
        </a:p>
      </dgm:t>
    </dgm:pt>
    <dgm:pt modelId="{7584F644-BC35-4134-B273-1971DA8C49B2}">
      <dgm:prSet custT="1"/>
      <dgm:spPr>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dgm:spPr>
      <dgm:t>
        <a:bodyPr/>
        <a:lstStyle/>
        <a:p>
          <a:pPr rtl="0"/>
          <a:r>
            <a:rPr lang="zh-TW" altLang="en-US" sz="2000" b="0" dirty="0" smtClean="0">
              <a:latin typeface="標楷體" pitchFamily="65" charset="-120"/>
              <a:ea typeface="標楷體" pitchFamily="65" charset="-120"/>
            </a:rPr>
            <a:t>學校簡介</a:t>
          </a:r>
          <a:endParaRPr lang="zh-TW" altLang="en-US" sz="2000" b="0" dirty="0">
            <a:latin typeface="標楷體" pitchFamily="65" charset="-120"/>
            <a:ea typeface="標楷體" pitchFamily="65" charset="-120"/>
          </a:endParaRPr>
        </a:p>
      </dgm:t>
    </dgm:pt>
    <dgm:pt modelId="{53909C58-A8F4-4B7C-9A15-39CD43DB30A1}" type="parTrans" cxnId="{E1981EE7-CF4B-461C-A8FC-C49A9BD6F283}">
      <dgm:prSet/>
      <dgm:spPr/>
      <dgm:t>
        <a:bodyPr/>
        <a:lstStyle/>
        <a:p>
          <a:endParaRPr lang="zh-TW" altLang="en-US" sz="2000"/>
        </a:p>
      </dgm:t>
    </dgm:pt>
    <dgm:pt modelId="{0A84ECCC-4141-4AA9-82D1-527FB0F85873}" type="sibTrans" cxnId="{E1981EE7-CF4B-461C-A8FC-C49A9BD6F283}">
      <dgm:prSet/>
      <dgm:spPr/>
      <dgm:t>
        <a:bodyPr/>
        <a:lstStyle/>
        <a:p>
          <a:endParaRPr lang="zh-TW" altLang="en-US" sz="2000"/>
        </a:p>
      </dgm:t>
    </dgm:pt>
    <dgm:pt modelId="{E795DE22-0F22-4607-AA08-67F453A9A667}">
      <dgm:prSet custT="1"/>
      <dgm:spPr/>
      <dgm:t>
        <a:bodyPr/>
        <a:lstStyle/>
        <a:p>
          <a:pPr rtl="0"/>
          <a:r>
            <a:rPr lang="zh-TW" altLang="en-US" sz="2000" b="0" dirty="0" smtClean="0">
              <a:latin typeface="標楷體" pitchFamily="65" charset="-120"/>
              <a:ea typeface="標楷體" pitchFamily="65" charset="-120"/>
            </a:rPr>
            <a:t>背景分析</a:t>
          </a:r>
          <a:endParaRPr lang="zh-TW" altLang="en-US" sz="2000" dirty="0">
            <a:latin typeface="標楷體" pitchFamily="65" charset="-120"/>
            <a:ea typeface="標楷體" pitchFamily="65" charset="-120"/>
          </a:endParaRPr>
        </a:p>
      </dgm:t>
    </dgm:pt>
    <dgm:pt modelId="{B2A982E2-7C3B-4CC4-9ED7-144D86F07A6A}" type="parTrans" cxnId="{DE0C4BB3-2E83-45E6-9A95-A8213FD87375}">
      <dgm:prSet/>
      <dgm:spPr/>
      <dgm:t>
        <a:bodyPr/>
        <a:lstStyle/>
        <a:p>
          <a:endParaRPr lang="zh-TW" altLang="en-US" sz="2000"/>
        </a:p>
      </dgm:t>
    </dgm:pt>
    <dgm:pt modelId="{4BA33218-BAAB-4B29-AAE6-13BC8B51B74D}" type="sibTrans" cxnId="{DE0C4BB3-2E83-45E6-9A95-A8213FD87375}">
      <dgm:prSet/>
      <dgm:spPr/>
      <dgm:t>
        <a:bodyPr/>
        <a:lstStyle/>
        <a:p>
          <a:endParaRPr lang="zh-TW" altLang="en-US" sz="2000"/>
        </a:p>
      </dgm:t>
    </dgm:pt>
    <dgm:pt modelId="{E201C0B1-BA50-49D0-A692-FABB264AA0A6}">
      <dgm:prSet custT="1"/>
      <dgm:spPr/>
      <dgm:t>
        <a:bodyPr/>
        <a:lstStyle/>
        <a:p>
          <a:pPr rtl="0"/>
          <a:r>
            <a:rPr lang="zh-TW" altLang="en-US" sz="2000" dirty="0" smtClean="0">
              <a:latin typeface="標楷體" pitchFamily="65" charset="-120"/>
              <a:ea typeface="標楷體" pitchFamily="65" charset="-120"/>
            </a:rPr>
            <a:t>課程教學</a:t>
          </a:r>
          <a:endParaRPr lang="zh-TW" altLang="en-US" sz="2000" dirty="0">
            <a:latin typeface="標楷體" pitchFamily="65" charset="-120"/>
            <a:ea typeface="標楷體" pitchFamily="65" charset="-120"/>
          </a:endParaRPr>
        </a:p>
      </dgm:t>
    </dgm:pt>
    <dgm:pt modelId="{74C424DC-FDA5-4301-B1F8-35494D705AA5}" type="parTrans" cxnId="{D4133459-4EAD-416C-9A92-69CF0242DA12}">
      <dgm:prSet/>
      <dgm:spPr/>
      <dgm:t>
        <a:bodyPr/>
        <a:lstStyle/>
        <a:p>
          <a:endParaRPr lang="zh-TW" altLang="en-US" sz="2000"/>
        </a:p>
      </dgm:t>
    </dgm:pt>
    <dgm:pt modelId="{B5DE660D-AB56-478F-9B6B-52A462588F68}" type="sibTrans" cxnId="{D4133459-4EAD-416C-9A92-69CF0242DA12}">
      <dgm:prSet/>
      <dgm:spPr/>
      <dgm:t>
        <a:bodyPr/>
        <a:lstStyle/>
        <a:p>
          <a:endParaRPr lang="zh-TW" altLang="en-US" sz="2000"/>
        </a:p>
      </dgm:t>
    </dgm:pt>
    <dgm:pt modelId="{052D5EC3-90BE-409B-8F66-01748DC67F9A}">
      <dgm:prSet custT="1"/>
      <dgm:spPr/>
      <dgm:t>
        <a:bodyPr/>
        <a:lstStyle/>
        <a:p>
          <a:pPr rtl="0"/>
          <a:r>
            <a:rPr lang="zh-TW" altLang="en-US" sz="2000" dirty="0" smtClean="0">
              <a:latin typeface="標楷體" pitchFamily="65" charset="-120"/>
              <a:ea typeface="標楷體" pitchFamily="65" charset="-120"/>
            </a:rPr>
            <a:t>情境營造</a:t>
          </a:r>
          <a:endParaRPr lang="zh-TW" altLang="en-US" sz="2000" dirty="0">
            <a:latin typeface="標楷體" pitchFamily="65" charset="-120"/>
            <a:ea typeface="標楷體" pitchFamily="65" charset="-120"/>
          </a:endParaRPr>
        </a:p>
      </dgm:t>
    </dgm:pt>
    <dgm:pt modelId="{077A9BCA-0776-4288-BFA7-01ED17FF77C1}" type="parTrans" cxnId="{97254187-B1B7-466D-9ED8-E1F22A10DE12}">
      <dgm:prSet/>
      <dgm:spPr/>
      <dgm:t>
        <a:bodyPr/>
        <a:lstStyle/>
        <a:p>
          <a:endParaRPr lang="zh-TW" altLang="en-US" sz="2000"/>
        </a:p>
      </dgm:t>
    </dgm:pt>
    <dgm:pt modelId="{183A72E5-5E97-4CBD-A639-09BB8472FB4D}" type="sibTrans" cxnId="{97254187-B1B7-466D-9ED8-E1F22A10DE12}">
      <dgm:prSet/>
      <dgm:spPr/>
      <dgm:t>
        <a:bodyPr/>
        <a:lstStyle/>
        <a:p>
          <a:endParaRPr lang="zh-TW" altLang="en-US" sz="2000"/>
        </a:p>
      </dgm:t>
    </dgm:pt>
    <dgm:pt modelId="{83D0119F-6D15-455D-8B54-5E1E95990271}">
      <dgm:prSet custT="1">
        <dgm:style>
          <a:lnRef idx="3">
            <a:schemeClr val="lt1"/>
          </a:lnRef>
          <a:fillRef idx="1">
            <a:schemeClr val="accent6"/>
          </a:fillRef>
          <a:effectRef idx="1">
            <a:schemeClr val="accent6"/>
          </a:effectRef>
          <a:fontRef idx="minor">
            <a:schemeClr val="lt1"/>
          </a:fontRef>
        </dgm:style>
      </dgm:prSet>
      <dgm:spPr/>
      <dgm:t>
        <a:bodyPr/>
        <a:lstStyle/>
        <a:p>
          <a:pPr rtl="0"/>
          <a:r>
            <a:rPr lang="zh-TW" altLang="en-US" sz="2400" dirty="0" smtClean="0">
              <a:solidFill>
                <a:schemeClr val="tx1"/>
              </a:solidFill>
              <a:latin typeface="標楷體" pitchFamily="65" charset="-120"/>
              <a:ea typeface="標楷體" pitchFamily="65" charset="-120"/>
            </a:rPr>
            <a:t>活動規劃</a:t>
          </a:r>
          <a:endParaRPr lang="zh-TW" altLang="en-US" sz="2400" dirty="0">
            <a:solidFill>
              <a:schemeClr val="tx1"/>
            </a:solidFill>
            <a:latin typeface="標楷體" pitchFamily="65" charset="-120"/>
            <a:ea typeface="標楷體" pitchFamily="65" charset="-120"/>
          </a:endParaRPr>
        </a:p>
      </dgm:t>
    </dgm:pt>
    <dgm:pt modelId="{3DCF81CF-FE4E-469C-8755-417596FB2166}" type="parTrans" cxnId="{8DA16A4C-0306-42E4-84B2-05B78356F441}">
      <dgm:prSet/>
      <dgm:spPr/>
      <dgm:t>
        <a:bodyPr/>
        <a:lstStyle/>
        <a:p>
          <a:endParaRPr lang="zh-TW" altLang="en-US" sz="2000"/>
        </a:p>
      </dgm:t>
    </dgm:pt>
    <dgm:pt modelId="{EA395CB4-6945-47F5-9EF9-2A4150AA1CED}" type="sibTrans" cxnId="{8DA16A4C-0306-42E4-84B2-05B78356F441}">
      <dgm:prSet/>
      <dgm:spPr/>
      <dgm:t>
        <a:bodyPr/>
        <a:lstStyle/>
        <a:p>
          <a:endParaRPr lang="zh-TW" altLang="en-US" sz="2000"/>
        </a:p>
      </dgm:t>
    </dgm:pt>
    <dgm:pt modelId="{64ED8938-F27B-43D0-8055-A4FF9157D42F}">
      <dgm:prSet custT="1"/>
      <dgm:spPr/>
      <dgm:t>
        <a:bodyPr/>
        <a:lstStyle/>
        <a:p>
          <a:pPr rtl="0"/>
          <a:r>
            <a:rPr lang="zh-TW" altLang="en-US" sz="2000" dirty="0" smtClean="0">
              <a:latin typeface="標楷體" pitchFamily="65" charset="-120"/>
              <a:ea typeface="標楷體" pitchFamily="65" charset="-120"/>
            </a:rPr>
            <a:t>閱讀書目</a:t>
          </a:r>
          <a:endParaRPr lang="zh-TW" altLang="en-US" sz="2000" dirty="0">
            <a:latin typeface="標楷體" pitchFamily="65" charset="-120"/>
            <a:ea typeface="標楷體" pitchFamily="65" charset="-120"/>
          </a:endParaRPr>
        </a:p>
      </dgm:t>
    </dgm:pt>
    <dgm:pt modelId="{A86749C3-0758-40EF-BF67-59E205E22540}" type="parTrans" cxnId="{AB1B1BFA-F680-4F8B-A0F1-6BA949D1A5EC}">
      <dgm:prSet/>
      <dgm:spPr/>
      <dgm:t>
        <a:bodyPr/>
        <a:lstStyle/>
        <a:p>
          <a:endParaRPr lang="zh-TW" altLang="en-US" sz="2000"/>
        </a:p>
      </dgm:t>
    </dgm:pt>
    <dgm:pt modelId="{A9689FB9-D2E8-41E5-9E59-6E2A949FC357}" type="sibTrans" cxnId="{AB1B1BFA-F680-4F8B-A0F1-6BA949D1A5EC}">
      <dgm:prSet/>
      <dgm:spPr/>
      <dgm:t>
        <a:bodyPr/>
        <a:lstStyle/>
        <a:p>
          <a:endParaRPr lang="zh-TW" altLang="en-US" sz="2000"/>
        </a:p>
      </dgm:t>
    </dgm:pt>
    <dgm:pt modelId="{4CD689AB-57A9-4D7C-A1F5-AF697EA99987}">
      <dgm:prSet custT="1"/>
      <dgm:spPr/>
      <dgm:t>
        <a:bodyPr/>
        <a:lstStyle/>
        <a:p>
          <a:pPr rtl="0"/>
          <a:r>
            <a:rPr lang="zh-TW" altLang="en-US" sz="2000" dirty="0" smtClean="0">
              <a:latin typeface="標楷體" pitchFamily="65" charset="-120"/>
              <a:ea typeface="標楷體" pitchFamily="65" charset="-120"/>
            </a:rPr>
            <a:t>多元文化</a:t>
          </a:r>
          <a:endParaRPr lang="zh-TW" altLang="en-US" sz="2000" dirty="0">
            <a:latin typeface="標楷體" pitchFamily="65" charset="-120"/>
            <a:ea typeface="標楷體" pitchFamily="65" charset="-120"/>
          </a:endParaRPr>
        </a:p>
      </dgm:t>
    </dgm:pt>
    <dgm:pt modelId="{6B608227-9B71-4DBC-A43C-CB5E86714758}" type="parTrans" cxnId="{7F03BE4E-EE71-4294-A8C6-3057F3E49C90}">
      <dgm:prSet/>
      <dgm:spPr/>
      <dgm:t>
        <a:bodyPr/>
        <a:lstStyle/>
        <a:p>
          <a:endParaRPr lang="zh-TW" altLang="en-US" sz="2000"/>
        </a:p>
      </dgm:t>
    </dgm:pt>
    <dgm:pt modelId="{A24B4C62-1B35-4138-80F9-7F82871D9718}" type="sibTrans" cxnId="{7F03BE4E-EE71-4294-A8C6-3057F3E49C90}">
      <dgm:prSet/>
      <dgm:spPr/>
      <dgm:t>
        <a:bodyPr/>
        <a:lstStyle/>
        <a:p>
          <a:endParaRPr lang="zh-TW" altLang="en-US" sz="2000"/>
        </a:p>
      </dgm:t>
    </dgm:pt>
    <dgm:pt modelId="{0661FF4F-3554-4CB6-9661-9C9C16BF0B8A}">
      <dgm:prSet custT="1"/>
      <dgm:spPr/>
      <dgm:t>
        <a:bodyPr/>
        <a:lstStyle/>
        <a:p>
          <a:pPr rtl="0"/>
          <a:r>
            <a:rPr lang="zh-TW" altLang="en-US" sz="2000" dirty="0" smtClean="0">
              <a:latin typeface="標楷體" pitchFamily="65" charset="-120"/>
              <a:ea typeface="標楷體" pitchFamily="65" charset="-120"/>
            </a:rPr>
            <a:t>省思展望</a:t>
          </a:r>
          <a:endParaRPr lang="zh-TW" altLang="en-US" sz="2000" dirty="0">
            <a:latin typeface="標楷體" pitchFamily="65" charset="-120"/>
            <a:ea typeface="標楷體" pitchFamily="65" charset="-120"/>
          </a:endParaRPr>
        </a:p>
      </dgm:t>
    </dgm:pt>
    <dgm:pt modelId="{11971249-FD11-4F74-9ACB-B7F8AA33FF79}" type="parTrans" cxnId="{0B8EBDD8-C3D4-4C1B-BA7C-BEA18CDEA369}">
      <dgm:prSet/>
      <dgm:spPr/>
      <dgm:t>
        <a:bodyPr/>
        <a:lstStyle/>
        <a:p>
          <a:endParaRPr lang="zh-TW" altLang="en-US" sz="2000"/>
        </a:p>
      </dgm:t>
    </dgm:pt>
    <dgm:pt modelId="{A8C48EE8-805F-4F65-B327-D6F32A0AB645}" type="sibTrans" cxnId="{0B8EBDD8-C3D4-4C1B-BA7C-BEA18CDEA369}">
      <dgm:prSet/>
      <dgm:spPr/>
      <dgm:t>
        <a:bodyPr/>
        <a:lstStyle/>
        <a:p>
          <a:endParaRPr lang="zh-TW" altLang="en-US" sz="2000"/>
        </a:p>
      </dgm:t>
    </dgm:pt>
    <dgm:pt modelId="{CCFB04C3-4963-4AB1-A77B-FF1B951B9B3F}">
      <dgm:prSet custT="1"/>
      <dgm:spPr/>
      <dgm:t>
        <a:bodyPr/>
        <a:lstStyle/>
        <a:p>
          <a:pPr rtl="0"/>
          <a:r>
            <a:rPr lang="zh-TW" altLang="en-US" sz="2000" dirty="0" smtClean="0">
              <a:latin typeface="標楷體" pitchFamily="65" charset="-120"/>
              <a:ea typeface="標楷體" pitchFamily="65" charset="-120"/>
            </a:rPr>
            <a:t>工作小組</a:t>
          </a:r>
          <a:endParaRPr lang="zh-TW" altLang="en-US" sz="2000" dirty="0">
            <a:latin typeface="標楷體" pitchFamily="65" charset="-120"/>
            <a:ea typeface="標楷體" pitchFamily="65" charset="-120"/>
          </a:endParaRPr>
        </a:p>
      </dgm:t>
    </dgm:pt>
    <dgm:pt modelId="{6ADBD76D-EE47-45C5-BFFE-616501BF0F25}" type="parTrans" cxnId="{5D3C2E4B-CF98-47D4-A1DE-D0F4B834E6CF}">
      <dgm:prSet/>
      <dgm:spPr/>
      <dgm:t>
        <a:bodyPr/>
        <a:lstStyle/>
        <a:p>
          <a:endParaRPr lang="zh-TW" altLang="en-US"/>
        </a:p>
      </dgm:t>
    </dgm:pt>
    <dgm:pt modelId="{699F462B-53AD-4198-82BA-F7A2A89D1EDE}" type="sibTrans" cxnId="{5D3C2E4B-CF98-47D4-A1DE-D0F4B834E6CF}">
      <dgm:prSet/>
      <dgm:spPr/>
      <dgm:t>
        <a:bodyPr/>
        <a:lstStyle/>
        <a:p>
          <a:endParaRPr lang="zh-TW" altLang="en-US"/>
        </a:p>
      </dgm:t>
    </dgm:pt>
    <dgm:pt modelId="{80FEB365-1309-4664-8F84-DD9F6B7E35F9}" type="pres">
      <dgm:prSet presAssocID="{E706D72E-233B-49FC-B8B9-85AACD3456C2}" presName="Name0" presStyleCnt="0">
        <dgm:presLayoutVars>
          <dgm:dir/>
          <dgm:resizeHandles val="exact"/>
        </dgm:presLayoutVars>
      </dgm:prSet>
      <dgm:spPr/>
      <dgm:t>
        <a:bodyPr/>
        <a:lstStyle/>
        <a:p>
          <a:endParaRPr lang="zh-TW" altLang="en-US"/>
        </a:p>
      </dgm:t>
    </dgm:pt>
    <dgm:pt modelId="{F3956B5B-4E4A-44A3-8ED0-B348DBD8DFF3}" type="pres">
      <dgm:prSet presAssocID="{7584F644-BC35-4134-B273-1971DA8C49B2}" presName="Name5" presStyleLbl="vennNode1" presStyleIdx="0" presStyleCnt="9">
        <dgm:presLayoutVars>
          <dgm:bulletEnabled val="1"/>
        </dgm:presLayoutVars>
      </dgm:prSet>
      <dgm:spPr/>
      <dgm:t>
        <a:bodyPr/>
        <a:lstStyle/>
        <a:p>
          <a:endParaRPr lang="zh-TW" altLang="en-US"/>
        </a:p>
      </dgm:t>
    </dgm:pt>
    <dgm:pt modelId="{CD478A70-5DBF-47A0-9F1C-1CE51A34DF5D}" type="pres">
      <dgm:prSet presAssocID="{0A84ECCC-4141-4AA9-82D1-527FB0F85873}" presName="space" presStyleCnt="0"/>
      <dgm:spPr/>
    </dgm:pt>
    <dgm:pt modelId="{CE67F75D-E1CC-470B-B4D0-F7259F5747DC}" type="pres">
      <dgm:prSet presAssocID="{E795DE22-0F22-4607-AA08-67F453A9A667}" presName="Name5" presStyleLbl="vennNode1" presStyleIdx="1" presStyleCnt="9">
        <dgm:presLayoutVars>
          <dgm:bulletEnabled val="1"/>
        </dgm:presLayoutVars>
      </dgm:prSet>
      <dgm:spPr/>
      <dgm:t>
        <a:bodyPr/>
        <a:lstStyle/>
        <a:p>
          <a:endParaRPr lang="zh-TW" altLang="en-US"/>
        </a:p>
      </dgm:t>
    </dgm:pt>
    <dgm:pt modelId="{D639D0A1-521E-4C18-BDD1-7EE20AA4B22B}" type="pres">
      <dgm:prSet presAssocID="{4BA33218-BAAB-4B29-AAE6-13BC8B51B74D}" presName="space" presStyleCnt="0"/>
      <dgm:spPr/>
    </dgm:pt>
    <dgm:pt modelId="{A5401799-37A0-4961-9672-175E7ACFA42E}" type="pres">
      <dgm:prSet presAssocID="{CCFB04C3-4963-4AB1-A77B-FF1B951B9B3F}" presName="Name5" presStyleLbl="vennNode1" presStyleIdx="2" presStyleCnt="9">
        <dgm:presLayoutVars>
          <dgm:bulletEnabled val="1"/>
        </dgm:presLayoutVars>
      </dgm:prSet>
      <dgm:spPr/>
      <dgm:t>
        <a:bodyPr/>
        <a:lstStyle/>
        <a:p>
          <a:endParaRPr lang="zh-TW" altLang="en-US"/>
        </a:p>
      </dgm:t>
    </dgm:pt>
    <dgm:pt modelId="{BE212EA5-B1F4-453A-8F71-6E83E357BA7C}" type="pres">
      <dgm:prSet presAssocID="{699F462B-53AD-4198-82BA-F7A2A89D1EDE}" presName="space" presStyleCnt="0"/>
      <dgm:spPr/>
    </dgm:pt>
    <dgm:pt modelId="{65E480BA-CF2A-4238-9AC6-CB87EA42006F}" type="pres">
      <dgm:prSet presAssocID="{E201C0B1-BA50-49D0-A692-FABB264AA0A6}" presName="Name5" presStyleLbl="vennNode1" presStyleIdx="3" presStyleCnt="9">
        <dgm:presLayoutVars>
          <dgm:bulletEnabled val="1"/>
        </dgm:presLayoutVars>
      </dgm:prSet>
      <dgm:spPr/>
      <dgm:t>
        <a:bodyPr/>
        <a:lstStyle/>
        <a:p>
          <a:endParaRPr lang="zh-TW" altLang="en-US"/>
        </a:p>
      </dgm:t>
    </dgm:pt>
    <dgm:pt modelId="{01175019-613B-40C1-822F-FEDC4AA3EF5A}" type="pres">
      <dgm:prSet presAssocID="{B5DE660D-AB56-478F-9B6B-52A462588F68}" presName="space" presStyleCnt="0"/>
      <dgm:spPr/>
    </dgm:pt>
    <dgm:pt modelId="{870DFD40-C1BB-450F-8FA9-2D91F969836F}" type="pres">
      <dgm:prSet presAssocID="{052D5EC3-90BE-409B-8F66-01748DC67F9A}" presName="Name5" presStyleLbl="vennNode1" presStyleIdx="4" presStyleCnt="9">
        <dgm:presLayoutVars>
          <dgm:bulletEnabled val="1"/>
        </dgm:presLayoutVars>
      </dgm:prSet>
      <dgm:spPr/>
      <dgm:t>
        <a:bodyPr/>
        <a:lstStyle/>
        <a:p>
          <a:endParaRPr lang="zh-TW" altLang="en-US"/>
        </a:p>
      </dgm:t>
    </dgm:pt>
    <dgm:pt modelId="{80C62A25-869D-420E-9821-B404587BEA59}" type="pres">
      <dgm:prSet presAssocID="{183A72E5-5E97-4CBD-A639-09BB8472FB4D}" presName="space" presStyleCnt="0"/>
      <dgm:spPr/>
    </dgm:pt>
    <dgm:pt modelId="{597C4BF4-8444-4C2D-82D1-19D9F4AF4D48}" type="pres">
      <dgm:prSet presAssocID="{83D0119F-6D15-455D-8B54-5E1E95990271}" presName="Name5" presStyleLbl="vennNode1" presStyleIdx="5" presStyleCnt="9">
        <dgm:presLayoutVars>
          <dgm:bulletEnabled val="1"/>
        </dgm:presLayoutVars>
      </dgm:prSet>
      <dgm:spPr/>
      <dgm:t>
        <a:bodyPr/>
        <a:lstStyle/>
        <a:p>
          <a:endParaRPr lang="zh-TW" altLang="en-US"/>
        </a:p>
      </dgm:t>
    </dgm:pt>
    <dgm:pt modelId="{5A28CA64-EF57-458B-AEF3-C65B11C1E40C}" type="pres">
      <dgm:prSet presAssocID="{EA395CB4-6945-47F5-9EF9-2A4150AA1CED}" presName="space" presStyleCnt="0"/>
      <dgm:spPr/>
    </dgm:pt>
    <dgm:pt modelId="{AFCE576F-4711-46D3-B35A-2D4FC2590F38}" type="pres">
      <dgm:prSet presAssocID="{64ED8938-F27B-43D0-8055-A4FF9157D42F}" presName="Name5" presStyleLbl="vennNode1" presStyleIdx="6" presStyleCnt="9">
        <dgm:presLayoutVars>
          <dgm:bulletEnabled val="1"/>
        </dgm:presLayoutVars>
      </dgm:prSet>
      <dgm:spPr/>
      <dgm:t>
        <a:bodyPr/>
        <a:lstStyle/>
        <a:p>
          <a:endParaRPr lang="zh-TW" altLang="en-US"/>
        </a:p>
      </dgm:t>
    </dgm:pt>
    <dgm:pt modelId="{6C70BE25-4498-433D-B60A-C17036FE9122}" type="pres">
      <dgm:prSet presAssocID="{A9689FB9-D2E8-41E5-9E59-6E2A949FC357}" presName="space" presStyleCnt="0"/>
      <dgm:spPr/>
    </dgm:pt>
    <dgm:pt modelId="{78CB68E8-757A-4747-9E9C-3DEB38D8548A}" type="pres">
      <dgm:prSet presAssocID="{4CD689AB-57A9-4D7C-A1F5-AF697EA99987}" presName="Name5" presStyleLbl="vennNode1" presStyleIdx="7" presStyleCnt="9">
        <dgm:presLayoutVars>
          <dgm:bulletEnabled val="1"/>
        </dgm:presLayoutVars>
      </dgm:prSet>
      <dgm:spPr/>
      <dgm:t>
        <a:bodyPr/>
        <a:lstStyle/>
        <a:p>
          <a:endParaRPr lang="zh-TW" altLang="en-US"/>
        </a:p>
      </dgm:t>
    </dgm:pt>
    <dgm:pt modelId="{72B6081B-C809-4BB9-BB55-29511D82F3D0}" type="pres">
      <dgm:prSet presAssocID="{A24B4C62-1B35-4138-80F9-7F82871D9718}" presName="space" presStyleCnt="0"/>
      <dgm:spPr/>
    </dgm:pt>
    <dgm:pt modelId="{576341CA-DEF3-475C-AA8C-41E04A138B84}" type="pres">
      <dgm:prSet presAssocID="{0661FF4F-3554-4CB6-9661-9C9C16BF0B8A}" presName="Name5" presStyleLbl="vennNode1" presStyleIdx="8" presStyleCnt="9">
        <dgm:presLayoutVars>
          <dgm:bulletEnabled val="1"/>
        </dgm:presLayoutVars>
      </dgm:prSet>
      <dgm:spPr/>
      <dgm:t>
        <a:bodyPr/>
        <a:lstStyle/>
        <a:p>
          <a:endParaRPr lang="zh-TW" altLang="en-US"/>
        </a:p>
      </dgm:t>
    </dgm:pt>
  </dgm:ptLst>
  <dgm:cxnLst>
    <dgm:cxn modelId="{0B8EBDD8-C3D4-4C1B-BA7C-BEA18CDEA369}" srcId="{E706D72E-233B-49FC-B8B9-85AACD3456C2}" destId="{0661FF4F-3554-4CB6-9661-9C9C16BF0B8A}" srcOrd="8" destOrd="0" parTransId="{11971249-FD11-4F74-9ACB-B7F8AA33FF79}" sibTransId="{A8C48EE8-805F-4F65-B327-D6F32A0AB645}"/>
    <dgm:cxn modelId="{A78E3288-5E19-4D54-B538-49AE977E66CA}" type="presOf" srcId="{CCFB04C3-4963-4AB1-A77B-FF1B951B9B3F}" destId="{A5401799-37A0-4961-9672-175E7ACFA42E}" srcOrd="0" destOrd="0" presId="urn:microsoft.com/office/officeart/2005/8/layout/venn3"/>
    <dgm:cxn modelId="{0383F2B4-DAF1-49A3-B038-498DCCA0D008}" type="presOf" srcId="{0661FF4F-3554-4CB6-9661-9C9C16BF0B8A}" destId="{576341CA-DEF3-475C-AA8C-41E04A138B84}" srcOrd="0" destOrd="0" presId="urn:microsoft.com/office/officeart/2005/8/layout/venn3"/>
    <dgm:cxn modelId="{7F03BE4E-EE71-4294-A8C6-3057F3E49C90}" srcId="{E706D72E-233B-49FC-B8B9-85AACD3456C2}" destId="{4CD689AB-57A9-4D7C-A1F5-AF697EA99987}" srcOrd="7" destOrd="0" parTransId="{6B608227-9B71-4DBC-A43C-CB5E86714758}" sibTransId="{A24B4C62-1B35-4138-80F9-7F82871D9718}"/>
    <dgm:cxn modelId="{0E328419-35A1-4C49-97AF-9C88C05EA92F}" type="presOf" srcId="{7584F644-BC35-4134-B273-1971DA8C49B2}" destId="{F3956B5B-4E4A-44A3-8ED0-B348DBD8DFF3}" srcOrd="0" destOrd="0" presId="urn:microsoft.com/office/officeart/2005/8/layout/venn3"/>
    <dgm:cxn modelId="{66B12077-27DE-45ED-ACA7-4E3206109B90}" type="presOf" srcId="{4CD689AB-57A9-4D7C-A1F5-AF697EA99987}" destId="{78CB68E8-757A-4747-9E9C-3DEB38D8548A}" srcOrd="0" destOrd="0" presId="urn:microsoft.com/office/officeart/2005/8/layout/venn3"/>
    <dgm:cxn modelId="{AB1B1BFA-F680-4F8B-A0F1-6BA949D1A5EC}" srcId="{E706D72E-233B-49FC-B8B9-85AACD3456C2}" destId="{64ED8938-F27B-43D0-8055-A4FF9157D42F}" srcOrd="6" destOrd="0" parTransId="{A86749C3-0758-40EF-BF67-59E205E22540}" sibTransId="{A9689FB9-D2E8-41E5-9E59-6E2A949FC357}"/>
    <dgm:cxn modelId="{97254187-B1B7-466D-9ED8-E1F22A10DE12}" srcId="{E706D72E-233B-49FC-B8B9-85AACD3456C2}" destId="{052D5EC3-90BE-409B-8F66-01748DC67F9A}" srcOrd="4" destOrd="0" parTransId="{077A9BCA-0776-4288-BFA7-01ED17FF77C1}" sibTransId="{183A72E5-5E97-4CBD-A639-09BB8472FB4D}"/>
    <dgm:cxn modelId="{8DA16A4C-0306-42E4-84B2-05B78356F441}" srcId="{E706D72E-233B-49FC-B8B9-85AACD3456C2}" destId="{83D0119F-6D15-455D-8B54-5E1E95990271}" srcOrd="5" destOrd="0" parTransId="{3DCF81CF-FE4E-469C-8755-417596FB2166}" sibTransId="{EA395CB4-6945-47F5-9EF9-2A4150AA1CED}"/>
    <dgm:cxn modelId="{83D6F780-D378-4FA2-B3A0-A8BEB9FD8C86}" type="presOf" srcId="{E201C0B1-BA50-49D0-A692-FABB264AA0A6}" destId="{65E480BA-CF2A-4238-9AC6-CB87EA42006F}" srcOrd="0" destOrd="0" presId="urn:microsoft.com/office/officeart/2005/8/layout/venn3"/>
    <dgm:cxn modelId="{61A2D0C3-DE33-4A4B-AC4F-65FC4691AE53}" type="presOf" srcId="{052D5EC3-90BE-409B-8F66-01748DC67F9A}" destId="{870DFD40-C1BB-450F-8FA9-2D91F969836F}" srcOrd="0" destOrd="0" presId="urn:microsoft.com/office/officeart/2005/8/layout/venn3"/>
    <dgm:cxn modelId="{E1981EE7-CF4B-461C-A8FC-C49A9BD6F283}" srcId="{E706D72E-233B-49FC-B8B9-85AACD3456C2}" destId="{7584F644-BC35-4134-B273-1971DA8C49B2}" srcOrd="0" destOrd="0" parTransId="{53909C58-A8F4-4B7C-9A15-39CD43DB30A1}" sibTransId="{0A84ECCC-4141-4AA9-82D1-527FB0F85873}"/>
    <dgm:cxn modelId="{DE0C4BB3-2E83-45E6-9A95-A8213FD87375}" srcId="{E706D72E-233B-49FC-B8B9-85AACD3456C2}" destId="{E795DE22-0F22-4607-AA08-67F453A9A667}" srcOrd="1" destOrd="0" parTransId="{B2A982E2-7C3B-4CC4-9ED7-144D86F07A6A}" sibTransId="{4BA33218-BAAB-4B29-AAE6-13BC8B51B74D}"/>
    <dgm:cxn modelId="{DA707174-5189-4B78-8003-C483B12203C6}" type="presOf" srcId="{E795DE22-0F22-4607-AA08-67F453A9A667}" destId="{CE67F75D-E1CC-470B-B4D0-F7259F5747DC}" srcOrd="0" destOrd="0" presId="urn:microsoft.com/office/officeart/2005/8/layout/venn3"/>
    <dgm:cxn modelId="{52F5CAF0-E897-4048-8A98-C1A6C44D0733}" type="presOf" srcId="{64ED8938-F27B-43D0-8055-A4FF9157D42F}" destId="{AFCE576F-4711-46D3-B35A-2D4FC2590F38}" srcOrd="0" destOrd="0" presId="urn:microsoft.com/office/officeart/2005/8/layout/venn3"/>
    <dgm:cxn modelId="{5D3C2E4B-CF98-47D4-A1DE-D0F4B834E6CF}" srcId="{E706D72E-233B-49FC-B8B9-85AACD3456C2}" destId="{CCFB04C3-4963-4AB1-A77B-FF1B951B9B3F}" srcOrd="2" destOrd="0" parTransId="{6ADBD76D-EE47-45C5-BFFE-616501BF0F25}" sibTransId="{699F462B-53AD-4198-82BA-F7A2A89D1EDE}"/>
    <dgm:cxn modelId="{9942C29A-5DC7-4C3C-970E-067C1BBBFC1D}" type="presOf" srcId="{83D0119F-6D15-455D-8B54-5E1E95990271}" destId="{597C4BF4-8444-4C2D-82D1-19D9F4AF4D48}" srcOrd="0" destOrd="0" presId="urn:microsoft.com/office/officeart/2005/8/layout/venn3"/>
    <dgm:cxn modelId="{D4133459-4EAD-416C-9A92-69CF0242DA12}" srcId="{E706D72E-233B-49FC-B8B9-85AACD3456C2}" destId="{E201C0B1-BA50-49D0-A692-FABB264AA0A6}" srcOrd="3" destOrd="0" parTransId="{74C424DC-FDA5-4301-B1F8-35494D705AA5}" sibTransId="{B5DE660D-AB56-478F-9B6B-52A462588F68}"/>
    <dgm:cxn modelId="{ECE0C01C-7543-4A61-99AF-81D8437320AD}" type="presOf" srcId="{E706D72E-233B-49FC-B8B9-85AACD3456C2}" destId="{80FEB365-1309-4664-8F84-DD9F6B7E35F9}" srcOrd="0" destOrd="0" presId="urn:microsoft.com/office/officeart/2005/8/layout/venn3"/>
    <dgm:cxn modelId="{1159AA6D-6C26-478F-A851-0DF4FD8876F1}" type="presParOf" srcId="{80FEB365-1309-4664-8F84-DD9F6B7E35F9}" destId="{F3956B5B-4E4A-44A3-8ED0-B348DBD8DFF3}" srcOrd="0" destOrd="0" presId="urn:microsoft.com/office/officeart/2005/8/layout/venn3"/>
    <dgm:cxn modelId="{42DADEE5-2051-4A82-8929-C347306FF6D0}" type="presParOf" srcId="{80FEB365-1309-4664-8F84-DD9F6B7E35F9}" destId="{CD478A70-5DBF-47A0-9F1C-1CE51A34DF5D}" srcOrd="1" destOrd="0" presId="urn:microsoft.com/office/officeart/2005/8/layout/venn3"/>
    <dgm:cxn modelId="{2A8E0E31-7ADF-4141-AAB8-F437E42C9F7C}" type="presParOf" srcId="{80FEB365-1309-4664-8F84-DD9F6B7E35F9}" destId="{CE67F75D-E1CC-470B-B4D0-F7259F5747DC}" srcOrd="2" destOrd="0" presId="urn:microsoft.com/office/officeart/2005/8/layout/venn3"/>
    <dgm:cxn modelId="{58561BAC-62A8-43F6-8C71-0ED66A023724}" type="presParOf" srcId="{80FEB365-1309-4664-8F84-DD9F6B7E35F9}" destId="{D639D0A1-521E-4C18-BDD1-7EE20AA4B22B}" srcOrd="3" destOrd="0" presId="urn:microsoft.com/office/officeart/2005/8/layout/venn3"/>
    <dgm:cxn modelId="{B2FA9315-AE23-4945-927C-6422D927098F}" type="presParOf" srcId="{80FEB365-1309-4664-8F84-DD9F6B7E35F9}" destId="{A5401799-37A0-4961-9672-175E7ACFA42E}" srcOrd="4" destOrd="0" presId="urn:microsoft.com/office/officeart/2005/8/layout/venn3"/>
    <dgm:cxn modelId="{2B32858C-5F66-4D5F-B41A-2AD9256DB7E8}" type="presParOf" srcId="{80FEB365-1309-4664-8F84-DD9F6B7E35F9}" destId="{BE212EA5-B1F4-453A-8F71-6E83E357BA7C}" srcOrd="5" destOrd="0" presId="urn:microsoft.com/office/officeart/2005/8/layout/venn3"/>
    <dgm:cxn modelId="{035976AC-579F-4125-9890-B0CA764C5311}" type="presParOf" srcId="{80FEB365-1309-4664-8F84-DD9F6B7E35F9}" destId="{65E480BA-CF2A-4238-9AC6-CB87EA42006F}" srcOrd="6" destOrd="0" presId="urn:microsoft.com/office/officeart/2005/8/layout/venn3"/>
    <dgm:cxn modelId="{CA3C3BE1-7986-43A4-8487-1565AD1FF409}" type="presParOf" srcId="{80FEB365-1309-4664-8F84-DD9F6B7E35F9}" destId="{01175019-613B-40C1-822F-FEDC4AA3EF5A}" srcOrd="7" destOrd="0" presId="urn:microsoft.com/office/officeart/2005/8/layout/venn3"/>
    <dgm:cxn modelId="{AED06638-A31E-4E24-8247-D44431B26EDF}" type="presParOf" srcId="{80FEB365-1309-4664-8F84-DD9F6B7E35F9}" destId="{870DFD40-C1BB-450F-8FA9-2D91F969836F}" srcOrd="8" destOrd="0" presId="urn:microsoft.com/office/officeart/2005/8/layout/venn3"/>
    <dgm:cxn modelId="{60E12990-9AB6-4EFB-BB0F-5CD1AB587F13}" type="presParOf" srcId="{80FEB365-1309-4664-8F84-DD9F6B7E35F9}" destId="{80C62A25-869D-420E-9821-B404587BEA59}" srcOrd="9" destOrd="0" presId="urn:microsoft.com/office/officeart/2005/8/layout/venn3"/>
    <dgm:cxn modelId="{778077FB-45C4-460C-8828-76AEA83B6EB5}" type="presParOf" srcId="{80FEB365-1309-4664-8F84-DD9F6B7E35F9}" destId="{597C4BF4-8444-4C2D-82D1-19D9F4AF4D48}" srcOrd="10" destOrd="0" presId="urn:microsoft.com/office/officeart/2005/8/layout/venn3"/>
    <dgm:cxn modelId="{2D26E905-650D-4C7D-87B3-35B485AAA6E8}" type="presParOf" srcId="{80FEB365-1309-4664-8F84-DD9F6B7E35F9}" destId="{5A28CA64-EF57-458B-AEF3-C65B11C1E40C}" srcOrd="11" destOrd="0" presId="urn:microsoft.com/office/officeart/2005/8/layout/venn3"/>
    <dgm:cxn modelId="{A589630A-D37E-4D37-8070-423507553158}" type="presParOf" srcId="{80FEB365-1309-4664-8F84-DD9F6B7E35F9}" destId="{AFCE576F-4711-46D3-B35A-2D4FC2590F38}" srcOrd="12" destOrd="0" presId="urn:microsoft.com/office/officeart/2005/8/layout/venn3"/>
    <dgm:cxn modelId="{391C9047-BAEF-4F1D-A243-647DA865E8FD}" type="presParOf" srcId="{80FEB365-1309-4664-8F84-DD9F6B7E35F9}" destId="{6C70BE25-4498-433D-B60A-C17036FE9122}" srcOrd="13" destOrd="0" presId="urn:microsoft.com/office/officeart/2005/8/layout/venn3"/>
    <dgm:cxn modelId="{B3941C18-5A66-4B9A-AAF6-93665DE75D07}" type="presParOf" srcId="{80FEB365-1309-4664-8F84-DD9F6B7E35F9}" destId="{78CB68E8-757A-4747-9E9C-3DEB38D8548A}" srcOrd="14" destOrd="0" presId="urn:microsoft.com/office/officeart/2005/8/layout/venn3"/>
    <dgm:cxn modelId="{1D1E19F6-6705-4284-83DC-903743559B7A}" type="presParOf" srcId="{80FEB365-1309-4664-8F84-DD9F6B7E35F9}" destId="{72B6081B-C809-4BB9-BB55-29511D82F3D0}" srcOrd="15" destOrd="0" presId="urn:microsoft.com/office/officeart/2005/8/layout/venn3"/>
    <dgm:cxn modelId="{E4257A9C-632F-4495-85DB-74D14CFED48B}" type="presParOf" srcId="{80FEB365-1309-4664-8F84-DD9F6B7E35F9}" destId="{576341CA-DEF3-475C-AA8C-41E04A138B84}" srcOrd="16" destOrd="0" presId="urn:microsoft.com/office/officeart/2005/8/layout/venn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E706D72E-233B-49FC-B8B9-85AACD3456C2}" type="doc">
      <dgm:prSet loTypeId="urn:microsoft.com/office/officeart/2005/8/layout/venn3" loCatId="relationship" qsTypeId="urn:microsoft.com/office/officeart/2005/8/quickstyle/simple4" qsCatId="simple" csTypeId="urn:microsoft.com/office/officeart/2005/8/colors/accent1_2" csCatId="accent1" phldr="1"/>
      <dgm:spPr/>
      <dgm:t>
        <a:bodyPr/>
        <a:lstStyle/>
        <a:p>
          <a:endParaRPr lang="zh-TW" altLang="en-US"/>
        </a:p>
      </dgm:t>
    </dgm:pt>
    <dgm:pt modelId="{7584F644-BC35-4134-B273-1971DA8C49B2}">
      <dgm:prSet custT="1"/>
      <dgm:spPr>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dgm:spPr>
      <dgm:t>
        <a:bodyPr/>
        <a:lstStyle/>
        <a:p>
          <a:pPr rtl="0"/>
          <a:r>
            <a:rPr lang="zh-TW" altLang="en-US" sz="2000" b="0" dirty="0" smtClean="0">
              <a:latin typeface="標楷體" pitchFamily="65" charset="-120"/>
              <a:ea typeface="標楷體" pitchFamily="65" charset="-120"/>
            </a:rPr>
            <a:t>學校簡介</a:t>
          </a:r>
          <a:endParaRPr lang="zh-TW" altLang="en-US" sz="2000" b="0" dirty="0">
            <a:latin typeface="標楷體" pitchFamily="65" charset="-120"/>
            <a:ea typeface="標楷體" pitchFamily="65" charset="-120"/>
          </a:endParaRPr>
        </a:p>
      </dgm:t>
    </dgm:pt>
    <dgm:pt modelId="{53909C58-A8F4-4B7C-9A15-39CD43DB30A1}" type="parTrans" cxnId="{E1981EE7-CF4B-461C-A8FC-C49A9BD6F283}">
      <dgm:prSet/>
      <dgm:spPr/>
      <dgm:t>
        <a:bodyPr/>
        <a:lstStyle/>
        <a:p>
          <a:endParaRPr lang="zh-TW" altLang="en-US" sz="2000"/>
        </a:p>
      </dgm:t>
    </dgm:pt>
    <dgm:pt modelId="{0A84ECCC-4141-4AA9-82D1-527FB0F85873}" type="sibTrans" cxnId="{E1981EE7-CF4B-461C-A8FC-C49A9BD6F283}">
      <dgm:prSet/>
      <dgm:spPr/>
      <dgm:t>
        <a:bodyPr/>
        <a:lstStyle/>
        <a:p>
          <a:endParaRPr lang="zh-TW" altLang="en-US" sz="2000"/>
        </a:p>
      </dgm:t>
    </dgm:pt>
    <dgm:pt modelId="{E795DE22-0F22-4607-AA08-67F453A9A667}">
      <dgm:prSet custT="1"/>
      <dgm:spPr/>
      <dgm:t>
        <a:bodyPr/>
        <a:lstStyle/>
        <a:p>
          <a:pPr rtl="0"/>
          <a:r>
            <a:rPr lang="zh-TW" altLang="en-US" sz="2000" b="0" dirty="0" smtClean="0">
              <a:latin typeface="標楷體" pitchFamily="65" charset="-120"/>
              <a:ea typeface="標楷體" pitchFamily="65" charset="-120"/>
            </a:rPr>
            <a:t>背景分析</a:t>
          </a:r>
          <a:endParaRPr lang="zh-TW" altLang="en-US" sz="2000" dirty="0">
            <a:latin typeface="標楷體" pitchFamily="65" charset="-120"/>
            <a:ea typeface="標楷體" pitchFamily="65" charset="-120"/>
          </a:endParaRPr>
        </a:p>
      </dgm:t>
    </dgm:pt>
    <dgm:pt modelId="{B2A982E2-7C3B-4CC4-9ED7-144D86F07A6A}" type="parTrans" cxnId="{DE0C4BB3-2E83-45E6-9A95-A8213FD87375}">
      <dgm:prSet/>
      <dgm:spPr/>
      <dgm:t>
        <a:bodyPr/>
        <a:lstStyle/>
        <a:p>
          <a:endParaRPr lang="zh-TW" altLang="en-US" sz="2000"/>
        </a:p>
      </dgm:t>
    </dgm:pt>
    <dgm:pt modelId="{4BA33218-BAAB-4B29-AAE6-13BC8B51B74D}" type="sibTrans" cxnId="{DE0C4BB3-2E83-45E6-9A95-A8213FD87375}">
      <dgm:prSet/>
      <dgm:spPr/>
      <dgm:t>
        <a:bodyPr/>
        <a:lstStyle/>
        <a:p>
          <a:endParaRPr lang="zh-TW" altLang="en-US" sz="2000"/>
        </a:p>
      </dgm:t>
    </dgm:pt>
    <dgm:pt modelId="{E201C0B1-BA50-49D0-A692-FABB264AA0A6}">
      <dgm:prSet custT="1"/>
      <dgm:spPr/>
      <dgm:t>
        <a:bodyPr/>
        <a:lstStyle/>
        <a:p>
          <a:pPr rtl="0"/>
          <a:r>
            <a:rPr lang="zh-TW" altLang="en-US" sz="2000" dirty="0" smtClean="0">
              <a:latin typeface="標楷體" pitchFamily="65" charset="-120"/>
              <a:ea typeface="標楷體" pitchFamily="65" charset="-120"/>
            </a:rPr>
            <a:t>課程教學</a:t>
          </a:r>
          <a:endParaRPr lang="zh-TW" altLang="en-US" sz="2000" dirty="0">
            <a:latin typeface="標楷體" pitchFamily="65" charset="-120"/>
            <a:ea typeface="標楷體" pitchFamily="65" charset="-120"/>
          </a:endParaRPr>
        </a:p>
      </dgm:t>
    </dgm:pt>
    <dgm:pt modelId="{74C424DC-FDA5-4301-B1F8-35494D705AA5}" type="parTrans" cxnId="{D4133459-4EAD-416C-9A92-69CF0242DA12}">
      <dgm:prSet/>
      <dgm:spPr/>
      <dgm:t>
        <a:bodyPr/>
        <a:lstStyle/>
        <a:p>
          <a:endParaRPr lang="zh-TW" altLang="en-US" sz="2000"/>
        </a:p>
      </dgm:t>
    </dgm:pt>
    <dgm:pt modelId="{B5DE660D-AB56-478F-9B6B-52A462588F68}" type="sibTrans" cxnId="{D4133459-4EAD-416C-9A92-69CF0242DA12}">
      <dgm:prSet/>
      <dgm:spPr/>
      <dgm:t>
        <a:bodyPr/>
        <a:lstStyle/>
        <a:p>
          <a:endParaRPr lang="zh-TW" altLang="en-US" sz="2000"/>
        </a:p>
      </dgm:t>
    </dgm:pt>
    <dgm:pt modelId="{052D5EC3-90BE-409B-8F66-01748DC67F9A}">
      <dgm:prSet custT="1"/>
      <dgm:spPr/>
      <dgm:t>
        <a:bodyPr/>
        <a:lstStyle/>
        <a:p>
          <a:pPr rtl="0"/>
          <a:r>
            <a:rPr lang="zh-TW" altLang="en-US" sz="2000" dirty="0" smtClean="0">
              <a:latin typeface="標楷體" pitchFamily="65" charset="-120"/>
              <a:ea typeface="標楷體" pitchFamily="65" charset="-120"/>
            </a:rPr>
            <a:t>情境營造</a:t>
          </a:r>
          <a:endParaRPr lang="zh-TW" altLang="en-US" sz="2000" dirty="0">
            <a:latin typeface="標楷體" pitchFamily="65" charset="-120"/>
            <a:ea typeface="標楷體" pitchFamily="65" charset="-120"/>
          </a:endParaRPr>
        </a:p>
      </dgm:t>
    </dgm:pt>
    <dgm:pt modelId="{077A9BCA-0776-4288-BFA7-01ED17FF77C1}" type="parTrans" cxnId="{97254187-B1B7-466D-9ED8-E1F22A10DE12}">
      <dgm:prSet/>
      <dgm:spPr/>
      <dgm:t>
        <a:bodyPr/>
        <a:lstStyle/>
        <a:p>
          <a:endParaRPr lang="zh-TW" altLang="en-US" sz="2000"/>
        </a:p>
      </dgm:t>
    </dgm:pt>
    <dgm:pt modelId="{183A72E5-5E97-4CBD-A639-09BB8472FB4D}" type="sibTrans" cxnId="{97254187-B1B7-466D-9ED8-E1F22A10DE12}">
      <dgm:prSet/>
      <dgm:spPr/>
      <dgm:t>
        <a:bodyPr/>
        <a:lstStyle/>
        <a:p>
          <a:endParaRPr lang="zh-TW" altLang="en-US" sz="2000"/>
        </a:p>
      </dgm:t>
    </dgm:pt>
    <dgm:pt modelId="{83D0119F-6D15-455D-8B54-5E1E95990271}">
      <dgm:prSet custT="1">
        <dgm:style>
          <a:lnRef idx="3">
            <a:schemeClr val="lt1"/>
          </a:lnRef>
          <a:fillRef idx="1">
            <a:schemeClr val="accent6"/>
          </a:fillRef>
          <a:effectRef idx="1">
            <a:schemeClr val="accent6"/>
          </a:effectRef>
          <a:fontRef idx="minor">
            <a:schemeClr val="lt1"/>
          </a:fontRef>
        </dgm:style>
      </dgm:prSet>
      <dgm:spPr/>
      <dgm:t>
        <a:bodyPr/>
        <a:lstStyle/>
        <a:p>
          <a:pPr rtl="0"/>
          <a:r>
            <a:rPr lang="zh-TW" altLang="en-US" sz="2400" dirty="0" smtClean="0">
              <a:solidFill>
                <a:schemeClr val="tx1"/>
              </a:solidFill>
              <a:latin typeface="標楷體" pitchFamily="65" charset="-120"/>
              <a:ea typeface="標楷體" pitchFamily="65" charset="-120"/>
            </a:rPr>
            <a:t>活動規劃</a:t>
          </a:r>
          <a:endParaRPr lang="zh-TW" altLang="en-US" sz="2400" dirty="0">
            <a:solidFill>
              <a:schemeClr val="tx1"/>
            </a:solidFill>
            <a:latin typeface="標楷體" pitchFamily="65" charset="-120"/>
            <a:ea typeface="標楷體" pitchFamily="65" charset="-120"/>
          </a:endParaRPr>
        </a:p>
      </dgm:t>
    </dgm:pt>
    <dgm:pt modelId="{3DCF81CF-FE4E-469C-8755-417596FB2166}" type="parTrans" cxnId="{8DA16A4C-0306-42E4-84B2-05B78356F441}">
      <dgm:prSet/>
      <dgm:spPr/>
      <dgm:t>
        <a:bodyPr/>
        <a:lstStyle/>
        <a:p>
          <a:endParaRPr lang="zh-TW" altLang="en-US" sz="2000"/>
        </a:p>
      </dgm:t>
    </dgm:pt>
    <dgm:pt modelId="{EA395CB4-6945-47F5-9EF9-2A4150AA1CED}" type="sibTrans" cxnId="{8DA16A4C-0306-42E4-84B2-05B78356F441}">
      <dgm:prSet/>
      <dgm:spPr/>
      <dgm:t>
        <a:bodyPr/>
        <a:lstStyle/>
        <a:p>
          <a:endParaRPr lang="zh-TW" altLang="en-US" sz="2000"/>
        </a:p>
      </dgm:t>
    </dgm:pt>
    <dgm:pt modelId="{64ED8938-F27B-43D0-8055-A4FF9157D42F}">
      <dgm:prSet custT="1"/>
      <dgm:spPr/>
      <dgm:t>
        <a:bodyPr/>
        <a:lstStyle/>
        <a:p>
          <a:pPr rtl="0"/>
          <a:r>
            <a:rPr lang="zh-TW" altLang="en-US" sz="2000" dirty="0" smtClean="0">
              <a:latin typeface="標楷體" pitchFamily="65" charset="-120"/>
              <a:ea typeface="標楷體" pitchFamily="65" charset="-120"/>
            </a:rPr>
            <a:t>閱讀書目</a:t>
          </a:r>
          <a:endParaRPr lang="zh-TW" altLang="en-US" sz="2000" dirty="0">
            <a:latin typeface="標楷體" pitchFamily="65" charset="-120"/>
            <a:ea typeface="標楷體" pitchFamily="65" charset="-120"/>
          </a:endParaRPr>
        </a:p>
      </dgm:t>
    </dgm:pt>
    <dgm:pt modelId="{A86749C3-0758-40EF-BF67-59E205E22540}" type="parTrans" cxnId="{AB1B1BFA-F680-4F8B-A0F1-6BA949D1A5EC}">
      <dgm:prSet/>
      <dgm:spPr/>
      <dgm:t>
        <a:bodyPr/>
        <a:lstStyle/>
        <a:p>
          <a:endParaRPr lang="zh-TW" altLang="en-US" sz="2000"/>
        </a:p>
      </dgm:t>
    </dgm:pt>
    <dgm:pt modelId="{A9689FB9-D2E8-41E5-9E59-6E2A949FC357}" type="sibTrans" cxnId="{AB1B1BFA-F680-4F8B-A0F1-6BA949D1A5EC}">
      <dgm:prSet/>
      <dgm:spPr/>
      <dgm:t>
        <a:bodyPr/>
        <a:lstStyle/>
        <a:p>
          <a:endParaRPr lang="zh-TW" altLang="en-US" sz="2000"/>
        </a:p>
      </dgm:t>
    </dgm:pt>
    <dgm:pt modelId="{4CD689AB-57A9-4D7C-A1F5-AF697EA99987}">
      <dgm:prSet custT="1"/>
      <dgm:spPr/>
      <dgm:t>
        <a:bodyPr/>
        <a:lstStyle/>
        <a:p>
          <a:pPr rtl="0"/>
          <a:r>
            <a:rPr lang="zh-TW" altLang="en-US" sz="2000" dirty="0" smtClean="0">
              <a:latin typeface="標楷體" pitchFamily="65" charset="-120"/>
              <a:ea typeface="標楷體" pitchFamily="65" charset="-120"/>
            </a:rPr>
            <a:t>多元文化</a:t>
          </a:r>
          <a:endParaRPr lang="zh-TW" altLang="en-US" sz="2000" dirty="0">
            <a:latin typeface="標楷體" pitchFamily="65" charset="-120"/>
            <a:ea typeface="標楷體" pitchFamily="65" charset="-120"/>
          </a:endParaRPr>
        </a:p>
      </dgm:t>
    </dgm:pt>
    <dgm:pt modelId="{6B608227-9B71-4DBC-A43C-CB5E86714758}" type="parTrans" cxnId="{7F03BE4E-EE71-4294-A8C6-3057F3E49C90}">
      <dgm:prSet/>
      <dgm:spPr/>
      <dgm:t>
        <a:bodyPr/>
        <a:lstStyle/>
        <a:p>
          <a:endParaRPr lang="zh-TW" altLang="en-US" sz="2000"/>
        </a:p>
      </dgm:t>
    </dgm:pt>
    <dgm:pt modelId="{A24B4C62-1B35-4138-80F9-7F82871D9718}" type="sibTrans" cxnId="{7F03BE4E-EE71-4294-A8C6-3057F3E49C90}">
      <dgm:prSet/>
      <dgm:spPr/>
      <dgm:t>
        <a:bodyPr/>
        <a:lstStyle/>
        <a:p>
          <a:endParaRPr lang="zh-TW" altLang="en-US" sz="2000"/>
        </a:p>
      </dgm:t>
    </dgm:pt>
    <dgm:pt modelId="{0661FF4F-3554-4CB6-9661-9C9C16BF0B8A}">
      <dgm:prSet custT="1"/>
      <dgm:spPr/>
      <dgm:t>
        <a:bodyPr/>
        <a:lstStyle/>
        <a:p>
          <a:pPr rtl="0"/>
          <a:r>
            <a:rPr lang="zh-TW" altLang="en-US" sz="2000" dirty="0" smtClean="0">
              <a:latin typeface="標楷體" pitchFamily="65" charset="-120"/>
              <a:ea typeface="標楷體" pitchFamily="65" charset="-120"/>
            </a:rPr>
            <a:t>省思展望</a:t>
          </a:r>
          <a:endParaRPr lang="zh-TW" altLang="en-US" sz="2000" dirty="0">
            <a:latin typeface="標楷體" pitchFamily="65" charset="-120"/>
            <a:ea typeface="標楷體" pitchFamily="65" charset="-120"/>
          </a:endParaRPr>
        </a:p>
      </dgm:t>
    </dgm:pt>
    <dgm:pt modelId="{11971249-FD11-4F74-9ACB-B7F8AA33FF79}" type="parTrans" cxnId="{0B8EBDD8-C3D4-4C1B-BA7C-BEA18CDEA369}">
      <dgm:prSet/>
      <dgm:spPr/>
      <dgm:t>
        <a:bodyPr/>
        <a:lstStyle/>
        <a:p>
          <a:endParaRPr lang="zh-TW" altLang="en-US" sz="2000"/>
        </a:p>
      </dgm:t>
    </dgm:pt>
    <dgm:pt modelId="{A8C48EE8-805F-4F65-B327-D6F32A0AB645}" type="sibTrans" cxnId="{0B8EBDD8-C3D4-4C1B-BA7C-BEA18CDEA369}">
      <dgm:prSet/>
      <dgm:spPr/>
      <dgm:t>
        <a:bodyPr/>
        <a:lstStyle/>
        <a:p>
          <a:endParaRPr lang="zh-TW" altLang="en-US" sz="2000"/>
        </a:p>
      </dgm:t>
    </dgm:pt>
    <dgm:pt modelId="{CCFB04C3-4963-4AB1-A77B-FF1B951B9B3F}">
      <dgm:prSet custT="1"/>
      <dgm:spPr/>
      <dgm:t>
        <a:bodyPr/>
        <a:lstStyle/>
        <a:p>
          <a:pPr rtl="0"/>
          <a:r>
            <a:rPr lang="zh-TW" altLang="en-US" sz="2000" dirty="0" smtClean="0">
              <a:latin typeface="標楷體" pitchFamily="65" charset="-120"/>
              <a:ea typeface="標楷體" pitchFamily="65" charset="-120"/>
            </a:rPr>
            <a:t>工作小組</a:t>
          </a:r>
          <a:endParaRPr lang="zh-TW" altLang="en-US" sz="2000" dirty="0">
            <a:latin typeface="標楷體" pitchFamily="65" charset="-120"/>
            <a:ea typeface="標楷體" pitchFamily="65" charset="-120"/>
          </a:endParaRPr>
        </a:p>
      </dgm:t>
    </dgm:pt>
    <dgm:pt modelId="{6ADBD76D-EE47-45C5-BFFE-616501BF0F25}" type="parTrans" cxnId="{5D3C2E4B-CF98-47D4-A1DE-D0F4B834E6CF}">
      <dgm:prSet/>
      <dgm:spPr/>
      <dgm:t>
        <a:bodyPr/>
        <a:lstStyle/>
        <a:p>
          <a:endParaRPr lang="zh-TW" altLang="en-US"/>
        </a:p>
      </dgm:t>
    </dgm:pt>
    <dgm:pt modelId="{699F462B-53AD-4198-82BA-F7A2A89D1EDE}" type="sibTrans" cxnId="{5D3C2E4B-CF98-47D4-A1DE-D0F4B834E6CF}">
      <dgm:prSet/>
      <dgm:spPr/>
      <dgm:t>
        <a:bodyPr/>
        <a:lstStyle/>
        <a:p>
          <a:endParaRPr lang="zh-TW" altLang="en-US"/>
        </a:p>
      </dgm:t>
    </dgm:pt>
    <dgm:pt modelId="{80FEB365-1309-4664-8F84-DD9F6B7E35F9}" type="pres">
      <dgm:prSet presAssocID="{E706D72E-233B-49FC-B8B9-85AACD3456C2}" presName="Name0" presStyleCnt="0">
        <dgm:presLayoutVars>
          <dgm:dir/>
          <dgm:resizeHandles val="exact"/>
        </dgm:presLayoutVars>
      </dgm:prSet>
      <dgm:spPr/>
      <dgm:t>
        <a:bodyPr/>
        <a:lstStyle/>
        <a:p>
          <a:endParaRPr lang="zh-TW" altLang="en-US"/>
        </a:p>
      </dgm:t>
    </dgm:pt>
    <dgm:pt modelId="{F3956B5B-4E4A-44A3-8ED0-B348DBD8DFF3}" type="pres">
      <dgm:prSet presAssocID="{7584F644-BC35-4134-B273-1971DA8C49B2}" presName="Name5" presStyleLbl="vennNode1" presStyleIdx="0" presStyleCnt="9">
        <dgm:presLayoutVars>
          <dgm:bulletEnabled val="1"/>
        </dgm:presLayoutVars>
      </dgm:prSet>
      <dgm:spPr/>
      <dgm:t>
        <a:bodyPr/>
        <a:lstStyle/>
        <a:p>
          <a:endParaRPr lang="zh-TW" altLang="en-US"/>
        </a:p>
      </dgm:t>
    </dgm:pt>
    <dgm:pt modelId="{CD478A70-5DBF-47A0-9F1C-1CE51A34DF5D}" type="pres">
      <dgm:prSet presAssocID="{0A84ECCC-4141-4AA9-82D1-527FB0F85873}" presName="space" presStyleCnt="0"/>
      <dgm:spPr/>
    </dgm:pt>
    <dgm:pt modelId="{CE67F75D-E1CC-470B-B4D0-F7259F5747DC}" type="pres">
      <dgm:prSet presAssocID="{E795DE22-0F22-4607-AA08-67F453A9A667}" presName="Name5" presStyleLbl="vennNode1" presStyleIdx="1" presStyleCnt="9">
        <dgm:presLayoutVars>
          <dgm:bulletEnabled val="1"/>
        </dgm:presLayoutVars>
      </dgm:prSet>
      <dgm:spPr/>
      <dgm:t>
        <a:bodyPr/>
        <a:lstStyle/>
        <a:p>
          <a:endParaRPr lang="zh-TW" altLang="en-US"/>
        </a:p>
      </dgm:t>
    </dgm:pt>
    <dgm:pt modelId="{D639D0A1-521E-4C18-BDD1-7EE20AA4B22B}" type="pres">
      <dgm:prSet presAssocID="{4BA33218-BAAB-4B29-AAE6-13BC8B51B74D}" presName="space" presStyleCnt="0"/>
      <dgm:spPr/>
    </dgm:pt>
    <dgm:pt modelId="{A5401799-37A0-4961-9672-175E7ACFA42E}" type="pres">
      <dgm:prSet presAssocID="{CCFB04C3-4963-4AB1-A77B-FF1B951B9B3F}" presName="Name5" presStyleLbl="vennNode1" presStyleIdx="2" presStyleCnt="9">
        <dgm:presLayoutVars>
          <dgm:bulletEnabled val="1"/>
        </dgm:presLayoutVars>
      </dgm:prSet>
      <dgm:spPr/>
      <dgm:t>
        <a:bodyPr/>
        <a:lstStyle/>
        <a:p>
          <a:endParaRPr lang="zh-TW" altLang="en-US"/>
        </a:p>
      </dgm:t>
    </dgm:pt>
    <dgm:pt modelId="{BE212EA5-B1F4-453A-8F71-6E83E357BA7C}" type="pres">
      <dgm:prSet presAssocID="{699F462B-53AD-4198-82BA-F7A2A89D1EDE}" presName="space" presStyleCnt="0"/>
      <dgm:spPr/>
    </dgm:pt>
    <dgm:pt modelId="{65E480BA-CF2A-4238-9AC6-CB87EA42006F}" type="pres">
      <dgm:prSet presAssocID="{E201C0B1-BA50-49D0-A692-FABB264AA0A6}" presName="Name5" presStyleLbl="vennNode1" presStyleIdx="3" presStyleCnt="9">
        <dgm:presLayoutVars>
          <dgm:bulletEnabled val="1"/>
        </dgm:presLayoutVars>
      </dgm:prSet>
      <dgm:spPr/>
      <dgm:t>
        <a:bodyPr/>
        <a:lstStyle/>
        <a:p>
          <a:endParaRPr lang="zh-TW" altLang="en-US"/>
        </a:p>
      </dgm:t>
    </dgm:pt>
    <dgm:pt modelId="{01175019-613B-40C1-822F-FEDC4AA3EF5A}" type="pres">
      <dgm:prSet presAssocID="{B5DE660D-AB56-478F-9B6B-52A462588F68}" presName="space" presStyleCnt="0"/>
      <dgm:spPr/>
    </dgm:pt>
    <dgm:pt modelId="{870DFD40-C1BB-450F-8FA9-2D91F969836F}" type="pres">
      <dgm:prSet presAssocID="{052D5EC3-90BE-409B-8F66-01748DC67F9A}" presName="Name5" presStyleLbl="vennNode1" presStyleIdx="4" presStyleCnt="9">
        <dgm:presLayoutVars>
          <dgm:bulletEnabled val="1"/>
        </dgm:presLayoutVars>
      </dgm:prSet>
      <dgm:spPr/>
      <dgm:t>
        <a:bodyPr/>
        <a:lstStyle/>
        <a:p>
          <a:endParaRPr lang="zh-TW" altLang="en-US"/>
        </a:p>
      </dgm:t>
    </dgm:pt>
    <dgm:pt modelId="{80C62A25-869D-420E-9821-B404587BEA59}" type="pres">
      <dgm:prSet presAssocID="{183A72E5-5E97-4CBD-A639-09BB8472FB4D}" presName="space" presStyleCnt="0"/>
      <dgm:spPr/>
    </dgm:pt>
    <dgm:pt modelId="{597C4BF4-8444-4C2D-82D1-19D9F4AF4D48}" type="pres">
      <dgm:prSet presAssocID="{83D0119F-6D15-455D-8B54-5E1E95990271}" presName="Name5" presStyleLbl="vennNode1" presStyleIdx="5" presStyleCnt="9">
        <dgm:presLayoutVars>
          <dgm:bulletEnabled val="1"/>
        </dgm:presLayoutVars>
      </dgm:prSet>
      <dgm:spPr/>
      <dgm:t>
        <a:bodyPr/>
        <a:lstStyle/>
        <a:p>
          <a:endParaRPr lang="zh-TW" altLang="en-US"/>
        </a:p>
      </dgm:t>
    </dgm:pt>
    <dgm:pt modelId="{5A28CA64-EF57-458B-AEF3-C65B11C1E40C}" type="pres">
      <dgm:prSet presAssocID="{EA395CB4-6945-47F5-9EF9-2A4150AA1CED}" presName="space" presStyleCnt="0"/>
      <dgm:spPr/>
    </dgm:pt>
    <dgm:pt modelId="{AFCE576F-4711-46D3-B35A-2D4FC2590F38}" type="pres">
      <dgm:prSet presAssocID="{64ED8938-F27B-43D0-8055-A4FF9157D42F}" presName="Name5" presStyleLbl="vennNode1" presStyleIdx="6" presStyleCnt="9">
        <dgm:presLayoutVars>
          <dgm:bulletEnabled val="1"/>
        </dgm:presLayoutVars>
      </dgm:prSet>
      <dgm:spPr/>
      <dgm:t>
        <a:bodyPr/>
        <a:lstStyle/>
        <a:p>
          <a:endParaRPr lang="zh-TW" altLang="en-US"/>
        </a:p>
      </dgm:t>
    </dgm:pt>
    <dgm:pt modelId="{6C70BE25-4498-433D-B60A-C17036FE9122}" type="pres">
      <dgm:prSet presAssocID="{A9689FB9-D2E8-41E5-9E59-6E2A949FC357}" presName="space" presStyleCnt="0"/>
      <dgm:spPr/>
    </dgm:pt>
    <dgm:pt modelId="{78CB68E8-757A-4747-9E9C-3DEB38D8548A}" type="pres">
      <dgm:prSet presAssocID="{4CD689AB-57A9-4D7C-A1F5-AF697EA99987}" presName="Name5" presStyleLbl="vennNode1" presStyleIdx="7" presStyleCnt="9">
        <dgm:presLayoutVars>
          <dgm:bulletEnabled val="1"/>
        </dgm:presLayoutVars>
      </dgm:prSet>
      <dgm:spPr/>
      <dgm:t>
        <a:bodyPr/>
        <a:lstStyle/>
        <a:p>
          <a:endParaRPr lang="zh-TW" altLang="en-US"/>
        </a:p>
      </dgm:t>
    </dgm:pt>
    <dgm:pt modelId="{72B6081B-C809-4BB9-BB55-29511D82F3D0}" type="pres">
      <dgm:prSet presAssocID="{A24B4C62-1B35-4138-80F9-7F82871D9718}" presName="space" presStyleCnt="0"/>
      <dgm:spPr/>
    </dgm:pt>
    <dgm:pt modelId="{576341CA-DEF3-475C-AA8C-41E04A138B84}" type="pres">
      <dgm:prSet presAssocID="{0661FF4F-3554-4CB6-9661-9C9C16BF0B8A}" presName="Name5" presStyleLbl="vennNode1" presStyleIdx="8" presStyleCnt="9">
        <dgm:presLayoutVars>
          <dgm:bulletEnabled val="1"/>
        </dgm:presLayoutVars>
      </dgm:prSet>
      <dgm:spPr/>
      <dgm:t>
        <a:bodyPr/>
        <a:lstStyle/>
        <a:p>
          <a:endParaRPr lang="zh-TW" altLang="en-US"/>
        </a:p>
      </dgm:t>
    </dgm:pt>
  </dgm:ptLst>
  <dgm:cxnLst>
    <dgm:cxn modelId="{0B8EBDD8-C3D4-4C1B-BA7C-BEA18CDEA369}" srcId="{E706D72E-233B-49FC-B8B9-85AACD3456C2}" destId="{0661FF4F-3554-4CB6-9661-9C9C16BF0B8A}" srcOrd="8" destOrd="0" parTransId="{11971249-FD11-4F74-9ACB-B7F8AA33FF79}" sibTransId="{A8C48EE8-805F-4F65-B327-D6F32A0AB645}"/>
    <dgm:cxn modelId="{874F8CE5-72DC-49E6-B474-38E58CF05934}" type="presOf" srcId="{E706D72E-233B-49FC-B8B9-85AACD3456C2}" destId="{80FEB365-1309-4664-8F84-DD9F6B7E35F9}" srcOrd="0" destOrd="0" presId="urn:microsoft.com/office/officeart/2005/8/layout/venn3"/>
    <dgm:cxn modelId="{FE305E28-B7C6-46BE-8F7E-AD8074145509}" type="presOf" srcId="{64ED8938-F27B-43D0-8055-A4FF9157D42F}" destId="{AFCE576F-4711-46D3-B35A-2D4FC2590F38}" srcOrd="0" destOrd="0" presId="urn:microsoft.com/office/officeart/2005/8/layout/venn3"/>
    <dgm:cxn modelId="{7F03BE4E-EE71-4294-A8C6-3057F3E49C90}" srcId="{E706D72E-233B-49FC-B8B9-85AACD3456C2}" destId="{4CD689AB-57A9-4D7C-A1F5-AF697EA99987}" srcOrd="7" destOrd="0" parTransId="{6B608227-9B71-4DBC-A43C-CB5E86714758}" sibTransId="{A24B4C62-1B35-4138-80F9-7F82871D9718}"/>
    <dgm:cxn modelId="{4732F2E0-CA3F-46B8-82C3-B97187614723}" type="presOf" srcId="{83D0119F-6D15-455D-8B54-5E1E95990271}" destId="{597C4BF4-8444-4C2D-82D1-19D9F4AF4D48}" srcOrd="0" destOrd="0" presId="urn:microsoft.com/office/officeart/2005/8/layout/venn3"/>
    <dgm:cxn modelId="{AB1B1BFA-F680-4F8B-A0F1-6BA949D1A5EC}" srcId="{E706D72E-233B-49FC-B8B9-85AACD3456C2}" destId="{64ED8938-F27B-43D0-8055-A4FF9157D42F}" srcOrd="6" destOrd="0" parTransId="{A86749C3-0758-40EF-BF67-59E205E22540}" sibTransId="{A9689FB9-D2E8-41E5-9E59-6E2A949FC357}"/>
    <dgm:cxn modelId="{97254187-B1B7-466D-9ED8-E1F22A10DE12}" srcId="{E706D72E-233B-49FC-B8B9-85AACD3456C2}" destId="{052D5EC3-90BE-409B-8F66-01748DC67F9A}" srcOrd="4" destOrd="0" parTransId="{077A9BCA-0776-4288-BFA7-01ED17FF77C1}" sibTransId="{183A72E5-5E97-4CBD-A639-09BB8472FB4D}"/>
    <dgm:cxn modelId="{0A45BD7F-26C4-471B-A29F-A396C1408B89}" type="presOf" srcId="{E201C0B1-BA50-49D0-A692-FABB264AA0A6}" destId="{65E480BA-CF2A-4238-9AC6-CB87EA42006F}" srcOrd="0" destOrd="0" presId="urn:microsoft.com/office/officeart/2005/8/layout/venn3"/>
    <dgm:cxn modelId="{8DA16A4C-0306-42E4-84B2-05B78356F441}" srcId="{E706D72E-233B-49FC-B8B9-85AACD3456C2}" destId="{83D0119F-6D15-455D-8B54-5E1E95990271}" srcOrd="5" destOrd="0" parTransId="{3DCF81CF-FE4E-469C-8755-417596FB2166}" sibTransId="{EA395CB4-6945-47F5-9EF9-2A4150AA1CED}"/>
    <dgm:cxn modelId="{E2D724D2-CEE2-45DE-A9D2-803254299A69}" type="presOf" srcId="{4CD689AB-57A9-4D7C-A1F5-AF697EA99987}" destId="{78CB68E8-757A-4747-9E9C-3DEB38D8548A}" srcOrd="0" destOrd="0" presId="urn:microsoft.com/office/officeart/2005/8/layout/venn3"/>
    <dgm:cxn modelId="{E1981EE7-CF4B-461C-A8FC-C49A9BD6F283}" srcId="{E706D72E-233B-49FC-B8B9-85AACD3456C2}" destId="{7584F644-BC35-4134-B273-1971DA8C49B2}" srcOrd="0" destOrd="0" parTransId="{53909C58-A8F4-4B7C-9A15-39CD43DB30A1}" sibTransId="{0A84ECCC-4141-4AA9-82D1-527FB0F85873}"/>
    <dgm:cxn modelId="{49A4D57F-7648-4AF0-9EA9-F36031EBA4E9}" type="presOf" srcId="{E795DE22-0F22-4607-AA08-67F453A9A667}" destId="{CE67F75D-E1CC-470B-B4D0-F7259F5747DC}" srcOrd="0" destOrd="0" presId="urn:microsoft.com/office/officeart/2005/8/layout/venn3"/>
    <dgm:cxn modelId="{DE0C4BB3-2E83-45E6-9A95-A8213FD87375}" srcId="{E706D72E-233B-49FC-B8B9-85AACD3456C2}" destId="{E795DE22-0F22-4607-AA08-67F453A9A667}" srcOrd="1" destOrd="0" parTransId="{B2A982E2-7C3B-4CC4-9ED7-144D86F07A6A}" sibTransId="{4BA33218-BAAB-4B29-AAE6-13BC8B51B74D}"/>
    <dgm:cxn modelId="{19AF7E5F-E098-4817-BF63-480D35DE7596}" type="presOf" srcId="{7584F644-BC35-4134-B273-1971DA8C49B2}" destId="{F3956B5B-4E4A-44A3-8ED0-B348DBD8DFF3}" srcOrd="0" destOrd="0" presId="urn:microsoft.com/office/officeart/2005/8/layout/venn3"/>
    <dgm:cxn modelId="{0A630F6C-521D-4EBD-B431-2B044222C7BC}" type="presOf" srcId="{CCFB04C3-4963-4AB1-A77B-FF1B951B9B3F}" destId="{A5401799-37A0-4961-9672-175E7ACFA42E}" srcOrd="0" destOrd="0" presId="urn:microsoft.com/office/officeart/2005/8/layout/venn3"/>
    <dgm:cxn modelId="{5D3C2E4B-CF98-47D4-A1DE-D0F4B834E6CF}" srcId="{E706D72E-233B-49FC-B8B9-85AACD3456C2}" destId="{CCFB04C3-4963-4AB1-A77B-FF1B951B9B3F}" srcOrd="2" destOrd="0" parTransId="{6ADBD76D-EE47-45C5-BFFE-616501BF0F25}" sibTransId="{699F462B-53AD-4198-82BA-F7A2A89D1EDE}"/>
    <dgm:cxn modelId="{D4133459-4EAD-416C-9A92-69CF0242DA12}" srcId="{E706D72E-233B-49FC-B8B9-85AACD3456C2}" destId="{E201C0B1-BA50-49D0-A692-FABB264AA0A6}" srcOrd="3" destOrd="0" parTransId="{74C424DC-FDA5-4301-B1F8-35494D705AA5}" sibTransId="{B5DE660D-AB56-478F-9B6B-52A462588F68}"/>
    <dgm:cxn modelId="{5569A326-A6D0-4E63-8AB3-026E8C8B67F4}" type="presOf" srcId="{0661FF4F-3554-4CB6-9661-9C9C16BF0B8A}" destId="{576341CA-DEF3-475C-AA8C-41E04A138B84}" srcOrd="0" destOrd="0" presId="urn:microsoft.com/office/officeart/2005/8/layout/venn3"/>
    <dgm:cxn modelId="{770EA395-4B8B-4B7F-A5B5-6464F0D040FC}" type="presOf" srcId="{052D5EC3-90BE-409B-8F66-01748DC67F9A}" destId="{870DFD40-C1BB-450F-8FA9-2D91F969836F}" srcOrd="0" destOrd="0" presId="urn:microsoft.com/office/officeart/2005/8/layout/venn3"/>
    <dgm:cxn modelId="{A56C36B6-BB43-4F21-883B-8C0B2F4373A6}" type="presParOf" srcId="{80FEB365-1309-4664-8F84-DD9F6B7E35F9}" destId="{F3956B5B-4E4A-44A3-8ED0-B348DBD8DFF3}" srcOrd="0" destOrd="0" presId="urn:microsoft.com/office/officeart/2005/8/layout/venn3"/>
    <dgm:cxn modelId="{76D15825-86BA-472E-B3F5-F3C1B163F2E1}" type="presParOf" srcId="{80FEB365-1309-4664-8F84-DD9F6B7E35F9}" destId="{CD478A70-5DBF-47A0-9F1C-1CE51A34DF5D}" srcOrd="1" destOrd="0" presId="urn:microsoft.com/office/officeart/2005/8/layout/venn3"/>
    <dgm:cxn modelId="{CEC0EA9B-3F53-4308-B92B-E92C533108F3}" type="presParOf" srcId="{80FEB365-1309-4664-8F84-DD9F6B7E35F9}" destId="{CE67F75D-E1CC-470B-B4D0-F7259F5747DC}" srcOrd="2" destOrd="0" presId="urn:microsoft.com/office/officeart/2005/8/layout/venn3"/>
    <dgm:cxn modelId="{C124BEFC-BCEC-4D6F-B086-2FEE5C37EEE3}" type="presParOf" srcId="{80FEB365-1309-4664-8F84-DD9F6B7E35F9}" destId="{D639D0A1-521E-4C18-BDD1-7EE20AA4B22B}" srcOrd="3" destOrd="0" presId="urn:microsoft.com/office/officeart/2005/8/layout/venn3"/>
    <dgm:cxn modelId="{C8A585E1-44DC-4F1F-9865-E2630EF563DC}" type="presParOf" srcId="{80FEB365-1309-4664-8F84-DD9F6B7E35F9}" destId="{A5401799-37A0-4961-9672-175E7ACFA42E}" srcOrd="4" destOrd="0" presId="urn:microsoft.com/office/officeart/2005/8/layout/venn3"/>
    <dgm:cxn modelId="{BAB8C168-0194-42A9-9F2B-4511687B95AE}" type="presParOf" srcId="{80FEB365-1309-4664-8F84-DD9F6B7E35F9}" destId="{BE212EA5-B1F4-453A-8F71-6E83E357BA7C}" srcOrd="5" destOrd="0" presId="urn:microsoft.com/office/officeart/2005/8/layout/venn3"/>
    <dgm:cxn modelId="{E5D483DD-299B-4ECB-8D65-355DD6C65146}" type="presParOf" srcId="{80FEB365-1309-4664-8F84-DD9F6B7E35F9}" destId="{65E480BA-CF2A-4238-9AC6-CB87EA42006F}" srcOrd="6" destOrd="0" presId="urn:microsoft.com/office/officeart/2005/8/layout/venn3"/>
    <dgm:cxn modelId="{C7A66BE1-BF08-4198-86C1-9EC2088EB676}" type="presParOf" srcId="{80FEB365-1309-4664-8F84-DD9F6B7E35F9}" destId="{01175019-613B-40C1-822F-FEDC4AA3EF5A}" srcOrd="7" destOrd="0" presId="urn:microsoft.com/office/officeart/2005/8/layout/venn3"/>
    <dgm:cxn modelId="{A00B373F-04D4-4312-8E79-948BFE95B6C6}" type="presParOf" srcId="{80FEB365-1309-4664-8F84-DD9F6B7E35F9}" destId="{870DFD40-C1BB-450F-8FA9-2D91F969836F}" srcOrd="8" destOrd="0" presId="urn:microsoft.com/office/officeart/2005/8/layout/venn3"/>
    <dgm:cxn modelId="{02B65E1C-B588-4D29-B728-0B4E3A8F97FD}" type="presParOf" srcId="{80FEB365-1309-4664-8F84-DD9F6B7E35F9}" destId="{80C62A25-869D-420E-9821-B404587BEA59}" srcOrd="9" destOrd="0" presId="urn:microsoft.com/office/officeart/2005/8/layout/venn3"/>
    <dgm:cxn modelId="{8916D3C6-468E-41E0-8DE3-93B707AD4D7E}" type="presParOf" srcId="{80FEB365-1309-4664-8F84-DD9F6B7E35F9}" destId="{597C4BF4-8444-4C2D-82D1-19D9F4AF4D48}" srcOrd="10" destOrd="0" presId="urn:microsoft.com/office/officeart/2005/8/layout/venn3"/>
    <dgm:cxn modelId="{BB31FC95-23BE-49B4-A32F-B39A69DB5017}" type="presParOf" srcId="{80FEB365-1309-4664-8F84-DD9F6B7E35F9}" destId="{5A28CA64-EF57-458B-AEF3-C65B11C1E40C}" srcOrd="11" destOrd="0" presId="urn:microsoft.com/office/officeart/2005/8/layout/venn3"/>
    <dgm:cxn modelId="{4CD592BE-746E-40C1-9736-8E1F51D81F9B}" type="presParOf" srcId="{80FEB365-1309-4664-8F84-DD9F6B7E35F9}" destId="{AFCE576F-4711-46D3-B35A-2D4FC2590F38}" srcOrd="12" destOrd="0" presId="urn:microsoft.com/office/officeart/2005/8/layout/venn3"/>
    <dgm:cxn modelId="{8F7419E6-0168-42AB-9AD9-1949B109F057}" type="presParOf" srcId="{80FEB365-1309-4664-8F84-DD9F6B7E35F9}" destId="{6C70BE25-4498-433D-B60A-C17036FE9122}" srcOrd="13" destOrd="0" presId="urn:microsoft.com/office/officeart/2005/8/layout/venn3"/>
    <dgm:cxn modelId="{874276AE-E9C6-43C9-8135-731CAB551454}" type="presParOf" srcId="{80FEB365-1309-4664-8F84-DD9F6B7E35F9}" destId="{78CB68E8-757A-4747-9E9C-3DEB38D8548A}" srcOrd="14" destOrd="0" presId="urn:microsoft.com/office/officeart/2005/8/layout/venn3"/>
    <dgm:cxn modelId="{FD908B82-7126-43B6-AACE-94F796D46707}" type="presParOf" srcId="{80FEB365-1309-4664-8F84-DD9F6B7E35F9}" destId="{72B6081B-C809-4BB9-BB55-29511D82F3D0}" srcOrd="15" destOrd="0" presId="urn:microsoft.com/office/officeart/2005/8/layout/venn3"/>
    <dgm:cxn modelId="{00A4EB58-FFFD-479A-8DF6-A8AA0A91647B}" type="presParOf" srcId="{80FEB365-1309-4664-8F84-DD9F6B7E35F9}" destId="{576341CA-DEF3-475C-AA8C-41E04A138B84}" srcOrd="16" destOrd="0" presId="urn:microsoft.com/office/officeart/2005/8/layout/venn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E706D72E-233B-49FC-B8B9-85AACD3456C2}" type="doc">
      <dgm:prSet loTypeId="urn:microsoft.com/office/officeart/2005/8/layout/venn3" loCatId="relationship" qsTypeId="urn:microsoft.com/office/officeart/2005/8/quickstyle/simple4" qsCatId="simple" csTypeId="urn:microsoft.com/office/officeart/2005/8/colors/accent1_2" csCatId="accent1" phldr="1"/>
      <dgm:spPr/>
      <dgm:t>
        <a:bodyPr/>
        <a:lstStyle/>
        <a:p>
          <a:endParaRPr lang="zh-TW" altLang="en-US"/>
        </a:p>
      </dgm:t>
    </dgm:pt>
    <dgm:pt modelId="{7584F644-BC35-4134-B273-1971DA8C49B2}">
      <dgm:prSet custT="1"/>
      <dgm:spPr>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dgm:spPr>
      <dgm:t>
        <a:bodyPr/>
        <a:lstStyle/>
        <a:p>
          <a:pPr rtl="0"/>
          <a:r>
            <a:rPr lang="zh-TW" altLang="en-US" sz="2000" b="0" dirty="0" smtClean="0">
              <a:latin typeface="標楷體" pitchFamily="65" charset="-120"/>
              <a:ea typeface="標楷體" pitchFamily="65" charset="-120"/>
            </a:rPr>
            <a:t>學校簡介</a:t>
          </a:r>
          <a:endParaRPr lang="zh-TW" altLang="en-US" sz="2000" b="0" dirty="0">
            <a:latin typeface="標楷體" pitchFamily="65" charset="-120"/>
            <a:ea typeface="標楷體" pitchFamily="65" charset="-120"/>
          </a:endParaRPr>
        </a:p>
      </dgm:t>
    </dgm:pt>
    <dgm:pt modelId="{53909C58-A8F4-4B7C-9A15-39CD43DB30A1}" type="parTrans" cxnId="{E1981EE7-CF4B-461C-A8FC-C49A9BD6F283}">
      <dgm:prSet/>
      <dgm:spPr/>
      <dgm:t>
        <a:bodyPr/>
        <a:lstStyle/>
        <a:p>
          <a:endParaRPr lang="zh-TW" altLang="en-US" sz="2000"/>
        </a:p>
      </dgm:t>
    </dgm:pt>
    <dgm:pt modelId="{0A84ECCC-4141-4AA9-82D1-527FB0F85873}" type="sibTrans" cxnId="{E1981EE7-CF4B-461C-A8FC-C49A9BD6F283}">
      <dgm:prSet/>
      <dgm:spPr/>
      <dgm:t>
        <a:bodyPr/>
        <a:lstStyle/>
        <a:p>
          <a:endParaRPr lang="zh-TW" altLang="en-US" sz="2000"/>
        </a:p>
      </dgm:t>
    </dgm:pt>
    <dgm:pt modelId="{E795DE22-0F22-4607-AA08-67F453A9A667}">
      <dgm:prSet custT="1"/>
      <dgm:spPr/>
      <dgm:t>
        <a:bodyPr/>
        <a:lstStyle/>
        <a:p>
          <a:pPr rtl="0"/>
          <a:r>
            <a:rPr lang="zh-TW" altLang="en-US" sz="2000" b="0" dirty="0" smtClean="0">
              <a:latin typeface="標楷體" pitchFamily="65" charset="-120"/>
              <a:ea typeface="標楷體" pitchFamily="65" charset="-120"/>
            </a:rPr>
            <a:t>背景分析</a:t>
          </a:r>
          <a:endParaRPr lang="zh-TW" altLang="en-US" sz="2000" dirty="0">
            <a:latin typeface="標楷體" pitchFamily="65" charset="-120"/>
            <a:ea typeface="標楷體" pitchFamily="65" charset="-120"/>
          </a:endParaRPr>
        </a:p>
      </dgm:t>
    </dgm:pt>
    <dgm:pt modelId="{B2A982E2-7C3B-4CC4-9ED7-144D86F07A6A}" type="parTrans" cxnId="{DE0C4BB3-2E83-45E6-9A95-A8213FD87375}">
      <dgm:prSet/>
      <dgm:spPr/>
      <dgm:t>
        <a:bodyPr/>
        <a:lstStyle/>
        <a:p>
          <a:endParaRPr lang="zh-TW" altLang="en-US" sz="2000"/>
        </a:p>
      </dgm:t>
    </dgm:pt>
    <dgm:pt modelId="{4BA33218-BAAB-4B29-AAE6-13BC8B51B74D}" type="sibTrans" cxnId="{DE0C4BB3-2E83-45E6-9A95-A8213FD87375}">
      <dgm:prSet/>
      <dgm:spPr/>
      <dgm:t>
        <a:bodyPr/>
        <a:lstStyle/>
        <a:p>
          <a:endParaRPr lang="zh-TW" altLang="en-US" sz="2000"/>
        </a:p>
      </dgm:t>
    </dgm:pt>
    <dgm:pt modelId="{E201C0B1-BA50-49D0-A692-FABB264AA0A6}">
      <dgm:prSet custT="1"/>
      <dgm:spPr/>
      <dgm:t>
        <a:bodyPr/>
        <a:lstStyle/>
        <a:p>
          <a:pPr rtl="0"/>
          <a:r>
            <a:rPr lang="zh-TW" altLang="en-US" sz="2000" dirty="0" smtClean="0">
              <a:latin typeface="標楷體" pitchFamily="65" charset="-120"/>
              <a:ea typeface="標楷體" pitchFamily="65" charset="-120"/>
            </a:rPr>
            <a:t>課程教學</a:t>
          </a:r>
          <a:endParaRPr lang="zh-TW" altLang="en-US" sz="2000" dirty="0">
            <a:latin typeface="標楷體" pitchFamily="65" charset="-120"/>
            <a:ea typeface="標楷體" pitchFamily="65" charset="-120"/>
          </a:endParaRPr>
        </a:p>
      </dgm:t>
    </dgm:pt>
    <dgm:pt modelId="{74C424DC-FDA5-4301-B1F8-35494D705AA5}" type="parTrans" cxnId="{D4133459-4EAD-416C-9A92-69CF0242DA12}">
      <dgm:prSet/>
      <dgm:spPr/>
      <dgm:t>
        <a:bodyPr/>
        <a:lstStyle/>
        <a:p>
          <a:endParaRPr lang="zh-TW" altLang="en-US" sz="2000"/>
        </a:p>
      </dgm:t>
    </dgm:pt>
    <dgm:pt modelId="{B5DE660D-AB56-478F-9B6B-52A462588F68}" type="sibTrans" cxnId="{D4133459-4EAD-416C-9A92-69CF0242DA12}">
      <dgm:prSet/>
      <dgm:spPr/>
      <dgm:t>
        <a:bodyPr/>
        <a:lstStyle/>
        <a:p>
          <a:endParaRPr lang="zh-TW" altLang="en-US" sz="2000"/>
        </a:p>
      </dgm:t>
    </dgm:pt>
    <dgm:pt modelId="{052D5EC3-90BE-409B-8F66-01748DC67F9A}">
      <dgm:prSet custT="1"/>
      <dgm:spPr/>
      <dgm:t>
        <a:bodyPr/>
        <a:lstStyle/>
        <a:p>
          <a:pPr rtl="0"/>
          <a:r>
            <a:rPr lang="zh-TW" altLang="en-US" sz="2000" dirty="0" smtClean="0">
              <a:latin typeface="標楷體" pitchFamily="65" charset="-120"/>
              <a:ea typeface="標楷體" pitchFamily="65" charset="-120"/>
            </a:rPr>
            <a:t>情境營造</a:t>
          </a:r>
          <a:endParaRPr lang="zh-TW" altLang="en-US" sz="2000" dirty="0">
            <a:latin typeface="標楷體" pitchFamily="65" charset="-120"/>
            <a:ea typeface="標楷體" pitchFamily="65" charset="-120"/>
          </a:endParaRPr>
        </a:p>
      </dgm:t>
    </dgm:pt>
    <dgm:pt modelId="{077A9BCA-0776-4288-BFA7-01ED17FF77C1}" type="parTrans" cxnId="{97254187-B1B7-466D-9ED8-E1F22A10DE12}">
      <dgm:prSet/>
      <dgm:spPr/>
      <dgm:t>
        <a:bodyPr/>
        <a:lstStyle/>
        <a:p>
          <a:endParaRPr lang="zh-TW" altLang="en-US" sz="2000"/>
        </a:p>
      </dgm:t>
    </dgm:pt>
    <dgm:pt modelId="{183A72E5-5E97-4CBD-A639-09BB8472FB4D}" type="sibTrans" cxnId="{97254187-B1B7-466D-9ED8-E1F22A10DE12}">
      <dgm:prSet/>
      <dgm:spPr/>
      <dgm:t>
        <a:bodyPr/>
        <a:lstStyle/>
        <a:p>
          <a:endParaRPr lang="zh-TW" altLang="en-US" sz="2000"/>
        </a:p>
      </dgm:t>
    </dgm:pt>
    <dgm:pt modelId="{83D0119F-6D15-455D-8B54-5E1E95990271}">
      <dgm:prSet custT="1"/>
      <dgm:spPr/>
      <dgm:t>
        <a:bodyPr/>
        <a:lstStyle/>
        <a:p>
          <a:pPr rtl="0"/>
          <a:r>
            <a:rPr lang="zh-TW" altLang="en-US" sz="2000" dirty="0" smtClean="0">
              <a:latin typeface="標楷體" pitchFamily="65" charset="-120"/>
              <a:ea typeface="標楷體" pitchFamily="65" charset="-120"/>
            </a:rPr>
            <a:t>活動規劃</a:t>
          </a:r>
          <a:endParaRPr lang="zh-TW" altLang="en-US" sz="2000" dirty="0">
            <a:latin typeface="標楷體" pitchFamily="65" charset="-120"/>
            <a:ea typeface="標楷體" pitchFamily="65" charset="-120"/>
          </a:endParaRPr>
        </a:p>
      </dgm:t>
    </dgm:pt>
    <dgm:pt modelId="{3DCF81CF-FE4E-469C-8755-417596FB2166}" type="parTrans" cxnId="{8DA16A4C-0306-42E4-84B2-05B78356F441}">
      <dgm:prSet/>
      <dgm:spPr/>
      <dgm:t>
        <a:bodyPr/>
        <a:lstStyle/>
        <a:p>
          <a:endParaRPr lang="zh-TW" altLang="en-US" sz="2000"/>
        </a:p>
      </dgm:t>
    </dgm:pt>
    <dgm:pt modelId="{EA395CB4-6945-47F5-9EF9-2A4150AA1CED}" type="sibTrans" cxnId="{8DA16A4C-0306-42E4-84B2-05B78356F441}">
      <dgm:prSet/>
      <dgm:spPr/>
      <dgm:t>
        <a:bodyPr/>
        <a:lstStyle/>
        <a:p>
          <a:endParaRPr lang="zh-TW" altLang="en-US" sz="2000"/>
        </a:p>
      </dgm:t>
    </dgm:pt>
    <dgm:pt modelId="{64ED8938-F27B-43D0-8055-A4FF9157D42F}">
      <dgm:prSet custT="1">
        <dgm:style>
          <a:lnRef idx="3">
            <a:schemeClr val="lt1"/>
          </a:lnRef>
          <a:fillRef idx="1">
            <a:schemeClr val="accent6"/>
          </a:fillRef>
          <a:effectRef idx="1">
            <a:schemeClr val="accent6"/>
          </a:effectRef>
          <a:fontRef idx="minor">
            <a:schemeClr val="lt1"/>
          </a:fontRef>
        </dgm:style>
      </dgm:prSet>
      <dgm:spPr/>
      <dgm:t>
        <a:bodyPr/>
        <a:lstStyle/>
        <a:p>
          <a:pPr rtl="0"/>
          <a:r>
            <a:rPr lang="zh-TW" altLang="en-US" sz="2400" dirty="0" smtClean="0">
              <a:solidFill>
                <a:schemeClr val="tx1"/>
              </a:solidFill>
              <a:latin typeface="標楷體" pitchFamily="65" charset="-120"/>
              <a:ea typeface="標楷體" pitchFamily="65" charset="-120"/>
            </a:rPr>
            <a:t>閱讀書目</a:t>
          </a:r>
          <a:endParaRPr lang="zh-TW" altLang="en-US" sz="2400" dirty="0">
            <a:solidFill>
              <a:schemeClr val="tx1"/>
            </a:solidFill>
            <a:latin typeface="標楷體" pitchFamily="65" charset="-120"/>
            <a:ea typeface="標楷體" pitchFamily="65" charset="-120"/>
          </a:endParaRPr>
        </a:p>
      </dgm:t>
    </dgm:pt>
    <dgm:pt modelId="{A86749C3-0758-40EF-BF67-59E205E22540}" type="parTrans" cxnId="{AB1B1BFA-F680-4F8B-A0F1-6BA949D1A5EC}">
      <dgm:prSet/>
      <dgm:spPr/>
      <dgm:t>
        <a:bodyPr/>
        <a:lstStyle/>
        <a:p>
          <a:endParaRPr lang="zh-TW" altLang="en-US" sz="2000"/>
        </a:p>
      </dgm:t>
    </dgm:pt>
    <dgm:pt modelId="{A9689FB9-D2E8-41E5-9E59-6E2A949FC357}" type="sibTrans" cxnId="{AB1B1BFA-F680-4F8B-A0F1-6BA949D1A5EC}">
      <dgm:prSet/>
      <dgm:spPr/>
      <dgm:t>
        <a:bodyPr/>
        <a:lstStyle/>
        <a:p>
          <a:endParaRPr lang="zh-TW" altLang="en-US" sz="2000"/>
        </a:p>
      </dgm:t>
    </dgm:pt>
    <dgm:pt modelId="{4CD689AB-57A9-4D7C-A1F5-AF697EA99987}">
      <dgm:prSet custT="1"/>
      <dgm:spPr/>
      <dgm:t>
        <a:bodyPr/>
        <a:lstStyle/>
        <a:p>
          <a:pPr rtl="0"/>
          <a:r>
            <a:rPr lang="zh-TW" altLang="en-US" sz="2000" dirty="0" smtClean="0">
              <a:latin typeface="標楷體" pitchFamily="65" charset="-120"/>
              <a:ea typeface="標楷體" pitchFamily="65" charset="-120"/>
            </a:rPr>
            <a:t>多元文化</a:t>
          </a:r>
          <a:endParaRPr lang="zh-TW" altLang="en-US" sz="2000" dirty="0">
            <a:latin typeface="標楷體" pitchFamily="65" charset="-120"/>
            <a:ea typeface="標楷體" pitchFamily="65" charset="-120"/>
          </a:endParaRPr>
        </a:p>
      </dgm:t>
    </dgm:pt>
    <dgm:pt modelId="{6B608227-9B71-4DBC-A43C-CB5E86714758}" type="parTrans" cxnId="{7F03BE4E-EE71-4294-A8C6-3057F3E49C90}">
      <dgm:prSet/>
      <dgm:spPr/>
      <dgm:t>
        <a:bodyPr/>
        <a:lstStyle/>
        <a:p>
          <a:endParaRPr lang="zh-TW" altLang="en-US" sz="2000"/>
        </a:p>
      </dgm:t>
    </dgm:pt>
    <dgm:pt modelId="{A24B4C62-1B35-4138-80F9-7F82871D9718}" type="sibTrans" cxnId="{7F03BE4E-EE71-4294-A8C6-3057F3E49C90}">
      <dgm:prSet/>
      <dgm:spPr/>
      <dgm:t>
        <a:bodyPr/>
        <a:lstStyle/>
        <a:p>
          <a:endParaRPr lang="zh-TW" altLang="en-US" sz="2000"/>
        </a:p>
      </dgm:t>
    </dgm:pt>
    <dgm:pt modelId="{0661FF4F-3554-4CB6-9661-9C9C16BF0B8A}">
      <dgm:prSet custT="1"/>
      <dgm:spPr/>
      <dgm:t>
        <a:bodyPr/>
        <a:lstStyle/>
        <a:p>
          <a:pPr rtl="0"/>
          <a:r>
            <a:rPr lang="zh-TW" altLang="en-US" sz="2000" dirty="0" smtClean="0">
              <a:latin typeface="標楷體" pitchFamily="65" charset="-120"/>
              <a:ea typeface="標楷體" pitchFamily="65" charset="-120"/>
            </a:rPr>
            <a:t>省思展望</a:t>
          </a:r>
          <a:endParaRPr lang="zh-TW" altLang="en-US" sz="2000" dirty="0">
            <a:latin typeface="標楷體" pitchFamily="65" charset="-120"/>
            <a:ea typeface="標楷體" pitchFamily="65" charset="-120"/>
          </a:endParaRPr>
        </a:p>
      </dgm:t>
    </dgm:pt>
    <dgm:pt modelId="{11971249-FD11-4F74-9ACB-B7F8AA33FF79}" type="parTrans" cxnId="{0B8EBDD8-C3D4-4C1B-BA7C-BEA18CDEA369}">
      <dgm:prSet/>
      <dgm:spPr/>
      <dgm:t>
        <a:bodyPr/>
        <a:lstStyle/>
        <a:p>
          <a:endParaRPr lang="zh-TW" altLang="en-US" sz="2000"/>
        </a:p>
      </dgm:t>
    </dgm:pt>
    <dgm:pt modelId="{A8C48EE8-805F-4F65-B327-D6F32A0AB645}" type="sibTrans" cxnId="{0B8EBDD8-C3D4-4C1B-BA7C-BEA18CDEA369}">
      <dgm:prSet/>
      <dgm:spPr/>
      <dgm:t>
        <a:bodyPr/>
        <a:lstStyle/>
        <a:p>
          <a:endParaRPr lang="zh-TW" altLang="en-US" sz="2000"/>
        </a:p>
      </dgm:t>
    </dgm:pt>
    <dgm:pt modelId="{CCFB04C3-4963-4AB1-A77B-FF1B951B9B3F}">
      <dgm:prSet custT="1"/>
      <dgm:spPr/>
      <dgm:t>
        <a:bodyPr/>
        <a:lstStyle/>
        <a:p>
          <a:pPr rtl="0"/>
          <a:r>
            <a:rPr lang="zh-TW" altLang="en-US" sz="2000" dirty="0" smtClean="0">
              <a:latin typeface="標楷體" pitchFamily="65" charset="-120"/>
              <a:ea typeface="標楷體" pitchFamily="65" charset="-120"/>
            </a:rPr>
            <a:t>工作小組</a:t>
          </a:r>
          <a:endParaRPr lang="zh-TW" altLang="en-US" sz="2000" dirty="0">
            <a:latin typeface="標楷體" pitchFamily="65" charset="-120"/>
            <a:ea typeface="標楷體" pitchFamily="65" charset="-120"/>
          </a:endParaRPr>
        </a:p>
      </dgm:t>
    </dgm:pt>
    <dgm:pt modelId="{6ADBD76D-EE47-45C5-BFFE-616501BF0F25}" type="parTrans" cxnId="{5D3C2E4B-CF98-47D4-A1DE-D0F4B834E6CF}">
      <dgm:prSet/>
      <dgm:spPr/>
      <dgm:t>
        <a:bodyPr/>
        <a:lstStyle/>
        <a:p>
          <a:endParaRPr lang="zh-TW" altLang="en-US"/>
        </a:p>
      </dgm:t>
    </dgm:pt>
    <dgm:pt modelId="{699F462B-53AD-4198-82BA-F7A2A89D1EDE}" type="sibTrans" cxnId="{5D3C2E4B-CF98-47D4-A1DE-D0F4B834E6CF}">
      <dgm:prSet/>
      <dgm:spPr/>
      <dgm:t>
        <a:bodyPr/>
        <a:lstStyle/>
        <a:p>
          <a:endParaRPr lang="zh-TW" altLang="en-US"/>
        </a:p>
      </dgm:t>
    </dgm:pt>
    <dgm:pt modelId="{80FEB365-1309-4664-8F84-DD9F6B7E35F9}" type="pres">
      <dgm:prSet presAssocID="{E706D72E-233B-49FC-B8B9-85AACD3456C2}" presName="Name0" presStyleCnt="0">
        <dgm:presLayoutVars>
          <dgm:dir/>
          <dgm:resizeHandles val="exact"/>
        </dgm:presLayoutVars>
      </dgm:prSet>
      <dgm:spPr/>
      <dgm:t>
        <a:bodyPr/>
        <a:lstStyle/>
        <a:p>
          <a:endParaRPr lang="zh-TW" altLang="en-US"/>
        </a:p>
      </dgm:t>
    </dgm:pt>
    <dgm:pt modelId="{F3956B5B-4E4A-44A3-8ED0-B348DBD8DFF3}" type="pres">
      <dgm:prSet presAssocID="{7584F644-BC35-4134-B273-1971DA8C49B2}" presName="Name5" presStyleLbl="vennNode1" presStyleIdx="0" presStyleCnt="9">
        <dgm:presLayoutVars>
          <dgm:bulletEnabled val="1"/>
        </dgm:presLayoutVars>
      </dgm:prSet>
      <dgm:spPr/>
      <dgm:t>
        <a:bodyPr/>
        <a:lstStyle/>
        <a:p>
          <a:endParaRPr lang="zh-TW" altLang="en-US"/>
        </a:p>
      </dgm:t>
    </dgm:pt>
    <dgm:pt modelId="{CD478A70-5DBF-47A0-9F1C-1CE51A34DF5D}" type="pres">
      <dgm:prSet presAssocID="{0A84ECCC-4141-4AA9-82D1-527FB0F85873}" presName="space" presStyleCnt="0"/>
      <dgm:spPr/>
    </dgm:pt>
    <dgm:pt modelId="{CE67F75D-E1CC-470B-B4D0-F7259F5747DC}" type="pres">
      <dgm:prSet presAssocID="{E795DE22-0F22-4607-AA08-67F453A9A667}" presName="Name5" presStyleLbl="vennNode1" presStyleIdx="1" presStyleCnt="9">
        <dgm:presLayoutVars>
          <dgm:bulletEnabled val="1"/>
        </dgm:presLayoutVars>
      </dgm:prSet>
      <dgm:spPr/>
      <dgm:t>
        <a:bodyPr/>
        <a:lstStyle/>
        <a:p>
          <a:endParaRPr lang="zh-TW" altLang="en-US"/>
        </a:p>
      </dgm:t>
    </dgm:pt>
    <dgm:pt modelId="{D639D0A1-521E-4C18-BDD1-7EE20AA4B22B}" type="pres">
      <dgm:prSet presAssocID="{4BA33218-BAAB-4B29-AAE6-13BC8B51B74D}" presName="space" presStyleCnt="0"/>
      <dgm:spPr/>
    </dgm:pt>
    <dgm:pt modelId="{A5401799-37A0-4961-9672-175E7ACFA42E}" type="pres">
      <dgm:prSet presAssocID="{CCFB04C3-4963-4AB1-A77B-FF1B951B9B3F}" presName="Name5" presStyleLbl="vennNode1" presStyleIdx="2" presStyleCnt="9">
        <dgm:presLayoutVars>
          <dgm:bulletEnabled val="1"/>
        </dgm:presLayoutVars>
      </dgm:prSet>
      <dgm:spPr/>
      <dgm:t>
        <a:bodyPr/>
        <a:lstStyle/>
        <a:p>
          <a:endParaRPr lang="zh-TW" altLang="en-US"/>
        </a:p>
      </dgm:t>
    </dgm:pt>
    <dgm:pt modelId="{BE212EA5-B1F4-453A-8F71-6E83E357BA7C}" type="pres">
      <dgm:prSet presAssocID="{699F462B-53AD-4198-82BA-F7A2A89D1EDE}" presName="space" presStyleCnt="0"/>
      <dgm:spPr/>
    </dgm:pt>
    <dgm:pt modelId="{65E480BA-CF2A-4238-9AC6-CB87EA42006F}" type="pres">
      <dgm:prSet presAssocID="{E201C0B1-BA50-49D0-A692-FABB264AA0A6}" presName="Name5" presStyleLbl="vennNode1" presStyleIdx="3" presStyleCnt="9">
        <dgm:presLayoutVars>
          <dgm:bulletEnabled val="1"/>
        </dgm:presLayoutVars>
      </dgm:prSet>
      <dgm:spPr/>
      <dgm:t>
        <a:bodyPr/>
        <a:lstStyle/>
        <a:p>
          <a:endParaRPr lang="zh-TW" altLang="en-US"/>
        </a:p>
      </dgm:t>
    </dgm:pt>
    <dgm:pt modelId="{01175019-613B-40C1-822F-FEDC4AA3EF5A}" type="pres">
      <dgm:prSet presAssocID="{B5DE660D-AB56-478F-9B6B-52A462588F68}" presName="space" presStyleCnt="0"/>
      <dgm:spPr/>
    </dgm:pt>
    <dgm:pt modelId="{870DFD40-C1BB-450F-8FA9-2D91F969836F}" type="pres">
      <dgm:prSet presAssocID="{052D5EC3-90BE-409B-8F66-01748DC67F9A}" presName="Name5" presStyleLbl="vennNode1" presStyleIdx="4" presStyleCnt="9">
        <dgm:presLayoutVars>
          <dgm:bulletEnabled val="1"/>
        </dgm:presLayoutVars>
      </dgm:prSet>
      <dgm:spPr/>
      <dgm:t>
        <a:bodyPr/>
        <a:lstStyle/>
        <a:p>
          <a:endParaRPr lang="zh-TW" altLang="en-US"/>
        </a:p>
      </dgm:t>
    </dgm:pt>
    <dgm:pt modelId="{80C62A25-869D-420E-9821-B404587BEA59}" type="pres">
      <dgm:prSet presAssocID="{183A72E5-5E97-4CBD-A639-09BB8472FB4D}" presName="space" presStyleCnt="0"/>
      <dgm:spPr/>
    </dgm:pt>
    <dgm:pt modelId="{597C4BF4-8444-4C2D-82D1-19D9F4AF4D48}" type="pres">
      <dgm:prSet presAssocID="{83D0119F-6D15-455D-8B54-5E1E95990271}" presName="Name5" presStyleLbl="vennNode1" presStyleIdx="5" presStyleCnt="9">
        <dgm:presLayoutVars>
          <dgm:bulletEnabled val="1"/>
        </dgm:presLayoutVars>
      </dgm:prSet>
      <dgm:spPr/>
      <dgm:t>
        <a:bodyPr/>
        <a:lstStyle/>
        <a:p>
          <a:endParaRPr lang="zh-TW" altLang="en-US"/>
        </a:p>
      </dgm:t>
    </dgm:pt>
    <dgm:pt modelId="{5A28CA64-EF57-458B-AEF3-C65B11C1E40C}" type="pres">
      <dgm:prSet presAssocID="{EA395CB4-6945-47F5-9EF9-2A4150AA1CED}" presName="space" presStyleCnt="0"/>
      <dgm:spPr/>
    </dgm:pt>
    <dgm:pt modelId="{AFCE576F-4711-46D3-B35A-2D4FC2590F38}" type="pres">
      <dgm:prSet presAssocID="{64ED8938-F27B-43D0-8055-A4FF9157D42F}" presName="Name5" presStyleLbl="vennNode1" presStyleIdx="6" presStyleCnt="9">
        <dgm:presLayoutVars>
          <dgm:bulletEnabled val="1"/>
        </dgm:presLayoutVars>
      </dgm:prSet>
      <dgm:spPr/>
      <dgm:t>
        <a:bodyPr/>
        <a:lstStyle/>
        <a:p>
          <a:endParaRPr lang="zh-TW" altLang="en-US"/>
        </a:p>
      </dgm:t>
    </dgm:pt>
    <dgm:pt modelId="{6C70BE25-4498-433D-B60A-C17036FE9122}" type="pres">
      <dgm:prSet presAssocID="{A9689FB9-D2E8-41E5-9E59-6E2A949FC357}" presName="space" presStyleCnt="0"/>
      <dgm:spPr/>
    </dgm:pt>
    <dgm:pt modelId="{78CB68E8-757A-4747-9E9C-3DEB38D8548A}" type="pres">
      <dgm:prSet presAssocID="{4CD689AB-57A9-4D7C-A1F5-AF697EA99987}" presName="Name5" presStyleLbl="vennNode1" presStyleIdx="7" presStyleCnt="9">
        <dgm:presLayoutVars>
          <dgm:bulletEnabled val="1"/>
        </dgm:presLayoutVars>
      </dgm:prSet>
      <dgm:spPr/>
      <dgm:t>
        <a:bodyPr/>
        <a:lstStyle/>
        <a:p>
          <a:endParaRPr lang="zh-TW" altLang="en-US"/>
        </a:p>
      </dgm:t>
    </dgm:pt>
    <dgm:pt modelId="{72B6081B-C809-4BB9-BB55-29511D82F3D0}" type="pres">
      <dgm:prSet presAssocID="{A24B4C62-1B35-4138-80F9-7F82871D9718}" presName="space" presStyleCnt="0"/>
      <dgm:spPr/>
    </dgm:pt>
    <dgm:pt modelId="{576341CA-DEF3-475C-AA8C-41E04A138B84}" type="pres">
      <dgm:prSet presAssocID="{0661FF4F-3554-4CB6-9661-9C9C16BF0B8A}" presName="Name5" presStyleLbl="vennNode1" presStyleIdx="8" presStyleCnt="9">
        <dgm:presLayoutVars>
          <dgm:bulletEnabled val="1"/>
        </dgm:presLayoutVars>
      </dgm:prSet>
      <dgm:spPr/>
      <dgm:t>
        <a:bodyPr/>
        <a:lstStyle/>
        <a:p>
          <a:endParaRPr lang="zh-TW" altLang="en-US"/>
        </a:p>
      </dgm:t>
    </dgm:pt>
  </dgm:ptLst>
  <dgm:cxnLst>
    <dgm:cxn modelId="{0B8EBDD8-C3D4-4C1B-BA7C-BEA18CDEA369}" srcId="{E706D72E-233B-49FC-B8B9-85AACD3456C2}" destId="{0661FF4F-3554-4CB6-9661-9C9C16BF0B8A}" srcOrd="8" destOrd="0" parTransId="{11971249-FD11-4F74-9ACB-B7F8AA33FF79}" sibTransId="{A8C48EE8-805F-4F65-B327-D6F32A0AB645}"/>
    <dgm:cxn modelId="{7F03BE4E-EE71-4294-A8C6-3057F3E49C90}" srcId="{E706D72E-233B-49FC-B8B9-85AACD3456C2}" destId="{4CD689AB-57A9-4D7C-A1F5-AF697EA99987}" srcOrd="7" destOrd="0" parTransId="{6B608227-9B71-4DBC-A43C-CB5E86714758}" sibTransId="{A24B4C62-1B35-4138-80F9-7F82871D9718}"/>
    <dgm:cxn modelId="{70AFDDEB-B02A-4921-AA76-66EEC68A660B}" type="presOf" srcId="{052D5EC3-90BE-409B-8F66-01748DC67F9A}" destId="{870DFD40-C1BB-450F-8FA9-2D91F969836F}" srcOrd="0" destOrd="0" presId="urn:microsoft.com/office/officeart/2005/8/layout/venn3"/>
    <dgm:cxn modelId="{0DFD376F-D163-462C-A187-60A6F5D3F05C}" type="presOf" srcId="{64ED8938-F27B-43D0-8055-A4FF9157D42F}" destId="{AFCE576F-4711-46D3-B35A-2D4FC2590F38}" srcOrd="0" destOrd="0" presId="urn:microsoft.com/office/officeart/2005/8/layout/venn3"/>
    <dgm:cxn modelId="{AB1B1BFA-F680-4F8B-A0F1-6BA949D1A5EC}" srcId="{E706D72E-233B-49FC-B8B9-85AACD3456C2}" destId="{64ED8938-F27B-43D0-8055-A4FF9157D42F}" srcOrd="6" destOrd="0" parTransId="{A86749C3-0758-40EF-BF67-59E205E22540}" sibTransId="{A9689FB9-D2E8-41E5-9E59-6E2A949FC357}"/>
    <dgm:cxn modelId="{97254187-B1B7-466D-9ED8-E1F22A10DE12}" srcId="{E706D72E-233B-49FC-B8B9-85AACD3456C2}" destId="{052D5EC3-90BE-409B-8F66-01748DC67F9A}" srcOrd="4" destOrd="0" parTransId="{077A9BCA-0776-4288-BFA7-01ED17FF77C1}" sibTransId="{183A72E5-5E97-4CBD-A639-09BB8472FB4D}"/>
    <dgm:cxn modelId="{61C6BC70-6317-4B54-B44B-012074B01EB7}" type="presOf" srcId="{E795DE22-0F22-4607-AA08-67F453A9A667}" destId="{CE67F75D-E1CC-470B-B4D0-F7259F5747DC}" srcOrd="0" destOrd="0" presId="urn:microsoft.com/office/officeart/2005/8/layout/venn3"/>
    <dgm:cxn modelId="{8DA16A4C-0306-42E4-84B2-05B78356F441}" srcId="{E706D72E-233B-49FC-B8B9-85AACD3456C2}" destId="{83D0119F-6D15-455D-8B54-5E1E95990271}" srcOrd="5" destOrd="0" parTransId="{3DCF81CF-FE4E-469C-8755-417596FB2166}" sibTransId="{EA395CB4-6945-47F5-9EF9-2A4150AA1CED}"/>
    <dgm:cxn modelId="{8826A633-D2BF-4669-A2D5-86174B15EE62}" type="presOf" srcId="{E706D72E-233B-49FC-B8B9-85AACD3456C2}" destId="{80FEB365-1309-4664-8F84-DD9F6B7E35F9}" srcOrd="0" destOrd="0" presId="urn:microsoft.com/office/officeart/2005/8/layout/venn3"/>
    <dgm:cxn modelId="{E1981EE7-CF4B-461C-A8FC-C49A9BD6F283}" srcId="{E706D72E-233B-49FC-B8B9-85AACD3456C2}" destId="{7584F644-BC35-4134-B273-1971DA8C49B2}" srcOrd="0" destOrd="0" parTransId="{53909C58-A8F4-4B7C-9A15-39CD43DB30A1}" sibTransId="{0A84ECCC-4141-4AA9-82D1-527FB0F85873}"/>
    <dgm:cxn modelId="{79F2EC67-6729-48BF-AF49-7E59E4169BC4}" type="presOf" srcId="{7584F644-BC35-4134-B273-1971DA8C49B2}" destId="{F3956B5B-4E4A-44A3-8ED0-B348DBD8DFF3}" srcOrd="0" destOrd="0" presId="urn:microsoft.com/office/officeart/2005/8/layout/venn3"/>
    <dgm:cxn modelId="{E78B6D49-7403-4AB8-8814-B22DAA2BE2B7}" type="presOf" srcId="{83D0119F-6D15-455D-8B54-5E1E95990271}" destId="{597C4BF4-8444-4C2D-82D1-19D9F4AF4D48}" srcOrd="0" destOrd="0" presId="urn:microsoft.com/office/officeart/2005/8/layout/venn3"/>
    <dgm:cxn modelId="{DE0C4BB3-2E83-45E6-9A95-A8213FD87375}" srcId="{E706D72E-233B-49FC-B8B9-85AACD3456C2}" destId="{E795DE22-0F22-4607-AA08-67F453A9A667}" srcOrd="1" destOrd="0" parTransId="{B2A982E2-7C3B-4CC4-9ED7-144D86F07A6A}" sibTransId="{4BA33218-BAAB-4B29-AAE6-13BC8B51B74D}"/>
    <dgm:cxn modelId="{5D3C2E4B-CF98-47D4-A1DE-D0F4B834E6CF}" srcId="{E706D72E-233B-49FC-B8B9-85AACD3456C2}" destId="{CCFB04C3-4963-4AB1-A77B-FF1B951B9B3F}" srcOrd="2" destOrd="0" parTransId="{6ADBD76D-EE47-45C5-BFFE-616501BF0F25}" sibTransId="{699F462B-53AD-4198-82BA-F7A2A89D1EDE}"/>
    <dgm:cxn modelId="{13B5E92A-9541-4098-8947-9F1B6145A488}" type="presOf" srcId="{CCFB04C3-4963-4AB1-A77B-FF1B951B9B3F}" destId="{A5401799-37A0-4961-9672-175E7ACFA42E}" srcOrd="0" destOrd="0" presId="urn:microsoft.com/office/officeart/2005/8/layout/venn3"/>
    <dgm:cxn modelId="{2712903E-4F2E-4FD6-B8BA-BA6C7F251717}" type="presOf" srcId="{E201C0B1-BA50-49D0-A692-FABB264AA0A6}" destId="{65E480BA-CF2A-4238-9AC6-CB87EA42006F}" srcOrd="0" destOrd="0" presId="urn:microsoft.com/office/officeart/2005/8/layout/venn3"/>
    <dgm:cxn modelId="{769B2A11-B59F-4F8F-90F9-01EA8A9C277E}" type="presOf" srcId="{0661FF4F-3554-4CB6-9661-9C9C16BF0B8A}" destId="{576341CA-DEF3-475C-AA8C-41E04A138B84}" srcOrd="0" destOrd="0" presId="urn:microsoft.com/office/officeart/2005/8/layout/venn3"/>
    <dgm:cxn modelId="{DF022C35-FF18-4AF2-BACC-1B72CF70C5C6}" type="presOf" srcId="{4CD689AB-57A9-4D7C-A1F5-AF697EA99987}" destId="{78CB68E8-757A-4747-9E9C-3DEB38D8548A}" srcOrd="0" destOrd="0" presId="urn:microsoft.com/office/officeart/2005/8/layout/venn3"/>
    <dgm:cxn modelId="{D4133459-4EAD-416C-9A92-69CF0242DA12}" srcId="{E706D72E-233B-49FC-B8B9-85AACD3456C2}" destId="{E201C0B1-BA50-49D0-A692-FABB264AA0A6}" srcOrd="3" destOrd="0" parTransId="{74C424DC-FDA5-4301-B1F8-35494D705AA5}" sibTransId="{B5DE660D-AB56-478F-9B6B-52A462588F68}"/>
    <dgm:cxn modelId="{CEC2981B-E010-4ED3-A594-30E723DDF88E}" type="presParOf" srcId="{80FEB365-1309-4664-8F84-DD9F6B7E35F9}" destId="{F3956B5B-4E4A-44A3-8ED0-B348DBD8DFF3}" srcOrd="0" destOrd="0" presId="urn:microsoft.com/office/officeart/2005/8/layout/venn3"/>
    <dgm:cxn modelId="{6E213086-903A-4E88-AFF9-D052B3AAD3F7}" type="presParOf" srcId="{80FEB365-1309-4664-8F84-DD9F6B7E35F9}" destId="{CD478A70-5DBF-47A0-9F1C-1CE51A34DF5D}" srcOrd="1" destOrd="0" presId="urn:microsoft.com/office/officeart/2005/8/layout/venn3"/>
    <dgm:cxn modelId="{94DE67AE-08EE-44F2-8D35-F91270822281}" type="presParOf" srcId="{80FEB365-1309-4664-8F84-DD9F6B7E35F9}" destId="{CE67F75D-E1CC-470B-B4D0-F7259F5747DC}" srcOrd="2" destOrd="0" presId="urn:microsoft.com/office/officeart/2005/8/layout/venn3"/>
    <dgm:cxn modelId="{A0E83C6C-BD50-464F-8719-1D9709ACDDBA}" type="presParOf" srcId="{80FEB365-1309-4664-8F84-DD9F6B7E35F9}" destId="{D639D0A1-521E-4C18-BDD1-7EE20AA4B22B}" srcOrd="3" destOrd="0" presId="urn:microsoft.com/office/officeart/2005/8/layout/venn3"/>
    <dgm:cxn modelId="{9BC739CF-F526-4AA9-A50C-A83346692281}" type="presParOf" srcId="{80FEB365-1309-4664-8F84-DD9F6B7E35F9}" destId="{A5401799-37A0-4961-9672-175E7ACFA42E}" srcOrd="4" destOrd="0" presId="urn:microsoft.com/office/officeart/2005/8/layout/venn3"/>
    <dgm:cxn modelId="{507D19F6-35C7-4CD2-9F16-E8A70FFD16DE}" type="presParOf" srcId="{80FEB365-1309-4664-8F84-DD9F6B7E35F9}" destId="{BE212EA5-B1F4-453A-8F71-6E83E357BA7C}" srcOrd="5" destOrd="0" presId="urn:microsoft.com/office/officeart/2005/8/layout/venn3"/>
    <dgm:cxn modelId="{E985BF65-5159-4EEE-9326-623B0E3CB0E7}" type="presParOf" srcId="{80FEB365-1309-4664-8F84-DD9F6B7E35F9}" destId="{65E480BA-CF2A-4238-9AC6-CB87EA42006F}" srcOrd="6" destOrd="0" presId="urn:microsoft.com/office/officeart/2005/8/layout/venn3"/>
    <dgm:cxn modelId="{0FF15439-1D9C-478C-B9C5-342B20FAD9C7}" type="presParOf" srcId="{80FEB365-1309-4664-8F84-DD9F6B7E35F9}" destId="{01175019-613B-40C1-822F-FEDC4AA3EF5A}" srcOrd="7" destOrd="0" presId="urn:microsoft.com/office/officeart/2005/8/layout/venn3"/>
    <dgm:cxn modelId="{392BBB05-71CB-4536-BF44-1257A2B8F48A}" type="presParOf" srcId="{80FEB365-1309-4664-8F84-DD9F6B7E35F9}" destId="{870DFD40-C1BB-450F-8FA9-2D91F969836F}" srcOrd="8" destOrd="0" presId="urn:microsoft.com/office/officeart/2005/8/layout/venn3"/>
    <dgm:cxn modelId="{17BAF4F3-816E-4828-9E72-BC11930E6B36}" type="presParOf" srcId="{80FEB365-1309-4664-8F84-DD9F6B7E35F9}" destId="{80C62A25-869D-420E-9821-B404587BEA59}" srcOrd="9" destOrd="0" presId="urn:microsoft.com/office/officeart/2005/8/layout/venn3"/>
    <dgm:cxn modelId="{65E79179-B7BB-442D-B48D-61809330E79C}" type="presParOf" srcId="{80FEB365-1309-4664-8F84-DD9F6B7E35F9}" destId="{597C4BF4-8444-4C2D-82D1-19D9F4AF4D48}" srcOrd="10" destOrd="0" presId="urn:microsoft.com/office/officeart/2005/8/layout/venn3"/>
    <dgm:cxn modelId="{62265663-6B8A-4613-A3A4-F688A7E4F67F}" type="presParOf" srcId="{80FEB365-1309-4664-8F84-DD9F6B7E35F9}" destId="{5A28CA64-EF57-458B-AEF3-C65B11C1E40C}" srcOrd="11" destOrd="0" presId="urn:microsoft.com/office/officeart/2005/8/layout/venn3"/>
    <dgm:cxn modelId="{0FF6DD60-7A0C-4720-AE08-2162E1B5A99A}" type="presParOf" srcId="{80FEB365-1309-4664-8F84-DD9F6B7E35F9}" destId="{AFCE576F-4711-46D3-B35A-2D4FC2590F38}" srcOrd="12" destOrd="0" presId="urn:microsoft.com/office/officeart/2005/8/layout/venn3"/>
    <dgm:cxn modelId="{09E731DE-EE82-46FC-99F8-CAE4891FAF04}" type="presParOf" srcId="{80FEB365-1309-4664-8F84-DD9F6B7E35F9}" destId="{6C70BE25-4498-433D-B60A-C17036FE9122}" srcOrd="13" destOrd="0" presId="urn:microsoft.com/office/officeart/2005/8/layout/venn3"/>
    <dgm:cxn modelId="{E439E669-632B-4F0D-8CB2-0D7EFBAE9A0A}" type="presParOf" srcId="{80FEB365-1309-4664-8F84-DD9F6B7E35F9}" destId="{78CB68E8-757A-4747-9E9C-3DEB38D8548A}" srcOrd="14" destOrd="0" presId="urn:microsoft.com/office/officeart/2005/8/layout/venn3"/>
    <dgm:cxn modelId="{7FAAA743-9EFF-4272-8588-641F73C18D40}" type="presParOf" srcId="{80FEB365-1309-4664-8F84-DD9F6B7E35F9}" destId="{72B6081B-C809-4BB9-BB55-29511D82F3D0}" srcOrd="15" destOrd="0" presId="urn:microsoft.com/office/officeart/2005/8/layout/venn3"/>
    <dgm:cxn modelId="{8FF4863D-8909-4361-AF99-1C7A2135EE47}" type="presParOf" srcId="{80FEB365-1309-4664-8F84-DD9F6B7E35F9}" destId="{576341CA-DEF3-475C-AA8C-41E04A138B84}" srcOrd="16" destOrd="0" presId="urn:microsoft.com/office/officeart/2005/8/layout/venn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E706D72E-233B-49FC-B8B9-85AACD3456C2}" type="doc">
      <dgm:prSet loTypeId="urn:microsoft.com/office/officeart/2005/8/layout/venn3" loCatId="relationship" qsTypeId="urn:microsoft.com/office/officeart/2005/8/quickstyle/simple4" qsCatId="simple" csTypeId="urn:microsoft.com/office/officeart/2005/8/colors/accent1_2" csCatId="accent1" phldr="1"/>
      <dgm:spPr/>
      <dgm:t>
        <a:bodyPr/>
        <a:lstStyle/>
        <a:p>
          <a:endParaRPr lang="zh-TW" altLang="en-US"/>
        </a:p>
      </dgm:t>
    </dgm:pt>
    <dgm:pt modelId="{7584F644-BC35-4134-B273-1971DA8C49B2}">
      <dgm:prSet custT="1"/>
      <dgm:spPr>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dgm:spPr>
      <dgm:t>
        <a:bodyPr/>
        <a:lstStyle/>
        <a:p>
          <a:pPr rtl="0"/>
          <a:r>
            <a:rPr lang="zh-TW" altLang="en-US" sz="2000" b="0" dirty="0" smtClean="0">
              <a:latin typeface="標楷體" pitchFamily="65" charset="-120"/>
              <a:ea typeface="標楷體" pitchFamily="65" charset="-120"/>
            </a:rPr>
            <a:t>學校簡介</a:t>
          </a:r>
          <a:endParaRPr lang="zh-TW" altLang="en-US" sz="2000" b="0" dirty="0">
            <a:latin typeface="標楷體" pitchFamily="65" charset="-120"/>
            <a:ea typeface="標楷體" pitchFamily="65" charset="-120"/>
          </a:endParaRPr>
        </a:p>
      </dgm:t>
    </dgm:pt>
    <dgm:pt modelId="{53909C58-A8F4-4B7C-9A15-39CD43DB30A1}" type="parTrans" cxnId="{E1981EE7-CF4B-461C-A8FC-C49A9BD6F283}">
      <dgm:prSet/>
      <dgm:spPr/>
      <dgm:t>
        <a:bodyPr/>
        <a:lstStyle/>
        <a:p>
          <a:endParaRPr lang="zh-TW" altLang="en-US" sz="2000"/>
        </a:p>
      </dgm:t>
    </dgm:pt>
    <dgm:pt modelId="{0A84ECCC-4141-4AA9-82D1-527FB0F85873}" type="sibTrans" cxnId="{E1981EE7-CF4B-461C-A8FC-C49A9BD6F283}">
      <dgm:prSet/>
      <dgm:spPr/>
      <dgm:t>
        <a:bodyPr/>
        <a:lstStyle/>
        <a:p>
          <a:endParaRPr lang="zh-TW" altLang="en-US" sz="2000"/>
        </a:p>
      </dgm:t>
    </dgm:pt>
    <dgm:pt modelId="{E795DE22-0F22-4607-AA08-67F453A9A667}">
      <dgm:prSet custT="1"/>
      <dgm:spPr/>
      <dgm:t>
        <a:bodyPr/>
        <a:lstStyle/>
        <a:p>
          <a:pPr rtl="0"/>
          <a:r>
            <a:rPr lang="zh-TW" altLang="en-US" sz="2000" b="0" dirty="0" smtClean="0">
              <a:latin typeface="標楷體" pitchFamily="65" charset="-120"/>
              <a:ea typeface="標楷體" pitchFamily="65" charset="-120"/>
            </a:rPr>
            <a:t>背景分析</a:t>
          </a:r>
          <a:endParaRPr lang="zh-TW" altLang="en-US" sz="2000" dirty="0">
            <a:latin typeface="標楷體" pitchFamily="65" charset="-120"/>
            <a:ea typeface="標楷體" pitchFamily="65" charset="-120"/>
          </a:endParaRPr>
        </a:p>
      </dgm:t>
    </dgm:pt>
    <dgm:pt modelId="{B2A982E2-7C3B-4CC4-9ED7-144D86F07A6A}" type="parTrans" cxnId="{DE0C4BB3-2E83-45E6-9A95-A8213FD87375}">
      <dgm:prSet/>
      <dgm:spPr/>
      <dgm:t>
        <a:bodyPr/>
        <a:lstStyle/>
        <a:p>
          <a:endParaRPr lang="zh-TW" altLang="en-US" sz="2000"/>
        </a:p>
      </dgm:t>
    </dgm:pt>
    <dgm:pt modelId="{4BA33218-BAAB-4B29-AAE6-13BC8B51B74D}" type="sibTrans" cxnId="{DE0C4BB3-2E83-45E6-9A95-A8213FD87375}">
      <dgm:prSet/>
      <dgm:spPr/>
      <dgm:t>
        <a:bodyPr/>
        <a:lstStyle/>
        <a:p>
          <a:endParaRPr lang="zh-TW" altLang="en-US" sz="2000"/>
        </a:p>
      </dgm:t>
    </dgm:pt>
    <dgm:pt modelId="{E201C0B1-BA50-49D0-A692-FABB264AA0A6}">
      <dgm:prSet custT="1"/>
      <dgm:spPr/>
      <dgm:t>
        <a:bodyPr/>
        <a:lstStyle/>
        <a:p>
          <a:pPr rtl="0"/>
          <a:r>
            <a:rPr lang="zh-TW" altLang="en-US" sz="2000" dirty="0" smtClean="0">
              <a:latin typeface="標楷體" pitchFamily="65" charset="-120"/>
              <a:ea typeface="標楷體" pitchFamily="65" charset="-120"/>
            </a:rPr>
            <a:t>課程教學</a:t>
          </a:r>
          <a:endParaRPr lang="zh-TW" altLang="en-US" sz="2000" dirty="0">
            <a:latin typeface="標楷體" pitchFamily="65" charset="-120"/>
            <a:ea typeface="標楷體" pitchFamily="65" charset="-120"/>
          </a:endParaRPr>
        </a:p>
      </dgm:t>
    </dgm:pt>
    <dgm:pt modelId="{74C424DC-FDA5-4301-B1F8-35494D705AA5}" type="parTrans" cxnId="{D4133459-4EAD-416C-9A92-69CF0242DA12}">
      <dgm:prSet/>
      <dgm:spPr/>
      <dgm:t>
        <a:bodyPr/>
        <a:lstStyle/>
        <a:p>
          <a:endParaRPr lang="zh-TW" altLang="en-US" sz="2000"/>
        </a:p>
      </dgm:t>
    </dgm:pt>
    <dgm:pt modelId="{B5DE660D-AB56-478F-9B6B-52A462588F68}" type="sibTrans" cxnId="{D4133459-4EAD-416C-9A92-69CF0242DA12}">
      <dgm:prSet/>
      <dgm:spPr/>
      <dgm:t>
        <a:bodyPr/>
        <a:lstStyle/>
        <a:p>
          <a:endParaRPr lang="zh-TW" altLang="en-US" sz="2000"/>
        </a:p>
      </dgm:t>
    </dgm:pt>
    <dgm:pt modelId="{052D5EC3-90BE-409B-8F66-01748DC67F9A}">
      <dgm:prSet custT="1"/>
      <dgm:spPr/>
      <dgm:t>
        <a:bodyPr/>
        <a:lstStyle/>
        <a:p>
          <a:pPr rtl="0"/>
          <a:r>
            <a:rPr lang="zh-TW" altLang="en-US" sz="2000" dirty="0" smtClean="0">
              <a:latin typeface="標楷體" pitchFamily="65" charset="-120"/>
              <a:ea typeface="標楷體" pitchFamily="65" charset="-120"/>
            </a:rPr>
            <a:t>情境營造</a:t>
          </a:r>
          <a:endParaRPr lang="zh-TW" altLang="en-US" sz="2000" dirty="0">
            <a:latin typeface="標楷體" pitchFamily="65" charset="-120"/>
            <a:ea typeface="標楷體" pitchFamily="65" charset="-120"/>
          </a:endParaRPr>
        </a:p>
      </dgm:t>
    </dgm:pt>
    <dgm:pt modelId="{077A9BCA-0776-4288-BFA7-01ED17FF77C1}" type="parTrans" cxnId="{97254187-B1B7-466D-9ED8-E1F22A10DE12}">
      <dgm:prSet/>
      <dgm:spPr/>
      <dgm:t>
        <a:bodyPr/>
        <a:lstStyle/>
        <a:p>
          <a:endParaRPr lang="zh-TW" altLang="en-US" sz="2000"/>
        </a:p>
      </dgm:t>
    </dgm:pt>
    <dgm:pt modelId="{183A72E5-5E97-4CBD-A639-09BB8472FB4D}" type="sibTrans" cxnId="{97254187-B1B7-466D-9ED8-E1F22A10DE12}">
      <dgm:prSet/>
      <dgm:spPr/>
      <dgm:t>
        <a:bodyPr/>
        <a:lstStyle/>
        <a:p>
          <a:endParaRPr lang="zh-TW" altLang="en-US" sz="2000"/>
        </a:p>
      </dgm:t>
    </dgm:pt>
    <dgm:pt modelId="{83D0119F-6D15-455D-8B54-5E1E95990271}">
      <dgm:prSet custT="1"/>
      <dgm:spPr/>
      <dgm:t>
        <a:bodyPr/>
        <a:lstStyle/>
        <a:p>
          <a:pPr rtl="0"/>
          <a:r>
            <a:rPr lang="zh-TW" altLang="en-US" sz="2000" dirty="0" smtClean="0">
              <a:latin typeface="標楷體" pitchFamily="65" charset="-120"/>
              <a:ea typeface="標楷體" pitchFamily="65" charset="-120"/>
            </a:rPr>
            <a:t>活動規劃</a:t>
          </a:r>
          <a:endParaRPr lang="zh-TW" altLang="en-US" sz="2000" dirty="0">
            <a:latin typeface="標楷體" pitchFamily="65" charset="-120"/>
            <a:ea typeface="標楷體" pitchFamily="65" charset="-120"/>
          </a:endParaRPr>
        </a:p>
      </dgm:t>
    </dgm:pt>
    <dgm:pt modelId="{3DCF81CF-FE4E-469C-8755-417596FB2166}" type="parTrans" cxnId="{8DA16A4C-0306-42E4-84B2-05B78356F441}">
      <dgm:prSet/>
      <dgm:spPr/>
      <dgm:t>
        <a:bodyPr/>
        <a:lstStyle/>
        <a:p>
          <a:endParaRPr lang="zh-TW" altLang="en-US" sz="2000"/>
        </a:p>
      </dgm:t>
    </dgm:pt>
    <dgm:pt modelId="{EA395CB4-6945-47F5-9EF9-2A4150AA1CED}" type="sibTrans" cxnId="{8DA16A4C-0306-42E4-84B2-05B78356F441}">
      <dgm:prSet/>
      <dgm:spPr/>
      <dgm:t>
        <a:bodyPr/>
        <a:lstStyle/>
        <a:p>
          <a:endParaRPr lang="zh-TW" altLang="en-US" sz="2000"/>
        </a:p>
      </dgm:t>
    </dgm:pt>
    <dgm:pt modelId="{64ED8938-F27B-43D0-8055-A4FF9157D42F}">
      <dgm:prSet custT="1"/>
      <dgm:spPr/>
      <dgm:t>
        <a:bodyPr/>
        <a:lstStyle/>
        <a:p>
          <a:pPr rtl="0"/>
          <a:r>
            <a:rPr lang="zh-TW" altLang="en-US" sz="2000" dirty="0" smtClean="0">
              <a:latin typeface="標楷體" pitchFamily="65" charset="-120"/>
              <a:ea typeface="標楷體" pitchFamily="65" charset="-120"/>
            </a:rPr>
            <a:t>閱讀書目</a:t>
          </a:r>
          <a:endParaRPr lang="zh-TW" altLang="en-US" sz="2000" dirty="0">
            <a:latin typeface="標楷體" pitchFamily="65" charset="-120"/>
            <a:ea typeface="標楷體" pitchFamily="65" charset="-120"/>
          </a:endParaRPr>
        </a:p>
      </dgm:t>
    </dgm:pt>
    <dgm:pt modelId="{A86749C3-0758-40EF-BF67-59E205E22540}" type="parTrans" cxnId="{AB1B1BFA-F680-4F8B-A0F1-6BA949D1A5EC}">
      <dgm:prSet/>
      <dgm:spPr/>
      <dgm:t>
        <a:bodyPr/>
        <a:lstStyle/>
        <a:p>
          <a:endParaRPr lang="zh-TW" altLang="en-US" sz="2000"/>
        </a:p>
      </dgm:t>
    </dgm:pt>
    <dgm:pt modelId="{A9689FB9-D2E8-41E5-9E59-6E2A949FC357}" type="sibTrans" cxnId="{AB1B1BFA-F680-4F8B-A0F1-6BA949D1A5EC}">
      <dgm:prSet/>
      <dgm:spPr/>
      <dgm:t>
        <a:bodyPr/>
        <a:lstStyle/>
        <a:p>
          <a:endParaRPr lang="zh-TW" altLang="en-US" sz="2000"/>
        </a:p>
      </dgm:t>
    </dgm:pt>
    <dgm:pt modelId="{4CD689AB-57A9-4D7C-A1F5-AF697EA99987}">
      <dgm:prSet custT="1">
        <dgm:style>
          <a:lnRef idx="3">
            <a:schemeClr val="lt1"/>
          </a:lnRef>
          <a:fillRef idx="1">
            <a:schemeClr val="accent6"/>
          </a:fillRef>
          <a:effectRef idx="1">
            <a:schemeClr val="accent6"/>
          </a:effectRef>
          <a:fontRef idx="minor">
            <a:schemeClr val="lt1"/>
          </a:fontRef>
        </dgm:style>
      </dgm:prSet>
      <dgm:spPr/>
      <dgm:t>
        <a:bodyPr/>
        <a:lstStyle/>
        <a:p>
          <a:pPr rtl="0"/>
          <a:r>
            <a:rPr lang="zh-TW" altLang="en-US" sz="2400" dirty="0" smtClean="0">
              <a:solidFill>
                <a:schemeClr val="tx1"/>
              </a:solidFill>
              <a:latin typeface="標楷體" pitchFamily="65" charset="-120"/>
              <a:ea typeface="標楷體" pitchFamily="65" charset="-120"/>
            </a:rPr>
            <a:t>多元文化</a:t>
          </a:r>
          <a:endParaRPr lang="zh-TW" altLang="en-US" sz="2400" dirty="0">
            <a:solidFill>
              <a:schemeClr val="tx1"/>
            </a:solidFill>
            <a:latin typeface="標楷體" pitchFamily="65" charset="-120"/>
            <a:ea typeface="標楷體" pitchFamily="65" charset="-120"/>
          </a:endParaRPr>
        </a:p>
      </dgm:t>
    </dgm:pt>
    <dgm:pt modelId="{6B608227-9B71-4DBC-A43C-CB5E86714758}" type="parTrans" cxnId="{7F03BE4E-EE71-4294-A8C6-3057F3E49C90}">
      <dgm:prSet/>
      <dgm:spPr/>
      <dgm:t>
        <a:bodyPr/>
        <a:lstStyle/>
        <a:p>
          <a:endParaRPr lang="zh-TW" altLang="en-US" sz="2000"/>
        </a:p>
      </dgm:t>
    </dgm:pt>
    <dgm:pt modelId="{A24B4C62-1B35-4138-80F9-7F82871D9718}" type="sibTrans" cxnId="{7F03BE4E-EE71-4294-A8C6-3057F3E49C90}">
      <dgm:prSet/>
      <dgm:spPr/>
      <dgm:t>
        <a:bodyPr/>
        <a:lstStyle/>
        <a:p>
          <a:endParaRPr lang="zh-TW" altLang="en-US" sz="2000"/>
        </a:p>
      </dgm:t>
    </dgm:pt>
    <dgm:pt modelId="{0661FF4F-3554-4CB6-9661-9C9C16BF0B8A}">
      <dgm:prSet custT="1"/>
      <dgm:spPr/>
      <dgm:t>
        <a:bodyPr/>
        <a:lstStyle/>
        <a:p>
          <a:pPr rtl="0"/>
          <a:r>
            <a:rPr lang="zh-TW" altLang="en-US" sz="2000" dirty="0" smtClean="0">
              <a:latin typeface="標楷體" pitchFamily="65" charset="-120"/>
              <a:ea typeface="標楷體" pitchFamily="65" charset="-120"/>
            </a:rPr>
            <a:t>省思展望</a:t>
          </a:r>
          <a:endParaRPr lang="zh-TW" altLang="en-US" sz="2000" dirty="0">
            <a:latin typeface="標楷體" pitchFamily="65" charset="-120"/>
            <a:ea typeface="標楷體" pitchFamily="65" charset="-120"/>
          </a:endParaRPr>
        </a:p>
      </dgm:t>
    </dgm:pt>
    <dgm:pt modelId="{11971249-FD11-4F74-9ACB-B7F8AA33FF79}" type="parTrans" cxnId="{0B8EBDD8-C3D4-4C1B-BA7C-BEA18CDEA369}">
      <dgm:prSet/>
      <dgm:spPr/>
      <dgm:t>
        <a:bodyPr/>
        <a:lstStyle/>
        <a:p>
          <a:endParaRPr lang="zh-TW" altLang="en-US" sz="2000"/>
        </a:p>
      </dgm:t>
    </dgm:pt>
    <dgm:pt modelId="{A8C48EE8-805F-4F65-B327-D6F32A0AB645}" type="sibTrans" cxnId="{0B8EBDD8-C3D4-4C1B-BA7C-BEA18CDEA369}">
      <dgm:prSet/>
      <dgm:spPr/>
      <dgm:t>
        <a:bodyPr/>
        <a:lstStyle/>
        <a:p>
          <a:endParaRPr lang="zh-TW" altLang="en-US" sz="2000"/>
        </a:p>
      </dgm:t>
    </dgm:pt>
    <dgm:pt modelId="{CCFB04C3-4963-4AB1-A77B-FF1B951B9B3F}">
      <dgm:prSet custT="1"/>
      <dgm:spPr/>
      <dgm:t>
        <a:bodyPr/>
        <a:lstStyle/>
        <a:p>
          <a:pPr rtl="0"/>
          <a:r>
            <a:rPr lang="zh-TW" altLang="en-US" sz="2000" dirty="0" smtClean="0">
              <a:latin typeface="標楷體" pitchFamily="65" charset="-120"/>
              <a:ea typeface="標楷體" pitchFamily="65" charset="-120"/>
            </a:rPr>
            <a:t>工作小組</a:t>
          </a:r>
          <a:endParaRPr lang="zh-TW" altLang="en-US" sz="2000" dirty="0">
            <a:latin typeface="標楷體" pitchFamily="65" charset="-120"/>
            <a:ea typeface="標楷體" pitchFamily="65" charset="-120"/>
          </a:endParaRPr>
        </a:p>
      </dgm:t>
    </dgm:pt>
    <dgm:pt modelId="{6ADBD76D-EE47-45C5-BFFE-616501BF0F25}" type="parTrans" cxnId="{5D3C2E4B-CF98-47D4-A1DE-D0F4B834E6CF}">
      <dgm:prSet/>
      <dgm:spPr/>
      <dgm:t>
        <a:bodyPr/>
        <a:lstStyle/>
        <a:p>
          <a:endParaRPr lang="zh-TW" altLang="en-US"/>
        </a:p>
      </dgm:t>
    </dgm:pt>
    <dgm:pt modelId="{699F462B-53AD-4198-82BA-F7A2A89D1EDE}" type="sibTrans" cxnId="{5D3C2E4B-CF98-47D4-A1DE-D0F4B834E6CF}">
      <dgm:prSet/>
      <dgm:spPr/>
      <dgm:t>
        <a:bodyPr/>
        <a:lstStyle/>
        <a:p>
          <a:endParaRPr lang="zh-TW" altLang="en-US"/>
        </a:p>
      </dgm:t>
    </dgm:pt>
    <dgm:pt modelId="{80FEB365-1309-4664-8F84-DD9F6B7E35F9}" type="pres">
      <dgm:prSet presAssocID="{E706D72E-233B-49FC-B8B9-85AACD3456C2}" presName="Name0" presStyleCnt="0">
        <dgm:presLayoutVars>
          <dgm:dir/>
          <dgm:resizeHandles val="exact"/>
        </dgm:presLayoutVars>
      </dgm:prSet>
      <dgm:spPr/>
      <dgm:t>
        <a:bodyPr/>
        <a:lstStyle/>
        <a:p>
          <a:endParaRPr lang="zh-TW" altLang="en-US"/>
        </a:p>
      </dgm:t>
    </dgm:pt>
    <dgm:pt modelId="{F3956B5B-4E4A-44A3-8ED0-B348DBD8DFF3}" type="pres">
      <dgm:prSet presAssocID="{7584F644-BC35-4134-B273-1971DA8C49B2}" presName="Name5" presStyleLbl="vennNode1" presStyleIdx="0" presStyleCnt="9">
        <dgm:presLayoutVars>
          <dgm:bulletEnabled val="1"/>
        </dgm:presLayoutVars>
      </dgm:prSet>
      <dgm:spPr/>
      <dgm:t>
        <a:bodyPr/>
        <a:lstStyle/>
        <a:p>
          <a:endParaRPr lang="zh-TW" altLang="en-US"/>
        </a:p>
      </dgm:t>
    </dgm:pt>
    <dgm:pt modelId="{CD478A70-5DBF-47A0-9F1C-1CE51A34DF5D}" type="pres">
      <dgm:prSet presAssocID="{0A84ECCC-4141-4AA9-82D1-527FB0F85873}" presName="space" presStyleCnt="0"/>
      <dgm:spPr/>
    </dgm:pt>
    <dgm:pt modelId="{CE67F75D-E1CC-470B-B4D0-F7259F5747DC}" type="pres">
      <dgm:prSet presAssocID="{E795DE22-0F22-4607-AA08-67F453A9A667}" presName="Name5" presStyleLbl="vennNode1" presStyleIdx="1" presStyleCnt="9">
        <dgm:presLayoutVars>
          <dgm:bulletEnabled val="1"/>
        </dgm:presLayoutVars>
      </dgm:prSet>
      <dgm:spPr/>
      <dgm:t>
        <a:bodyPr/>
        <a:lstStyle/>
        <a:p>
          <a:endParaRPr lang="zh-TW" altLang="en-US"/>
        </a:p>
      </dgm:t>
    </dgm:pt>
    <dgm:pt modelId="{D639D0A1-521E-4C18-BDD1-7EE20AA4B22B}" type="pres">
      <dgm:prSet presAssocID="{4BA33218-BAAB-4B29-AAE6-13BC8B51B74D}" presName="space" presStyleCnt="0"/>
      <dgm:spPr/>
    </dgm:pt>
    <dgm:pt modelId="{A5401799-37A0-4961-9672-175E7ACFA42E}" type="pres">
      <dgm:prSet presAssocID="{CCFB04C3-4963-4AB1-A77B-FF1B951B9B3F}" presName="Name5" presStyleLbl="vennNode1" presStyleIdx="2" presStyleCnt="9">
        <dgm:presLayoutVars>
          <dgm:bulletEnabled val="1"/>
        </dgm:presLayoutVars>
      </dgm:prSet>
      <dgm:spPr/>
      <dgm:t>
        <a:bodyPr/>
        <a:lstStyle/>
        <a:p>
          <a:endParaRPr lang="zh-TW" altLang="en-US"/>
        </a:p>
      </dgm:t>
    </dgm:pt>
    <dgm:pt modelId="{BE212EA5-B1F4-453A-8F71-6E83E357BA7C}" type="pres">
      <dgm:prSet presAssocID="{699F462B-53AD-4198-82BA-F7A2A89D1EDE}" presName="space" presStyleCnt="0"/>
      <dgm:spPr/>
    </dgm:pt>
    <dgm:pt modelId="{65E480BA-CF2A-4238-9AC6-CB87EA42006F}" type="pres">
      <dgm:prSet presAssocID="{E201C0B1-BA50-49D0-A692-FABB264AA0A6}" presName="Name5" presStyleLbl="vennNode1" presStyleIdx="3" presStyleCnt="9">
        <dgm:presLayoutVars>
          <dgm:bulletEnabled val="1"/>
        </dgm:presLayoutVars>
      </dgm:prSet>
      <dgm:spPr/>
      <dgm:t>
        <a:bodyPr/>
        <a:lstStyle/>
        <a:p>
          <a:endParaRPr lang="zh-TW" altLang="en-US"/>
        </a:p>
      </dgm:t>
    </dgm:pt>
    <dgm:pt modelId="{01175019-613B-40C1-822F-FEDC4AA3EF5A}" type="pres">
      <dgm:prSet presAssocID="{B5DE660D-AB56-478F-9B6B-52A462588F68}" presName="space" presStyleCnt="0"/>
      <dgm:spPr/>
    </dgm:pt>
    <dgm:pt modelId="{870DFD40-C1BB-450F-8FA9-2D91F969836F}" type="pres">
      <dgm:prSet presAssocID="{052D5EC3-90BE-409B-8F66-01748DC67F9A}" presName="Name5" presStyleLbl="vennNode1" presStyleIdx="4" presStyleCnt="9">
        <dgm:presLayoutVars>
          <dgm:bulletEnabled val="1"/>
        </dgm:presLayoutVars>
      </dgm:prSet>
      <dgm:spPr/>
      <dgm:t>
        <a:bodyPr/>
        <a:lstStyle/>
        <a:p>
          <a:endParaRPr lang="zh-TW" altLang="en-US"/>
        </a:p>
      </dgm:t>
    </dgm:pt>
    <dgm:pt modelId="{80C62A25-869D-420E-9821-B404587BEA59}" type="pres">
      <dgm:prSet presAssocID="{183A72E5-5E97-4CBD-A639-09BB8472FB4D}" presName="space" presStyleCnt="0"/>
      <dgm:spPr/>
    </dgm:pt>
    <dgm:pt modelId="{597C4BF4-8444-4C2D-82D1-19D9F4AF4D48}" type="pres">
      <dgm:prSet presAssocID="{83D0119F-6D15-455D-8B54-5E1E95990271}" presName="Name5" presStyleLbl="vennNode1" presStyleIdx="5" presStyleCnt="9">
        <dgm:presLayoutVars>
          <dgm:bulletEnabled val="1"/>
        </dgm:presLayoutVars>
      </dgm:prSet>
      <dgm:spPr/>
      <dgm:t>
        <a:bodyPr/>
        <a:lstStyle/>
        <a:p>
          <a:endParaRPr lang="zh-TW" altLang="en-US"/>
        </a:p>
      </dgm:t>
    </dgm:pt>
    <dgm:pt modelId="{5A28CA64-EF57-458B-AEF3-C65B11C1E40C}" type="pres">
      <dgm:prSet presAssocID="{EA395CB4-6945-47F5-9EF9-2A4150AA1CED}" presName="space" presStyleCnt="0"/>
      <dgm:spPr/>
    </dgm:pt>
    <dgm:pt modelId="{AFCE576F-4711-46D3-B35A-2D4FC2590F38}" type="pres">
      <dgm:prSet presAssocID="{64ED8938-F27B-43D0-8055-A4FF9157D42F}" presName="Name5" presStyleLbl="vennNode1" presStyleIdx="6" presStyleCnt="9">
        <dgm:presLayoutVars>
          <dgm:bulletEnabled val="1"/>
        </dgm:presLayoutVars>
      </dgm:prSet>
      <dgm:spPr/>
      <dgm:t>
        <a:bodyPr/>
        <a:lstStyle/>
        <a:p>
          <a:endParaRPr lang="zh-TW" altLang="en-US"/>
        </a:p>
      </dgm:t>
    </dgm:pt>
    <dgm:pt modelId="{6C70BE25-4498-433D-B60A-C17036FE9122}" type="pres">
      <dgm:prSet presAssocID="{A9689FB9-D2E8-41E5-9E59-6E2A949FC357}" presName="space" presStyleCnt="0"/>
      <dgm:spPr/>
    </dgm:pt>
    <dgm:pt modelId="{78CB68E8-757A-4747-9E9C-3DEB38D8548A}" type="pres">
      <dgm:prSet presAssocID="{4CD689AB-57A9-4D7C-A1F5-AF697EA99987}" presName="Name5" presStyleLbl="vennNode1" presStyleIdx="7" presStyleCnt="9">
        <dgm:presLayoutVars>
          <dgm:bulletEnabled val="1"/>
        </dgm:presLayoutVars>
      </dgm:prSet>
      <dgm:spPr/>
      <dgm:t>
        <a:bodyPr/>
        <a:lstStyle/>
        <a:p>
          <a:endParaRPr lang="zh-TW" altLang="en-US"/>
        </a:p>
      </dgm:t>
    </dgm:pt>
    <dgm:pt modelId="{72B6081B-C809-4BB9-BB55-29511D82F3D0}" type="pres">
      <dgm:prSet presAssocID="{A24B4C62-1B35-4138-80F9-7F82871D9718}" presName="space" presStyleCnt="0"/>
      <dgm:spPr/>
    </dgm:pt>
    <dgm:pt modelId="{576341CA-DEF3-475C-AA8C-41E04A138B84}" type="pres">
      <dgm:prSet presAssocID="{0661FF4F-3554-4CB6-9661-9C9C16BF0B8A}" presName="Name5" presStyleLbl="vennNode1" presStyleIdx="8" presStyleCnt="9">
        <dgm:presLayoutVars>
          <dgm:bulletEnabled val="1"/>
        </dgm:presLayoutVars>
      </dgm:prSet>
      <dgm:spPr/>
      <dgm:t>
        <a:bodyPr/>
        <a:lstStyle/>
        <a:p>
          <a:endParaRPr lang="zh-TW" altLang="en-US"/>
        </a:p>
      </dgm:t>
    </dgm:pt>
  </dgm:ptLst>
  <dgm:cxnLst>
    <dgm:cxn modelId="{0B8EBDD8-C3D4-4C1B-BA7C-BEA18CDEA369}" srcId="{E706D72E-233B-49FC-B8B9-85AACD3456C2}" destId="{0661FF4F-3554-4CB6-9661-9C9C16BF0B8A}" srcOrd="8" destOrd="0" parTransId="{11971249-FD11-4F74-9ACB-B7F8AA33FF79}" sibTransId="{A8C48EE8-805F-4F65-B327-D6F32A0AB645}"/>
    <dgm:cxn modelId="{7F03BE4E-EE71-4294-A8C6-3057F3E49C90}" srcId="{E706D72E-233B-49FC-B8B9-85AACD3456C2}" destId="{4CD689AB-57A9-4D7C-A1F5-AF697EA99987}" srcOrd="7" destOrd="0" parTransId="{6B608227-9B71-4DBC-A43C-CB5E86714758}" sibTransId="{A24B4C62-1B35-4138-80F9-7F82871D9718}"/>
    <dgm:cxn modelId="{AB1B1BFA-F680-4F8B-A0F1-6BA949D1A5EC}" srcId="{E706D72E-233B-49FC-B8B9-85AACD3456C2}" destId="{64ED8938-F27B-43D0-8055-A4FF9157D42F}" srcOrd="6" destOrd="0" parTransId="{A86749C3-0758-40EF-BF67-59E205E22540}" sibTransId="{A9689FB9-D2E8-41E5-9E59-6E2A949FC357}"/>
    <dgm:cxn modelId="{97254187-B1B7-466D-9ED8-E1F22A10DE12}" srcId="{E706D72E-233B-49FC-B8B9-85AACD3456C2}" destId="{052D5EC3-90BE-409B-8F66-01748DC67F9A}" srcOrd="4" destOrd="0" parTransId="{077A9BCA-0776-4288-BFA7-01ED17FF77C1}" sibTransId="{183A72E5-5E97-4CBD-A639-09BB8472FB4D}"/>
    <dgm:cxn modelId="{8DA16A4C-0306-42E4-84B2-05B78356F441}" srcId="{E706D72E-233B-49FC-B8B9-85AACD3456C2}" destId="{83D0119F-6D15-455D-8B54-5E1E95990271}" srcOrd="5" destOrd="0" parTransId="{3DCF81CF-FE4E-469C-8755-417596FB2166}" sibTransId="{EA395CB4-6945-47F5-9EF9-2A4150AA1CED}"/>
    <dgm:cxn modelId="{D8869FBA-1492-42E0-8845-99434E66E9E2}" type="presOf" srcId="{64ED8938-F27B-43D0-8055-A4FF9157D42F}" destId="{AFCE576F-4711-46D3-B35A-2D4FC2590F38}" srcOrd="0" destOrd="0" presId="urn:microsoft.com/office/officeart/2005/8/layout/venn3"/>
    <dgm:cxn modelId="{0CE80212-9C07-4412-83C1-C5AEDCB14F82}" type="presOf" srcId="{7584F644-BC35-4134-B273-1971DA8C49B2}" destId="{F3956B5B-4E4A-44A3-8ED0-B348DBD8DFF3}" srcOrd="0" destOrd="0" presId="urn:microsoft.com/office/officeart/2005/8/layout/venn3"/>
    <dgm:cxn modelId="{E1981EE7-CF4B-461C-A8FC-C49A9BD6F283}" srcId="{E706D72E-233B-49FC-B8B9-85AACD3456C2}" destId="{7584F644-BC35-4134-B273-1971DA8C49B2}" srcOrd="0" destOrd="0" parTransId="{53909C58-A8F4-4B7C-9A15-39CD43DB30A1}" sibTransId="{0A84ECCC-4141-4AA9-82D1-527FB0F85873}"/>
    <dgm:cxn modelId="{53EAE7D0-DE11-44A5-B932-0EAD7BBFEA4E}" type="presOf" srcId="{4CD689AB-57A9-4D7C-A1F5-AF697EA99987}" destId="{78CB68E8-757A-4747-9E9C-3DEB38D8548A}" srcOrd="0" destOrd="0" presId="urn:microsoft.com/office/officeart/2005/8/layout/venn3"/>
    <dgm:cxn modelId="{DE0C4BB3-2E83-45E6-9A95-A8213FD87375}" srcId="{E706D72E-233B-49FC-B8B9-85AACD3456C2}" destId="{E795DE22-0F22-4607-AA08-67F453A9A667}" srcOrd="1" destOrd="0" parTransId="{B2A982E2-7C3B-4CC4-9ED7-144D86F07A6A}" sibTransId="{4BA33218-BAAB-4B29-AAE6-13BC8B51B74D}"/>
    <dgm:cxn modelId="{6C370462-1F52-490B-8195-904A78A3125A}" type="presOf" srcId="{052D5EC3-90BE-409B-8F66-01748DC67F9A}" destId="{870DFD40-C1BB-450F-8FA9-2D91F969836F}" srcOrd="0" destOrd="0" presId="urn:microsoft.com/office/officeart/2005/8/layout/venn3"/>
    <dgm:cxn modelId="{5D3C2E4B-CF98-47D4-A1DE-D0F4B834E6CF}" srcId="{E706D72E-233B-49FC-B8B9-85AACD3456C2}" destId="{CCFB04C3-4963-4AB1-A77B-FF1B951B9B3F}" srcOrd="2" destOrd="0" parTransId="{6ADBD76D-EE47-45C5-BFFE-616501BF0F25}" sibTransId="{699F462B-53AD-4198-82BA-F7A2A89D1EDE}"/>
    <dgm:cxn modelId="{3CB152E4-6809-4B92-8FA1-42CF54D8C67A}" type="presOf" srcId="{CCFB04C3-4963-4AB1-A77B-FF1B951B9B3F}" destId="{A5401799-37A0-4961-9672-175E7ACFA42E}" srcOrd="0" destOrd="0" presId="urn:microsoft.com/office/officeart/2005/8/layout/venn3"/>
    <dgm:cxn modelId="{D318CCA9-F393-4A11-B3B1-FC726F683F21}" type="presOf" srcId="{0661FF4F-3554-4CB6-9661-9C9C16BF0B8A}" destId="{576341CA-DEF3-475C-AA8C-41E04A138B84}" srcOrd="0" destOrd="0" presId="urn:microsoft.com/office/officeart/2005/8/layout/venn3"/>
    <dgm:cxn modelId="{0514BDA1-DED3-4672-B859-560A192E4CB3}" type="presOf" srcId="{E706D72E-233B-49FC-B8B9-85AACD3456C2}" destId="{80FEB365-1309-4664-8F84-DD9F6B7E35F9}" srcOrd="0" destOrd="0" presId="urn:microsoft.com/office/officeart/2005/8/layout/venn3"/>
    <dgm:cxn modelId="{110A7E2B-E484-49F3-B4F6-D15CF0A500FC}" type="presOf" srcId="{E201C0B1-BA50-49D0-A692-FABB264AA0A6}" destId="{65E480BA-CF2A-4238-9AC6-CB87EA42006F}" srcOrd="0" destOrd="0" presId="urn:microsoft.com/office/officeart/2005/8/layout/venn3"/>
    <dgm:cxn modelId="{D4133459-4EAD-416C-9A92-69CF0242DA12}" srcId="{E706D72E-233B-49FC-B8B9-85AACD3456C2}" destId="{E201C0B1-BA50-49D0-A692-FABB264AA0A6}" srcOrd="3" destOrd="0" parTransId="{74C424DC-FDA5-4301-B1F8-35494D705AA5}" sibTransId="{B5DE660D-AB56-478F-9B6B-52A462588F68}"/>
    <dgm:cxn modelId="{C9268B4F-23AB-4D3B-844D-2EF8FB6FA101}" type="presOf" srcId="{83D0119F-6D15-455D-8B54-5E1E95990271}" destId="{597C4BF4-8444-4C2D-82D1-19D9F4AF4D48}" srcOrd="0" destOrd="0" presId="urn:microsoft.com/office/officeart/2005/8/layout/venn3"/>
    <dgm:cxn modelId="{8B07E454-7635-4AAF-B123-0836CAB4228B}" type="presOf" srcId="{E795DE22-0F22-4607-AA08-67F453A9A667}" destId="{CE67F75D-E1CC-470B-B4D0-F7259F5747DC}" srcOrd="0" destOrd="0" presId="urn:microsoft.com/office/officeart/2005/8/layout/venn3"/>
    <dgm:cxn modelId="{F76CFA87-BE50-429B-A8C0-6383E75886CA}" type="presParOf" srcId="{80FEB365-1309-4664-8F84-DD9F6B7E35F9}" destId="{F3956B5B-4E4A-44A3-8ED0-B348DBD8DFF3}" srcOrd="0" destOrd="0" presId="urn:microsoft.com/office/officeart/2005/8/layout/venn3"/>
    <dgm:cxn modelId="{F416552E-F63F-45F4-8063-4415BE79989A}" type="presParOf" srcId="{80FEB365-1309-4664-8F84-DD9F6B7E35F9}" destId="{CD478A70-5DBF-47A0-9F1C-1CE51A34DF5D}" srcOrd="1" destOrd="0" presId="urn:microsoft.com/office/officeart/2005/8/layout/venn3"/>
    <dgm:cxn modelId="{B2357C3A-E41D-4A10-B400-0EBBF0285D5F}" type="presParOf" srcId="{80FEB365-1309-4664-8F84-DD9F6B7E35F9}" destId="{CE67F75D-E1CC-470B-B4D0-F7259F5747DC}" srcOrd="2" destOrd="0" presId="urn:microsoft.com/office/officeart/2005/8/layout/venn3"/>
    <dgm:cxn modelId="{BF0EA97B-43DA-45C3-9E6B-7B54F39A1FAD}" type="presParOf" srcId="{80FEB365-1309-4664-8F84-DD9F6B7E35F9}" destId="{D639D0A1-521E-4C18-BDD1-7EE20AA4B22B}" srcOrd="3" destOrd="0" presId="urn:microsoft.com/office/officeart/2005/8/layout/venn3"/>
    <dgm:cxn modelId="{63FA611D-DB08-4D40-B923-9F6D26272962}" type="presParOf" srcId="{80FEB365-1309-4664-8F84-DD9F6B7E35F9}" destId="{A5401799-37A0-4961-9672-175E7ACFA42E}" srcOrd="4" destOrd="0" presId="urn:microsoft.com/office/officeart/2005/8/layout/venn3"/>
    <dgm:cxn modelId="{4D6FEC0E-EC26-4AFC-B1F8-39369BA1BAFF}" type="presParOf" srcId="{80FEB365-1309-4664-8F84-DD9F6B7E35F9}" destId="{BE212EA5-B1F4-453A-8F71-6E83E357BA7C}" srcOrd="5" destOrd="0" presId="urn:microsoft.com/office/officeart/2005/8/layout/venn3"/>
    <dgm:cxn modelId="{4E00F851-A5D0-4235-99F1-19841599C0C7}" type="presParOf" srcId="{80FEB365-1309-4664-8F84-DD9F6B7E35F9}" destId="{65E480BA-CF2A-4238-9AC6-CB87EA42006F}" srcOrd="6" destOrd="0" presId="urn:microsoft.com/office/officeart/2005/8/layout/venn3"/>
    <dgm:cxn modelId="{351D3140-DFF7-4412-B27D-F13F6F497145}" type="presParOf" srcId="{80FEB365-1309-4664-8F84-DD9F6B7E35F9}" destId="{01175019-613B-40C1-822F-FEDC4AA3EF5A}" srcOrd="7" destOrd="0" presId="urn:microsoft.com/office/officeart/2005/8/layout/venn3"/>
    <dgm:cxn modelId="{1DBCEF40-016D-408A-A1AE-FB4BDB7F80E2}" type="presParOf" srcId="{80FEB365-1309-4664-8F84-DD9F6B7E35F9}" destId="{870DFD40-C1BB-450F-8FA9-2D91F969836F}" srcOrd="8" destOrd="0" presId="urn:microsoft.com/office/officeart/2005/8/layout/venn3"/>
    <dgm:cxn modelId="{7ACBC221-AF58-42D0-9635-B5CB05F6C6FF}" type="presParOf" srcId="{80FEB365-1309-4664-8F84-DD9F6B7E35F9}" destId="{80C62A25-869D-420E-9821-B404587BEA59}" srcOrd="9" destOrd="0" presId="urn:microsoft.com/office/officeart/2005/8/layout/venn3"/>
    <dgm:cxn modelId="{81D0E8F0-5E6F-44EB-8FCA-CA90B6B73746}" type="presParOf" srcId="{80FEB365-1309-4664-8F84-DD9F6B7E35F9}" destId="{597C4BF4-8444-4C2D-82D1-19D9F4AF4D48}" srcOrd="10" destOrd="0" presId="urn:microsoft.com/office/officeart/2005/8/layout/venn3"/>
    <dgm:cxn modelId="{9DAFA942-30B6-4989-9395-21697080C878}" type="presParOf" srcId="{80FEB365-1309-4664-8F84-DD9F6B7E35F9}" destId="{5A28CA64-EF57-458B-AEF3-C65B11C1E40C}" srcOrd="11" destOrd="0" presId="urn:microsoft.com/office/officeart/2005/8/layout/venn3"/>
    <dgm:cxn modelId="{6F80660B-3410-4129-8C54-E8628B40A1AD}" type="presParOf" srcId="{80FEB365-1309-4664-8F84-DD9F6B7E35F9}" destId="{AFCE576F-4711-46D3-B35A-2D4FC2590F38}" srcOrd="12" destOrd="0" presId="urn:microsoft.com/office/officeart/2005/8/layout/venn3"/>
    <dgm:cxn modelId="{280514FC-EBB8-47CA-8C54-1497419BA79A}" type="presParOf" srcId="{80FEB365-1309-4664-8F84-DD9F6B7E35F9}" destId="{6C70BE25-4498-433D-B60A-C17036FE9122}" srcOrd="13" destOrd="0" presId="urn:microsoft.com/office/officeart/2005/8/layout/venn3"/>
    <dgm:cxn modelId="{95EDDA57-5318-487B-8DE9-21A2662FA9A4}" type="presParOf" srcId="{80FEB365-1309-4664-8F84-DD9F6B7E35F9}" destId="{78CB68E8-757A-4747-9E9C-3DEB38D8548A}" srcOrd="14" destOrd="0" presId="urn:microsoft.com/office/officeart/2005/8/layout/venn3"/>
    <dgm:cxn modelId="{20A403BC-C358-4E8D-913B-FD6C73317DC9}" type="presParOf" srcId="{80FEB365-1309-4664-8F84-DD9F6B7E35F9}" destId="{72B6081B-C809-4BB9-BB55-29511D82F3D0}" srcOrd="15" destOrd="0" presId="urn:microsoft.com/office/officeart/2005/8/layout/venn3"/>
    <dgm:cxn modelId="{D59C4D8D-3AB1-4028-BD29-1D3F24A01DAE}" type="presParOf" srcId="{80FEB365-1309-4664-8F84-DD9F6B7E35F9}" destId="{576341CA-DEF3-475C-AA8C-41E04A138B84}" srcOrd="16" destOrd="0" presId="urn:microsoft.com/office/officeart/2005/8/layout/venn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E706D72E-233B-49FC-B8B9-85AACD3456C2}" type="doc">
      <dgm:prSet loTypeId="urn:microsoft.com/office/officeart/2005/8/layout/venn3" loCatId="relationship" qsTypeId="urn:microsoft.com/office/officeart/2005/8/quickstyle/simple4" qsCatId="simple" csTypeId="urn:microsoft.com/office/officeart/2005/8/colors/accent1_2" csCatId="accent1" phldr="1"/>
      <dgm:spPr/>
      <dgm:t>
        <a:bodyPr/>
        <a:lstStyle/>
        <a:p>
          <a:endParaRPr lang="zh-TW" altLang="en-US"/>
        </a:p>
      </dgm:t>
    </dgm:pt>
    <dgm:pt modelId="{7584F644-BC35-4134-B273-1971DA8C49B2}">
      <dgm:prSet custT="1"/>
      <dgm:spPr>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dgm:spPr>
      <dgm:t>
        <a:bodyPr/>
        <a:lstStyle/>
        <a:p>
          <a:pPr rtl="0"/>
          <a:r>
            <a:rPr lang="zh-TW" altLang="en-US" sz="2000" b="0" dirty="0" smtClean="0">
              <a:latin typeface="標楷體" pitchFamily="65" charset="-120"/>
              <a:ea typeface="標楷體" pitchFamily="65" charset="-120"/>
            </a:rPr>
            <a:t>學校簡介</a:t>
          </a:r>
          <a:endParaRPr lang="zh-TW" altLang="en-US" sz="2000" b="0" dirty="0">
            <a:latin typeface="標楷體" pitchFamily="65" charset="-120"/>
            <a:ea typeface="標楷體" pitchFamily="65" charset="-120"/>
          </a:endParaRPr>
        </a:p>
      </dgm:t>
    </dgm:pt>
    <dgm:pt modelId="{53909C58-A8F4-4B7C-9A15-39CD43DB30A1}" type="parTrans" cxnId="{E1981EE7-CF4B-461C-A8FC-C49A9BD6F283}">
      <dgm:prSet/>
      <dgm:spPr/>
      <dgm:t>
        <a:bodyPr/>
        <a:lstStyle/>
        <a:p>
          <a:endParaRPr lang="zh-TW" altLang="en-US" sz="2000"/>
        </a:p>
      </dgm:t>
    </dgm:pt>
    <dgm:pt modelId="{0A84ECCC-4141-4AA9-82D1-527FB0F85873}" type="sibTrans" cxnId="{E1981EE7-CF4B-461C-A8FC-C49A9BD6F283}">
      <dgm:prSet/>
      <dgm:spPr/>
      <dgm:t>
        <a:bodyPr/>
        <a:lstStyle/>
        <a:p>
          <a:endParaRPr lang="zh-TW" altLang="en-US" sz="2000"/>
        </a:p>
      </dgm:t>
    </dgm:pt>
    <dgm:pt modelId="{E795DE22-0F22-4607-AA08-67F453A9A667}">
      <dgm:prSet custT="1"/>
      <dgm:spPr/>
      <dgm:t>
        <a:bodyPr/>
        <a:lstStyle/>
        <a:p>
          <a:pPr rtl="0"/>
          <a:r>
            <a:rPr lang="zh-TW" altLang="en-US" sz="2000" b="0" dirty="0" smtClean="0">
              <a:latin typeface="標楷體" pitchFamily="65" charset="-120"/>
              <a:ea typeface="標楷體" pitchFamily="65" charset="-120"/>
            </a:rPr>
            <a:t>背景分析</a:t>
          </a:r>
          <a:endParaRPr lang="zh-TW" altLang="en-US" sz="2000" dirty="0">
            <a:latin typeface="標楷體" pitchFamily="65" charset="-120"/>
            <a:ea typeface="標楷體" pitchFamily="65" charset="-120"/>
          </a:endParaRPr>
        </a:p>
      </dgm:t>
    </dgm:pt>
    <dgm:pt modelId="{B2A982E2-7C3B-4CC4-9ED7-144D86F07A6A}" type="parTrans" cxnId="{DE0C4BB3-2E83-45E6-9A95-A8213FD87375}">
      <dgm:prSet/>
      <dgm:spPr/>
      <dgm:t>
        <a:bodyPr/>
        <a:lstStyle/>
        <a:p>
          <a:endParaRPr lang="zh-TW" altLang="en-US" sz="2000"/>
        </a:p>
      </dgm:t>
    </dgm:pt>
    <dgm:pt modelId="{4BA33218-BAAB-4B29-AAE6-13BC8B51B74D}" type="sibTrans" cxnId="{DE0C4BB3-2E83-45E6-9A95-A8213FD87375}">
      <dgm:prSet/>
      <dgm:spPr/>
      <dgm:t>
        <a:bodyPr/>
        <a:lstStyle/>
        <a:p>
          <a:endParaRPr lang="zh-TW" altLang="en-US" sz="2000"/>
        </a:p>
      </dgm:t>
    </dgm:pt>
    <dgm:pt modelId="{E201C0B1-BA50-49D0-A692-FABB264AA0A6}">
      <dgm:prSet custT="1"/>
      <dgm:spPr/>
      <dgm:t>
        <a:bodyPr/>
        <a:lstStyle/>
        <a:p>
          <a:pPr rtl="0"/>
          <a:r>
            <a:rPr lang="zh-TW" altLang="en-US" sz="2000" dirty="0" smtClean="0">
              <a:latin typeface="標楷體" pitchFamily="65" charset="-120"/>
              <a:ea typeface="標楷體" pitchFamily="65" charset="-120"/>
            </a:rPr>
            <a:t>課程教學</a:t>
          </a:r>
          <a:endParaRPr lang="zh-TW" altLang="en-US" sz="2000" dirty="0">
            <a:latin typeface="標楷體" pitchFamily="65" charset="-120"/>
            <a:ea typeface="標楷體" pitchFamily="65" charset="-120"/>
          </a:endParaRPr>
        </a:p>
      </dgm:t>
    </dgm:pt>
    <dgm:pt modelId="{74C424DC-FDA5-4301-B1F8-35494D705AA5}" type="parTrans" cxnId="{D4133459-4EAD-416C-9A92-69CF0242DA12}">
      <dgm:prSet/>
      <dgm:spPr/>
      <dgm:t>
        <a:bodyPr/>
        <a:lstStyle/>
        <a:p>
          <a:endParaRPr lang="zh-TW" altLang="en-US" sz="2000"/>
        </a:p>
      </dgm:t>
    </dgm:pt>
    <dgm:pt modelId="{B5DE660D-AB56-478F-9B6B-52A462588F68}" type="sibTrans" cxnId="{D4133459-4EAD-416C-9A92-69CF0242DA12}">
      <dgm:prSet/>
      <dgm:spPr/>
      <dgm:t>
        <a:bodyPr/>
        <a:lstStyle/>
        <a:p>
          <a:endParaRPr lang="zh-TW" altLang="en-US" sz="2000"/>
        </a:p>
      </dgm:t>
    </dgm:pt>
    <dgm:pt modelId="{052D5EC3-90BE-409B-8F66-01748DC67F9A}">
      <dgm:prSet custT="1"/>
      <dgm:spPr/>
      <dgm:t>
        <a:bodyPr/>
        <a:lstStyle/>
        <a:p>
          <a:pPr rtl="0"/>
          <a:r>
            <a:rPr lang="zh-TW" altLang="en-US" sz="2000" dirty="0" smtClean="0">
              <a:latin typeface="標楷體" pitchFamily="65" charset="-120"/>
              <a:ea typeface="標楷體" pitchFamily="65" charset="-120"/>
            </a:rPr>
            <a:t>情境營造</a:t>
          </a:r>
          <a:endParaRPr lang="zh-TW" altLang="en-US" sz="2000" dirty="0">
            <a:latin typeface="標楷體" pitchFamily="65" charset="-120"/>
            <a:ea typeface="標楷體" pitchFamily="65" charset="-120"/>
          </a:endParaRPr>
        </a:p>
      </dgm:t>
    </dgm:pt>
    <dgm:pt modelId="{077A9BCA-0776-4288-BFA7-01ED17FF77C1}" type="parTrans" cxnId="{97254187-B1B7-466D-9ED8-E1F22A10DE12}">
      <dgm:prSet/>
      <dgm:spPr/>
      <dgm:t>
        <a:bodyPr/>
        <a:lstStyle/>
        <a:p>
          <a:endParaRPr lang="zh-TW" altLang="en-US" sz="2000"/>
        </a:p>
      </dgm:t>
    </dgm:pt>
    <dgm:pt modelId="{183A72E5-5E97-4CBD-A639-09BB8472FB4D}" type="sibTrans" cxnId="{97254187-B1B7-466D-9ED8-E1F22A10DE12}">
      <dgm:prSet/>
      <dgm:spPr/>
      <dgm:t>
        <a:bodyPr/>
        <a:lstStyle/>
        <a:p>
          <a:endParaRPr lang="zh-TW" altLang="en-US" sz="2000"/>
        </a:p>
      </dgm:t>
    </dgm:pt>
    <dgm:pt modelId="{83D0119F-6D15-455D-8B54-5E1E95990271}">
      <dgm:prSet custT="1"/>
      <dgm:spPr/>
      <dgm:t>
        <a:bodyPr/>
        <a:lstStyle/>
        <a:p>
          <a:pPr rtl="0"/>
          <a:r>
            <a:rPr lang="zh-TW" altLang="en-US" sz="2000" dirty="0" smtClean="0">
              <a:latin typeface="標楷體" pitchFamily="65" charset="-120"/>
              <a:ea typeface="標楷體" pitchFamily="65" charset="-120"/>
            </a:rPr>
            <a:t>活動規劃</a:t>
          </a:r>
          <a:endParaRPr lang="zh-TW" altLang="en-US" sz="2000" dirty="0">
            <a:latin typeface="標楷體" pitchFamily="65" charset="-120"/>
            <a:ea typeface="標楷體" pitchFamily="65" charset="-120"/>
          </a:endParaRPr>
        </a:p>
      </dgm:t>
    </dgm:pt>
    <dgm:pt modelId="{3DCF81CF-FE4E-469C-8755-417596FB2166}" type="parTrans" cxnId="{8DA16A4C-0306-42E4-84B2-05B78356F441}">
      <dgm:prSet/>
      <dgm:spPr/>
      <dgm:t>
        <a:bodyPr/>
        <a:lstStyle/>
        <a:p>
          <a:endParaRPr lang="zh-TW" altLang="en-US" sz="2000"/>
        </a:p>
      </dgm:t>
    </dgm:pt>
    <dgm:pt modelId="{EA395CB4-6945-47F5-9EF9-2A4150AA1CED}" type="sibTrans" cxnId="{8DA16A4C-0306-42E4-84B2-05B78356F441}">
      <dgm:prSet/>
      <dgm:spPr/>
      <dgm:t>
        <a:bodyPr/>
        <a:lstStyle/>
        <a:p>
          <a:endParaRPr lang="zh-TW" altLang="en-US" sz="2000"/>
        </a:p>
      </dgm:t>
    </dgm:pt>
    <dgm:pt modelId="{64ED8938-F27B-43D0-8055-A4FF9157D42F}">
      <dgm:prSet custT="1"/>
      <dgm:spPr/>
      <dgm:t>
        <a:bodyPr/>
        <a:lstStyle/>
        <a:p>
          <a:pPr rtl="0"/>
          <a:r>
            <a:rPr lang="zh-TW" altLang="en-US" sz="2000" dirty="0" smtClean="0">
              <a:latin typeface="標楷體" pitchFamily="65" charset="-120"/>
              <a:ea typeface="標楷體" pitchFamily="65" charset="-120"/>
            </a:rPr>
            <a:t>閱讀書目</a:t>
          </a:r>
          <a:endParaRPr lang="zh-TW" altLang="en-US" sz="2000" dirty="0">
            <a:latin typeface="標楷體" pitchFamily="65" charset="-120"/>
            <a:ea typeface="標楷體" pitchFamily="65" charset="-120"/>
          </a:endParaRPr>
        </a:p>
      </dgm:t>
    </dgm:pt>
    <dgm:pt modelId="{A86749C3-0758-40EF-BF67-59E205E22540}" type="parTrans" cxnId="{AB1B1BFA-F680-4F8B-A0F1-6BA949D1A5EC}">
      <dgm:prSet/>
      <dgm:spPr/>
      <dgm:t>
        <a:bodyPr/>
        <a:lstStyle/>
        <a:p>
          <a:endParaRPr lang="zh-TW" altLang="en-US" sz="2000"/>
        </a:p>
      </dgm:t>
    </dgm:pt>
    <dgm:pt modelId="{A9689FB9-D2E8-41E5-9E59-6E2A949FC357}" type="sibTrans" cxnId="{AB1B1BFA-F680-4F8B-A0F1-6BA949D1A5EC}">
      <dgm:prSet/>
      <dgm:spPr/>
      <dgm:t>
        <a:bodyPr/>
        <a:lstStyle/>
        <a:p>
          <a:endParaRPr lang="zh-TW" altLang="en-US" sz="2000"/>
        </a:p>
      </dgm:t>
    </dgm:pt>
    <dgm:pt modelId="{4CD689AB-57A9-4D7C-A1F5-AF697EA99987}">
      <dgm:prSet custT="1"/>
      <dgm:spPr/>
      <dgm:t>
        <a:bodyPr/>
        <a:lstStyle/>
        <a:p>
          <a:pPr rtl="0"/>
          <a:r>
            <a:rPr lang="zh-TW" altLang="en-US" sz="2000" dirty="0" smtClean="0">
              <a:latin typeface="標楷體" pitchFamily="65" charset="-120"/>
              <a:ea typeface="標楷體" pitchFamily="65" charset="-120"/>
            </a:rPr>
            <a:t>多元文化</a:t>
          </a:r>
          <a:endParaRPr lang="zh-TW" altLang="en-US" sz="2000" dirty="0">
            <a:latin typeface="標楷體" pitchFamily="65" charset="-120"/>
            <a:ea typeface="標楷體" pitchFamily="65" charset="-120"/>
          </a:endParaRPr>
        </a:p>
      </dgm:t>
    </dgm:pt>
    <dgm:pt modelId="{6B608227-9B71-4DBC-A43C-CB5E86714758}" type="parTrans" cxnId="{7F03BE4E-EE71-4294-A8C6-3057F3E49C90}">
      <dgm:prSet/>
      <dgm:spPr/>
      <dgm:t>
        <a:bodyPr/>
        <a:lstStyle/>
        <a:p>
          <a:endParaRPr lang="zh-TW" altLang="en-US" sz="2000"/>
        </a:p>
      </dgm:t>
    </dgm:pt>
    <dgm:pt modelId="{A24B4C62-1B35-4138-80F9-7F82871D9718}" type="sibTrans" cxnId="{7F03BE4E-EE71-4294-A8C6-3057F3E49C90}">
      <dgm:prSet/>
      <dgm:spPr/>
      <dgm:t>
        <a:bodyPr/>
        <a:lstStyle/>
        <a:p>
          <a:endParaRPr lang="zh-TW" altLang="en-US" sz="2000"/>
        </a:p>
      </dgm:t>
    </dgm:pt>
    <dgm:pt modelId="{0661FF4F-3554-4CB6-9661-9C9C16BF0B8A}">
      <dgm:prSet custT="1">
        <dgm:style>
          <a:lnRef idx="3">
            <a:schemeClr val="lt1"/>
          </a:lnRef>
          <a:fillRef idx="1">
            <a:schemeClr val="accent6"/>
          </a:fillRef>
          <a:effectRef idx="1">
            <a:schemeClr val="accent6"/>
          </a:effectRef>
          <a:fontRef idx="minor">
            <a:schemeClr val="lt1"/>
          </a:fontRef>
        </dgm:style>
      </dgm:prSet>
      <dgm:spPr/>
      <dgm:t>
        <a:bodyPr/>
        <a:lstStyle/>
        <a:p>
          <a:pPr rtl="0"/>
          <a:r>
            <a:rPr lang="zh-TW" altLang="en-US" sz="2400" dirty="0" smtClean="0">
              <a:solidFill>
                <a:schemeClr val="tx1"/>
              </a:solidFill>
              <a:latin typeface="標楷體" pitchFamily="65" charset="-120"/>
              <a:ea typeface="標楷體" pitchFamily="65" charset="-120"/>
            </a:rPr>
            <a:t>省思展望</a:t>
          </a:r>
          <a:endParaRPr lang="zh-TW" altLang="en-US" sz="2400" dirty="0">
            <a:solidFill>
              <a:schemeClr val="tx1"/>
            </a:solidFill>
            <a:latin typeface="標楷體" pitchFamily="65" charset="-120"/>
            <a:ea typeface="標楷體" pitchFamily="65" charset="-120"/>
          </a:endParaRPr>
        </a:p>
      </dgm:t>
    </dgm:pt>
    <dgm:pt modelId="{11971249-FD11-4F74-9ACB-B7F8AA33FF79}" type="parTrans" cxnId="{0B8EBDD8-C3D4-4C1B-BA7C-BEA18CDEA369}">
      <dgm:prSet/>
      <dgm:spPr/>
      <dgm:t>
        <a:bodyPr/>
        <a:lstStyle/>
        <a:p>
          <a:endParaRPr lang="zh-TW" altLang="en-US" sz="2000"/>
        </a:p>
      </dgm:t>
    </dgm:pt>
    <dgm:pt modelId="{A8C48EE8-805F-4F65-B327-D6F32A0AB645}" type="sibTrans" cxnId="{0B8EBDD8-C3D4-4C1B-BA7C-BEA18CDEA369}">
      <dgm:prSet/>
      <dgm:spPr/>
      <dgm:t>
        <a:bodyPr/>
        <a:lstStyle/>
        <a:p>
          <a:endParaRPr lang="zh-TW" altLang="en-US" sz="2000"/>
        </a:p>
      </dgm:t>
    </dgm:pt>
    <dgm:pt modelId="{CCFB04C3-4963-4AB1-A77B-FF1B951B9B3F}">
      <dgm:prSet custT="1"/>
      <dgm:spPr/>
      <dgm:t>
        <a:bodyPr/>
        <a:lstStyle/>
        <a:p>
          <a:pPr rtl="0"/>
          <a:r>
            <a:rPr lang="zh-TW" altLang="en-US" sz="2000" dirty="0" smtClean="0">
              <a:latin typeface="標楷體" pitchFamily="65" charset="-120"/>
              <a:ea typeface="標楷體" pitchFamily="65" charset="-120"/>
            </a:rPr>
            <a:t>工作小組</a:t>
          </a:r>
          <a:endParaRPr lang="zh-TW" altLang="en-US" sz="2000" dirty="0">
            <a:latin typeface="標楷體" pitchFamily="65" charset="-120"/>
            <a:ea typeface="標楷體" pitchFamily="65" charset="-120"/>
          </a:endParaRPr>
        </a:p>
      </dgm:t>
    </dgm:pt>
    <dgm:pt modelId="{6ADBD76D-EE47-45C5-BFFE-616501BF0F25}" type="parTrans" cxnId="{5D3C2E4B-CF98-47D4-A1DE-D0F4B834E6CF}">
      <dgm:prSet/>
      <dgm:spPr/>
      <dgm:t>
        <a:bodyPr/>
        <a:lstStyle/>
        <a:p>
          <a:endParaRPr lang="zh-TW" altLang="en-US"/>
        </a:p>
      </dgm:t>
    </dgm:pt>
    <dgm:pt modelId="{699F462B-53AD-4198-82BA-F7A2A89D1EDE}" type="sibTrans" cxnId="{5D3C2E4B-CF98-47D4-A1DE-D0F4B834E6CF}">
      <dgm:prSet/>
      <dgm:spPr/>
      <dgm:t>
        <a:bodyPr/>
        <a:lstStyle/>
        <a:p>
          <a:endParaRPr lang="zh-TW" altLang="en-US"/>
        </a:p>
      </dgm:t>
    </dgm:pt>
    <dgm:pt modelId="{80FEB365-1309-4664-8F84-DD9F6B7E35F9}" type="pres">
      <dgm:prSet presAssocID="{E706D72E-233B-49FC-B8B9-85AACD3456C2}" presName="Name0" presStyleCnt="0">
        <dgm:presLayoutVars>
          <dgm:dir/>
          <dgm:resizeHandles val="exact"/>
        </dgm:presLayoutVars>
      </dgm:prSet>
      <dgm:spPr/>
      <dgm:t>
        <a:bodyPr/>
        <a:lstStyle/>
        <a:p>
          <a:endParaRPr lang="zh-TW" altLang="en-US"/>
        </a:p>
      </dgm:t>
    </dgm:pt>
    <dgm:pt modelId="{F3956B5B-4E4A-44A3-8ED0-B348DBD8DFF3}" type="pres">
      <dgm:prSet presAssocID="{7584F644-BC35-4134-B273-1971DA8C49B2}" presName="Name5" presStyleLbl="vennNode1" presStyleIdx="0" presStyleCnt="9">
        <dgm:presLayoutVars>
          <dgm:bulletEnabled val="1"/>
        </dgm:presLayoutVars>
      </dgm:prSet>
      <dgm:spPr/>
      <dgm:t>
        <a:bodyPr/>
        <a:lstStyle/>
        <a:p>
          <a:endParaRPr lang="zh-TW" altLang="en-US"/>
        </a:p>
      </dgm:t>
    </dgm:pt>
    <dgm:pt modelId="{CD478A70-5DBF-47A0-9F1C-1CE51A34DF5D}" type="pres">
      <dgm:prSet presAssocID="{0A84ECCC-4141-4AA9-82D1-527FB0F85873}" presName="space" presStyleCnt="0"/>
      <dgm:spPr/>
    </dgm:pt>
    <dgm:pt modelId="{CE67F75D-E1CC-470B-B4D0-F7259F5747DC}" type="pres">
      <dgm:prSet presAssocID="{E795DE22-0F22-4607-AA08-67F453A9A667}" presName="Name5" presStyleLbl="vennNode1" presStyleIdx="1" presStyleCnt="9">
        <dgm:presLayoutVars>
          <dgm:bulletEnabled val="1"/>
        </dgm:presLayoutVars>
      </dgm:prSet>
      <dgm:spPr/>
      <dgm:t>
        <a:bodyPr/>
        <a:lstStyle/>
        <a:p>
          <a:endParaRPr lang="zh-TW" altLang="en-US"/>
        </a:p>
      </dgm:t>
    </dgm:pt>
    <dgm:pt modelId="{D639D0A1-521E-4C18-BDD1-7EE20AA4B22B}" type="pres">
      <dgm:prSet presAssocID="{4BA33218-BAAB-4B29-AAE6-13BC8B51B74D}" presName="space" presStyleCnt="0"/>
      <dgm:spPr/>
    </dgm:pt>
    <dgm:pt modelId="{A5401799-37A0-4961-9672-175E7ACFA42E}" type="pres">
      <dgm:prSet presAssocID="{CCFB04C3-4963-4AB1-A77B-FF1B951B9B3F}" presName="Name5" presStyleLbl="vennNode1" presStyleIdx="2" presStyleCnt="9">
        <dgm:presLayoutVars>
          <dgm:bulletEnabled val="1"/>
        </dgm:presLayoutVars>
      </dgm:prSet>
      <dgm:spPr/>
      <dgm:t>
        <a:bodyPr/>
        <a:lstStyle/>
        <a:p>
          <a:endParaRPr lang="zh-TW" altLang="en-US"/>
        </a:p>
      </dgm:t>
    </dgm:pt>
    <dgm:pt modelId="{BE212EA5-B1F4-453A-8F71-6E83E357BA7C}" type="pres">
      <dgm:prSet presAssocID="{699F462B-53AD-4198-82BA-F7A2A89D1EDE}" presName="space" presStyleCnt="0"/>
      <dgm:spPr/>
    </dgm:pt>
    <dgm:pt modelId="{65E480BA-CF2A-4238-9AC6-CB87EA42006F}" type="pres">
      <dgm:prSet presAssocID="{E201C0B1-BA50-49D0-A692-FABB264AA0A6}" presName="Name5" presStyleLbl="vennNode1" presStyleIdx="3" presStyleCnt="9">
        <dgm:presLayoutVars>
          <dgm:bulletEnabled val="1"/>
        </dgm:presLayoutVars>
      </dgm:prSet>
      <dgm:spPr/>
      <dgm:t>
        <a:bodyPr/>
        <a:lstStyle/>
        <a:p>
          <a:endParaRPr lang="zh-TW" altLang="en-US"/>
        </a:p>
      </dgm:t>
    </dgm:pt>
    <dgm:pt modelId="{01175019-613B-40C1-822F-FEDC4AA3EF5A}" type="pres">
      <dgm:prSet presAssocID="{B5DE660D-AB56-478F-9B6B-52A462588F68}" presName="space" presStyleCnt="0"/>
      <dgm:spPr/>
    </dgm:pt>
    <dgm:pt modelId="{870DFD40-C1BB-450F-8FA9-2D91F969836F}" type="pres">
      <dgm:prSet presAssocID="{052D5EC3-90BE-409B-8F66-01748DC67F9A}" presName="Name5" presStyleLbl="vennNode1" presStyleIdx="4" presStyleCnt="9">
        <dgm:presLayoutVars>
          <dgm:bulletEnabled val="1"/>
        </dgm:presLayoutVars>
      </dgm:prSet>
      <dgm:spPr/>
      <dgm:t>
        <a:bodyPr/>
        <a:lstStyle/>
        <a:p>
          <a:endParaRPr lang="zh-TW" altLang="en-US"/>
        </a:p>
      </dgm:t>
    </dgm:pt>
    <dgm:pt modelId="{80C62A25-869D-420E-9821-B404587BEA59}" type="pres">
      <dgm:prSet presAssocID="{183A72E5-5E97-4CBD-A639-09BB8472FB4D}" presName="space" presStyleCnt="0"/>
      <dgm:spPr/>
    </dgm:pt>
    <dgm:pt modelId="{597C4BF4-8444-4C2D-82D1-19D9F4AF4D48}" type="pres">
      <dgm:prSet presAssocID="{83D0119F-6D15-455D-8B54-5E1E95990271}" presName="Name5" presStyleLbl="vennNode1" presStyleIdx="5" presStyleCnt="9">
        <dgm:presLayoutVars>
          <dgm:bulletEnabled val="1"/>
        </dgm:presLayoutVars>
      </dgm:prSet>
      <dgm:spPr/>
      <dgm:t>
        <a:bodyPr/>
        <a:lstStyle/>
        <a:p>
          <a:endParaRPr lang="zh-TW" altLang="en-US"/>
        </a:p>
      </dgm:t>
    </dgm:pt>
    <dgm:pt modelId="{5A28CA64-EF57-458B-AEF3-C65B11C1E40C}" type="pres">
      <dgm:prSet presAssocID="{EA395CB4-6945-47F5-9EF9-2A4150AA1CED}" presName="space" presStyleCnt="0"/>
      <dgm:spPr/>
    </dgm:pt>
    <dgm:pt modelId="{AFCE576F-4711-46D3-B35A-2D4FC2590F38}" type="pres">
      <dgm:prSet presAssocID="{64ED8938-F27B-43D0-8055-A4FF9157D42F}" presName="Name5" presStyleLbl="vennNode1" presStyleIdx="6" presStyleCnt="9">
        <dgm:presLayoutVars>
          <dgm:bulletEnabled val="1"/>
        </dgm:presLayoutVars>
      </dgm:prSet>
      <dgm:spPr/>
      <dgm:t>
        <a:bodyPr/>
        <a:lstStyle/>
        <a:p>
          <a:endParaRPr lang="zh-TW" altLang="en-US"/>
        </a:p>
      </dgm:t>
    </dgm:pt>
    <dgm:pt modelId="{6C70BE25-4498-433D-B60A-C17036FE9122}" type="pres">
      <dgm:prSet presAssocID="{A9689FB9-D2E8-41E5-9E59-6E2A949FC357}" presName="space" presStyleCnt="0"/>
      <dgm:spPr/>
    </dgm:pt>
    <dgm:pt modelId="{78CB68E8-757A-4747-9E9C-3DEB38D8548A}" type="pres">
      <dgm:prSet presAssocID="{4CD689AB-57A9-4D7C-A1F5-AF697EA99987}" presName="Name5" presStyleLbl="vennNode1" presStyleIdx="7" presStyleCnt="9">
        <dgm:presLayoutVars>
          <dgm:bulletEnabled val="1"/>
        </dgm:presLayoutVars>
      </dgm:prSet>
      <dgm:spPr/>
      <dgm:t>
        <a:bodyPr/>
        <a:lstStyle/>
        <a:p>
          <a:endParaRPr lang="zh-TW" altLang="en-US"/>
        </a:p>
      </dgm:t>
    </dgm:pt>
    <dgm:pt modelId="{72B6081B-C809-4BB9-BB55-29511D82F3D0}" type="pres">
      <dgm:prSet presAssocID="{A24B4C62-1B35-4138-80F9-7F82871D9718}" presName="space" presStyleCnt="0"/>
      <dgm:spPr/>
    </dgm:pt>
    <dgm:pt modelId="{576341CA-DEF3-475C-AA8C-41E04A138B84}" type="pres">
      <dgm:prSet presAssocID="{0661FF4F-3554-4CB6-9661-9C9C16BF0B8A}" presName="Name5" presStyleLbl="vennNode1" presStyleIdx="8" presStyleCnt="9">
        <dgm:presLayoutVars>
          <dgm:bulletEnabled val="1"/>
        </dgm:presLayoutVars>
      </dgm:prSet>
      <dgm:spPr/>
      <dgm:t>
        <a:bodyPr/>
        <a:lstStyle/>
        <a:p>
          <a:endParaRPr lang="zh-TW" altLang="en-US"/>
        </a:p>
      </dgm:t>
    </dgm:pt>
  </dgm:ptLst>
  <dgm:cxnLst>
    <dgm:cxn modelId="{0B8EBDD8-C3D4-4C1B-BA7C-BEA18CDEA369}" srcId="{E706D72E-233B-49FC-B8B9-85AACD3456C2}" destId="{0661FF4F-3554-4CB6-9661-9C9C16BF0B8A}" srcOrd="8" destOrd="0" parTransId="{11971249-FD11-4F74-9ACB-B7F8AA33FF79}" sibTransId="{A8C48EE8-805F-4F65-B327-D6F32A0AB645}"/>
    <dgm:cxn modelId="{7F03BE4E-EE71-4294-A8C6-3057F3E49C90}" srcId="{E706D72E-233B-49FC-B8B9-85AACD3456C2}" destId="{4CD689AB-57A9-4D7C-A1F5-AF697EA99987}" srcOrd="7" destOrd="0" parTransId="{6B608227-9B71-4DBC-A43C-CB5E86714758}" sibTransId="{A24B4C62-1B35-4138-80F9-7F82871D9718}"/>
    <dgm:cxn modelId="{849AB1C7-3568-4DA2-9813-6DA4DEF36E92}" type="presOf" srcId="{4CD689AB-57A9-4D7C-A1F5-AF697EA99987}" destId="{78CB68E8-757A-4747-9E9C-3DEB38D8548A}" srcOrd="0" destOrd="0" presId="urn:microsoft.com/office/officeart/2005/8/layout/venn3"/>
    <dgm:cxn modelId="{F0DD5333-AFFF-4A32-B257-B05D21F3CF3F}" type="presOf" srcId="{7584F644-BC35-4134-B273-1971DA8C49B2}" destId="{F3956B5B-4E4A-44A3-8ED0-B348DBD8DFF3}" srcOrd="0" destOrd="0" presId="urn:microsoft.com/office/officeart/2005/8/layout/venn3"/>
    <dgm:cxn modelId="{AB1B1BFA-F680-4F8B-A0F1-6BA949D1A5EC}" srcId="{E706D72E-233B-49FC-B8B9-85AACD3456C2}" destId="{64ED8938-F27B-43D0-8055-A4FF9157D42F}" srcOrd="6" destOrd="0" parTransId="{A86749C3-0758-40EF-BF67-59E205E22540}" sibTransId="{A9689FB9-D2E8-41E5-9E59-6E2A949FC357}"/>
    <dgm:cxn modelId="{F823EE2D-A231-4CD7-BBFB-21EA9939CF76}" type="presOf" srcId="{E706D72E-233B-49FC-B8B9-85AACD3456C2}" destId="{80FEB365-1309-4664-8F84-DD9F6B7E35F9}" srcOrd="0" destOrd="0" presId="urn:microsoft.com/office/officeart/2005/8/layout/venn3"/>
    <dgm:cxn modelId="{97254187-B1B7-466D-9ED8-E1F22A10DE12}" srcId="{E706D72E-233B-49FC-B8B9-85AACD3456C2}" destId="{052D5EC3-90BE-409B-8F66-01748DC67F9A}" srcOrd="4" destOrd="0" parTransId="{077A9BCA-0776-4288-BFA7-01ED17FF77C1}" sibTransId="{183A72E5-5E97-4CBD-A639-09BB8472FB4D}"/>
    <dgm:cxn modelId="{9C13B4AE-D28A-4859-817F-4D360927CC83}" type="presOf" srcId="{E201C0B1-BA50-49D0-A692-FABB264AA0A6}" destId="{65E480BA-CF2A-4238-9AC6-CB87EA42006F}" srcOrd="0" destOrd="0" presId="urn:microsoft.com/office/officeart/2005/8/layout/venn3"/>
    <dgm:cxn modelId="{8DA16A4C-0306-42E4-84B2-05B78356F441}" srcId="{E706D72E-233B-49FC-B8B9-85AACD3456C2}" destId="{83D0119F-6D15-455D-8B54-5E1E95990271}" srcOrd="5" destOrd="0" parTransId="{3DCF81CF-FE4E-469C-8755-417596FB2166}" sibTransId="{EA395CB4-6945-47F5-9EF9-2A4150AA1CED}"/>
    <dgm:cxn modelId="{B02A8643-55C0-4E00-9C67-9FDA6B6C00EB}" type="presOf" srcId="{052D5EC3-90BE-409B-8F66-01748DC67F9A}" destId="{870DFD40-C1BB-450F-8FA9-2D91F969836F}" srcOrd="0" destOrd="0" presId="urn:microsoft.com/office/officeart/2005/8/layout/venn3"/>
    <dgm:cxn modelId="{E1981EE7-CF4B-461C-A8FC-C49A9BD6F283}" srcId="{E706D72E-233B-49FC-B8B9-85AACD3456C2}" destId="{7584F644-BC35-4134-B273-1971DA8C49B2}" srcOrd="0" destOrd="0" parTransId="{53909C58-A8F4-4B7C-9A15-39CD43DB30A1}" sibTransId="{0A84ECCC-4141-4AA9-82D1-527FB0F85873}"/>
    <dgm:cxn modelId="{72753D20-2803-45BD-A25B-A429E441A2A5}" type="presOf" srcId="{CCFB04C3-4963-4AB1-A77B-FF1B951B9B3F}" destId="{A5401799-37A0-4961-9672-175E7ACFA42E}" srcOrd="0" destOrd="0" presId="urn:microsoft.com/office/officeart/2005/8/layout/venn3"/>
    <dgm:cxn modelId="{DE0C4BB3-2E83-45E6-9A95-A8213FD87375}" srcId="{E706D72E-233B-49FC-B8B9-85AACD3456C2}" destId="{E795DE22-0F22-4607-AA08-67F453A9A667}" srcOrd="1" destOrd="0" parTransId="{B2A982E2-7C3B-4CC4-9ED7-144D86F07A6A}" sibTransId="{4BA33218-BAAB-4B29-AAE6-13BC8B51B74D}"/>
    <dgm:cxn modelId="{5D3C2E4B-CF98-47D4-A1DE-D0F4B834E6CF}" srcId="{E706D72E-233B-49FC-B8B9-85AACD3456C2}" destId="{CCFB04C3-4963-4AB1-A77B-FF1B951B9B3F}" srcOrd="2" destOrd="0" parTransId="{6ADBD76D-EE47-45C5-BFFE-616501BF0F25}" sibTransId="{699F462B-53AD-4198-82BA-F7A2A89D1EDE}"/>
    <dgm:cxn modelId="{F951A19B-0C68-4C31-929D-E996C8139DE9}" type="presOf" srcId="{E795DE22-0F22-4607-AA08-67F453A9A667}" destId="{CE67F75D-E1CC-470B-B4D0-F7259F5747DC}" srcOrd="0" destOrd="0" presId="urn:microsoft.com/office/officeart/2005/8/layout/venn3"/>
    <dgm:cxn modelId="{74E9838C-4483-44B9-A1BD-47BE3BCB79CB}" type="presOf" srcId="{64ED8938-F27B-43D0-8055-A4FF9157D42F}" destId="{AFCE576F-4711-46D3-B35A-2D4FC2590F38}" srcOrd="0" destOrd="0" presId="urn:microsoft.com/office/officeart/2005/8/layout/venn3"/>
    <dgm:cxn modelId="{D4133459-4EAD-416C-9A92-69CF0242DA12}" srcId="{E706D72E-233B-49FC-B8B9-85AACD3456C2}" destId="{E201C0B1-BA50-49D0-A692-FABB264AA0A6}" srcOrd="3" destOrd="0" parTransId="{74C424DC-FDA5-4301-B1F8-35494D705AA5}" sibTransId="{B5DE660D-AB56-478F-9B6B-52A462588F68}"/>
    <dgm:cxn modelId="{7B634424-29DD-4387-B14E-A47568FB5A07}" type="presOf" srcId="{83D0119F-6D15-455D-8B54-5E1E95990271}" destId="{597C4BF4-8444-4C2D-82D1-19D9F4AF4D48}" srcOrd="0" destOrd="0" presId="urn:microsoft.com/office/officeart/2005/8/layout/venn3"/>
    <dgm:cxn modelId="{EF9B736B-9982-44CA-A78E-8424BF67CE79}" type="presOf" srcId="{0661FF4F-3554-4CB6-9661-9C9C16BF0B8A}" destId="{576341CA-DEF3-475C-AA8C-41E04A138B84}" srcOrd="0" destOrd="0" presId="urn:microsoft.com/office/officeart/2005/8/layout/venn3"/>
    <dgm:cxn modelId="{8B4126E1-095A-4B48-8568-CB329EE9BFC3}" type="presParOf" srcId="{80FEB365-1309-4664-8F84-DD9F6B7E35F9}" destId="{F3956B5B-4E4A-44A3-8ED0-B348DBD8DFF3}" srcOrd="0" destOrd="0" presId="urn:microsoft.com/office/officeart/2005/8/layout/venn3"/>
    <dgm:cxn modelId="{4D4E0390-07A6-4C57-8323-0D8406321343}" type="presParOf" srcId="{80FEB365-1309-4664-8F84-DD9F6B7E35F9}" destId="{CD478A70-5DBF-47A0-9F1C-1CE51A34DF5D}" srcOrd="1" destOrd="0" presId="urn:microsoft.com/office/officeart/2005/8/layout/venn3"/>
    <dgm:cxn modelId="{AA4A036B-AB7A-40FD-9777-2D0CE21EFEB6}" type="presParOf" srcId="{80FEB365-1309-4664-8F84-DD9F6B7E35F9}" destId="{CE67F75D-E1CC-470B-B4D0-F7259F5747DC}" srcOrd="2" destOrd="0" presId="urn:microsoft.com/office/officeart/2005/8/layout/venn3"/>
    <dgm:cxn modelId="{144AA52B-17B6-4F0E-9B5F-5DD73C47BBB0}" type="presParOf" srcId="{80FEB365-1309-4664-8F84-DD9F6B7E35F9}" destId="{D639D0A1-521E-4C18-BDD1-7EE20AA4B22B}" srcOrd="3" destOrd="0" presId="urn:microsoft.com/office/officeart/2005/8/layout/venn3"/>
    <dgm:cxn modelId="{82D305B8-93E6-4F8F-88C8-D080CD1A2847}" type="presParOf" srcId="{80FEB365-1309-4664-8F84-DD9F6B7E35F9}" destId="{A5401799-37A0-4961-9672-175E7ACFA42E}" srcOrd="4" destOrd="0" presId="urn:microsoft.com/office/officeart/2005/8/layout/venn3"/>
    <dgm:cxn modelId="{E0778694-51C3-413E-851F-C3C3C46E6F14}" type="presParOf" srcId="{80FEB365-1309-4664-8F84-DD9F6B7E35F9}" destId="{BE212EA5-B1F4-453A-8F71-6E83E357BA7C}" srcOrd="5" destOrd="0" presId="urn:microsoft.com/office/officeart/2005/8/layout/venn3"/>
    <dgm:cxn modelId="{8561993A-3058-4B86-9E29-F791D01EB594}" type="presParOf" srcId="{80FEB365-1309-4664-8F84-DD9F6B7E35F9}" destId="{65E480BA-CF2A-4238-9AC6-CB87EA42006F}" srcOrd="6" destOrd="0" presId="urn:microsoft.com/office/officeart/2005/8/layout/venn3"/>
    <dgm:cxn modelId="{5CA883A5-4AA4-4BA0-8018-08C6E64489F0}" type="presParOf" srcId="{80FEB365-1309-4664-8F84-DD9F6B7E35F9}" destId="{01175019-613B-40C1-822F-FEDC4AA3EF5A}" srcOrd="7" destOrd="0" presId="urn:microsoft.com/office/officeart/2005/8/layout/venn3"/>
    <dgm:cxn modelId="{E40270BF-5DC7-47A4-8AE3-E899BF79A7DC}" type="presParOf" srcId="{80FEB365-1309-4664-8F84-DD9F6B7E35F9}" destId="{870DFD40-C1BB-450F-8FA9-2D91F969836F}" srcOrd="8" destOrd="0" presId="urn:microsoft.com/office/officeart/2005/8/layout/venn3"/>
    <dgm:cxn modelId="{FE78062D-EFF9-416D-9676-559AA8059098}" type="presParOf" srcId="{80FEB365-1309-4664-8F84-DD9F6B7E35F9}" destId="{80C62A25-869D-420E-9821-B404587BEA59}" srcOrd="9" destOrd="0" presId="urn:microsoft.com/office/officeart/2005/8/layout/venn3"/>
    <dgm:cxn modelId="{95C5EC28-B469-4E12-A766-B6F4CF23EA08}" type="presParOf" srcId="{80FEB365-1309-4664-8F84-DD9F6B7E35F9}" destId="{597C4BF4-8444-4C2D-82D1-19D9F4AF4D48}" srcOrd="10" destOrd="0" presId="urn:microsoft.com/office/officeart/2005/8/layout/venn3"/>
    <dgm:cxn modelId="{36D17CD9-D2B9-4A49-A332-0F9285DF2F5E}" type="presParOf" srcId="{80FEB365-1309-4664-8F84-DD9F6B7E35F9}" destId="{5A28CA64-EF57-458B-AEF3-C65B11C1E40C}" srcOrd="11" destOrd="0" presId="urn:microsoft.com/office/officeart/2005/8/layout/venn3"/>
    <dgm:cxn modelId="{7EA1617B-9C8A-41D6-82B9-E0B30613B444}" type="presParOf" srcId="{80FEB365-1309-4664-8F84-DD9F6B7E35F9}" destId="{AFCE576F-4711-46D3-B35A-2D4FC2590F38}" srcOrd="12" destOrd="0" presId="urn:microsoft.com/office/officeart/2005/8/layout/venn3"/>
    <dgm:cxn modelId="{9EF20BF4-4960-49D6-B7E9-FD85D5101B3F}" type="presParOf" srcId="{80FEB365-1309-4664-8F84-DD9F6B7E35F9}" destId="{6C70BE25-4498-433D-B60A-C17036FE9122}" srcOrd="13" destOrd="0" presId="urn:microsoft.com/office/officeart/2005/8/layout/venn3"/>
    <dgm:cxn modelId="{6D07D5F4-3673-4E69-8DA7-6AA49EA41912}" type="presParOf" srcId="{80FEB365-1309-4664-8F84-DD9F6B7E35F9}" destId="{78CB68E8-757A-4747-9E9C-3DEB38D8548A}" srcOrd="14" destOrd="0" presId="urn:microsoft.com/office/officeart/2005/8/layout/venn3"/>
    <dgm:cxn modelId="{1FD5F6B6-BFA2-4AD3-BF31-3277E3271F55}" type="presParOf" srcId="{80FEB365-1309-4664-8F84-DD9F6B7E35F9}" destId="{72B6081B-C809-4BB9-BB55-29511D82F3D0}" srcOrd="15" destOrd="0" presId="urn:microsoft.com/office/officeart/2005/8/layout/venn3"/>
    <dgm:cxn modelId="{6DAD73D7-E449-4726-9886-DD8E756FB77D}" type="presParOf" srcId="{80FEB365-1309-4664-8F84-DD9F6B7E35F9}" destId="{576341CA-DEF3-475C-AA8C-41E04A138B84}" srcOrd="16" destOrd="0" presId="urn:microsoft.com/office/officeart/2005/8/layout/venn3"/>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E706D72E-233B-49FC-B8B9-85AACD3456C2}" type="doc">
      <dgm:prSet loTypeId="urn:microsoft.com/office/officeart/2005/8/layout/venn3" loCatId="relationship" qsTypeId="urn:microsoft.com/office/officeart/2005/8/quickstyle/simple4" qsCatId="simple" csTypeId="urn:microsoft.com/office/officeart/2005/8/colors/accent1_2" csCatId="accent1" phldr="1"/>
      <dgm:spPr/>
      <dgm:t>
        <a:bodyPr/>
        <a:lstStyle/>
        <a:p>
          <a:endParaRPr lang="zh-TW" altLang="en-US"/>
        </a:p>
      </dgm:t>
    </dgm:pt>
    <dgm:pt modelId="{7584F644-BC35-4134-B273-1971DA8C49B2}">
      <dgm:prSet custT="1"/>
      <dgm:spPr>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dgm:spPr>
      <dgm:t>
        <a:bodyPr/>
        <a:lstStyle/>
        <a:p>
          <a:pPr rtl="0"/>
          <a:r>
            <a:rPr lang="zh-TW" altLang="en-US" sz="2000" b="0" dirty="0" smtClean="0">
              <a:latin typeface="標楷體" pitchFamily="65" charset="-120"/>
              <a:ea typeface="標楷體" pitchFamily="65" charset="-120"/>
            </a:rPr>
            <a:t>學校簡介</a:t>
          </a:r>
          <a:endParaRPr lang="zh-TW" altLang="en-US" sz="2000" b="0" dirty="0">
            <a:latin typeface="標楷體" pitchFamily="65" charset="-120"/>
            <a:ea typeface="標楷體" pitchFamily="65" charset="-120"/>
          </a:endParaRPr>
        </a:p>
      </dgm:t>
    </dgm:pt>
    <dgm:pt modelId="{53909C58-A8F4-4B7C-9A15-39CD43DB30A1}" type="parTrans" cxnId="{E1981EE7-CF4B-461C-A8FC-C49A9BD6F283}">
      <dgm:prSet/>
      <dgm:spPr/>
      <dgm:t>
        <a:bodyPr/>
        <a:lstStyle/>
        <a:p>
          <a:endParaRPr lang="zh-TW" altLang="en-US" sz="2000"/>
        </a:p>
      </dgm:t>
    </dgm:pt>
    <dgm:pt modelId="{0A84ECCC-4141-4AA9-82D1-527FB0F85873}" type="sibTrans" cxnId="{E1981EE7-CF4B-461C-A8FC-C49A9BD6F283}">
      <dgm:prSet/>
      <dgm:spPr/>
      <dgm:t>
        <a:bodyPr/>
        <a:lstStyle/>
        <a:p>
          <a:endParaRPr lang="zh-TW" altLang="en-US" sz="2000"/>
        </a:p>
      </dgm:t>
    </dgm:pt>
    <dgm:pt modelId="{E795DE22-0F22-4607-AA08-67F453A9A667}">
      <dgm:prSet custT="1"/>
      <dgm:spPr/>
      <dgm:t>
        <a:bodyPr/>
        <a:lstStyle/>
        <a:p>
          <a:pPr rtl="0"/>
          <a:r>
            <a:rPr lang="zh-TW" altLang="en-US" sz="2000" b="0" dirty="0" smtClean="0">
              <a:latin typeface="標楷體" pitchFamily="65" charset="-120"/>
              <a:ea typeface="標楷體" pitchFamily="65" charset="-120"/>
            </a:rPr>
            <a:t>背景分析</a:t>
          </a:r>
          <a:endParaRPr lang="zh-TW" altLang="en-US" sz="2000" dirty="0">
            <a:latin typeface="標楷體" pitchFamily="65" charset="-120"/>
            <a:ea typeface="標楷體" pitchFamily="65" charset="-120"/>
          </a:endParaRPr>
        </a:p>
      </dgm:t>
    </dgm:pt>
    <dgm:pt modelId="{B2A982E2-7C3B-4CC4-9ED7-144D86F07A6A}" type="parTrans" cxnId="{DE0C4BB3-2E83-45E6-9A95-A8213FD87375}">
      <dgm:prSet/>
      <dgm:spPr/>
      <dgm:t>
        <a:bodyPr/>
        <a:lstStyle/>
        <a:p>
          <a:endParaRPr lang="zh-TW" altLang="en-US" sz="2000"/>
        </a:p>
      </dgm:t>
    </dgm:pt>
    <dgm:pt modelId="{4BA33218-BAAB-4B29-AAE6-13BC8B51B74D}" type="sibTrans" cxnId="{DE0C4BB3-2E83-45E6-9A95-A8213FD87375}">
      <dgm:prSet/>
      <dgm:spPr/>
      <dgm:t>
        <a:bodyPr/>
        <a:lstStyle/>
        <a:p>
          <a:endParaRPr lang="zh-TW" altLang="en-US" sz="2000"/>
        </a:p>
      </dgm:t>
    </dgm:pt>
    <dgm:pt modelId="{E201C0B1-BA50-49D0-A692-FABB264AA0A6}">
      <dgm:prSet custT="1"/>
      <dgm:spPr/>
      <dgm:t>
        <a:bodyPr/>
        <a:lstStyle/>
        <a:p>
          <a:pPr rtl="0"/>
          <a:r>
            <a:rPr lang="zh-TW" altLang="en-US" sz="2000" dirty="0" smtClean="0">
              <a:latin typeface="標楷體" pitchFamily="65" charset="-120"/>
              <a:ea typeface="標楷體" pitchFamily="65" charset="-120"/>
            </a:rPr>
            <a:t>課程教學</a:t>
          </a:r>
          <a:endParaRPr lang="zh-TW" altLang="en-US" sz="2000" dirty="0">
            <a:latin typeface="標楷體" pitchFamily="65" charset="-120"/>
            <a:ea typeface="標楷體" pitchFamily="65" charset="-120"/>
          </a:endParaRPr>
        </a:p>
      </dgm:t>
    </dgm:pt>
    <dgm:pt modelId="{74C424DC-FDA5-4301-B1F8-35494D705AA5}" type="parTrans" cxnId="{D4133459-4EAD-416C-9A92-69CF0242DA12}">
      <dgm:prSet/>
      <dgm:spPr/>
      <dgm:t>
        <a:bodyPr/>
        <a:lstStyle/>
        <a:p>
          <a:endParaRPr lang="zh-TW" altLang="en-US" sz="2000"/>
        </a:p>
      </dgm:t>
    </dgm:pt>
    <dgm:pt modelId="{B5DE660D-AB56-478F-9B6B-52A462588F68}" type="sibTrans" cxnId="{D4133459-4EAD-416C-9A92-69CF0242DA12}">
      <dgm:prSet/>
      <dgm:spPr/>
      <dgm:t>
        <a:bodyPr/>
        <a:lstStyle/>
        <a:p>
          <a:endParaRPr lang="zh-TW" altLang="en-US" sz="2000"/>
        </a:p>
      </dgm:t>
    </dgm:pt>
    <dgm:pt modelId="{052D5EC3-90BE-409B-8F66-01748DC67F9A}">
      <dgm:prSet custT="1"/>
      <dgm:spPr/>
      <dgm:t>
        <a:bodyPr/>
        <a:lstStyle/>
        <a:p>
          <a:pPr rtl="0"/>
          <a:r>
            <a:rPr lang="zh-TW" altLang="en-US" sz="2000" dirty="0" smtClean="0">
              <a:latin typeface="標楷體" pitchFamily="65" charset="-120"/>
              <a:ea typeface="標楷體" pitchFamily="65" charset="-120"/>
            </a:rPr>
            <a:t>情境營造</a:t>
          </a:r>
          <a:endParaRPr lang="zh-TW" altLang="en-US" sz="2000" dirty="0">
            <a:latin typeface="標楷體" pitchFamily="65" charset="-120"/>
            <a:ea typeface="標楷體" pitchFamily="65" charset="-120"/>
          </a:endParaRPr>
        </a:p>
      </dgm:t>
    </dgm:pt>
    <dgm:pt modelId="{077A9BCA-0776-4288-BFA7-01ED17FF77C1}" type="parTrans" cxnId="{97254187-B1B7-466D-9ED8-E1F22A10DE12}">
      <dgm:prSet/>
      <dgm:spPr/>
      <dgm:t>
        <a:bodyPr/>
        <a:lstStyle/>
        <a:p>
          <a:endParaRPr lang="zh-TW" altLang="en-US" sz="2000"/>
        </a:p>
      </dgm:t>
    </dgm:pt>
    <dgm:pt modelId="{183A72E5-5E97-4CBD-A639-09BB8472FB4D}" type="sibTrans" cxnId="{97254187-B1B7-466D-9ED8-E1F22A10DE12}">
      <dgm:prSet/>
      <dgm:spPr/>
      <dgm:t>
        <a:bodyPr/>
        <a:lstStyle/>
        <a:p>
          <a:endParaRPr lang="zh-TW" altLang="en-US" sz="2000"/>
        </a:p>
      </dgm:t>
    </dgm:pt>
    <dgm:pt modelId="{83D0119F-6D15-455D-8B54-5E1E95990271}">
      <dgm:prSet custT="1"/>
      <dgm:spPr/>
      <dgm:t>
        <a:bodyPr/>
        <a:lstStyle/>
        <a:p>
          <a:pPr rtl="0"/>
          <a:r>
            <a:rPr lang="zh-TW" altLang="en-US" sz="2000" dirty="0" smtClean="0">
              <a:latin typeface="標楷體" pitchFamily="65" charset="-120"/>
              <a:ea typeface="標楷體" pitchFamily="65" charset="-120"/>
            </a:rPr>
            <a:t>活動規劃</a:t>
          </a:r>
          <a:endParaRPr lang="zh-TW" altLang="en-US" sz="2000" dirty="0">
            <a:latin typeface="標楷體" pitchFamily="65" charset="-120"/>
            <a:ea typeface="標楷體" pitchFamily="65" charset="-120"/>
          </a:endParaRPr>
        </a:p>
      </dgm:t>
    </dgm:pt>
    <dgm:pt modelId="{3DCF81CF-FE4E-469C-8755-417596FB2166}" type="parTrans" cxnId="{8DA16A4C-0306-42E4-84B2-05B78356F441}">
      <dgm:prSet/>
      <dgm:spPr/>
      <dgm:t>
        <a:bodyPr/>
        <a:lstStyle/>
        <a:p>
          <a:endParaRPr lang="zh-TW" altLang="en-US" sz="2000"/>
        </a:p>
      </dgm:t>
    </dgm:pt>
    <dgm:pt modelId="{EA395CB4-6945-47F5-9EF9-2A4150AA1CED}" type="sibTrans" cxnId="{8DA16A4C-0306-42E4-84B2-05B78356F441}">
      <dgm:prSet/>
      <dgm:spPr/>
      <dgm:t>
        <a:bodyPr/>
        <a:lstStyle/>
        <a:p>
          <a:endParaRPr lang="zh-TW" altLang="en-US" sz="2000"/>
        </a:p>
      </dgm:t>
    </dgm:pt>
    <dgm:pt modelId="{64ED8938-F27B-43D0-8055-A4FF9157D42F}">
      <dgm:prSet custT="1"/>
      <dgm:spPr/>
      <dgm:t>
        <a:bodyPr/>
        <a:lstStyle/>
        <a:p>
          <a:pPr rtl="0"/>
          <a:r>
            <a:rPr lang="zh-TW" altLang="en-US" sz="2000" dirty="0" smtClean="0">
              <a:latin typeface="標楷體" pitchFamily="65" charset="-120"/>
              <a:ea typeface="標楷體" pitchFamily="65" charset="-120"/>
            </a:rPr>
            <a:t>閱讀書目</a:t>
          </a:r>
          <a:endParaRPr lang="zh-TW" altLang="en-US" sz="2000" dirty="0">
            <a:latin typeface="標楷體" pitchFamily="65" charset="-120"/>
            <a:ea typeface="標楷體" pitchFamily="65" charset="-120"/>
          </a:endParaRPr>
        </a:p>
      </dgm:t>
    </dgm:pt>
    <dgm:pt modelId="{A86749C3-0758-40EF-BF67-59E205E22540}" type="parTrans" cxnId="{AB1B1BFA-F680-4F8B-A0F1-6BA949D1A5EC}">
      <dgm:prSet/>
      <dgm:spPr/>
      <dgm:t>
        <a:bodyPr/>
        <a:lstStyle/>
        <a:p>
          <a:endParaRPr lang="zh-TW" altLang="en-US" sz="2000"/>
        </a:p>
      </dgm:t>
    </dgm:pt>
    <dgm:pt modelId="{A9689FB9-D2E8-41E5-9E59-6E2A949FC357}" type="sibTrans" cxnId="{AB1B1BFA-F680-4F8B-A0F1-6BA949D1A5EC}">
      <dgm:prSet/>
      <dgm:spPr/>
      <dgm:t>
        <a:bodyPr/>
        <a:lstStyle/>
        <a:p>
          <a:endParaRPr lang="zh-TW" altLang="en-US" sz="2000"/>
        </a:p>
      </dgm:t>
    </dgm:pt>
    <dgm:pt modelId="{4CD689AB-57A9-4D7C-A1F5-AF697EA99987}">
      <dgm:prSet custT="1"/>
      <dgm:spPr/>
      <dgm:t>
        <a:bodyPr/>
        <a:lstStyle/>
        <a:p>
          <a:pPr rtl="0"/>
          <a:r>
            <a:rPr lang="zh-TW" altLang="en-US" sz="2000" dirty="0" smtClean="0">
              <a:latin typeface="標楷體" pitchFamily="65" charset="-120"/>
              <a:ea typeface="標楷體" pitchFamily="65" charset="-120"/>
            </a:rPr>
            <a:t>多元文化</a:t>
          </a:r>
          <a:endParaRPr lang="zh-TW" altLang="en-US" sz="2000" dirty="0">
            <a:latin typeface="標楷體" pitchFamily="65" charset="-120"/>
            <a:ea typeface="標楷體" pitchFamily="65" charset="-120"/>
          </a:endParaRPr>
        </a:p>
      </dgm:t>
    </dgm:pt>
    <dgm:pt modelId="{6B608227-9B71-4DBC-A43C-CB5E86714758}" type="parTrans" cxnId="{7F03BE4E-EE71-4294-A8C6-3057F3E49C90}">
      <dgm:prSet/>
      <dgm:spPr/>
      <dgm:t>
        <a:bodyPr/>
        <a:lstStyle/>
        <a:p>
          <a:endParaRPr lang="zh-TW" altLang="en-US" sz="2000"/>
        </a:p>
      </dgm:t>
    </dgm:pt>
    <dgm:pt modelId="{A24B4C62-1B35-4138-80F9-7F82871D9718}" type="sibTrans" cxnId="{7F03BE4E-EE71-4294-A8C6-3057F3E49C90}">
      <dgm:prSet/>
      <dgm:spPr/>
      <dgm:t>
        <a:bodyPr/>
        <a:lstStyle/>
        <a:p>
          <a:endParaRPr lang="zh-TW" altLang="en-US" sz="2000"/>
        </a:p>
      </dgm:t>
    </dgm:pt>
    <dgm:pt modelId="{0661FF4F-3554-4CB6-9661-9C9C16BF0B8A}">
      <dgm:prSet custT="1">
        <dgm:style>
          <a:lnRef idx="3">
            <a:schemeClr val="lt1"/>
          </a:lnRef>
          <a:fillRef idx="1">
            <a:schemeClr val="accent6"/>
          </a:fillRef>
          <a:effectRef idx="1">
            <a:schemeClr val="accent6"/>
          </a:effectRef>
          <a:fontRef idx="minor">
            <a:schemeClr val="lt1"/>
          </a:fontRef>
        </dgm:style>
      </dgm:prSet>
      <dgm:spPr/>
      <dgm:t>
        <a:bodyPr/>
        <a:lstStyle/>
        <a:p>
          <a:pPr rtl="0"/>
          <a:r>
            <a:rPr lang="zh-TW" altLang="en-US" sz="2400" dirty="0" smtClean="0">
              <a:solidFill>
                <a:schemeClr val="tx1"/>
              </a:solidFill>
              <a:latin typeface="標楷體" pitchFamily="65" charset="-120"/>
              <a:ea typeface="標楷體" pitchFamily="65" charset="-120"/>
            </a:rPr>
            <a:t>省思展望</a:t>
          </a:r>
          <a:endParaRPr lang="zh-TW" altLang="en-US" sz="2400" dirty="0">
            <a:solidFill>
              <a:schemeClr val="tx1"/>
            </a:solidFill>
            <a:latin typeface="標楷體" pitchFamily="65" charset="-120"/>
            <a:ea typeface="標楷體" pitchFamily="65" charset="-120"/>
          </a:endParaRPr>
        </a:p>
      </dgm:t>
    </dgm:pt>
    <dgm:pt modelId="{11971249-FD11-4F74-9ACB-B7F8AA33FF79}" type="parTrans" cxnId="{0B8EBDD8-C3D4-4C1B-BA7C-BEA18CDEA369}">
      <dgm:prSet/>
      <dgm:spPr/>
      <dgm:t>
        <a:bodyPr/>
        <a:lstStyle/>
        <a:p>
          <a:endParaRPr lang="zh-TW" altLang="en-US" sz="2000"/>
        </a:p>
      </dgm:t>
    </dgm:pt>
    <dgm:pt modelId="{A8C48EE8-805F-4F65-B327-D6F32A0AB645}" type="sibTrans" cxnId="{0B8EBDD8-C3D4-4C1B-BA7C-BEA18CDEA369}">
      <dgm:prSet/>
      <dgm:spPr/>
      <dgm:t>
        <a:bodyPr/>
        <a:lstStyle/>
        <a:p>
          <a:endParaRPr lang="zh-TW" altLang="en-US" sz="2000"/>
        </a:p>
      </dgm:t>
    </dgm:pt>
    <dgm:pt modelId="{CCFB04C3-4963-4AB1-A77B-FF1B951B9B3F}">
      <dgm:prSet custT="1"/>
      <dgm:spPr/>
      <dgm:t>
        <a:bodyPr/>
        <a:lstStyle/>
        <a:p>
          <a:pPr rtl="0"/>
          <a:r>
            <a:rPr lang="zh-TW" altLang="en-US" sz="2000" dirty="0" smtClean="0">
              <a:latin typeface="標楷體" pitchFamily="65" charset="-120"/>
              <a:ea typeface="標楷體" pitchFamily="65" charset="-120"/>
            </a:rPr>
            <a:t>工作小組</a:t>
          </a:r>
          <a:endParaRPr lang="zh-TW" altLang="en-US" sz="2000" dirty="0">
            <a:latin typeface="標楷體" pitchFamily="65" charset="-120"/>
            <a:ea typeface="標楷體" pitchFamily="65" charset="-120"/>
          </a:endParaRPr>
        </a:p>
      </dgm:t>
    </dgm:pt>
    <dgm:pt modelId="{6ADBD76D-EE47-45C5-BFFE-616501BF0F25}" type="parTrans" cxnId="{5D3C2E4B-CF98-47D4-A1DE-D0F4B834E6CF}">
      <dgm:prSet/>
      <dgm:spPr/>
      <dgm:t>
        <a:bodyPr/>
        <a:lstStyle/>
        <a:p>
          <a:endParaRPr lang="zh-TW" altLang="en-US"/>
        </a:p>
      </dgm:t>
    </dgm:pt>
    <dgm:pt modelId="{699F462B-53AD-4198-82BA-F7A2A89D1EDE}" type="sibTrans" cxnId="{5D3C2E4B-CF98-47D4-A1DE-D0F4B834E6CF}">
      <dgm:prSet/>
      <dgm:spPr/>
      <dgm:t>
        <a:bodyPr/>
        <a:lstStyle/>
        <a:p>
          <a:endParaRPr lang="zh-TW" altLang="en-US"/>
        </a:p>
      </dgm:t>
    </dgm:pt>
    <dgm:pt modelId="{80FEB365-1309-4664-8F84-DD9F6B7E35F9}" type="pres">
      <dgm:prSet presAssocID="{E706D72E-233B-49FC-B8B9-85AACD3456C2}" presName="Name0" presStyleCnt="0">
        <dgm:presLayoutVars>
          <dgm:dir/>
          <dgm:resizeHandles val="exact"/>
        </dgm:presLayoutVars>
      </dgm:prSet>
      <dgm:spPr/>
      <dgm:t>
        <a:bodyPr/>
        <a:lstStyle/>
        <a:p>
          <a:endParaRPr lang="zh-TW" altLang="en-US"/>
        </a:p>
      </dgm:t>
    </dgm:pt>
    <dgm:pt modelId="{F3956B5B-4E4A-44A3-8ED0-B348DBD8DFF3}" type="pres">
      <dgm:prSet presAssocID="{7584F644-BC35-4134-B273-1971DA8C49B2}" presName="Name5" presStyleLbl="vennNode1" presStyleIdx="0" presStyleCnt="9">
        <dgm:presLayoutVars>
          <dgm:bulletEnabled val="1"/>
        </dgm:presLayoutVars>
      </dgm:prSet>
      <dgm:spPr/>
      <dgm:t>
        <a:bodyPr/>
        <a:lstStyle/>
        <a:p>
          <a:endParaRPr lang="zh-TW" altLang="en-US"/>
        </a:p>
      </dgm:t>
    </dgm:pt>
    <dgm:pt modelId="{CD478A70-5DBF-47A0-9F1C-1CE51A34DF5D}" type="pres">
      <dgm:prSet presAssocID="{0A84ECCC-4141-4AA9-82D1-527FB0F85873}" presName="space" presStyleCnt="0"/>
      <dgm:spPr/>
    </dgm:pt>
    <dgm:pt modelId="{CE67F75D-E1CC-470B-B4D0-F7259F5747DC}" type="pres">
      <dgm:prSet presAssocID="{E795DE22-0F22-4607-AA08-67F453A9A667}" presName="Name5" presStyleLbl="vennNode1" presStyleIdx="1" presStyleCnt="9">
        <dgm:presLayoutVars>
          <dgm:bulletEnabled val="1"/>
        </dgm:presLayoutVars>
      </dgm:prSet>
      <dgm:spPr/>
      <dgm:t>
        <a:bodyPr/>
        <a:lstStyle/>
        <a:p>
          <a:endParaRPr lang="zh-TW" altLang="en-US"/>
        </a:p>
      </dgm:t>
    </dgm:pt>
    <dgm:pt modelId="{D639D0A1-521E-4C18-BDD1-7EE20AA4B22B}" type="pres">
      <dgm:prSet presAssocID="{4BA33218-BAAB-4B29-AAE6-13BC8B51B74D}" presName="space" presStyleCnt="0"/>
      <dgm:spPr/>
    </dgm:pt>
    <dgm:pt modelId="{A5401799-37A0-4961-9672-175E7ACFA42E}" type="pres">
      <dgm:prSet presAssocID="{CCFB04C3-4963-4AB1-A77B-FF1B951B9B3F}" presName="Name5" presStyleLbl="vennNode1" presStyleIdx="2" presStyleCnt="9">
        <dgm:presLayoutVars>
          <dgm:bulletEnabled val="1"/>
        </dgm:presLayoutVars>
      </dgm:prSet>
      <dgm:spPr/>
      <dgm:t>
        <a:bodyPr/>
        <a:lstStyle/>
        <a:p>
          <a:endParaRPr lang="zh-TW" altLang="en-US"/>
        </a:p>
      </dgm:t>
    </dgm:pt>
    <dgm:pt modelId="{BE212EA5-B1F4-453A-8F71-6E83E357BA7C}" type="pres">
      <dgm:prSet presAssocID="{699F462B-53AD-4198-82BA-F7A2A89D1EDE}" presName="space" presStyleCnt="0"/>
      <dgm:spPr/>
    </dgm:pt>
    <dgm:pt modelId="{65E480BA-CF2A-4238-9AC6-CB87EA42006F}" type="pres">
      <dgm:prSet presAssocID="{E201C0B1-BA50-49D0-A692-FABB264AA0A6}" presName="Name5" presStyleLbl="vennNode1" presStyleIdx="3" presStyleCnt="9">
        <dgm:presLayoutVars>
          <dgm:bulletEnabled val="1"/>
        </dgm:presLayoutVars>
      </dgm:prSet>
      <dgm:spPr/>
      <dgm:t>
        <a:bodyPr/>
        <a:lstStyle/>
        <a:p>
          <a:endParaRPr lang="zh-TW" altLang="en-US"/>
        </a:p>
      </dgm:t>
    </dgm:pt>
    <dgm:pt modelId="{01175019-613B-40C1-822F-FEDC4AA3EF5A}" type="pres">
      <dgm:prSet presAssocID="{B5DE660D-AB56-478F-9B6B-52A462588F68}" presName="space" presStyleCnt="0"/>
      <dgm:spPr/>
    </dgm:pt>
    <dgm:pt modelId="{870DFD40-C1BB-450F-8FA9-2D91F969836F}" type="pres">
      <dgm:prSet presAssocID="{052D5EC3-90BE-409B-8F66-01748DC67F9A}" presName="Name5" presStyleLbl="vennNode1" presStyleIdx="4" presStyleCnt="9">
        <dgm:presLayoutVars>
          <dgm:bulletEnabled val="1"/>
        </dgm:presLayoutVars>
      </dgm:prSet>
      <dgm:spPr/>
      <dgm:t>
        <a:bodyPr/>
        <a:lstStyle/>
        <a:p>
          <a:endParaRPr lang="zh-TW" altLang="en-US"/>
        </a:p>
      </dgm:t>
    </dgm:pt>
    <dgm:pt modelId="{80C62A25-869D-420E-9821-B404587BEA59}" type="pres">
      <dgm:prSet presAssocID="{183A72E5-5E97-4CBD-A639-09BB8472FB4D}" presName="space" presStyleCnt="0"/>
      <dgm:spPr/>
    </dgm:pt>
    <dgm:pt modelId="{597C4BF4-8444-4C2D-82D1-19D9F4AF4D48}" type="pres">
      <dgm:prSet presAssocID="{83D0119F-6D15-455D-8B54-5E1E95990271}" presName="Name5" presStyleLbl="vennNode1" presStyleIdx="5" presStyleCnt="9">
        <dgm:presLayoutVars>
          <dgm:bulletEnabled val="1"/>
        </dgm:presLayoutVars>
      </dgm:prSet>
      <dgm:spPr/>
      <dgm:t>
        <a:bodyPr/>
        <a:lstStyle/>
        <a:p>
          <a:endParaRPr lang="zh-TW" altLang="en-US"/>
        </a:p>
      </dgm:t>
    </dgm:pt>
    <dgm:pt modelId="{5A28CA64-EF57-458B-AEF3-C65B11C1E40C}" type="pres">
      <dgm:prSet presAssocID="{EA395CB4-6945-47F5-9EF9-2A4150AA1CED}" presName="space" presStyleCnt="0"/>
      <dgm:spPr/>
    </dgm:pt>
    <dgm:pt modelId="{AFCE576F-4711-46D3-B35A-2D4FC2590F38}" type="pres">
      <dgm:prSet presAssocID="{64ED8938-F27B-43D0-8055-A4FF9157D42F}" presName="Name5" presStyleLbl="vennNode1" presStyleIdx="6" presStyleCnt="9">
        <dgm:presLayoutVars>
          <dgm:bulletEnabled val="1"/>
        </dgm:presLayoutVars>
      </dgm:prSet>
      <dgm:spPr/>
      <dgm:t>
        <a:bodyPr/>
        <a:lstStyle/>
        <a:p>
          <a:endParaRPr lang="zh-TW" altLang="en-US"/>
        </a:p>
      </dgm:t>
    </dgm:pt>
    <dgm:pt modelId="{6C70BE25-4498-433D-B60A-C17036FE9122}" type="pres">
      <dgm:prSet presAssocID="{A9689FB9-D2E8-41E5-9E59-6E2A949FC357}" presName="space" presStyleCnt="0"/>
      <dgm:spPr/>
    </dgm:pt>
    <dgm:pt modelId="{78CB68E8-757A-4747-9E9C-3DEB38D8548A}" type="pres">
      <dgm:prSet presAssocID="{4CD689AB-57A9-4D7C-A1F5-AF697EA99987}" presName="Name5" presStyleLbl="vennNode1" presStyleIdx="7" presStyleCnt="9">
        <dgm:presLayoutVars>
          <dgm:bulletEnabled val="1"/>
        </dgm:presLayoutVars>
      </dgm:prSet>
      <dgm:spPr/>
      <dgm:t>
        <a:bodyPr/>
        <a:lstStyle/>
        <a:p>
          <a:endParaRPr lang="zh-TW" altLang="en-US"/>
        </a:p>
      </dgm:t>
    </dgm:pt>
    <dgm:pt modelId="{72B6081B-C809-4BB9-BB55-29511D82F3D0}" type="pres">
      <dgm:prSet presAssocID="{A24B4C62-1B35-4138-80F9-7F82871D9718}" presName="space" presStyleCnt="0"/>
      <dgm:spPr/>
    </dgm:pt>
    <dgm:pt modelId="{576341CA-DEF3-475C-AA8C-41E04A138B84}" type="pres">
      <dgm:prSet presAssocID="{0661FF4F-3554-4CB6-9661-9C9C16BF0B8A}" presName="Name5" presStyleLbl="vennNode1" presStyleIdx="8" presStyleCnt="9">
        <dgm:presLayoutVars>
          <dgm:bulletEnabled val="1"/>
        </dgm:presLayoutVars>
      </dgm:prSet>
      <dgm:spPr/>
      <dgm:t>
        <a:bodyPr/>
        <a:lstStyle/>
        <a:p>
          <a:endParaRPr lang="zh-TW" altLang="en-US"/>
        </a:p>
      </dgm:t>
    </dgm:pt>
  </dgm:ptLst>
  <dgm:cxnLst>
    <dgm:cxn modelId="{0B8EBDD8-C3D4-4C1B-BA7C-BEA18CDEA369}" srcId="{E706D72E-233B-49FC-B8B9-85AACD3456C2}" destId="{0661FF4F-3554-4CB6-9661-9C9C16BF0B8A}" srcOrd="8" destOrd="0" parTransId="{11971249-FD11-4F74-9ACB-B7F8AA33FF79}" sibTransId="{A8C48EE8-805F-4F65-B327-D6F32A0AB645}"/>
    <dgm:cxn modelId="{D0330DDA-F221-46A4-B03F-E42CCF4A5D02}" type="presOf" srcId="{7584F644-BC35-4134-B273-1971DA8C49B2}" destId="{F3956B5B-4E4A-44A3-8ED0-B348DBD8DFF3}" srcOrd="0" destOrd="0" presId="urn:microsoft.com/office/officeart/2005/8/layout/venn3"/>
    <dgm:cxn modelId="{D286E499-4448-486B-8F81-384D58C0482E}" type="presOf" srcId="{4CD689AB-57A9-4D7C-A1F5-AF697EA99987}" destId="{78CB68E8-757A-4747-9E9C-3DEB38D8548A}" srcOrd="0" destOrd="0" presId="urn:microsoft.com/office/officeart/2005/8/layout/venn3"/>
    <dgm:cxn modelId="{7F03BE4E-EE71-4294-A8C6-3057F3E49C90}" srcId="{E706D72E-233B-49FC-B8B9-85AACD3456C2}" destId="{4CD689AB-57A9-4D7C-A1F5-AF697EA99987}" srcOrd="7" destOrd="0" parTransId="{6B608227-9B71-4DBC-A43C-CB5E86714758}" sibTransId="{A24B4C62-1B35-4138-80F9-7F82871D9718}"/>
    <dgm:cxn modelId="{DED22843-E6B4-4D29-B65B-A8DD3D6AEBBB}" type="presOf" srcId="{E706D72E-233B-49FC-B8B9-85AACD3456C2}" destId="{80FEB365-1309-4664-8F84-DD9F6B7E35F9}" srcOrd="0" destOrd="0" presId="urn:microsoft.com/office/officeart/2005/8/layout/venn3"/>
    <dgm:cxn modelId="{AB1B1BFA-F680-4F8B-A0F1-6BA949D1A5EC}" srcId="{E706D72E-233B-49FC-B8B9-85AACD3456C2}" destId="{64ED8938-F27B-43D0-8055-A4FF9157D42F}" srcOrd="6" destOrd="0" parTransId="{A86749C3-0758-40EF-BF67-59E205E22540}" sibTransId="{A9689FB9-D2E8-41E5-9E59-6E2A949FC357}"/>
    <dgm:cxn modelId="{D033A06F-7DE9-4349-9690-5E28E2B11E89}" type="presOf" srcId="{64ED8938-F27B-43D0-8055-A4FF9157D42F}" destId="{AFCE576F-4711-46D3-B35A-2D4FC2590F38}" srcOrd="0" destOrd="0" presId="urn:microsoft.com/office/officeart/2005/8/layout/venn3"/>
    <dgm:cxn modelId="{97254187-B1B7-466D-9ED8-E1F22A10DE12}" srcId="{E706D72E-233B-49FC-B8B9-85AACD3456C2}" destId="{052D5EC3-90BE-409B-8F66-01748DC67F9A}" srcOrd="4" destOrd="0" parTransId="{077A9BCA-0776-4288-BFA7-01ED17FF77C1}" sibTransId="{183A72E5-5E97-4CBD-A639-09BB8472FB4D}"/>
    <dgm:cxn modelId="{60431B9E-B410-485A-82E9-3F16172E9FBB}" type="presOf" srcId="{83D0119F-6D15-455D-8B54-5E1E95990271}" destId="{597C4BF4-8444-4C2D-82D1-19D9F4AF4D48}" srcOrd="0" destOrd="0" presId="urn:microsoft.com/office/officeart/2005/8/layout/venn3"/>
    <dgm:cxn modelId="{30F0CFEF-DA90-45A5-9F91-06779A7C8F54}" type="presOf" srcId="{E201C0B1-BA50-49D0-A692-FABB264AA0A6}" destId="{65E480BA-CF2A-4238-9AC6-CB87EA42006F}" srcOrd="0" destOrd="0" presId="urn:microsoft.com/office/officeart/2005/8/layout/venn3"/>
    <dgm:cxn modelId="{8DA16A4C-0306-42E4-84B2-05B78356F441}" srcId="{E706D72E-233B-49FC-B8B9-85AACD3456C2}" destId="{83D0119F-6D15-455D-8B54-5E1E95990271}" srcOrd="5" destOrd="0" parTransId="{3DCF81CF-FE4E-469C-8755-417596FB2166}" sibTransId="{EA395CB4-6945-47F5-9EF9-2A4150AA1CED}"/>
    <dgm:cxn modelId="{E1981EE7-CF4B-461C-A8FC-C49A9BD6F283}" srcId="{E706D72E-233B-49FC-B8B9-85AACD3456C2}" destId="{7584F644-BC35-4134-B273-1971DA8C49B2}" srcOrd="0" destOrd="0" parTransId="{53909C58-A8F4-4B7C-9A15-39CD43DB30A1}" sibTransId="{0A84ECCC-4141-4AA9-82D1-527FB0F85873}"/>
    <dgm:cxn modelId="{DE0C4BB3-2E83-45E6-9A95-A8213FD87375}" srcId="{E706D72E-233B-49FC-B8B9-85AACD3456C2}" destId="{E795DE22-0F22-4607-AA08-67F453A9A667}" srcOrd="1" destOrd="0" parTransId="{B2A982E2-7C3B-4CC4-9ED7-144D86F07A6A}" sibTransId="{4BA33218-BAAB-4B29-AAE6-13BC8B51B74D}"/>
    <dgm:cxn modelId="{5D3C2E4B-CF98-47D4-A1DE-D0F4B834E6CF}" srcId="{E706D72E-233B-49FC-B8B9-85AACD3456C2}" destId="{CCFB04C3-4963-4AB1-A77B-FF1B951B9B3F}" srcOrd="2" destOrd="0" parTransId="{6ADBD76D-EE47-45C5-BFFE-616501BF0F25}" sibTransId="{699F462B-53AD-4198-82BA-F7A2A89D1EDE}"/>
    <dgm:cxn modelId="{93D7340B-F801-441B-85B1-F2164F6EFCD0}" type="presOf" srcId="{052D5EC3-90BE-409B-8F66-01748DC67F9A}" destId="{870DFD40-C1BB-450F-8FA9-2D91F969836F}" srcOrd="0" destOrd="0" presId="urn:microsoft.com/office/officeart/2005/8/layout/venn3"/>
    <dgm:cxn modelId="{7F471DF3-AE59-493E-950B-C46FEA1495B7}" type="presOf" srcId="{E795DE22-0F22-4607-AA08-67F453A9A667}" destId="{CE67F75D-E1CC-470B-B4D0-F7259F5747DC}" srcOrd="0" destOrd="0" presId="urn:microsoft.com/office/officeart/2005/8/layout/venn3"/>
    <dgm:cxn modelId="{2335ED04-4B6C-4B48-9769-456126BFF6D8}" type="presOf" srcId="{CCFB04C3-4963-4AB1-A77B-FF1B951B9B3F}" destId="{A5401799-37A0-4961-9672-175E7ACFA42E}" srcOrd="0" destOrd="0" presId="urn:microsoft.com/office/officeart/2005/8/layout/venn3"/>
    <dgm:cxn modelId="{DC3F2CC0-A04A-4ECB-AAFE-51878090AA56}" type="presOf" srcId="{0661FF4F-3554-4CB6-9661-9C9C16BF0B8A}" destId="{576341CA-DEF3-475C-AA8C-41E04A138B84}" srcOrd="0" destOrd="0" presId="urn:microsoft.com/office/officeart/2005/8/layout/venn3"/>
    <dgm:cxn modelId="{D4133459-4EAD-416C-9A92-69CF0242DA12}" srcId="{E706D72E-233B-49FC-B8B9-85AACD3456C2}" destId="{E201C0B1-BA50-49D0-A692-FABB264AA0A6}" srcOrd="3" destOrd="0" parTransId="{74C424DC-FDA5-4301-B1F8-35494D705AA5}" sibTransId="{B5DE660D-AB56-478F-9B6B-52A462588F68}"/>
    <dgm:cxn modelId="{26D74317-733E-4C3C-BF6F-42349DF8CEEF}" type="presParOf" srcId="{80FEB365-1309-4664-8F84-DD9F6B7E35F9}" destId="{F3956B5B-4E4A-44A3-8ED0-B348DBD8DFF3}" srcOrd="0" destOrd="0" presId="urn:microsoft.com/office/officeart/2005/8/layout/venn3"/>
    <dgm:cxn modelId="{257E46B2-1912-4330-86D1-52585EE2A122}" type="presParOf" srcId="{80FEB365-1309-4664-8F84-DD9F6B7E35F9}" destId="{CD478A70-5DBF-47A0-9F1C-1CE51A34DF5D}" srcOrd="1" destOrd="0" presId="urn:microsoft.com/office/officeart/2005/8/layout/venn3"/>
    <dgm:cxn modelId="{1E669FE0-3357-4517-95B4-9E2C8F51A857}" type="presParOf" srcId="{80FEB365-1309-4664-8F84-DD9F6B7E35F9}" destId="{CE67F75D-E1CC-470B-B4D0-F7259F5747DC}" srcOrd="2" destOrd="0" presId="urn:microsoft.com/office/officeart/2005/8/layout/venn3"/>
    <dgm:cxn modelId="{16DE041C-C4C2-400F-A3D0-3E2668CB160D}" type="presParOf" srcId="{80FEB365-1309-4664-8F84-DD9F6B7E35F9}" destId="{D639D0A1-521E-4C18-BDD1-7EE20AA4B22B}" srcOrd="3" destOrd="0" presId="urn:microsoft.com/office/officeart/2005/8/layout/venn3"/>
    <dgm:cxn modelId="{A5CFFCA1-3952-44BC-A23A-6A5307A087F4}" type="presParOf" srcId="{80FEB365-1309-4664-8F84-DD9F6B7E35F9}" destId="{A5401799-37A0-4961-9672-175E7ACFA42E}" srcOrd="4" destOrd="0" presId="urn:microsoft.com/office/officeart/2005/8/layout/venn3"/>
    <dgm:cxn modelId="{88038972-F184-4E4D-AE8C-67FDC9E4231F}" type="presParOf" srcId="{80FEB365-1309-4664-8F84-DD9F6B7E35F9}" destId="{BE212EA5-B1F4-453A-8F71-6E83E357BA7C}" srcOrd="5" destOrd="0" presId="urn:microsoft.com/office/officeart/2005/8/layout/venn3"/>
    <dgm:cxn modelId="{36304FD3-AC29-46F4-9F94-E79E0ECB8680}" type="presParOf" srcId="{80FEB365-1309-4664-8F84-DD9F6B7E35F9}" destId="{65E480BA-CF2A-4238-9AC6-CB87EA42006F}" srcOrd="6" destOrd="0" presId="urn:microsoft.com/office/officeart/2005/8/layout/venn3"/>
    <dgm:cxn modelId="{62282828-6A7B-4301-A667-610A2F0F0352}" type="presParOf" srcId="{80FEB365-1309-4664-8F84-DD9F6B7E35F9}" destId="{01175019-613B-40C1-822F-FEDC4AA3EF5A}" srcOrd="7" destOrd="0" presId="urn:microsoft.com/office/officeart/2005/8/layout/venn3"/>
    <dgm:cxn modelId="{663A8006-5474-48FA-B0A5-AA5C8C700C5F}" type="presParOf" srcId="{80FEB365-1309-4664-8F84-DD9F6B7E35F9}" destId="{870DFD40-C1BB-450F-8FA9-2D91F969836F}" srcOrd="8" destOrd="0" presId="urn:microsoft.com/office/officeart/2005/8/layout/venn3"/>
    <dgm:cxn modelId="{88FB0D20-C22D-4F02-94F0-2B9ECF4D0F0C}" type="presParOf" srcId="{80FEB365-1309-4664-8F84-DD9F6B7E35F9}" destId="{80C62A25-869D-420E-9821-B404587BEA59}" srcOrd="9" destOrd="0" presId="urn:microsoft.com/office/officeart/2005/8/layout/venn3"/>
    <dgm:cxn modelId="{2A380EDC-3763-46EC-B204-3C6DF2905FED}" type="presParOf" srcId="{80FEB365-1309-4664-8F84-DD9F6B7E35F9}" destId="{597C4BF4-8444-4C2D-82D1-19D9F4AF4D48}" srcOrd="10" destOrd="0" presId="urn:microsoft.com/office/officeart/2005/8/layout/venn3"/>
    <dgm:cxn modelId="{6BCA5FF3-180A-4A97-8A87-59DA16C1E61F}" type="presParOf" srcId="{80FEB365-1309-4664-8F84-DD9F6B7E35F9}" destId="{5A28CA64-EF57-458B-AEF3-C65B11C1E40C}" srcOrd="11" destOrd="0" presId="urn:microsoft.com/office/officeart/2005/8/layout/venn3"/>
    <dgm:cxn modelId="{81510A54-EB75-42D6-95D7-EAC551F322E9}" type="presParOf" srcId="{80FEB365-1309-4664-8F84-DD9F6B7E35F9}" destId="{AFCE576F-4711-46D3-B35A-2D4FC2590F38}" srcOrd="12" destOrd="0" presId="urn:microsoft.com/office/officeart/2005/8/layout/venn3"/>
    <dgm:cxn modelId="{A5AC6D46-8A34-4172-88D5-C05341DBEE61}" type="presParOf" srcId="{80FEB365-1309-4664-8F84-DD9F6B7E35F9}" destId="{6C70BE25-4498-433D-B60A-C17036FE9122}" srcOrd="13" destOrd="0" presId="urn:microsoft.com/office/officeart/2005/8/layout/venn3"/>
    <dgm:cxn modelId="{DB6DE8C1-1C51-4AAE-BE48-43639791F37C}" type="presParOf" srcId="{80FEB365-1309-4664-8F84-DD9F6B7E35F9}" destId="{78CB68E8-757A-4747-9E9C-3DEB38D8548A}" srcOrd="14" destOrd="0" presId="urn:microsoft.com/office/officeart/2005/8/layout/venn3"/>
    <dgm:cxn modelId="{8ABDBD03-31E8-42A5-9CD5-530FDA82E44E}" type="presParOf" srcId="{80FEB365-1309-4664-8F84-DD9F6B7E35F9}" destId="{72B6081B-C809-4BB9-BB55-29511D82F3D0}" srcOrd="15" destOrd="0" presId="urn:microsoft.com/office/officeart/2005/8/layout/venn3"/>
    <dgm:cxn modelId="{2854E44A-A49B-45AB-BA9D-68C199CCE3F9}" type="presParOf" srcId="{80FEB365-1309-4664-8F84-DD9F6B7E35F9}" destId="{576341CA-DEF3-475C-AA8C-41E04A138B84}" srcOrd="16" destOrd="0" presId="urn:microsoft.com/office/officeart/2005/8/layout/venn3"/>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3956B5B-4E4A-44A3-8ED0-B348DBD8DFF3}">
      <dsp:nvSpPr>
        <dsp:cNvPr id="0" name=""/>
        <dsp:cNvSpPr/>
      </dsp:nvSpPr>
      <dsp:spPr>
        <a:xfrm>
          <a:off x="4241" y="197135"/>
          <a:ext cx="1234529" cy="1234529"/>
        </a:xfrm>
        <a:prstGeom prst="ellipse">
          <a:avLst/>
        </a:prstGeom>
        <a:solidFill>
          <a:schemeClr val="accent6"/>
        </a:solidFill>
        <a:ln w="38100" cap="flat" cmpd="dbl" algn="ctr">
          <a:solidFill>
            <a:schemeClr val="lt1"/>
          </a:solidFill>
          <a:prstDash val="solid"/>
        </a:ln>
        <a:effectLst>
          <a:glow rad="63500">
            <a:schemeClr val="accent6">
              <a:alpha val="45000"/>
              <a:satMod val="110000"/>
            </a:schemeClr>
          </a:glow>
        </a:effectLst>
      </dsp:spPr>
      <dsp:style>
        <a:lnRef idx="3">
          <a:schemeClr val="lt1"/>
        </a:lnRef>
        <a:fillRef idx="1">
          <a:schemeClr val="accent6"/>
        </a:fillRef>
        <a:effectRef idx="1">
          <a:schemeClr val="accent6"/>
        </a:effectRef>
        <a:fontRef idx="minor">
          <a:schemeClr val="lt1"/>
        </a:fontRef>
      </dsp:style>
      <dsp:txBody>
        <a:bodyPr spcFirstLastPara="0" vert="horz" wrap="square" lIns="67940" tIns="30480" rIns="67940" bIns="30480" numCol="1" spcCol="1270" anchor="ctr" anchorCtr="0">
          <a:noAutofit/>
        </a:bodyPr>
        <a:lstStyle/>
        <a:p>
          <a:pPr lvl="0" algn="ctr" defTabSz="1066800" rtl="0">
            <a:lnSpc>
              <a:spcPct val="90000"/>
            </a:lnSpc>
            <a:spcBef>
              <a:spcPct val="0"/>
            </a:spcBef>
            <a:spcAft>
              <a:spcPct val="35000"/>
            </a:spcAft>
          </a:pPr>
          <a:r>
            <a:rPr lang="zh-TW" altLang="en-US" sz="2400" b="0" kern="1200" dirty="0" smtClean="0">
              <a:solidFill>
                <a:schemeClr val="tx1"/>
              </a:solidFill>
              <a:latin typeface="標楷體" pitchFamily="65" charset="-120"/>
              <a:ea typeface="標楷體" pitchFamily="65" charset="-120"/>
            </a:rPr>
            <a:t>學校簡介</a:t>
          </a:r>
          <a:endParaRPr lang="zh-TW" altLang="en-US" sz="2400" b="0" kern="1200" dirty="0">
            <a:solidFill>
              <a:schemeClr val="tx1"/>
            </a:solidFill>
            <a:latin typeface="標楷體" pitchFamily="65" charset="-120"/>
            <a:ea typeface="標楷體" pitchFamily="65" charset="-120"/>
          </a:endParaRPr>
        </a:p>
      </dsp:txBody>
      <dsp:txXfrm>
        <a:off x="4241" y="197135"/>
        <a:ext cx="1234529" cy="1234529"/>
      </dsp:txXfrm>
    </dsp:sp>
    <dsp:sp modelId="{CE67F75D-E1CC-470B-B4D0-F7259F5747DC}">
      <dsp:nvSpPr>
        <dsp:cNvPr id="0" name=""/>
        <dsp:cNvSpPr/>
      </dsp:nvSpPr>
      <dsp:spPr>
        <a:xfrm>
          <a:off x="99186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b="0" kern="1200" dirty="0" smtClean="0">
              <a:latin typeface="標楷體" pitchFamily="65" charset="-120"/>
              <a:ea typeface="標楷體" pitchFamily="65" charset="-120"/>
            </a:rPr>
            <a:t>背景分析</a:t>
          </a:r>
          <a:endParaRPr lang="zh-TW" altLang="en-US" sz="2000" kern="1200" dirty="0">
            <a:latin typeface="標楷體" pitchFamily="65" charset="-120"/>
            <a:ea typeface="標楷體" pitchFamily="65" charset="-120"/>
          </a:endParaRPr>
        </a:p>
      </dsp:txBody>
      <dsp:txXfrm>
        <a:off x="991865" y="197135"/>
        <a:ext cx="1234529" cy="1234529"/>
      </dsp:txXfrm>
    </dsp:sp>
    <dsp:sp modelId="{A5401799-37A0-4961-9672-175E7ACFA42E}">
      <dsp:nvSpPr>
        <dsp:cNvPr id="0" name=""/>
        <dsp:cNvSpPr/>
      </dsp:nvSpPr>
      <dsp:spPr>
        <a:xfrm>
          <a:off x="1979488"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工作小組</a:t>
          </a:r>
          <a:endParaRPr lang="zh-TW" altLang="en-US" sz="2000" kern="1200" dirty="0">
            <a:latin typeface="標楷體" pitchFamily="65" charset="-120"/>
            <a:ea typeface="標楷體" pitchFamily="65" charset="-120"/>
          </a:endParaRPr>
        </a:p>
      </dsp:txBody>
      <dsp:txXfrm>
        <a:off x="1979488" y="197135"/>
        <a:ext cx="1234529" cy="1234529"/>
      </dsp:txXfrm>
    </dsp:sp>
    <dsp:sp modelId="{65E480BA-CF2A-4238-9AC6-CB87EA42006F}">
      <dsp:nvSpPr>
        <dsp:cNvPr id="0" name=""/>
        <dsp:cNvSpPr/>
      </dsp:nvSpPr>
      <dsp:spPr>
        <a:xfrm>
          <a:off x="2967111"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課程教學</a:t>
          </a:r>
          <a:endParaRPr lang="zh-TW" altLang="en-US" sz="2000" kern="1200" dirty="0">
            <a:latin typeface="標楷體" pitchFamily="65" charset="-120"/>
            <a:ea typeface="標楷體" pitchFamily="65" charset="-120"/>
          </a:endParaRPr>
        </a:p>
      </dsp:txBody>
      <dsp:txXfrm>
        <a:off x="2967111" y="197135"/>
        <a:ext cx="1234529" cy="1234529"/>
      </dsp:txXfrm>
    </dsp:sp>
    <dsp:sp modelId="{870DFD40-C1BB-450F-8FA9-2D91F969836F}">
      <dsp:nvSpPr>
        <dsp:cNvPr id="0" name=""/>
        <dsp:cNvSpPr/>
      </dsp:nvSpPr>
      <dsp:spPr>
        <a:xfrm>
          <a:off x="395473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情境營造</a:t>
          </a:r>
          <a:endParaRPr lang="zh-TW" altLang="en-US" sz="2000" kern="1200" dirty="0">
            <a:latin typeface="標楷體" pitchFamily="65" charset="-120"/>
            <a:ea typeface="標楷體" pitchFamily="65" charset="-120"/>
          </a:endParaRPr>
        </a:p>
      </dsp:txBody>
      <dsp:txXfrm>
        <a:off x="3954735" y="197135"/>
        <a:ext cx="1234529" cy="1234529"/>
      </dsp:txXfrm>
    </dsp:sp>
    <dsp:sp modelId="{597C4BF4-8444-4C2D-82D1-19D9F4AF4D48}">
      <dsp:nvSpPr>
        <dsp:cNvPr id="0" name=""/>
        <dsp:cNvSpPr/>
      </dsp:nvSpPr>
      <dsp:spPr>
        <a:xfrm>
          <a:off x="4942358"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活動規劃</a:t>
          </a:r>
          <a:endParaRPr lang="zh-TW" altLang="en-US" sz="2000" kern="1200" dirty="0">
            <a:latin typeface="標楷體" pitchFamily="65" charset="-120"/>
            <a:ea typeface="標楷體" pitchFamily="65" charset="-120"/>
          </a:endParaRPr>
        </a:p>
      </dsp:txBody>
      <dsp:txXfrm>
        <a:off x="4942358" y="197135"/>
        <a:ext cx="1234529" cy="1234529"/>
      </dsp:txXfrm>
    </dsp:sp>
    <dsp:sp modelId="{AFCE576F-4711-46D3-B35A-2D4FC2590F38}">
      <dsp:nvSpPr>
        <dsp:cNvPr id="0" name=""/>
        <dsp:cNvSpPr/>
      </dsp:nvSpPr>
      <dsp:spPr>
        <a:xfrm>
          <a:off x="5929982"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閱讀書目</a:t>
          </a:r>
          <a:endParaRPr lang="zh-TW" altLang="en-US" sz="2000" kern="1200" dirty="0">
            <a:latin typeface="標楷體" pitchFamily="65" charset="-120"/>
            <a:ea typeface="標楷體" pitchFamily="65" charset="-120"/>
          </a:endParaRPr>
        </a:p>
      </dsp:txBody>
      <dsp:txXfrm>
        <a:off x="5929982" y="197135"/>
        <a:ext cx="1234529" cy="1234529"/>
      </dsp:txXfrm>
    </dsp:sp>
    <dsp:sp modelId="{78CB68E8-757A-4747-9E9C-3DEB38D8548A}">
      <dsp:nvSpPr>
        <dsp:cNvPr id="0" name=""/>
        <dsp:cNvSpPr/>
      </dsp:nvSpPr>
      <dsp:spPr>
        <a:xfrm>
          <a:off x="691760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多元文化</a:t>
          </a:r>
          <a:endParaRPr lang="zh-TW" altLang="en-US" sz="2000" kern="1200" dirty="0">
            <a:latin typeface="標楷體" pitchFamily="65" charset="-120"/>
            <a:ea typeface="標楷體" pitchFamily="65" charset="-120"/>
          </a:endParaRPr>
        </a:p>
      </dsp:txBody>
      <dsp:txXfrm>
        <a:off x="6917605" y="197135"/>
        <a:ext cx="1234529" cy="1234529"/>
      </dsp:txXfrm>
    </dsp:sp>
    <dsp:sp modelId="{576341CA-DEF3-475C-AA8C-41E04A138B84}">
      <dsp:nvSpPr>
        <dsp:cNvPr id="0" name=""/>
        <dsp:cNvSpPr/>
      </dsp:nvSpPr>
      <dsp:spPr>
        <a:xfrm>
          <a:off x="7905229"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省思展望</a:t>
          </a:r>
          <a:endParaRPr lang="zh-TW" altLang="en-US" sz="2000" kern="1200" dirty="0">
            <a:latin typeface="標楷體" pitchFamily="65" charset="-120"/>
            <a:ea typeface="標楷體" pitchFamily="65" charset="-120"/>
          </a:endParaRPr>
        </a:p>
      </dsp:txBody>
      <dsp:txXfrm>
        <a:off x="7905229" y="197135"/>
        <a:ext cx="1234529" cy="1234529"/>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3956B5B-4E4A-44A3-8ED0-B348DBD8DFF3}">
      <dsp:nvSpPr>
        <dsp:cNvPr id="0" name=""/>
        <dsp:cNvSpPr/>
      </dsp:nvSpPr>
      <dsp:spPr>
        <a:xfrm>
          <a:off x="4241" y="197135"/>
          <a:ext cx="1234529" cy="1234529"/>
        </a:xfrm>
        <a:prstGeom prst="ellipse">
          <a:avLst/>
        </a:prstGeom>
        <a:solidFill>
          <a:schemeClr val="accent6"/>
        </a:solidFill>
        <a:ln w="38100" cap="flat" cmpd="dbl" algn="ctr">
          <a:solidFill>
            <a:schemeClr val="lt1"/>
          </a:solidFill>
          <a:prstDash val="solid"/>
        </a:ln>
        <a:effectLst>
          <a:glow rad="63500">
            <a:schemeClr val="accent6">
              <a:alpha val="45000"/>
              <a:satMod val="110000"/>
            </a:schemeClr>
          </a:glow>
        </a:effectLst>
      </dsp:spPr>
      <dsp:style>
        <a:lnRef idx="3">
          <a:schemeClr val="lt1"/>
        </a:lnRef>
        <a:fillRef idx="1">
          <a:schemeClr val="accent6"/>
        </a:fillRef>
        <a:effectRef idx="1">
          <a:schemeClr val="accent6"/>
        </a:effectRef>
        <a:fontRef idx="minor">
          <a:schemeClr val="lt1"/>
        </a:fontRef>
      </dsp:style>
      <dsp:txBody>
        <a:bodyPr spcFirstLastPara="0" vert="horz" wrap="square" lIns="67940" tIns="30480" rIns="67940" bIns="30480" numCol="1" spcCol="1270" anchor="ctr" anchorCtr="0">
          <a:noAutofit/>
        </a:bodyPr>
        <a:lstStyle/>
        <a:p>
          <a:pPr lvl="0" algn="ctr" defTabSz="1066800" rtl="0">
            <a:lnSpc>
              <a:spcPct val="90000"/>
            </a:lnSpc>
            <a:spcBef>
              <a:spcPct val="0"/>
            </a:spcBef>
            <a:spcAft>
              <a:spcPct val="35000"/>
            </a:spcAft>
          </a:pPr>
          <a:r>
            <a:rPr lang="zh-TW" altLang="en-US" sz="2400" b="0" kern="1200" dirty="0" smtClean="0">
              <a:solidFill>
                <a:schemeClr val="tx1"/>
              </a:solidFill>
              <a:latin typeface="標楷體" pitchFamily="65" charset="-120"/>
              <a:ea typeface="標楷體" pitchFamily="65" charset="-120"/>
            </a:rPr>
            <a:t>學校簡介</a:t>
          </a:r>
          <a:endParaRPr lang="zh-TW" altLang="en-US" sz="2400" b="0" kern="1200" dirty="0">
            <a:solidFill>
              <a:schemeClr val="tx1"/>
            </a:solidFill>
            <a:latin typeface="標楷體" pitchFamily="65" charset="-120"/>
            <a:ea typeface="標楷體" pitchFamily="65" charset="-120"/>
          </a:endParaRPr>
        </a:p>
      </dsp:txBody>
      <dsp:txXfrm>
        <a:off x="4241" y="197135"/>
        <a:ext cx="1234529" cy="1234529"/>
      </dsp:txXfrm>
    </dsp:sp>
    <dsp:sp modelId="{CE67F75D-E1CC-470B-B4D0-F7259F5747DC}">
      <dsp:nvSpPr>
        <dsp:cNvPr id="0" name=""/>
        <dsp:cNvSpPr/>
      </dsp:nvSpPr>
      <dsp:spPr>
        <a:xfrm>
          <a:off x="99186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b="0" kern="1200" dirty="0" smtClean="0">
              <a:latin typeface="標楷體" pitchFamily="65" charset="-120"/>
              <a:ea typeface="標楷體" pitchFamily="65" charset="-120"/>
            </a:rPr>
            <a:t>背景分析</a:t>
          </a:r>
          <a:endParaRPr lang="zh-TW" altLang="en-US" sz="2000" kern="1200" dirty="0">
            <a:latin typeface="標楷體" pitchFamily="65" charset="-120"/>
            <a:ea typeface="標楷體" pitchFamily="65" charset="-120"/>
          </a:endParaRPr>
        </a:p>
      </dsp:txBody>
      <dsp:txXfrm>
        <a:off x="991865" y="197135"/>
        <a:ext cx="1234529" cy="1234529"/>
      </dsp:txXfrm>
    </dsp:sp>
    <dsp:sp modelId="{A5401799-37A0-4961-9672-175E7ACFA42E}">
      <dsp:nvSpPr>
        <dsp:cNvPr id="0" name=""/>
        <dsp:cNvSpPr/>
      </dsp:nvSpPr>
      <dsp:spPr>
        <a:xfrm>
          <a:off x="1979488"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工作小組</a:t>
          </a:r>
          <a:endParaRPr lang="zh-TW" altLang="en-US" sz="2000" kern="1200" dirty="0">
            <a:latin typeface="標楷體" pitchFamily="65" charset="-120"/>
            <a:ea typeface="標楷體" pitchFamily="65" charset="-120"/>
          </a:endParaRPr>
        </a:p>
      </dsp:txBody>
      <dsp:txXfrm>
        <a:off x="1979488" y="197135"/>
        <a:ext cx="1234529" cy="1234529"/>
      </dsp:txXfrm>
    </dsp:sp>
    <dsp:sp modelId="{65E480BA-CF2A-4238-9AC6-CB87EA42006F}">
      <dsp:nvSpPr>
        <dsp:cNvPr id="0" name=""/>
        <dsp:cNvSpPr/>
      </dsp:nvSpPr>
      <dsp:spPr>
        <a:xfrm>
          <a:off x="2967111"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課程教學</a:t>
          </a:r>
          <a:endParaRPr lang="zh-TW" altLang="en-US" sz="2000" kern="1200" dirty="0">
            <a:latin typeface="標楷體" pitchFamily="65" charset="-120"/>
            <a:ea typeface="標楷體" pitchFamily="65" charset="-120"/>
          </a:endParaRPr>
        </a:p>
      </dsp:txBody>
      <dsp:txXfrm>
        <a:off x="2967111" y="197135"/>
        <a:ext cx="1234529" cy="1234529"/>
      </dsp:txXfrm>
    </dsp:sp>
    <dsp:sp modelId="{870DFD40-C1BB-450F-8FA9-2D91F969836F}">
      <dsp:nvSpPr>
        <dsp:cNvPr id="0" name=""/>
        <dsp:cNvSpPr/>
      </dsp:nvSpPr>
      <dsp:spPr>
        <a:xfrm>
          <a:off x="395473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情境營造</a:t>
          </a:r>
          <a:endParaRPr lang="zh-TW" altLang="en-US" sz="2000" kern="1200" dirty="0">
            <a:latin typeface="標楷體" pitchFamily="65" charset="-120"/>
            <a:ea typeface="標楷體" pitchFamily="65" charset="-120"/>
          </a:endParaRPr>
        </a:p>
      </dsp:txBody>
      <dsp:txXfrm>
        <a:off x="3954735" y="197135"/>
        <a:ext cx="1234529" cy="1234529"/>
      </dsp:txXfrm>
    </dsp:sp>
    <dsp:sp modelId="{597C4BF4-8444-4C2D-82D1-19D9F4AF4D48}">
      <dsp:nvSpPr>
        <dsp:cNvPr id="0" name=""/>
        <dsp:cNvSpPr/>
      </dsp:nvSpPr>
      <dsp:spPr>
        <a:xfrm>
          <a:off x="4942358"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活動規劃</a:t>
          </a:r>
          <a:endParaRPr lang="zh-TW" altLang="en-US" sz="2000" kern="1200" dirty="0">
            <a:latin typeface="標楷體" pitchFamily="65" charset="-120"/>
            <a:ea typeface="標楷體" pitchFamily="65" charset="-120"/>
          </a:endParaRPr>
        </a:p>
      </dsp:txBody>
      <dsp:txXfrm>
        <a:off x="4942358" y="197135"/>
        <a:ext cx="1234529" cy="1234529"/>
      </dsp:txXfrm>
    </dsp:sp>
    <dsp:sp modelId="{AFCE576F-4711-46D3-B35A-2D4FC2590F38}">
      <dsp:nvSpPr>
        <dsp:cNvPr id="0" name=""/>
        <dsp:cNvSpPr/>
      </dsp:nvSpPr>
      <dsp:spPr>
        <a:xfrm>
          <a:off x="5929982"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閱讀書目</a:t>
          </a:r>
          <a:endParaRPr lang="zh-TW" altLang="en-US" sz="2000" kern="1200" dirty="0">
            <a:latin typeface="標楷體" pitchFamily="65" charset="-120"/>
            <a:ea typeface="標楷體" pitchFamily="65" charset="-120"/>
          </a:endParaRPr>
        </a:p>
      </dsp:txBody>
      <dsp:txXfrm>
        <a:off x="5929982" y="197135"/>
        <a:ext cx="1234529" cy="1234529"/>
      </dsp:txXfrm>
    </dsp:sp>
    <dsp:sp modelId="{78CB68E8-757A-4747-9E9C-3DEB38D8548A}">
      <dsp:nvSpPr>
        <dsp:cNvPr id="0" name=""/>
        <dsp:cNvSpPr/>
      </dsp:nvSpPr>
      <dsp:spPr>
        <a:xfrm>
          <a:off x="691760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多元文化</a:t>
          </a:r>
          <a:endParaRPr lang="zh-TW" altLang="en-US" sz="2000" kern="1200" dirty="0">
            <a:latin typeface="標楷體" pitchFamily="65" charset="-120"/>
            <a:ea typeface="標楷體" pitchFamily="65" charset="-120"/>
          </a:endParaRPr>
        </a:p>
      </dsp:txBody>
      <dsp:txXfrm>
        <a:off x="6917605" y="197135"/>
        <a:ext cx="1234529" cy="1234529"/>
      </dsp:txXfrm>
    </dsp:sp>
    <dsp:sp modelId="{576341CA-DEF3-475C-AA8C-41E04A138B84}">
      <dsp:nvSpPr>
        <dsp:cNvPr id="0" name=""/>
        <dsp:cNvSpPr/>
      </dsp:nvSpPr>
      <dsp:spPr>
        <a:xfrm>
          <a:off x="7905229"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省思展望</a:t>
          </a:r>
          <a:endParaRPr lang="zh-TW" altLang="en-US" sz="2000" kern="1200" dirty="0">
            <a:latin typeface="標楷體" pitchFamily="65" charset="-120"/>
            <a:ea typeface="標楷體" pitchFamily="65" charset="-120"/>
          </a:endParaRPr>
        </a:p>
      </dsp:txBody>
      <dsp:txXfrm>
        <a:off x="7905229" y="197135"/>
        <a:ext cx="1234529" cy="1234529"/>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3956B5B-4E4A-44A3-8ED0-B348DBD8DFF3}">
      <dsp:nvSpPr>
        <dsp:cNvPr id="0" name=""/>
        <dsp:cNvSpPr/>
      </dsp:nvSpPr>
      <dsp:spPr>
        <a:xfrm>
          <a:off x="4241"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b="0" kern="1200" dirty="0" smtClean="0">
              <a:latin typeface="標楷體" pitchFamily="65" charset="-120"/>
              <a:ea typeface="標楷體" pitchFamily="65" charset="-120"/>
            </a:rPr>
            <a:t>學校簡介</a:t>
          </a:r>
          <a:endParaRPr lang="zh-TW" altLang="en-US" sz="2000" b="0" kern="1200" dirty="0">
            <a:latin typeface="標楷體" pitchFamily="65" charset="-120"/>
            <a:ea typeface="標楷體" pitchFamily="65" charset="-120"/>
          </a:endParaRPr>
        </a:p>
      </dsp:txBody>
      <dsp:txXfrm>
        <a:off x="4241" y="197135"/>
        <a:ext cx="1234529" cy="1234529"/>
      </dsp:txXfrm>
    </dsp:sp>
    <dsp:sp modelId="{CE67F75D-E1CC-470B-B4D0-F7259F5747DC}">
      <dsp:nvSpPr>
        <dsp:cNvPr id="0" name=""/>
        <dsp:cNvSpPr/>
      </dsp:nvSpPr>
      <dsp:spPr>
        <a:xfrm>
          <a:off x="991865" y="197135"/>
          <a:ext cx="1234529" cy="1234529"/>
        </a:xfrm>
        <a:prstGeom prst="ellipse">
          <a:avLst/>
        </a:prstGeom>
        <a:solidFill>
          <a:schemeClr val="accent6"/>
        </a:solidFill>
        <a:ln w="38100" cap="flat" cmpd="dbl" algn="ctr">
          <a:solidFill>
            <a:schemeClr val="lt1"/>
          </a:solidFill>
          <a:prstDash val="solid"/>
        </a:ln>
        <a:effectLst>
          <a:glow rad="63500">
            <a:schemeClr val="accent6">
              <a:alpha val="45000"/>
              <a:satMod val="110000"/>
            </a:schemeClr>
          </a:glow>
        </a:effectLst>
      </dsp:spPr>
      <dsp:style>
        <a:lnRef idx="3">
          <a:schemeClr val="lt1"/>
        </a:lnRef>
        <a:fillRef idx="1">
          <a:schemeClr val="accent6"/>
        </a:fillRef>
        <a:effectRef idx="1">
          <a:schemeClr val="accent6"/>
        </a:effectRef>
        <a:fontRef idx="minor">
          <a:schemeClr val="lt1"/>
        </a:fontRef>
      </dsp:style>
      <dsp:txBody>
        <a:bodyPr spcFirstLastPara="0" vert="horz" wrap="square" lIns="67940" tIns="30480" rIns="67940" bIns="30480" numCol="1" spcCol="1270" anchor="ctr" anchorCtr="0">
          <a:noAutofit/>
        </a:bodyPr>
        <a:lstStyle/>
        <a:p>
          <a:pPr lvl="0" algn="ctr" defTabSz="1066800" rtl="0">
            <a:lnSpc>
              <a:spcPct val="90000"/>
            </a:lnSpc>
            <a:spcBef>
              <a:spcPct val="0"/>
            </a:spcBef>
            <a:spcAft>
              <a:spcPct val="35000"/>
            </a:spcAft>
          </a:pPr>
          <a:r>
            <a:rPr lang="zh-TW" altLang="en-US" sz="2400" b="0" kern="1200" dirty="0" smtClean="0">
              <a:solidFill>
                <a:schemeClr val="tx1"/>
              </a:solidFill>
              <a:latin typeface="標楷體" pitchFamily="65" charset="-120"/>
              <a:ea typeface="標楷體" pitchFamily="65" charset="-120"/>
            </a:rPr>
            <a:t>背景分析</a:t>
          </a:r>
          <a:endParaRPr lang="zh-TW" altLang="en-US" sz="2400" kern="1200" dirty="0">
            <a:solidFill>
              <a:schemeClr val="tx1"/>
            </a:solidFill>
            <a:latin typeface="標楷體" pitchFamily="65" charset="-120"/>
            <a:ea typeface="標楷體" pitchFamily="65" charset="-120"/>
          </a:endParaRPr>
        </a:p>
      </dsp:txBody>
      <dsp:txXfrm>
        <a:off x="991865" y="197135"/>
        <a:ext cx="1234529" cy="1234529"/>
      </dsp:txXfrm>
    </dsp:sp>
    <dsp:sp modelId="{A5401799-37A0-4961-9672-175E7ACFA42E}">
      <dsp:nvSpPr>
        <dsp:cNvPr id="0" name=""/>
        <dsp:cNvSpPr/>
      </dsp:nvSpPr>
      <dsp:spPr>
        <a:xfrm>
          <a:off x="1979488"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工作小組</a:t>
          </a:r>
          <a:endParaRPr lang="zh-TW" altLang="en-US" sz="2000" kern="1200" dirty="0">
            <a:latin typeface="標楷體" pitchFamily="65" charset="-120"/>
            <a:ea typeface="標楷體" pitchFamily="65" charset="-120"/>
          </a:endParaRPr>
        </a:p>
      </dsp:txBody>
      <dsp:txXfrm>
        <a:off x="1979488" y="197135"/>
        <a:ext cx="1234529" cy="1234529"/>
      </dsp:txXfrm>
    </dsp:sp>
    <dsp:sp modelId="{65E480BA-CF2A-4238-9AC6-CB87EA42006F}">
      <dsp:nvSpPr>
        <dsp:cNvPr id="0" name=""/>
        <dsp:cNvSpPr/>
      </dsp:nvSpPr>
      <dsp:spPr>
        <a:xfrm>
          <a:off x="2967111"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課程教學</a:t>
          </a:r>
          <a:endParaRPr lang="zh-TW" altLang="en-US" sz="2000" kern="1200" dirty="0">
            <a:latin typeface="標楷體" pitchFamily="65" charset="-120"/>
            <a:ea typeface="標楷體" pitchFamily="65" charset="-120"/>
          </a:endParaRPr>
        </a:p>
      </dsp:txBody>
      <dsp:txXfrm>
        <a:off x="2967111" y="197135"/>
        <a:ext cx="1234529" cy="1234529"/>
      </dsp:txXfrm>
    </dsp:sp>
    <dsp:sp modelId="{870DFD40-C1BB-450F-8FA9-2D91F969836F}">
      <dsp:nvSpPr>
        <dsp:cNvPr id="0" name=""/>
        <dsp:cNvSpPr/>
      </dsp:nvSpPr>
      <dsp:spPr>
        <a:xfrm>
          <a:off x="395473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情境營造</a:t>
          </a:r>
          <a:endParaRPr lang="zh-TW" altLang="en-US" sz="2000" kern="1200" dirty="0">
            <a:latin typeface="標楷體" pitchFamily="65" charset="-120"/>
            <a:ea typeface="標楷體" pitchFamily="65" charset="-120"/>
          </a:endParaRPr>
        </a:p>
      </dsp:txBody>
      <dsp:txXfrm>
        <a:off x="3954735" y="197135"/>
        <a:ext cx="1234529" cy="1234529"/>
      </dsp:txXfrm>
    </dsp:sp>
    <dsp:sp modelId="{597C4BF4-8444-4C2D-82D1-19D9F4AF4D48}">
      <dsp:nvSpPr>
        <dsp:cNvPr id="0" name=""/>
        <dsp:cNvSpPr/>
      </dsp:nvSpPr>
      <dsp:spPr>
        <a:xfrm>
          <a:off x="4942358"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活動規劃</a:t>
          </a:r>
          <a:endParaRPr lang="zh-TW" altLang="en-US" sz="2000" kern="1200" dirty="0">
            <a:latin typeface="標楷體" pitchFamily="65" charset="-120"/>
            <a:ea typeface="標楷體" pitchFamily="65" charset="-120"/>
          </a:endParaRPr>
        </a:p>
      </dsp:txBody>
      <dsp:txXfrm>
        <a:off x="4942358" y="197135"/>
        <a:ext cx="1234529" cy="1234529"/>
      </dsp:txXfrm>
    </dsp:sp>
    <dsp:sp modelId="{AFCE576F-4711-46D3-B35A-2D4FC2590F38}">
      <dsp:nvSpPr>
        <dsp:cNvPr id="0" name=""/>
        <dsp:cNvSpPr/>
      </dsp:nvSpPr>
      <dsp:spPr>
        <a:xfrm>
          <a:off x="5929982"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閱讀書目</a:t>
          </a:r>
          <a:endParaRPr lang="zh-TW" altLang="en-US" sz="2000" kern="1200" dirty="0">
            <a:latin typeface="標楷體" pitchFamily="65" charset="-120"/>
            <a:ea typeface="標楷體" pitchFamily="65" charset="-120"/>
          </a:endParaRPr>
        </a:p>
      </dsp:txBody>
      <dsp:txXfrm>
        <a:off x="5929982" y="197135"/>
        <a:ext cx="1234529" cy="1234529"/>
      </dsp:txXfrm>
    </dsp:sp>
    <dsp:sp modelId="{78CB68E8-757A-4747-9E9C-3DEB38D8548A}">
      <dsp:nvSpPr>
        <dsp:cNvPr id="0" name=""/>
        <dsp:cNvSpPr/>
      </dsp:nvSpPr>
      <dsp:spPr>
        <a:xfrm>
          <a:off x="691760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多元文化</a:t>
          </a:r>
          <a:endParaRPr lang="zh-TW" altLang="en-US" sz="2000" kern="1200" dirty="0">
            <a:latin typeface="標楷體" pitchFamily="65" charset="-120"/>
            <a:ea typeface="標楷體" pitchFamily="65" charset="-120"/>
          </a:endParaRPr>
        </a:p>
      </dsp:txBody>
      <dsp:txXfrm>
        <a:off x="6917605" y="197135"/>
        <a:ext cx="1234529" cy="1234529"/>
      </dsp:txXfrm>
    </dsp:sp>
    <dsp:sp modelId="{576341CA-DEF3-475C-AA8C-41E04A138B84}">
      <dsp:nvSpPr>
        <dsp:cNvPr id="0" name=""/>
        <dsp:cNvSpPr/>
      </dsp:nvSpPr>
      <dsp:spPr>
        <a:xfrm>
          <a:off x="7905229"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省思展望</a:t>
          </a:r>
          <a:endParaRPr lang="zh-TW" altLang="en-US" sz="2000" kern="1200" dirty="0">
            <a:latin typeface="標楷體" pitchFamily="65" charset="-120"/>
            <a:ea typeface="標楷體" pitchFamily="65" charset="-120"/>
          </a:endParaRPr>
        </a:p>
      </dsp:txBody>
      <dsp:txXfrm>
        <a:off x="7905229" y="197135"/>
        <a:ext cx="1234529" cy="1234529"/>
      </dsp:txXfrm>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3956B5B-4E4A-44A3-8ED0-B348DBD8DFF3}">
      <dsp:nvSpPr>
        <dsp:cNvPr id="0" name=""/>
        <dsp:cNvSpPr/>
      </dsp:nvSpPr>
      <dsp:spPr>
        <a:xfrm>
          <a:off x="4241"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b="0" kern="1200" dirty="0" smtClean="0">
              <a:latin typeface="標楷體" pitchFamily="65" charset="-120"/>
              <a:ea typeface="標楷體" pitchFamily="65" charset="-120"/>
            </a:rPr>
            <a:t>學校簡介</a:t>
          </a:r>
          <a:endParaRPr lang="zh-TW" altLang="en-US" sz="2000" b="0" kern="1200" dirty="0">
            <a:latin typeface="標楷體" pitchFamily="65" charset="-120"/>
            <a:ea typeface="標楷體" pitchFamily="65" charset="-120"/>
          </a:endParaRPr>
        </a:p>
      </dsp:txBody>
      <dsp:txXfrm>
        <a:off x="4241" y="197135"/>
        <a:ext cx="1234529" cy="1234529"/>
      </dsp:txXfrm>
    </dsp:sp>
    <dsp:sp modelId="{CE67F75D-E1CC-470B-B4D0-F7259F5747DC}">
      <dsp:nvSpPr>
        <dsp:cNvPr id="0" name=""/>
        <dsp:cNvSpPr/>
      </dsp:nvSpPr>
      <dsp:spPr>
        <a:xfrm>
          <a:off x="991865" y="197135"/>
          <a:ext cx="1234529" cy="1234529"/>
        </a:xfrm>
        <a:prstGeom prst="ellipse">
          <a:avLst/>
        </a:prstGeom>
        <a:solidFill>
          <a:schemeClr val="accent6"/>
        </a:solidFill>
        <a:ln w="38100" cap="flat" cmpd="dbl" algn="ctr">
          <a:solidFill>
            <a:schemeClr val="lt1"/>
          </a:solidFill>
          <a:prstDash val="solid"/>
        </a:ln>
        <a:effectLst>
          <a:glow rad="63500">
            <a:schemeClr val="accent6">
              <a:alpha val="45000"/>
              <a:satMod val="110000"/>
            </a:schemeClr>
          </a:glow>
        </a:effectLst>
      </dsp:spPr>
      <dsp:style>
        <a:lnRef idx="3">
          <a:schemeClr val="lt1"/>
        </a:lnRef>
        <a:fillRef idx="1">
          <a:schemeClr val="accent6"/>
        </a:fillRef>
        <a:effectRef idx="1">
          <a:schemeClr val="accent6"/>
        </a:effectRef>
        <a:fontRef idx="minor">
          <a:schemeClr val="lt1"/>
        </a:fontRef>
      </dsp:style>
      <dsp:txBody>
        <a:bodyPr spcFirstLastPara="0" vert="horz" wrap="square" lIns="67940" tIns="30480" rIns="67940" bIns="30480" numCol="1" spcCol="1270" anchor="ctr" anchorCtr="0">
          <a:noAutofit/>
        </a:bodyPr>
        <a:lstStyle/>
        <a:p>
          <a:pPr lvl="0" algn="ctr" defTabSz="1066800" rtl="0">
            <a:lnSpc>
              <a:spcPct val="90000"/>
            </a:lnSpc>
            <a:spcBef>
              <a:spcPct val="0"/>
            </a:spcBef>
            <a:spcAft>
              <a:spcPct val="35000"/>
            </a:spcAft>
          </a:pPr>
          <a:r>
            <a:rPr lang="zh-TW" altLang="en-US" sz="2400" b="0" kern="1200" dirty="0" smtClean="0">
              <a:solidFill>
                <a:schemeClr val="tx1"/>
              </a:solidFill>
              <a:latin typeface="標楷體" pitchFamily="65" charset="-120"/>
              <a:ea typeface="標楷體" pitchFamily="65" charset="-120"/>
            </a:rPr>
            <a:t>背景分析</a:t>
          </a:r>
          <a:endParaRPr lang="zh-TW" altLang="en-US" sz="2400" kern="1200" dirty="0">
            <a:solidFill>
              <a:schemeClr val="tx1"/>
            </a:solidFill>
            <a:latin typeface="標楷體" pitchFamily="65" charset="-120"/>
            <a:ea typeface="標楷體" pitchFamily="65" charset="-120"/>
          </a:endParaRPr>
        </a:p>
      </dsp:txBody>
      <dsp:txXfrm>
        <a:off x="991865" y="197135"/>
        <a:ext cx="1234529" cy="1234529"/>
      </dsp:txXfrm>
    </dsp:sp>
    <dsp:sp modelId="{A5401799-37A0-4961-9672-175E7ACFA42E}">
      <dsp:nvSpPr>
        <dsp:cNvPr id="0" name=""/>
        <dsp:cNvSpPr/>
      </dsp:nvSpPr>
      <dsp:spPr>
        <a:xfrm>
          <a:off x="1979488"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工作小組</a:t>
          </a:r>
          <a:endParaRPr lang="zh-TW" altLang="en-US" sz="2000" kern="1200" dirty="0">
            <a:latin typeface="標楷體" pitchFamily="65" charset="-120"/>
            <a:ea typeface="標楷體" pitchFamily="65" charset="-120"/>
          </a:endParaRPr>
        </a:p>
      </dsp:txBody>
      <dsp:txXfrm>
        <a:off x="1979488" y="197135"/>
        <a:ext cx="1234529" cy="1234529"/>
      </dsp:txXfrm>
    </dsp:sp>
    <dsp:sp modelId="{65E480BA-CF2A-4238-9AC6-CB87EA42006F}">
      <dsp:nvSpPr>
        <dsp:cNvPr id="0" name=""/>
        <dsp:cNvSpPr/>
      </dsp:nvSpPr>
      <dsp:spPr>
        <a:xfrm>
          <a:off x="2967111"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課程教學</a:t>
          </a:r>
          <a:endParaRPr lang="zh-TW" altLang="en-US" sz="2000" kern="1200" dirty="0">
            <a:latin typeface="標楷體" pitchFamily="65" charset="-120"/>
            <a:ea typeface="標楷體" pitchFamily="65" charset="-120"/>
          </a:endParaRPr>
        </a:p>
      </dsp:txBody>
      <dsp:txXfrm>
        <a:off x="2967111" y="197135"/>
        <a:ext cx="1234529" cy="1234529"/>
      </dsp:txXfrm>
    </dsp:sp>
    <dsp:sp modelId="{870DFD40-C1BB-450F-8FA9-2D91F969836F}">
      <dsp:nvSpPr>
        <dsp:cNvPr id="0" name=""/>
        <dsp:cNvSpPr/>
      </dsp:nvSpPr>
      <dsp:spPr>
        <a:xfrm>
          <a:off x="395473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情境營造</a:t>
          </a:r>
          <a:endParaRPr lang="zh-TW" altLang="en-US" sz="2000" kern="1200" dirty="0">
            <a:latin typeface="標楷體" pitchFamily="65" charset="-120"/>
            <a:ea typeface="標楷體" pitchFamily="65" charset="-120"/>
          </a:endParaRPr>
        </a:p>
      </dsp:txBody>
      <dsp:txXfrm>
        <a:off x="3954735" y="197135"/>
        <a:ext cx="1234529" cy="1234529"/>
      </dsp:txXfrm>
    </dsp:sp>
    <dsp:sp modelId="{597C4BF4-8444-4C2D-82D1-19D9F4AF4D48}">
      <dsp:nvSpPr>
        <dsp:cNvPr id="0" name=""/>
        <dsp:cNvSpPr/>
      </dsp:nvSpPr>
      <dsp:spPr>
        <a:xfrm>
          <a:off x="4942358"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活動規劃</a:t>
          </a:r>
          <a:endParaRPr lang="zh-TW" altLang="en-US" sz="2000" kern="1200" dirty="0">
            <a:latin typeface="標楷體" pitchFamily="65" charset="-120"/>
            <a:ea typeface="標楷體" pitchFamily="65" charset="-120"/>
          </a:endParaRPr>
        </a:p>
      </dsp:txBody>
      <dsp:txXfrm>
        <a:off x="4942358" y="197135"/>
        <a:ext cx="1234529" cy="1234529"/>
      </dsp:txXfrm>
    </dsp:sp>
    <dsp:sp modelId="{AFCE576F-4711-46D3-B35A-2D4FC2590F38}">
      <dsp:nvSpPr>
        <dsp:cNvPr id="0" name=""/>
        <dsp:cNvSpPr/>
      </dsp:nvSpPr>
      <dsp:spPr>
        <a:xfrm>
          <a:off x="5929982"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閱讀書目</a:t>
          </a:r>
          <a:endParaRPr lang="zh-TW" altLang="en-US" sz="2000" kern="1200" dirty="0">
            <a:latin typeface="標楷體" pitchFamily="65" charset="-120"/>
            <a:ea typeface="標楷體" pitchFamily="65" charset="-120"/>
          </a:endParaRPr>
        </a:p>
      </dsp:txBody>
      <dsp:txXfrm>
        <a:off x="5929982" y="197135"/>
        <a:ext cx="1234529" cy="1234529"/>
      </dsp:txXfrm>
    </dsp:sp>
    <dsp:sp modelId="{78CB68E8-757A-4747-9E9C-3DEB38D8548A}">
      <dsp:nvSpPr>
        <dsp:cNvPr id="0" name=""/>
        <dsp:cNvSpPr/>
      </dsp:nvSpPr>
      <dsp:spPr>
        <a:xfrm>
          <a:off x="691760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多元文化</a:t>
          </a:r>
          <a:endParaRPr lang="zh-TW" altLang="en-US" sz="2000" kern="1200" dirty="0">
            <a:latin typeface="標楷體" pitchFamily="65" charset="-120"/>
            <a:ea typeface="標楷體" pitchFamily="65" charset="-120"/>
          </a:endParaRPr>
        </a:p>
      </dsp:txBody>
      <dsp:txXfrm>
        <a:off x="6917605" y="197135"/>
        <a:ext cx="1234529" cy="1234529"/>
      </dsp:txXfrm>
    </dsp:sp>
    <dsp:sp modelId="{576341CA-DEF3-475C-AA8C-41E04A138B84}">
      <dsp:nvSpPr>
        <dsp:cNvPr id="0" name=""/>
        <dsp:cNvSpPr/>
      </dsp:nvSpPr>
      <dsp:spPr>
        <a:xfrm>
          <a:off x="7905229"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省思展望</a:t>
          </a:r>
          <a:endParaRPr lang="zh-TW" altLang="en-US" sz="2000" kern="1200" dirty="0">
            <a:latin typeface="標楷體" pitchFamily="65" charset="-120"/>
            <a:ea typeface="標楷體" pitchFamily="65" charset="-120"/>
          </a:endParaRPr>
        </a:p>
      </dsp:txBody>
      <dsp:txXfrm>
        <a:off x="7905229" y="197135"/>
        <a:ext cx="1234529" cy="1234529"/>
      </dsp:txXfrm>
    </dsp:sp>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3956B5B-4E4A-44A3-8ED0-B348DBD8DFF3}">
      <dsp:nvSpPr>
        <dsp:cNvPr id="0" name=""/>
        <dsp:cNvSpPr/>
      </dsp:nvSpPr>
      <dsp:spPr>
        <a:xfrm>
          <a:off x="4241"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b="0" kern="1200" dirty="0" smtClean="0">
              <a:latin typeface="標楷體" pitchFamily="65" charset="-120"/>
              <a:ea typeface="標楷體" pitchFamily="65" charset="-120"/>
            </a:rPr>
            <a:t>學校簡介</a:t>
          </a:r>
          <a:endParaRPr lang="zh-TW" altLang="en-US" sz="2000" b="0" kern="1200" dirty="0">
            <a:latin typeface="標楷體" pitchFamily="65" charset="-120"/>
            <a:ea typeface="標楷體" pitchFamily="65" charset="-120"/>
          </a:endParaRPr>
        </a:p>
      </dsp:txBody>
      <dsp:txXfrm>
        <a:off x="4241" y="197135"/>
        <a:ext cx="1234529" cy="1234529"/>
      </dsp:txXfrm>
    </dsp:sp>
    <dsp:sp modelId="{CE67F75D-E1CC-470B-B4D0-F7259F5747DC}">
      <dsp:nvSpPr>
        <dsp:cNvPr id="0" name=""/>
        <dsp:cNvSpPr/>
      </dsp:nvSpPr>
      <dsp:spPr>
        <a:xfrm>
          <a:off x="99186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b="0" kern="1200" dirty="0" smtClean="0">
              <a:latin typeface="標楷體" pitchFamily="65" charset="-120"/>
              <a:ea typeface="標楷體" pitchFamily="65" charset="-120"/>
            </a:rPr>
            <a:t>背景分析</a:t>
          </a:r>
          <a:endParaRPr lang="zh-TW" altLang="en-US" sz="2000" kern="1200" dirty="0">
            <a:latin typeface="標楷體" pitchFamily="65" charset="-120"/>
            <a:ea typeface="標楷體" pitchFamily="65" charset="-120"/>
          </a:endParaRPr>
        </a:p>
      </dsp:txBody>
      <dsp:txXfrm>
        <a:off x="991865" y="197135"/>
        <a:ext cx="1234529" cy="1234529"/>
      </dsp:txXfrm>
    </dsp:sp>
    <dsp:sp modelId="{831D9B79-D729-47A7-AF54-A8CCD3726CFD}">
      <dsp:nvSpPr>
        <dsp:cNvPr id="0" name=""/>
        <dsp:cNvSpPr/>
      </dsp:nvSpPr>
      <dsp:spPr>
        <a:xfrm>
          <a:off x="1979488" y="197135"/>
          <a:ext cx="1234529" cy="1234529"/>
        </a:xfrm>
        <a:prstGeom prst="ellipse">
          <a:avLst/>
        </a:prstGeom>
        <a:solidFill>
          <a:schemeClr val="accent6"/>
        </a:solidFill>
        <a:ln w="38100" cap="flat" cmpd="dbl" algn="ctr">
          <a:solidFill>
            <a:schemeClr val="lt1"/>
          </a:solidFill>
          <a:prstDash val="solid"/>
        </a:ln>
        <a:effectLst>
          <a:glow rad="63500">
            <a:schemeClr val="accent6">
              <a:alpha val="45000"/>
              <a:satMod val="110000"/>
            </a:schemeClr>
          </a:glow>
        </a:effectLst>
      </dsp:spPr>
      <dsp:style>
        <a:lnRef idx="3">
          <a:schemeClr val="lt1"/>
        </a:lnRef>
        <a:fillRef idx="1">
          <a:schemeClr val="accent6"/>
        </a:fillRef>
        <a:effectRef idx="1">
          <a:schemeClr val="accent6"/>
        </a:effectRef>
        <a:fontRef idx="minor">
          <a:schemeClr val="lt1"/>
        </a:fontRef>
      </dsp:style>
      <dsp:txBody>
        <a:bodyPr spcFirstLastPara="0" vert="horz" wrap="square" lIns="67940" tIns="30480" rIns="67940" bIns="30480" numCol="1" spcCol="1270" anchor="ctr" anchorCtr="0">
          <a:noAutofit/>
        </a:bodyPr>
        <a:lstStyle/>
        <a:p>
          <a:pPr lvl="0" algn="ctr" defTabSz="1066800" rtl="0">
            <a:lnSpc>
              <a:spcPct val="90000"/>
            </a:lnSpc>
            <a:spcBef>
              <a:spcPct val="0"/>
            </a:spcBef>
            <a:spcAft>
              <a:spcPct val="35000"/>
            </a:spcAft>
          </a:pPr>
          <a:r>
            <a:rPr lang="zh-TW" altLang="en-US" sz="2400" b="0" kern="1200" dirty="0" smtClean="0">
              <a:solidFill>
                <a:schemeClr val="tx1"/>
              </a:solidFill>
              <a:latin typeface="標楷體" pitchFamily="65" charset="-120"/>
              <a:ea typeface="標楷體" pitchFamily="65" charset="-120"/>
            </a:rPr>
            <a:t>工作小組</a:t>
          </a:r>
          <a:endParaRPr lang="zh-TW" altLang="en-US" sz="2400" b="0" kern="1200" dirty="0">
            <a:solidFill>
              <a:schemeClr val="tx1"/>
            </a:solidFill>
            <a:latin typeface="標楷體" pitchFamily="65" charset="-120"/>
            <a:ea typeface="標楷體" pitchFamily="65" charset="-120"/>
          </a:endParaRPr>
        </a:p>
      </dsp:txBody>
      <dsp:txXfrm>
        <a:off x="1979488" y="197135"/>
        <a:ext cx="1234529" cy="1234529"/>
      </dsp:txXfrm>
    </dsp:sp>
    <dsp:sp modelId="{65E480BA-CF2A-4238-9AC6-CB87EA42006F}">
      <dsp:nvSpPr>
        <dsp:cNvPr id="0" name=""/>
        <dsp:cNvSpPr/>
      </dsp:nvSpPr>
      <dsp:spPr>
        <a:xfrm>
          <a:off x="2967111"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課程教學</a:t>
          </a:r>
          <a:endParaRPr lang="zh-TW" altLang="en-US" sz="2000" kern="1200" dirty="0">
            <a:latin typeface="標楷體" pitchFamily="65" charset="-120"/>
            <a:ea typeface="標楷體" pitchFamily="65" charset="-120"/>
          </a:endParaRPr>
        </a:p>
      </dsp:txBody>
      <dsp:txXfrm>
        <a:off x="2967111" y="197135"/>
        <a:ext cx="1234529" cy="1234529"/>
      </dsp:txXfrm>
    </dsp:sp>
    <dsp:sp modelId="{870DFD40-C1BB-450F-8FA9-2D91F969836F}">
      <dsp:nvSpPr>
        <dsp:cNvPr id="0" name=""/>
        <dsp:cNvSpPr/>
      </dsp:nvSpPr>
      <dsp:spPr>
        <a:xfrm>
          <a:off x="395473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情境營造</a:t>
          </a:r>
          <a:endParaRPr lang="zh-TW" altLang="en-US" sz="2000" kern="1200" dirty="0">
            <a:latin typeface="標楷體" pitchFamily="65" charset="-120"/>
            <a:ea typeface="標楷體" pitchFamily="65" charset="-120"/>
          </a:endParaRPr>
        </a:p>
      </dsp:txBody>
      <dsp:txXfrm>
        <a:off x="3954735" y="197135"/>
        <a:ext cx="1234529" cy="1234529"/>
      </dsp:txXfrm>
    </dsp:sp>
    <dsp:sp modelId="{597C4BF4-8444-4C2D-82D1-19D9F4AF4D48}">
      <dsp:nvSpPr>
        <dsp:cNvPr id="0" name=""/>
        <dsp:cNvSpPr/>
      </dsp:nvSpPr>
      <dsp:spPr>
        <a:xfrm>
          <a:off x="4942358"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活動規劃</a:t>
          </a:r>
          <a:endParaRPr lang="zh-TW" altLang="en-US" sz="2000" kern="1200" dirty="0">
            <a:latin typeface="標楷體" pitchFamily="65" charset="-120"/>
            <a:ea typeface="標楷體" pitchFamily="65" charset="-120"/>
          </a:endParaRPr>
        </a:p>
      </dsp:txBody>
      <dsp:txXfrm>
        <a:off x="4942358" y="197135"/>
        <a:ext cx="1234529" cy="1234529"/>
      </dsp:txXfrm>
    </dsp:sp>
    <dsp:sp modelId="{AFCE576F-4711-46D3-B35A-2D4FC2590F38}">
      <dsp:nvSpPr>
        <dsp:cNvPr id="0" name=""/>
        <dsp:cNvSpPr/>
      </dsp:nvSpPr>
      <dsp:spPr>
        <a:xfrm>
          <a:off x="5929982"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閱讀書目</a:t>
          </a:r>
          <a:endParaRPr lang="zh-TW" altLang="en-US" sz="2000" kern="1200" dirty="0">
            <a:latin typeface="標楷體" pitchFamily="65" charset="-120"/>
            <a:ea typeface="標楷體" pitchFamily="65" charset="-120"/>
          </a:endParaRPr>
        </a:p>
      </dsp:txBody>
      <dsp:txXfrm>
        <a:off x="5929982" y="197135"/>
        <a:ext cx="1234529" cy="1234529"/>
      </dsp:txXfrm>
    </dsp:sp>
    <dsp:sp modelId="{78CB68E8-757A-4747-9E9C-3DEB38D8548A}">
      <dsp:nvSpPr>
        <dsp:cNvPr id="0" name=""/>
        <dsp:cNvSpPr/>
      </dsp:nvSpPr>
      <dsp:spPr>
        <a:xfrm>
          <a:off x="691760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多元文化</a:t>
          </a:r>
          <a:endParaRPr lang="zh-TW" altLang="en-US" sz="2000" kern="1200" dirty="0">
            <a:latin typeface="標楷體" pitchFamily="65" charset="-120"/>
            <a:ea typeface="標楷體" pitchFamily="65" charset="-120"/>
          </a:endParaRPr>
        </a:p>
      </dsp:txBody>
      <dsp:txXfrm>
        <a:off x="6917605" y="197135"/>
        <a:ext cx="1234529" cy="1234529"/>
      </dsp:txXfrm>
    </dsp:sp>
    <dsp:sp modelId="{576341CA-DEF3-475C-AA8C-41E04A138B84}">
      <dsp:nvSpPr>
        <dsp:cNvPr id="0" name=""/>
        <dsp:cNvSpPr/>
      </dsp:nvSpPr>
      <dsp:spPr>
        <a:xfrm>
          <a:off x="7905229"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省思展望</a:t>
          </a:r>
          <a:endParaRPr lang="zh-TW" altLang="en-US" sz="2000" kern="1200" dirty="0">
            <a:latin typeface="標楷體" pitchFamily="65" charset="-120"/>
            <a:ea typeface="標楷體" pitchFamily="65" charset="-120"/>
          </a:endParaRPr>
        </a:p>
      </dsp:txBody>
      <dsp:txXfrm>
        <a:off x="7905229" y="197135"/>
        <a:ext cx="1234529" cy="1234529"/>
      </dsp:txXfrm>
    </dsp:sp>
  </dsp:spTree>
</dsp:drawing>
</file>

<file path=ppt/diagrams/drawing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3956B5B-4E4A-44A3-8ED0-B348DBD8DFF3}">
      <dsp:nvSpPr>
        <dsp:cNvPr id="0" name=""/>
        <dsp:cNvSpPr/>
      </dsp:nvSpPr>
      <dsp:spPr>
        <a:xfrm>
          <a:off x="4241"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b="0" kern="1200" dirty="0" smtClean="0">
              <a:latin typeface="標楷體" pitchFamily="65" charset="-120"/>
              <a:ea typeface="標楷體" pitchFamily="65" charset="-120"/>
            </a:rPr>
            <a:t>學校簡介</a:t>
          </a:r>
          <a:endParaRPr lang="zh-TW" altLang="en-US" sz="2000" b="0" kern="1200" dirty="0">
            <a:latin typeface="標楷體" pitchFamily="65" charset="-120"/>
            <a:ea typeface="標楷體" pitchFamily="65" charset="-120"/>
          </a:endParaRPr>
        </a:p>
      </dsp:txBody>
      <dsp:txXfrm>
        <a:off x="4241" y="197135"/>
        <a:ext cx="1234529" cy="1234529"/>
      </dsp:txXfrm>
    </dsp:sp>
    <dsp:sp modelId="{CE67F75D-E1CC-470B-B4D0-F7259F5747DC}">
      <dsp:nvSpPr>
        <dsp:cNvPr id="0" name=""/>
        <dsp:cNvSpPr/>
      </dsp:nvSpPr>
      <dsp:spPr>
        <a:xfrm>
          <a:off x="99186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b="0" kern="1200" dirty="0" smtClean="0">
              <a:latin typeface="標楷體" pitchFamily="65" charset="-120"/>
              <a:ea typeface="標楷體" pitchFamily="65" charset="-120"/>
            </a:rPr>
            <a:t>背景分析</a:t>
          </a:r>
          <a:endParaRPr lang="zh-TW" altLang="en-US" sz="2000" kern="1200" dirty="0">
            <a:latin typeface="標楷體" pitchFamily="65" charset="-120"/>
            <a:ea typeface="標楷體" pitchFamily="65" charset="-120"/>
          </a:endParaRPr>
        </a:p>
      </dsp:txBody>
      <dsp:txXfrm>
        <a:off x="991865" y="197135"/>
        <a:ext cx="1234529" cy="1234529"/>
      </dsp:txXfrm>
    </dsp:sp>
    <dsp:sp modelId="{A5401799-37A0-4961-9672-175E7ACFA42E}">
      <dsp:nvSpPr>
        <dsp:cNvPr id="0" name=""/>
        <dsp:cNvSpPr/>
      </dsp:nvSpPr>
      <dsp:spPr>
        <a:xfrm>
          <a:off x="1979488"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工作小組</a:t>
          </a:r>
          <a:endParaRPr lang="zh-TW" altLang="en-US" sz="2000" kern="1200" dirty="0">
            <a:latin typeface="標楷體" pitchFamily="65" charset="-120"/>
            <a:ea typeface="標楷體" pitchFamily="65" charset="-120"/>
          </a:endParaRPr>
        </a:p>
      </dsp:txBody>
      <dsp:txXfrm>
        <a:off x="1979488" y="197135"/>
        <a:ext cx="1234529" cy="1234529"/>
      </dsp:txXfrm>
    </dsp:sp>
    <dsp:sp modelId="{65E480BA-CF2A-4238-9AC6-CB87EA42006F}">
      <dsp:nvSpPr>
        <dsp:cNvPr id="0" name=""/>
        <dsp:cNvSpPr/>
      </dsp:nvSpPr>
      <dsp:spPr>
        <a:xfrm>
          <a:off x="2967111" y="197135"/>
          <a:ext cx="1234529" cy="1234529"/>
        </a:xfrm>
        <a:prstGeom prst="ellipse">
          <a:avLst/>
        </a:prstGeom>
        <a:solidFill>
          <a:schemeClr val="accent6"/>
        </a:solidFill>
        <a:ln w="38100" cap="flat" cmpd="dbl" algn="ctr">
          <a:solidFill>
            <a:schemeClr val="lt1"/>
          </a:solidFill>
          <a:prstDash val="solid"/>
        </a:ln>
        <a:effectLst>
          <a:glow rad="63500">
            <a:schemeClr val="accent6">
              <a:alpha val="45000"/>
              <a:satMod val="110000"/>
            </a:schemeClr>
          </a:glow>
        </a:effectLst>
      </dsp:spPr>
      <dsp:style>
        <a:lnRef idx="3">
          <a:schemeClr val="lt1"/>
        </a:lnRef>
        <a:fillRef idx="1">
          <a:schemeClr val="accent6"/>
        </a:fillRef>
        <a:effectRef idx="1">
          <a:schemeClr val="accent6"/>
        </a:effectRef>
        <a:fontRef idx="minor">
          <a:schemeClr val="lt1"/>
        </a:fontRef>
      </dsp:style>
      <dsp:txBody>
        <a:bodyPr spcFirstLastPara="0" vert="horz" wrap="square" lIns="67940" tIns="30480" rIns="67940" bIns="30480" numCol="1" spcCol="1270" anchor="ctr" anchorCtr="0">
          <a:noAutofit/>
        </a:bodyPr>
        <a:lstStyle/>
        <a:p>
          <a:pPr lvl="0" algn="ctr" defTabSz="1066800" rtl="0">
            <a:lnSpc>
              <a:spcPct val="90000"/>
            </a:lnSpc>
            <a:spcBef>
              <a:spcPct val="0"/>
            </a:spcBef>
            <a:spcAft>
              <a:spcPct val="35000"/>
            </a:spcAft>
          </a:pPr>
          <a:r>
            <a:rPr lang="zh-TW" altLang="en-US" sz="2400" kern="1200" dirty="0" smtClean="0">
              <a:solidFill>
                <a:schemeClr val="tx1"/>
              </a:solidFill>
              <a:latin typeface="標楷體" pitchFamily="65" charset="-120"/>
              <a:ea typeface="標楷體" pitchFamily="65" charset="-120"/>
            </a:rPr>
            <a:t>課程教學</a:t>
          </a:r>
          <a:endParaRPr lang="zh-TW" altLang="en-US" sz="2400" kern="1200" dirty="0">
            <a:solidFill>
              <a:schemeClr val="tx1"/>
            </a:solidFill>
            <a:latin typeface="標楷體" pitchFamily="65" charset="-120"/>
            <a:ea typeface="標楷體" pitchFamily="65" charset="-120"/>
          </a:endParaRPr>
        </a:p>
      </dsp:txBody>
      <dsp:txXfrm>
        <a:off x="2967111" y="197135"/>
        <a:ext cx="1234529" cy="1234529"/>
      </dsp:txXfrm>
    </dsp:sp>
    <dsp:sp modelId="{870DFD40-C1BB-450F-8FA9-2D91F969836F}">
      <dsp:nvSpPr>
        <dsp:cNvPr id="0" name=""/>
        <dsp:cNvSpPr/>
      </dsp:nvSpPr>
      <dsp:spPr>
        <a:xfrm>
          <a:off x="395473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情境營造</a:t>
          </a:r>
          <a:endParaRPr lang="zh-TW" altLang="en-US" sz="2000" kern="1200" dirty="0">
            <a:latin typeface="標楷體" pitchFamily="65" charset="-120"/>
            <a:ea typeface="標楷體" pitchFamily="65" charset="-120"/>
          </a:endParaRPr>
        </a:p>
      </dsp:txBody>
      <dsp:txXfrm>
        <a:off x="3954735" y="197135"/>
        <a:ext cx="1234529" cy="1234529"/>
      </dsp:txXfrm>
    </dsp:sp>
    <dsp:sp modelId="{597C4BF4-8444-4C2D-82D1-19D9F4AF4D48}">
      <dsp:nvSpPr>
        <dsp:cNvPr id="0" name=""/>
        <dsp:cNvSpPr/>
      </dsp:nvSpPr>
      <dsp:spPr>
        <a:xfrm>
          <a:off x="4942358"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活動規劃</a:t>
          </a:r>
          <a:endParaRPr lang="zh-TW" altLang="en-US" sz="2000" kern="1200" dirty="0">
            <a:latin typeface="標楷體" pitchFamily="65" charset="-120"/>
            <a:ea typeface="標楷體" pitchFamily="65" charset="-120"/>
          </a:endParaRPr>
        </a:p>
      </dsp:txBody>
      <dsp:txXfrm>
        <a:off x="4942358" y="197135"/>
        <a:ext cx="1234529" cy="1234529"/>
      </dsp:txXfrm>
    </dsp:sp>
    <dsp:sp modelId="{AFCE576F-4711-46D3-B35A-2D4FC2590F38}">
      <dsp:nvSpPr>
        <dsp:cNvPr id="0" name=""/>
        <dsp:cNvSpPr/>
      </dsp:nvSpPr>
      <dsp:spPr>
        <a:xfrm>
          <a:off x="5929982"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閱讀書目</a:t>
          </a:r>
          <a:endParaRPr lang="zh-TW" altLang="en-US" sz="2000" kern="1200" dirty="0">
            <a:latin typeface="標楷體" pitchFamily="65" charset="-120"/>
            <a:ea typeface="標楷體" pitchFamily="65" charset="-120"/>
          </a:endParaRPr>
        </a:p>
      </dsp:txBody>
      <dsp:txXfrm>
        <a:off x="5929982" y="197135"/>
        <a:ext cx="1234529" cy="1234529"/>
      </dsp:txXfrm>
    </dsp:sp>
    <dsp:sp modelId="{78CB68E8-757A-4747-9E9C-3DEB38D8548A}">
      <dsp:nvSpPr>
        <dsp:cNvPr id="0" name=""/>
        <dsp:cNvSpPr/>
      </dsp:nvSpPr>
      <dsp:spPr>
        <a:xfrm>
          <a:off x="691760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多元文化</a:t>
          </a:r>
          <a:endParaRPr lang="zh-TW" altLang="en-US" sz="2000" kern="1200" dirty="0">
            <a:latin typeface="標楷體" pitchFamily="65" charset="-120"/>
            <a:ea typeface="標楷體" pitchFamily="65" charset="-120"/>
          </a:endParaRPr>
        </a:p>
      </dsp:txBody>
      <dsp:txXfrm>
        <a:off x="6917605" y="197135"/>
        <a:ext cx="1234529" cy="1234529"/>
      </dsp:txXfrm>
    </dsp:sp>
    <dsp:sp modelId="{576341CA-DEF3-475C-AA8C-41E04A138B84}">
      <dsp:nvSpPr>
        <dsp:cNvPr id="0" name=""/>
        <dsp:cNvSpPr/>
      </dsp:nvSpPr>
      <dsp:spPr>
        <a:xfrm>
          <a:off x="7905229"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省思展望</a:t>
          </a:r>
          <a:endParaRPr lang="zh-TW" altLang="en-US" sz="2000" kern="1200" dirty="0">
            <a:latin typeface="標楷體" pitchFamily="65" charset="-120"/>
            <a:ea typeface="標楷體" pitchFamily="65" charset="-120"/>
          </a:endParaRPr>
        </a:p>
      </dsp:txBody>
      <dsp:txXfrm>
        <a:off x="7905229" y="197135"/>
        <a:ext cx="1234529" cy="1234529"/>
      </dsp:txXfrm>
    </dsp:sp>
  </dsp:spTree>
</dsp:drawing>
</file>

<file path=ppt/diagrams/drawing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3956B5B-4E4A-44A3-8ED0-B348DBD8DFF3}">
      <dsp:nvSpPr>
        <dsp:cNvPr id="0" name=""/>
        <dsp:cNvSpPr/>
      </dsp:nvSpPr>
      <dsp:spPr>
        <a:xfrm>
          <a:off x="4241"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b="0" kern="1200" dirty="0" smtClean="0">
              <a:latin typeface="標楷體" pitchFamily="65" charset="-120"/>
              <a:ea typeface="標楷體" pitchFamily="65" charset="-120"/>
            </a:rPr>
            <a:t>學校簡介</a:t>
          </a:r>
          <a:endParaRPr lang="zh-TW" altLang="en-US" sz="2000" b="0" kern="1200" dirty="0">
            <a:latin typeface="標楷體" pitchFamily="65" charset="-120"/>
            <a:ea typeface="標楷體" pitchFamily="65" charset="-120"/>
          </a:endParaRPr>
        </a:p>
      </dsp:txBody>
      <dsp:txXfrm>
        <a:off x="4241" y="197135"/>
        <a:ext cx="1234529" cy="1234529"/>
      </dsp:txXfrm>
    </dsp:sp>
    <dsp:sp modelId="{CE67F75D-E1CC-470B-B4D0-F7259F5747DC}">
      <dsp:nvSpPr>
        <dsp:cNvPr id="0" name=""/>
        <dsp:cNvSpPr/>
      </dsp:nvSpPr>
      <dsp:spPr>
        <a:xfrm>
          <a:off x="99186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b="0" kern="1200" dirty="0" smtClean="0">
              <a:latin typeface="標楷體" pitchFamily="65" charset="-120"/>
              <a:ea typeface="標楷體" pitchFamily="65" charset="-120"/>
            </a:rPr>
            <a:t>背景分析</a:t>
          </a:r>
          <a:endParaRPr lang="zh-TW" altLang="en-US" sz="2000" kern="1200" dirty="0">
            <a:latin typeface="標楷體" pitchFamily="65" charset="-120"/>
            <a:ea typeface="標楷體" pitchFamily="65" charset="-120"/>
          </a:endParaRPr>
        </a:p>
      </dsp:txBody>
      <dsp:txXfrm>
        <a:off x="991865" y="197135"/>
        <a:ext cx="1234529" cy="1234529"/>
      </dsp:txXfrm>
    </dsp:sp>
    <dsp:sp modelId="{A5401799-37A0-4961-9672-175E7ACFA42E}">
      <dsp:nvSpPr>
        <dsp:cNvPr id="0" name=""/>
        <dsp:cNvSpPr/>
      </dsp:nvSpPr>
      <dsp:spPr>
        <a:xfrm>
          <a:off x="1979488"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工作小組</a:t>
          </a:r>
          <a:endParaRPr lang="zh-TW" altLang="en-US" sz="2000" kern="1200" dirty="0">
            <a:latin typeface="標楷體" pitchFamily="65" charset="-120"/>
            <a:ea typeface="標楷體" pitchFamily="65" charset="-120"/>
          </a:endParaRPr>
        </a:p>
      </dsp:txBody>
      <dsp:txXfrm>
        <a:off x="1979488" y="197135"/>
        <a:ext cx="1234529" cy="1234529"/>
      </dsp:txXfrm>
    </dsp:sp>
    <dsp:sp modelId="{65E480BA-CF2A-4238-9AC6-CB87EA42006F}">
      <dsp:nvSpPr>
        <dsp:cNvPr id="0" name=""/>
        <dsp:cNvSpPr/>
      </dsp:nvSpPr>
      <dsp:spPr>
        <a:xfrm>
          <a:off x="2967111" y="197135"/>
          <a:ext cx="1234529" cy="1234529"/>
        </a:xfrm>
        <a:prstGeom prst="ellipse">
          <a:avLst/>
        </a:prstGeom>
        <a:solidFill>
          <a:schemeClr val="accent6"/>
        </a:solidFill>
        <a:ln w="38100" cap="flat" cmpd="dbl" algn="ctr">
          <a:solidFill>
            <a:schemeClr val="lt1"/>
          </a:solidFill>
          <a:prstDash val="solid"/>
        </a:ln>
        <a:effectLst>
          <a:glow rad="63500">
            <a:schemeClr val="accent6">
              <a:alpha val="45000"/>
              <a:satMod val="110000"/>
            </a:schemeClr>
          </a:glow>
        </a:effectLst>
      </dsp:spPr>
      <dsp:style>
        <a:lnRef idx="3">
          <a:schemeClr val="lt1"/>
        </a:lnRef>
        <a:fillRef idx="1">
          <a:schemeClr val="accent6"/>
        </a:fillRef>
        <a:effectRef idx="1">
          <a:schemeClr val="accent6"/>
        </a:effectRef>
        <a:fontRef idx="minor">
          <a:schemeClr val="lt1"/>
        </a:fontRef>
      </dsp:style>
      <dsp:txBody>
        <a:bodyPr spcFirstLastPara="0" vert="horz" wrap="square" lIns="67940" tIns="30480" rIns="67940" bIns="30480" numCol="1" spcCol="1270" anchor="ctr" anchorCtr="0">
          <a:noAutofit/>
        </a:bodyPr>
        <a:lstStyle/>
        <a:p>
          <a:pPr lvl="0" algn="ctr" defTabSz="1066800" rtl="0">
            <a:lnSpc>
              <a:spcPct val="90000"/>
            </a:lnSpc>
            <a:spcBef>
              <a:spcPct val="0"/>
            </a:spcBef>
            <a:spcAft>
              <a:spcPct val="35000"/>
            </a:spcAft>
          </a:pPr>
          <a:r>
            <a:rPr lang="zh-TW" altLang="en-US" sz="2400" kern="1200" dirty="0" smtClean="0">
              <a:solidFill>
                <a:schemeClr val="tx1"/>
              </a:solidFill>
              <a:latin typeface="標楷體" pitchFamily="65" charset="-120"/>
              <a:ea typeface="標楷體" pitchFamily="65" charset="-120"/>
            </a:rPr>
            <a:t>課程教學</a:t>
          </a:r>
          <a:endParaRPr lang="zh-TW" altLang="en-US" sz="2400" kern="1200" dirty="0">
            <a:solidFill>
              <a:schemeClr val="tx1"/>
            </a:solidFill>
            <a:latin typeface="標楷體" pitchFamily="65" charset="-120"/>
            <a:ea typeface="標楷體" pitchFamily="65" charset="-120"/>
          </a:endParaRPr>
        </a:p>
      </dsp:txBody>
      <dsp:txXfrm>
        <a:off x="2967111" y="197135"/>
        <a:ext cx="1234529" cy="1234529"/>
      </dsp:txXfrm>
    </dsp:sp>
    <dsp:sp modelId="{870DFD40-C1BB-450F-8FA9-2D91F969836F}">
      <dsp:nvSpPr>
        <dsp:cNvPr id="0" name=""/>
        <dsp:cNvSpPr/>
      </dsp:nvSpPr>
      <dsp:spPr>
        <a:xfrm>
          <a:off x="395473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情境營造</a:t>
          </a:r>
          <a:endParaRPr lang="zh-TW" altLang="en-US" sz="2000" kern="1200" dirty="0">
            <a:latin typeface="標楷體" pitchFamily="65" charset="-120"/>
            <a:ea typeface="標楷體" pitchFamily="65" charset="-120"/>
          </a:endParaRPr>
        </a:p>
      </dsp:txBody>
      <dsp:txXfrm>
        <a:off x="3954735" y="197135"/>
        <a:ext cx="1234529" cy="1234529"/>
      </dsp:txXfrm>
    </dsp:sp>
    <dsp:sp modelId="{597C4BF4-8444-4C2D-82D1-19D9F4AF4D48}">
      <dsp:nvSpPr>
        <dsp:cNvPr id="0" name=""/>
        <dsp:cNvSpPr/>
      </dsp:nvSpPr>
      <dsp:spPr>
        <a:xfrm>
          <a:off x="4942358"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活動規劃</a:t>
          </a:r>
          <a:endParaRPr lang="zh-TW" altLang="en-US" sz="2000" kern="1200" dirty="0">
            <a:latin typeface="標楷體" pitchFamily="65" charset="-120"/>
            <a:ea typeface="標楷體" pitchFamily="65" charset="-120"/>
          </a:endParaRPr>
        </a:p>
      </dsp:txBody>
      <dsp:txXfrm>
        <a:off x="4942358" y="197135"/>
        <a:ext cx="1234529" cy="1234529"/>
      </dsp:txXfrm>
    </dsp:sp>
    <dsp:sp modelId="{AFCE576F-4711-46D3-B35A-2D4FC2590F38}">
      <dsp:nvSpPr>
        <dsp:cNvPr id="0" name=""/>
        <dsp:cNvSpPr/>
      </dsp:nvSpPr>
      <dsp:spPr>
        <a:xfrm>
          <a:off x="5929982"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閱讀書目</a:t>
          </a:r>
          <a:endParaRPr lang="zh-TW" altLang="en-US" sz="2000" kern="1200" dirty="0">
            <a:latin typeface="標楷體" pitchFamily="65" charset="-120"/>
            <a:ea typeface="標楷體" pitchFamily="65" charset="-120"/>
          </a:endParaRPr>
        </a:p>
      </dsp:txBody>
      <dsp:txXfrm>
        <a:off x="5929982" y="197135"/>
        <a:ext cx="1234529" cy="1234529"/>
      </dsp:txXfrm>
    </dsp:sp>
    <dsp:sp modelId="{78CB68E8-757A-4747-9E9C-3DEB38D8548A}">
      <dsp:nvSpPr>
        <dsp:cNvPr id="0" name=""/>
        <dsp:cNvSpPr/>
      </dsp:nvSpPr>
      <dsp:spPr>
        <a:xfrm>
          <a:off x="691760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多元文化</a:t>
          </a:r>
          <a:endParaRPr lang="zh-TW" altLang="en-US" sz="2000" kern="1200" dirty="0">
            <a:latin typeface="標楷體" pitchFamily="65" charset="-120"/>
            <a:ea typeface="標楷體" pitchFamily="65" charset="-120"/>
          </a:endParaRPr>
        </a:p>
      </dsp:txBody>
      <dsp:txXfrm>
        <a:off x="6917605" y="197135"/>
        <a:ext cx="1234529" cy="1234529"/>
      </dsp:txXfrm>
    </dsp:sp>
    <dsp:sp modelId="{576341CA-DEF3-475C-AA8C-41E04A138B84}">
      <dsp:nvSpPr>
        <dsp:cNvPr id="0" name=""/>
        <dsp:cNvSpPr/>
      </dsp:nvSpPr>
      <dsp:spPr>
        <a:xfrm>
          <a:off x="7905229"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省思展望</a:t>
          </a:r>
          <a:endParaRPr lang="zh-TW" altLang="en-US" sz="2000" kern="1200" dirty="0">
            <a:latin typeface="標楷體" pitchFamily="65" charset="-120"/>
            <a:ea typeface="標楷體" pitchFamily="65" charset="-120"/>
          </a:endParaRPr>
        </a:p>
      </dsp:txBody>
      <dsp:txXfrm>
        <a:off x="7905229" y="197135"/>
        <a:ext cx="1234529" cy="1234529"/>
      </dsp:txXfrm>
    </dsp:sp>
  </dsp:spTree>
</dsp:drawing>
</file>

<file path=ppt/diagrams/drawing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3956B5B-4E4A-44A3-8ED0-B348DBD8DFF3}">
      <dsp:nvSpPr>
        <dsp:cNvPr id="0" name=""/>
        <dsp:cNvSpPr/>
      </dsp:nvSpPr>
      <dsp:spPr>
        <a:xfrm>
          <a:off x="4241"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b="0" kern="1200" dirty="0" smtClean="0">
              <a:latin typeface="標楷體" pitchFamily="65" charset="-120"/>
              <a:ea typeface="標楷體" pitchFamily="65" charset="-120"/>
            </a:rPr>
            <a:t>學校簡介</a:t>
          </a:r>
          <a:endParaRPr lang="zh-TW" altLang="en-US" sz="2000" b="0" kern="1200" dirty="0">
            <a:latin typeface="標楷體" pitchFamily="65" charset="-120"/>
            <a:ea typeface="標楷體" pitchFamily="65" charset="-120"/>
          </a:endParaRPr>
        </a:p>
      </dsp:txBody>
      <dsp:txXfrm>
        <a:off x="4241" y="197135"/>
        <a:ext cx="1234529" cy="1234529"/>
      </dsp:txXfrm>
    </dsp:sp>
    <dsp:sp modelId="{CE67F75D-E1CC-470B-B4D0-F7259F5747DC}">
      <dsp:nvSpPr>
        <dsp:cNvPr id="0" name=""/>
        <dsp:cNvSpPr/>
      </dsp:nvSpPr>
      <dsp:spPr>
        <a:xfrm>
          <a:off x="99186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b="0" kern="1200" dirty="0" smtClean="0">
              <a:latin typeface="標楷體" pitchFamily="65" charset="-120"/>
              <a:ea typeface="標楷體" pitchFamily="65" charset="-120"/>
            </a:rPr>
            <a:t>背景分析</a:t>
          </a:r>
          <a:endParaRPr lang="zh-TW" altLang="en-US" sz="2000" kern="1200" dirty="0">
            <a:latin typeface="標楷體" pitchFamily="65" charset="-120"/>
            <a:ea typeface="標楷體" pitchFamily="65" charset="-120"/>
          </a:endParaRPr>
        </a:p>
      </dsp:txBody>
      <dsp:txXfrm>
        <a:off x="991865" y="197135"/>
        <a:ext cx="1234529" cy="1234529"/>
      </dsp:txXfrm>
    </dsp:sp>
    <dsp:sp modelId="{A5401799-37A0-4961-9672-175E7ACFA42E}">
      <dsp:nvSpPr>
        <dsp:cNvPr id="0" name=""/>
        <dsp:cNvSpPr/>
      </dsp:nvSpPr>
      <dsp:spPr>
        <a:xfrm>
          <a:off x="1979488"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工作小組</a:t>
          </a:r>
          <a:endParaRPr lang="zh-TW" altLang="en-US" sz="2000" kern="1200" dirty="0">
            <a:latin typeface="標楷體" pitchFamily="65" charset="-120"/>
            <a:ea typeface="標楷體" pitchFamily="65" charset="-120"/>
          </a:endParaRPr>
        </a:p>
      </dsp:txBody>
      <dsp:txXfrm>
        <a:off x="1979488" y="197135"/>
        <a:ext cx="1234529" cy="1234529"/>
      </dsp:txXfrm>
    </dsp:sp>
    <dsp:sp modelId="{65E480BA-CF2A-4238-9AC6-CB87EA42006F}">
      <dsp:nvSpPr>
        <dsp:cNvPr id="0" name=""/>
        <dsp:cNvSpPr/>
      </dsp:nvSpPr>
      <dsp:spPr>
        <a:xfrm>
          <a:off x="2967111"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課程教學</a:t>
          </a:r>
          <a:endParaRPr lang="zh-TW" altLang="en-US" sz="2000" kern="1200" dirty="0">
            <a:latin typeface="標楷體" pitchFamily="65" charset="-120"/>
            <a:ea typeface="標楷體" pitchFamily="65" charset="-120"/>
          </a:endParaRPr>
        </a:p>
      </dsp:txBody>
      <dsp:txXfrm>
        <a:off x="2967111" y="197135"/>
        <a:ext cx="1234529" cy="1234529"/>
      </dsp:txXfrm>
    </dsp:sp>
    <dsp:sp modelId="{870DFD40-C1BB-450F-8FA9-2D91F969836F}">
      <dsp:nvSpPr>
        <dsp:cNvPr id="0" name=""/>
        <dsp:cNvSpPr/>
      </dsp:nvSpPr>
      <dsp:spPr>
        <a:xfrm>
          <a:off x="3954735" y="197135"/>
          <a:ext cx="1234529" cy="1234529"/>
        </a:xfrm>
        <a:prstGeom prst="ellipse">
          <a:avLst/>
        </a:prstGeom>
        <a:solidFill>
          <a:schemeClr val="accent6"/>
        </a:solidFill>
        <a:ln w="38100" cap="flat" cmpd="dbl" algn="ctr">
          <a:solidFill>
            <a:schemeClr val="lt1"/>
          </a:solidFill>
          <a:prstDash val="solid"/>
        </a:ln>
        <a:effectLst>
          <a:glow rad="63500">
            <a:schemeClr val="accent6">
              <a:alpha val="45000"/>
              <a:satMod val="110000"/>
            </a:schemeClr>
          </a:glow>
        </a:effectLst>
      </dsp:spPr>
      <dsp:style>
        <a:lnRef idx="3">
          <a:schemeClr val="lt1"/>
        </a:lnRef>
        <a:fillRef idx="1">
          <a:schemeClr val="accent6"/>
        </a:fillRef>
        <a:effectRef idx="1">
          <a:schemeClr val="accent6"/>
        </a:effectRef>
        <a:fontRef idx="minor">
          <a:schemeClr val="lt1"/>
        </a:fontRef>
      </dsp:style>
      <dsp:txBody>
        <a:bodyPr spcFirstLastPara="0" vert="horz" wrap="square" lIns="67940" tIns="30480" rIns="67940" bIns="30480" numCol="1" spcCol="1270" anchor="ctr" anchorCtr="0">
          <a:noAutofit/>
        </a:bodyPr>
        <a:lstStyle/>
        <a:p>
          <a:pPr lvl="0" algn="ctr" defTabSz="1066800" rtl="0">
            <a:lnSpc>
              <a:spcPct val="90000"/>
            </a:lnSpc>
            <a:spcBef>
              <a:spcPct val="0"/>
            </a:spcBef>
            <a:spcAft>
              <a:spcPct val="35000"/>
            </a:spcAft>
          </a:pPr>
          <a:r>
            <a:rPr lang="zh-TW" altLang="en-US" sz="2400" kern="1200" dirty="0" smtClean="0">
              <a:solidFill>
                <a:schemeClr val="tx1"/>
              </a:solidFill>
              <a:latin typeface="標楷體" pitchFamily="65" charset="-120"/>
              <a:ea typeface="標楷體" pitchFamily="65" charset="-120"/>
            </a:rPr>
            <a:t>情境營造</a:t>
          </a:r>
          <a:endParaRPr lang="zh-TW" altLang="en-US" sz="2400" kern="1200" dirty="0">
            <a:solidFill>
              <a:schemeClr val="tx1"/>
            </a:solidFill>
            <a:latin typeface="標楷體" pitchFamily="65" charset="-120"/>
            <a:ea typeface="標楷體" pitchFamily="65" charset="-120"/>
          </a:endParaRPr>
        </a:p>
      </dsp:txBody>
      <dsp:txXfrm>
        <a:off x="3954735" y="197135"/>
        <a:ext cx="1234529" cy="1234529"/>
      </dsp:txXfrm>
    </dsp:sp>
    <dsp:sp modelId="{597C4BF4-8444-4C2D-82D1-19D9F4AF4D48}">
      <dsp:nvSpPr>
        <dsp:cNvPr id="0" name=""/>
        <dsp:cNvSpPr/>
      </dsp:nvSpPr>
      <dsp:spPr>
        <a:xfrm>
          <a:off x="4942358"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活動規劃</a:t>
          </a:r>
          <a:endParaRPr lang="zh-TW" altLang="en-US" sz="2000" kern="1200" dirty="0">
            <a:latin typeface="標楷體" pitchFamily="65" charset="-120"/>
            <a:ea typeface="標楷體" pitchFamily="65" charset="-120"/>
          </a:endParaRPr>
        </a:p>
      </dsp:txBody>
      <dsp:txXfrm>
        <a:off x="4942358" y="197135"/>
        <a:ext cx="1234529" cy="1234529"/>
      </dsp:txXfrm>
    </dsp:sp>
    <dsp:sp modelId="{AFCE576F-4711-46D3-B35A-2D4FC2590F38}">
      <dsp:nvSpPr>
        <dsp:cNvPr id="0" name=""/>
        <dsp:cNvSpPr/>
      </dsp:nvSpPr>
      <dsp:spPr>
        <a:xfrm>
          <a:off x="5929982"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閱讀書目</a:t>
          </a:r>
          <a:endParaRPr lang="zh-TW" altLang="en-US" sz="2000" kern="1200" dirty="0">
            <a:latin typeface="標楷體" pitchFamily="65" charset="-120"/>
            <a:ea typeface="標楷體" pitchFamily="65" charset="-120"/>
          </a:endParaRPr>
        </a:p>
      </dsp:txBody>
      <dsp:txXfrm>
        <a:off x="5929982" y="197135"/>
        <a:ext cx="1234529" cy="1234529"/>
      </dsp:txXfrm>
    </dsp:sp>
    <dsp:sp modelId="{78CB68E8-757A-4747-9E9C-3DEB38D8548A}">
      <dsp:nvSpPr>
        <dsp:cNvPr id="0" name=""/>
        <dsp:cNvSpPr/>
      </dsp:nvSpPr>
      <dsp:spPr>
        <a:xfrm>
          <a:off x="691760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多元文化</a:t>
          </a:r>
          <a:endParaRPr lang="zh-TW" altLang="en-US" sz="2000" kern="1200" dirty="0">
            <a:latin typeface="標楷體" pitchFamily="65" charset="-120"/>
            <a:ea typeface="標楷體" pitchFamily="65" charset="-120"/>
          </a:endParaRPr>
        </a:p>
      </dsp:txBody>
      <dsp:txXfrm>
        <a:off x="6917605" y="197135"/>
        <a:ext cx="1234529" cy="1234529"/>
      </dsp:txXfrm>
    </dsp:sp>
    <dsp:sp modelId="{576341CA-DEF3-475C-AA8C-41E04A138B84}">
      <dsp:nvSpPr>
        <dsp:cNvPr id="0" name=""/>
        <dsp:cNvSpPr/>
      </dsp:nvSpPr>
      <dsp:spPr>
        <a:xfrm>
          <a:off x="7905229"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省思展望</a:t>
          </a:r>
          <a:endParaRPr lang="zh-TW" altLang="en-US" sz="2000" kern="1200" dirty="0">
            <a:latin typeface="標楷體" pitchFamily="65" charset="-120"/>
            <a:ea typeface="標楷體" pitchFamily="65" charset="-120"/>
          </a:endParaRPr>
        </a:p>
      </dsp:txBody>
      <dsp:txXfrm>
        <a:off x="7905229" y="197135"/>
        <a:ext cx="1234529" cy="1234529"/>
      </dsp:txXfrm>
    </dsp:sp>
  </dsp:spTree>
</dsp:drawing>
</file>

<file path=ppt/diagrams/drawing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3956B5B-4E4A-44A3-8ED0-B348DBD8DFF3}">
      <dsp:nvSpPr>
        <dsp:cNvPr id="0" name=""/>
        <dsp:cNvSpPr/>
      </dsp:nvSpPr>
      <dsp:spPr>
        <a:xfrm>
          <a:off x="4241"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b="0" kern="1200" dirty="0" smtClean="0">
              <a:latin typeface="標楷體" pitchFamily="65" charset="-120"/>
              <a:ea typeface="標楷體" pitchFamily="65" charset="-120"/>
            </a:rPr>
            <a:t>學校簡介</a:t>
          </a:r>
          <a:endParaRPr lang="zh-TW" altLang="en-US" sz="2000" b="0" kern="1200" dirty="0">
            <a:latin typeface="標楷體" pitchFamily="65" charset="-120"/>
            <a:ea typeface="標楷體" pitchFamily="65" charset="-120"/>
          </a:endParaRPr>
        </a:p>
      </dsp:txBody>
      <dsp:txXfrm>
        <a:off x="4241" y="197135"/>
        <a:ext cx="1234529" cy="1234529"/>
      </dsp:txXfrm>
    </dsp:sp>
    <dsp:sp modelId="{CE67F75D-E1CC-470B-B4D0-F7259F5747DC}">
      <dsp:nvSpPr>
        <dsp:cNvPr id="0" name=""/>
        <dsp:cNvSpPr/>
      </dsp:nvSpPr>
      <dsp:spPr>
        <a:xfrm>
          <a:off x="99186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b="0" kern="1200" dirty="0" smtClean="0">
              <a:latin typeface="標楷體" pitchFamily="65" charset="-120"/>
              <a:ea typeface="標楷體" pitchFamily="65" charset="-120"/>
            </a:rPr>
            <a:t>背景分析</a:t>
          </a:r>
          <a:endParaRPr lang="zh-TW" altLang="en-US" sz="2000" kern="1200" dirty="0">
            <a:latin typeface="標楷體" pitchFamily="65" charset="-120"/>
            <a:ea typeface="標楷體" pitchFamily="65" charset="-120"/>
          </a:endParaRPr>
        </a:p>
      </dsp:txBody>
      <dsp:txXfrm>
        <a:off x="991865" y="197135"/>
        <a:ext cx="1234529" cy="1234529"/>
      </dsp:txXfrm>
    </dsp:sp>
    <dsp:sp modelId="{A5401799-37A0-4961-9672-175E7ACFA42E}">
      <dsp:nvSpPr>
        <dsp:cNvPr id="0" name=""/>
        <dsp:cNvSpPr/>
      </dsp:nvSpPr>
      <dsp:spPr>
        <a:xfrm>
          <a:off x="1979488"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工作小組</a:t>
          </a:r>
          <a:endParaRPr lang="zh-TW" altLang="en-US" sz="2000" kern="1200" dirty="0">
            <a:latin typeface="標楷體" pitchFamily="65" charset="-120"/>
            <a:ea typeface="標楷體" pitchFamily="65" charset="-120"/>
          </a:endParaRPr>
        </a:p>
      </dsp:txBody>
      <dsp:txXfrm>
        <a:off x="1979488" y="197135"/>
        <a:ext cx="1234529" cy="1234529"/>
      </dsp:txXfrm>
    </dsp:sp>
    <dsp:sp modelId="{65E480BA-CF2A-4238-9AC6-CB87EA42006F}">
      <dsp:nvSpPr>
        <dsp:cNvPr id="0" name=""/>
        <dsp:cNvSpPr/>
      </dsp:nvSpPr>
      <dsp:spPr>
        <a:xfrm>
          <a:off x="2967111"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課程教學</a:t>
          </a:r>
          <a:endParaRPr lang="zh-TW" altLang="en-US" sz="2000" kern="1200" dirty="0">
            <a:latin typeface="標楷體" pitchFamily="65" charset="-120"/>
            <a:ea typeface="標楷體" pitchFamily="65" charset="-120"/>
          </a:endParaRPr>
        </a:p>
      </dsp:txBody>
      <dsp:txXfrm>
        <a:off x="2967111" y="197135"/>
        <a:ext cx="1234529" cy="1234529"/>
      </dsp:txXfrm>
    </dsp:sp>
    <dsp:sp modelId="{870DFD40-C1BB-450F-8FA9-2D91F969836F}">
      <dsp:nvSpPr>
        <dsp:cNvPr id="0" name=""/>
        <dsp:cNvSpPr/>
      </dsp:nvSpPr>
      <dsp:spPr>
        <a:xfrm>
          <a:off x="395473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情境營造</a:t>
          </a:r>
          <a:endParaRPr lang="zh-TW" altLang="en-US" sz="2000" kern="1200" dirty="0">
            <a:latin typeface="標楷體" pitchFamily="65" charset="-120"/>
            <a:ea typeface="標楷體" pitchFamily="65" charset="-120"/>
          </a:endParaRPr>
        </a:p>
      </dsp:txBody>
      <dsp:txXfrm>
        <a:off x="3954735" y="197135"/>
        <a:ext cx="1234529" cy="1234529"/>
      </dsp:txXfrm>
    </dsp:sp>
    <dsp:sp modelId="{597C4BF4-8444-4C2D-82D1-19D9F4AF4D48}">
      <dsp:nvSpPr>
        <dsp:cNvPr id="0" name=""/>
        <dsp:cNvSpPr/>
      </dsp:nvSpPr>
      <dsp:spPr>
        <a:xfrm>
          <a:off x="4942358" y="197135"/>
          <a:ext cx="1234529" cy="1234529"/>
        </a:xfrm>
        <a:prstGeom prst="ellipse">
          <a:avLst/>
        </a:prstGeom>
        <a:solidFill>
          <a:schemeClr val="accent6"/>
        </a:solidFill>
        <a:ln w="38100" cap="flat" cmpd="dbl" algn="ctr">
          <a:solidFill>
            <a:schemeClr val="lt1"/>
          </a:solidFill>
          <a:prstDash val="solid"/>
        </a:ln>
        <a:effectLst>
          <a:glow rad="63500">
            <a:schemeClr val="accent6">
              <a:alpha val="45000"/>
              <a:satMod val="110000"/>
            </a:schemeClr>
          </a:glow>
        </a:effectLst>
      </dsp:spPr>
      <dsp:style>
        <a:lnRef idx="3">
          <a:schemeClr val="lt1"/>
        </a:lnRef>
        <a:fillRef idx="1">
          <a:schemeClr val="accent6"/>
        </a:fillRef>
        <a:effectRef idx="1">
          <a:schemeClr val="accent6"/>
        </a:effectRef>
        <a:fontRef idx="minor">
          <a:schemeClr val="lt1"/>
        </a:fontRef>
      </dsp:style>
      <dsp:txBody>
        <a:bodyPr spcFirstLastPara="0" vert="horz" wrap="square" lIns="67940" tIns="30480" rIns="67940" bIns="30480" numCol="1" spcCol="1270" anchor="ctr" anchorCtr="0">
          <a:noAutofit/>
        </a:bodyPr>
        <a:lstStyle/>
        <a:p>
          <a:pPr lvl="0" algn="ctr" defTabSz="1066800" rtl="0">
            <a:lnSpc>
              <a:spcPct val="90000"/>
            </a:lnSpc>
            <a:spcBef>
              <a:spcPct val="0"/>
            </a:spcBef>
            <a:spcAft>
              <a:spcPct val="35000"/>
            </a:spcAft>
          </a:pPr>
          <a:r>
            <a:rPr lang="zh-TW" altLang="en-US" sz="2400" kern="1200" dirty="0" smtClean="0">
              <a:solidFill>
                <a:schemeClr val="tx1"/>
              </a:solidFill>
              <a:latin typeface="標楷體" pitchFamily="65" charset="-120"/>
              <a:ea typeface="標楷體" pitchFamily="65" charset="-120"/>
            </a:rPr>
            <a:t>活動規劃</a:t>
          </a:r>
          <a:endParaRPr lang="zh-TW" altLang="en-US" sz="2400" kern="1200" dirty="0">
            <a:solidFill>
              <a:schemeClr val="tx1"/>
            </a:solidFill>
            <a:latin typeface="標楷體" pitchFamily="65" charset="-120"/>
            <a:ea typeface="標楷體" pitchFamily="65" charset="-120"/>
          </a:endParaRPr>
        </a:p>
      </dsp:txBody>
      <dsp:txXfrm>
        <a:off x="4942358" y="197135"/>
        <a:ext cx="1234529" cy="1234529"/>
      </dsp:txXfrm>
    </dsp:sp>
    <dsp:sp modelId="{AFCE576F-4711-46D3-B35A-2D4FC2590F38}">
      <dsp:nvSpPr>
        <dsp:cNvPr id="0" name=""/>
        <dsp:cNvSpPr/>
      </dsp:nvSpPr>
      <dsp:spPr>
        <a:xfrm>
          <a:off x="5929982"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閱讀書目</a:t>
          </a:r>
          <a:endParaRPr lang="zh-TW" altLang="en-US" sz="2000" kern="1200" dirty="0">
            <a:latin typeface="標楷體" pitchFamily="65" charset="-120"/>
            <a:ea typeface="標楷體" pitchFamily="65" charset="-120"/>
          </a:endParaRPr>
        </a:p>
      </dsp:txBody>
      <dsp:txXfrm>
        <a:off x="5929982" y="197135"/>
        <a:ext cx="1234529" cy="1234529"/>
      </dsp:txXfrm>
    </dsp:sp>
    <dsp:sp modelId="{78CB68E8-757A-4747-9E9C-3DEB38D8548A}">
      <dsp:nvSpPr>
        <dsp:cNvPr id="0" name=""/>
        <dsp:cNvSpPr/>
      </dsp:nvSpPr>
      <dsp:spPr>
        <a:xfrm>
          <a:off x="691760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多元文化</a:t>
          </a:r>
          <a:endParaRPr lang="zh-TW" altLang="en-US" sz="2000" kern="1200" dirty="0">
            <a:latin typeface="標楷體" pitchFamily="65" charset="-120"/>
            <a:ea typeface="標楷體" pitchFamily="65" charset="-120"/>
          </a:endParaRPr>
        </a:p>
      </dsp:txBody>
      <dsp:txXfrm>
        <a:off x="6917605" y="197135"/>
        <a:ext cx="1234529" cy="1234529"/>
      </dsp:txXfrm>
    </dsp:sp>
    <dsp:sp modelId="{576341CA-DEF3-475C-AA8C-41E04A138B84}">
      <dsp:nvSpPr>
        <dsp:cNvPr id="0" name=""/>
        <dsp:cNvSpPr/>
      </dsp:nvSpPr>
      <dsp:spPr>
        <a:xfrm>
          <a:off x="7905229"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省思展望</a:t>
          </a:r>
          <a:endParaRPr lang="zh-TW" altLang="en-US" sz="2000" kern="1200" dirty="0">
            <a:latin typeface="標楷體" pitchFamily="65" charset="-120"/>
            <a:ea typeface="標楷體" pitchFamily="65" charset="-120"/>
          </a:endParaRPr>
        </a:p>
      </dsp:txBody>
      <dsp:txXfrm>
        <a:off x="7905229" y="197135"/>
        <a:ext cx="1234529" cy="1234529"/>
      </dsp:txXfrm>
    </dsp:sp>
  </dsp:spTree>
</dsp:drawing>
</file>

<file path=ppt/diagrams/drawing1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3956B5B-4E4A-44A3-8ED0-B348DBD8DFF3}">
      <dsp:nvSpPr>
        <dsp:cNvPr id="0" name=""/>
        <dsp:cNvSpPr/>
      </dsp:nvSpPr>
      <dsp:spPr>
        <a:xfrm>
          <a:off x="4241"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b="0" kern="1200" dirty="0" smtClean="0">
              <a:latin typeface="標楷體" pitchFamily="65" charset="-120"/>
              <a:ea typeface="標楷體" pitchFamily="65" charset="-120"/>
            </a:rPr>
            <a:t>學校簡介</a:t>
          </a:r>
          <a:endParaRPr lang="zh-TW" altLang="en-US" sz="2000" b="0" kern="1200" dirty="0">
            <a:latin typeface="標楷體" pitchFamily="65" charset="-120"/>
            <a:ea typeface="標楷體" pitchFamily="65" charset="-120"/>
          </a:endParaRPr>
        </a:p>
      </dsp:txBody>
      <dsp:txXfrm>
        <a:off x="4241" y="197135"/>
        <a:ext cx="1234529" cy="1234529"/>
      </dsp:txXfrm>
    </dsp:sp>
    <dsp:sp modelId="{CE67F75D-E1CC-470B-B4D0-F7259F5747DC}">
      <dsp:nvSpPr>
        <dsp:cNvPr id="0" name=""/>
        <dsp:cNvSpPr/>
      </dsp:nvSpPr>
      <dsp:spPr>
        <a:xfrm>
          <a:off x="99186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b="0" kern="1200" dirty="0" smtClean="0">
              <a:latin typeface="標楷體" pitchFamily="65" charset="-120"/>
              <a:ea typeface="標楷體" pitchFamily="65" charset="-120"/>
            </a:rPr>
            <a:t>背景分析</a:t>
          </a:r>
          <a:endParaRPr lang="zh-TW" altLang="en-US" sz="2000" kern="1200" dirty="0">
            <a:latin typeface="標楷體" pitchFamily="65" charset="-120"/>
            <a:ea typeface="標楷體" pitchFamily="65" charset="-120"/>
          </a:endParaRPr>
        </a:p>
      </dsp:txBody>
      <dsp:txXfrm>
        <a:off x="991865" y="197135"/>
        <a:ext cx="1234529" cy="1234529"/>
      </dsp:txXfrm>
    </dsp:sp>
    <dsp:sp modelId="{A5401799-37A0-4961-9672-175E7ACFA42E}">
      <dsp:nvSpPr>
        <dsp:cNvPr id="0" name=""/>
        <dsp:cNvSpPr/>
      </dsp:nvSpPr>
      <dsp:spPr>
        <a:xfrm>
          <a:off x="1979488"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工作小組</a:t>
          </a:r>
          <a:endParaRPr lang="zh-TW" altLang="en-US" sz="2000" kern="1200" dirty="0">
            <a:latin typeface="標楷體" pitchFamily="65" charset="-120"/>
            <a:ea typeface="標楷體" pitchFamily="65" charset="-120"/>
          </a:endParaRPr>
        </a:p>
      </dsp:txBody>
      <dsp:txXfrm>
        <a:off x="1979488" y="197135"/>
        <a:ext cx="1234529" cy="1234529"/>
      </dsp:txXfrm>
    </dsp:sp>
    <dsp:sp modelId="{65E480BA-CF2A-4238-9AC6-CB87EA42006F}">
      <dsp:nvSpPr>
        <dsp:cNvPr id="0" name=""/>
        <dsp:cNvSpPr/>
      </dsp:nvSpPr>
      <dsp:spPr>
        <a:xfrm>
          <a:off x="2967111"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課程教學</a:t>
          </a:r>
          <a:endParaRPr lang="zh-TW" altLang="en-US" sz="2000" kern="1200" dirty="0">
            <a:latin typeface="標楷體" pitchFamily="65" charset="-120"/>
            <a:ea typeface="標楷體" pitchFamily="65" charset="-120"/>
          </a:endParaRPr>
        </a:p>
      </dsp:txBody>
      <dsp:txXfrm>
        <a:off x="2967111" y="197135"/>
        <a:ext cx="1234529" cy="1234529"/>
      </dsp:txXfrm>
    </dsp:sp>
    <dsp:sp modelId="{870DFD40-C1BB-450F-8FA9-2D91F969836F}">
      <dsp:nvSpPr>
        <dsp:cNvPr id="0" name=""/>
        <dsp:cNvSpPr/>
      </dsp:nvSpPr>
      <dsp:spPr>
        <a:xfrm>
          <a:off x="395473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情境營造</a:t>
          </a:r>
          <a:endParaRPr lang="zh-TW" altLang="en-US" sz="2000" kern="1200" dirty="0">
            <a:latin typeface="標楷體" pitchFamily="65" charset="-120"/>
            <a:ea typeface="標楷體" pitchFamily="65" charset="-120"/>
          </a:endParaRPr>
        </a:p>
      </dsp:txBody>
      <dsp:txXfrm>
        <a:off x="3954735" y="197135"/>
        <a:ext cx="1234529" cy="1234529"/>
      </dsp:txXfrm>
    </dsp:sp>
    <dsp:sp modelId="{597C4BF4-8444-4C2D-82D1-19D9F4AF4D48}">
      <dsp:nvSpPr>
        <dsp:cNvPr id="0" name=""/>
        <dsp:cNvSpPr/>
      </dsp:nvSpPr>
      <dsp:spPr>
        <a:xfrm>
          <a:off x="4942358" y="197135"/>
          <a:ext cx="1234529" cy="1234529"/>
        </a:xfrm>
        <a:prstGeom prst="ellipse">
          <a:avLst/>
        </a:prstGeom>
        <a:solidFill>
          <a:schemeClr val="accent6"/>
        </a:solidFill>
        <a:ln w="38100" cap="flat" cmpd="dbl" algn="ctr">
          <a:solidFill>
            <a:schemeClr val="lt1"/>
          </a:solidFill>
          <a:prstDash val="solid"/>
        </a:ln>
        <a:effectLst>
          <a:glow rad="63500">
            <a:schemeClr val="accent6">
              <a:alpha val="45000"/>
              <a:satMod val="110000"/>
            </a:schemeClr>
          </a:glow>
        </a:effectLst>
      </dsp:spPr>
      <dsp:style>
        <a:lnRef idx="3">
          <a:schemeClr val="lt1"/>
        </a:lnRef>
        <a:fillRef idx="1">
          <a:schemeClr val="accent6"/>
        </a:fillRef>
        <a:effectRef idx="1">
          <a:schemeClr val="accent6"/>
        </a:effectRef>
        <a:fontRef idx="minor">
          <a:schemeClr val="lt1"/>
        </a:fontRef>
      </dsp:style>
      <dsp:txBody>
        <a:bodyPr spcFirstLastPara="0" vert="horz" wrap="square" lIns="67940" tIns="30480" rIns="67940" bIns="30480" numCol="1" spcCol="1270" anchor="ctr" anchorCtr="0">
          <a:noAutofit/>
        </a:bodyPr>
        <a:lstStyle/>
        <a:p>
          <a:pPr lvl="0" algn="ctr" defTabSz="1066800" rtl="0">
            <a:lnSpc>
              <a:spcPct val="90000"/>
            </a:lnSpc>
            <a:spcBef>
              <a:spcPct val="0"/>
            </a:spcBef>
            <a:spcAft>
              <a:spcPct val="35000"/>
            </a:spcAft>
          </a:pPr>
          <a:r>
            <a:rPr lang="zh-TW" altLang="en-US" sz="2400" kern="1200" dirty="0" smtClean="0">
              <a:solidFill>
                <a:schemeClr val="tx1"/>
              </a:solidFill>
              <a:latin typeface="標楷體" pitchFamily="65" charset="-120"/>
              <a:ea typeface="標楷體" pitchFamily="65" charset="-120"/>
            </a:rPr>
            <a:t>活動規劃</a:t>
          </a:r>
          <a:endParaRPr lang="zh-TW" altLang="en-US" sz="2400" kern="1200" dirty="0">
            <a:solidFill>
              <a:schemeClr val="tx1"/>
            </a:solidFill>
            <a:latin typeface="標楷體" pitchFamily="65" charset="-120"/>
            <a:ea typeface="標楷體" pitchFamily="65" charset="-120"/>
          </a:endParaRPr>
        </a:p>
      </dsp:txBody>
      <dsp:txXfrm>
        <a:off x="4942358" y="197135"/>
        <a:ext cx="1234529" cy="1234529"/>
      </dsp:txXfrm>
    </dsp:sp>
    <dsp:sp modelId="{AFCE576F-4711-46D3-B35A-2D4FC2590F38}">
      <dsp:nvSpPr>
        <dsp:cNvPr id="0" name=""/>
        <dsp:cNvSpPr/>
      </dsp:nvSpPr>
      <dsp:spPr>
        <a:xfrm>
          <a:off x="5929982"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閱讀書目</a:t>
          </a:r>
          <a:endParaRPr lang="zh-TW" altLang="en-US" sz="2000" kern="1200" dirty="0">
            <a:latin typeface="標楷體" pitchFamily="65" charset="-120"/>
            <a:ea typeface="標楷體" pitchFamily="65" charset="-120"/>
          </a:endParaRPr>
        </a:p>
      </dsp:txBody>
      <dsp:txXfrm>
        <a:off x="5929982" y="197135"/>
        <a:ext cx="1234529" cy="1234529"/>
      </dsp:txXfrm>
    </dsp:sp>
    <dsp:sp modelId="{78CB68E8-757A-4747-9E9C-3DEB38D8548A}">
      <dsp:nvSpPr>
        <dsp:cNvPr id="0" name=""/>
        <dsp:cNvSpPr/>
      </dsp:nvSpPr>
      <dsp:spPr>
        <a:xfrm>
          <a:off x="691760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多元文化</a:t>
          </a:r>
          <a:endParaRPr lang="zh-TW" altLang="en-US" sz="2000" kern="1200" dirty="0">
            <a:latin typeface="標楷體" pitchFamily="65" charset="-120"/>
            <a:ea typeface="標楷體" pitchFamily="65" charset="-120"/>
          </a:endParaRPr>
        </a:p>
      </dsp:txBody>
      <dsp:txXfrm>
        <a:off x="6917605" y="197135"/>
        <a:ext cx="1234529" cy="1234529"/>
      </dsp:txXfrm>
    </dsp:sp>
    <dsp:sp modelId="{576341CA-DEF3-475C-AA8C-41E04A138B84}">
      <dsp:nvSpPr>
        <dsp:cNvPr id="0" name=""/>
        <dsp:cNvSpPr/>
      </dsp:nvSpPr>
      <dsp:spPr>
        <a:xfrm>
          <a:off x="7905229"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省思展望</a:t>
          </a:r>
          <a:endParaRPr lang="zh-TW" altLang="en-US" sz="2000" kern="1200" dirty="0">
            <a:latin typeface="標楷體" pitchFamily="65" charset="-120"/>
            <a:ea typeface="標楷體" pitchFamily="65" charset="-120"/>
          </a:endParaRPr>
        </a:p>
      </dsp:txBody>
      <dsp:txXfrm>
        <a:off x="7905229" y="197135"/>
        <a:ext cx="1234529" cy="1234529"/>
      </dsp:txXfrm>
    </dsp:sp>
  </dsp:spTree>
</dsp:drawing>
</file>

<file path=ppt/diagrams/drawing1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3956B5B-4E4A-44A3-8ED0-B348DBD8DFF3}">
      <dsp:nvSpPr>
        <dsp:cNvPr id="0" name=""/>
        <dsp:cNvSpPr/>
      </dsp:nvSpPr>
      <dsp:spPr>
        <a:xfrm>
          <a:off x="4241"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b="0" kern="1200" dirty="0" smtClean="0">
              <a:latin typeface="標楷體" pitchFamily="65" charset="-120"/>
              <a:ea typeface="標楷體" pitchFamily="65" charset="-120"/>
            </a:rPr>
            <a:t>學校簡介</a:t>
          </a:r>
          <a:endParaRPr lang="zh-TW" altLang="en-US" sz="2000" b="0" kern="1200" dirty="0">
            <a:latin typeface="標楷體" pitchFamily="65" charset="-120"/>
            <a:ea typeface="標楷體" pitchFamily="65" charset="-120"/>
          </a:endParaRPr>
        </a:p>
      </dsp:txBody>
      <dsp:txXfrm>
        <a:off x="4241" y="197135"/>
        <a:ext cx="1234529" cy="1234529"/>
      </dsp:txXfrm>
    </dsp:sp>
    <dsp:sp modelId="{CE67F75D-E1CC-470B-B4D0-F7259F5747DC}">
      <dsp:nvSpPr>
        <dsp:cNvPr id="0" name=""/>
        <dsp:cNvSpPr/>
      </dsp:nvSpPr>
      <dsp:spPr>
        <a:xfrm>
          <a:off x="99186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b="0" kern="1200" dirty="0" smtClean="0">
              <a:latin typeface="標楷體" pitchFamily="65" charset="-120"/>
              <a:ea typeface="標楷體" pitchFamily="65" charset="-120"/>
            </a:rPr>
            <a:t>背景分析</a:t>
          </a:r>
          <a:endParaRPr lang="zh-TW" altLang="en-US" sz="2000" kern="1200" dirty="0">
            <a:latin typeface="標楷體" pitchFamily="65" charset="-120"/>
            <a:ea typeface="標楷體" pitchFamily="65" charset="-120"/>
          </a:endParaRPr>
        </a:p>
      </dsp:txBody>
      <dsp:txXfrm>
        <a:off x="991865" y="197135"/>
        <a:ext cx="1234529" cy="1234529"/>
      </dsp:txXfrm>
    </dsp:sp>
    <dsp:sp modelId="{A5401799-37A0-4961-9672-175E7ACFA42E}">
      <dsp:nvSpPr>
        <dsp:cNvPr id="0" name=""/>
        <dsp:cNvSpPr/>
      </dsp:nvSpPr>
      <dsp:spPr>
        <a:xfrm>
          <a:off x="1979488"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工作小組</a:t>
          </a:r>
          <a:endParaRPr lang="zh-TW" altLang="en-US" sz="2000" kern="1200" dirty="0">
            <a:latin typeface="標楷體" pitchFamily="65" charset="-120"/>
            <a:ea typeface="標楷體" pitchFamily="65" charset="-120"/>
          </a:endParaRPr>
        </a:p>
      </dsp:txBody>
      <dsp:txXfrm>
        <a:off x="1979488" y="197135"/>
        <a:ext cx="1234529" cy="1234529"/>
      </dsp:txXfrm>
    </dsp:sp>
    <dsp:sp modelId="{65E480BA-CF2A-4238-9AC6-CB87EA42006F}">
      <dsp:nvSpPr>
        <dsp:cNvPr id="0" name=""/>
        <dsp:cNvSpPr/>
      </dsp:nvSpPr>
      <dsp:spPr>
        <a:xfrm>
          <a:off x="2967111"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課程教學</a:t>
          </a:r>
          <a:endParaRPr lang="zh-TW" altLang="en-US" sz="2000" kern="1200" dirty="0">
            <a:latin typeface="標楷體" pitchFamily="65" charset="-120"/>
            <a:ea typeface="標楷體" pitchFamily="65" charset="-120"/>
          </a:endParaRPr>
        </a:p>
      </dsp:txBody>
      <dsp:txXfrm>
        <a:off x="2967111" y="197135"/>
        <a:ext cx="1234529" cy="1234529"/>
      </dsp:txXfrm>
    </dsp:sp>
    <dsp:sp modelId="{870DFD40-C1BB-450F-8FA9-2D91F969836F}">
      <dsp:nvSpPr>
        <dsp:cNvPr id="0" name=""/>
        <dsp:cNvSpPr/>
      </dsp:nvSpPr>
      <dsp:spPr>
        <a:xfrm>
          <a:off x="395473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情境營造</a:t>
          </a:r>
          <a:endParaRPr lang="zh-TW" altLang="en-US" sz="2000" kern="1200" dirty="0">
            <a:latin typeface="標楷體" pitchFamily="65" charset="-120"/>
            <a:ea typeface="標楷體" pitchFamily="65" charset="-120"/>
          </a:endParaRPr>
        </a:p>
      </dsp:txBody>
      <dsp:txXfrm>
        <a:off x="3954735" y="197135"/>
        <a:ext cx="1234529" cy="1234529"/>
      </dsp:txXfrm>
    </dsp:sp>
    <dsp:sp modelId="{597C4BF4-8444-4C2D-82D1-19D9F4AF4D48}">
      <dsp:nvSpPr>
        <dsp:cNvPr id="0" name=""/>
        <dsp:cNvSpPr/>
      </dsp:nvSpPr>
      <dsp:spPr>
        <a:xfrm>
          <a:off x="4942358" y="197135"/>
          <a:ext cx="1234529" cy="1234529"/>
        </a:xfrm>
        <a:prstGeom prst="ellipse">
          <a:avLst/>
        </a:prstGeom>
        <a:solidFill>
          <a:schemeClr val="accent6"/>
        </a:solidFill>
        <a:ln w="38100" cap="flat" cmpd="dbl" algn="ctr">
          <a:solidFill>
            <a:schemeClr val="lt1"/>
          </a:solidFill>
          <a:prstDash val="solid"/>
        </a:ln>
        <a:effectLst>
          <a:glow rad="63500">
            <a:schemeClr val="accent6">
              <a:alpha val="45000"/>
              <a:satMod val="110000"/>
            </a:schemeClr>
          </a:glow>
        </a:effectLst>
      </dsp:spPr>
      <dsp:style>
        <a:lnRef idx="3">
          <a:schemeClr val="lt1"/>
        </a:lnRef>
        <a:fillRef idx="1">
          <a:schemeClr val="accent6"/>
        </a:fillRef>
        <a:effectRef idx="1">
          <a:schemeClr val="accent6"/>
        </a:effectRef>
        <a:fontRef idx="minor">
          <a:schemeClr val="lt1"/>
        </a:fontRef>
      </dsp:style>
      <dsp:txBody>
        <a:bodyPr spcFirstLastPara="0" vert="horz" wrap="square" lIns="67940" tIns="30480" rIns="67940" bIns="30480" numCol="1" spcCol="1270" anchor="ctr" anchorCtr="0">
          <a:noAutofit/>
        </a:bodyPr>
        <a:lstStyle/>
        <a:p>
          <a:pPr lvl="0" algn="ctr" defTabSz="1066800" rtl="0">
            <a:lnSpc>
              <a:spcPct val="90000"/>
            </a:lnSpc>
            <a:spcBef>
              <a:spcPct val="0"/>
            </a:spcBef>
            <a:spcAft>
              <a:spcPct val="35000"/>
            </a:spcAft>
          </a:pPr>
          <a:r>
            <a:rPr lang="zh-TW" altLang="en-US" sz="2400" kern="1200" dirty="0" smtClean="0">
              <a:solidFill>
                <a:schemeClr val="tx1"/>
              </a:solidFill>
              <a:latin typeface="標楷體" pitchFamily="65" charset="-120"/>
              <a:ea typeface="標楷體" pitchFamily="65" charset="-120"/>
            </a:rPr>
            <a:t>活動規劃</a:t>
          </a:r>
          <a:endParaRPr lang="zh-TW" altLang="en-US" sz="2400" kern="1200" dirty="0">
            <a:solidFill>
              <a:schemeClr val="tx1"/>
            </a:solidFill>
            <a:latin typeface="標楷體" pitchFamily="65" charset="-120"/>
            <a:ea typeface="標楷體" pitchFamily="65" charset="-120"/>
          </a:endParaRPr>
        </a:p>
      </dsp:txBody>
      <dsp:txXfrm>
        <a:off x="4942358" y="197135"/>
        <a:ext cx="1234529" cy="1234529"/>
      </dsp:txXfrm>
    </dsp:sp>
    <dsp:sp modelId="{AFCE576F-4711-46D3-B35A-2D4FC2590F38}">
      <dsp:nvSpPr>
        <dsp:cNvPr id="0" name=""/>
        <dsp:cNvSpPr/>
      </dsp:nvSpPr>
      <dsp:spPr>
        <a:xfrm>
          <a:off x="5929982"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閱讀書目</a:t>
          </a:r>
          <a:endParaRPr lang="zh-TW" altLang="en-US" sz="2000" kern="1200" dirty="0">
            <a:latin typeface="標楷體" pitchFamily="65" charset="-120"/>
            <a:ea typeface="標楷體" pitchFamily="65" charset="-120"/>
          </a:endParaRPr>
        </a:p>
      </dsp:txBody>
      <dsp:txXfrm>
        <a:off x="5929982" y="197135"/>
        <a:ext cx="1234529" cy="1234529"/>
      </dsp:txXfrm>
    </dsp:sp>
    <dsp:sp modelId="{78CB68E8-757A-4747-9E9C-3DEB38D8548A}">
      <dsp:nvSpPr>
        <dsp:cNvPr id="0" name=""/>
        <dsp:cNvSpPr/>
      </dsp:nvSpPr>
      <dsp:spPr>
        <a:xfrm>
          <a:off x="691760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多元文化</a:t>
          </a:r>
          <a:endParaRPr lang="zh-TW" altLang="en-US" sz="2000" kern="1200" dirty="0">
            <a:latin typeface="標楷體" pitchFamily="65" charset="-120"/>
            <a:ea typeface="標楷體" pitchFamily="65" charset="-120"/>
          </a:endParaRPr>
        </a:p>
      </dsp:txBody>
      <dsp:txXfrm>
        <a:off x="6917605" y="197135"/>
        <a:ext cx="1234529" cy="1234529"/>
      </dsp:txXfrm>
    </dsp:sp>
    <dsp:sp modelId="{576341CA-DEF3-475C-AA8C-41E04A138B84}">
      <dsp:nvSpPr>
        <dsp:cNvPr id="0" name=""/>
        <dsp:cNvSpPr/>
      </dsp:nvSpPr>
      <dsp:spPr>
        <a:xfrm>
          <a:off x="7905229"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省思展望</a:t>
          </a:r>
          <a:endParaRPr lang="zh-TW" altLang="en-US" sz="2000" kern="1200" dirty="0">
            <a:latin typeface="標楷體" pitchFamily="65" charset="-120"/>
            <a:ea typeface="標楷體" pitchFamily="65" charset="-120"/>
          </a:endParaRPr>
        </a:p>
      </dsp:txBody>
      <dsp:txXfrm>
        <a:off x="7905229" y="197135"/>
        <a:ext cx="1234529" cy="1234529"/>
      </dsp:txXfrm>
    </dsp:sp>
  </dsp:spTree>
</dsp:drawing>
</file>

<file path=ppt/diagrams/drawing1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3956B5B-4E4A-44A3-8ED0-B348DBD8DFF3}">
      <dsp:nvSpPr>
        <dsp:cNvPr id="0" name=""/>
        <dsp:cNvSpPr/>
      </dsp:nvSpPr>
      <dsp:spPr>
        <a:xfrm>
          <a:off x="4241"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b="0" kern="1200" dirty="0" smtClean="0">
              <a:latin typeface="標楷體" pitchFamily="65" charset="-120"/>
              <a:ea typeface="標楷體" pitchFamily="65" charset="-120"/>
            </a:rPr>
            <a:t>學校簡介</a:t>
          </a:r>
          <a:endParaRPr lang="zh-TW" altLang="en-US" sz="2000" b="0" kern="1200" dirty="0">
            <a:latin typeface="標楷體" pitchFamily="65" charset="-120"/>
            <a:ea typeface="標楷體" pitchFamily="65" charset="-120"/>
          </a:endParaRPr>
        </a:p>
      </dsp:txBody>
      <dsp:txXfrm>
        <a:off x="4241" y="197135"/>
        <a:ext cx="1234529" cy="1234529"/>
      </dsp:txXfrm>
    </dsp:sp>
    <dsp:sp modelId="{CE67F75D-E1CC-470B-B4D0-F7259F5747DC}">
      <dsp:nvSpPr>
        <dsp:cNvPr id="0" name=""/>
        <dsp:cNvSpPr/>
      </dsp:nvSpPr>
      <dsp:spPr>
        <a:xfrm>
          <a:off x="99186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b="0" kern="1200" dirty="0" smtClean="0">
              <a:latin typeface="標楷體" pitchFamily="65" charset="-120"/>
              <a:ea typeface="標楷體" pitchFamily="65" charset="-120"/>
            </a:rPr>
            <a:t>背景分析</a:t>
          </a:r>
          <a:endParaRPr lang="zh-TW" altLang="en-US" sz="2000" kern="1200" dirty="0">
            <a:latin typeface="標楷體" pitchFamily="65" charset="-120"/>
            <a:ea typeface="標楷體" pitchFamily="65" charset="-120"/>
          </a:endParaRPr>
        </a:p>
      </dsp:txBody>
      <dsp:txXfrm>
        <a:off x="991865" y="197135"/>
        <a:ext cx="1234529" cy="1234529"/>
      </dsp:txXfrm>
    </dsp:sp>
    <dsp:sp modelId="{A5401799-37A0-4961-9672-175E7ACFA42E}">
      <dsp:nvSpPr>
        <dsp:cNvPr id="0" name=""/>
        <dsp:cNvSpPr/>
      </dsp:nvSpPr>
      <dsp:spPr>
        <a:xfrm>
          <a:off x="1979488"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工作小組</a:t>
          </a:r>
          <a:endParaRPr lang="zh-TW" altLang="en-US" sz="2000" kern="1200" dirty="0">
            <a:latin typeface="標楷體" pitchFamily="65" charset="-120"/>
            <a:ea typeface="標楷體" pitchFamily="65" charset="-120"/>
          </a:endParaRPr>
        </a:p>
      </dsp:txBody>
      <dsp:txXfrm>
        <a:off x="1979488" y="197135"/>
        <a:ext cx="1234529" cy="1234529"/>
      </dsp:txXfrm>
    </dsp:sp>
    <dsp:sp modelId="{65E480BA-CF2A-4238-9AC6-CB87EA42006F}">
      <dsp:nvSpPr>
        <dsp:cNvPr id="0" name=""/>
        <dsp:cNvSpPr/>
      </dsp:nvSpPr>
      <dsp:spPr>
        <a:xfrm>
          <a:off x="2967111"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課程教學</a:t>
          </a:r>
          <a:endParaRPr lang="zh-TW" altLang="en-US" sz="2000" kern="1200" dirty="0">
            <a:latin typeface="標楷體" pitchFamily="65" charset="-120"/>
            <a:ea typeface="標楷體" pitchFamily="65" charset="-120"/>
          </a:endParaRPr>
        </a:p>
      </dsp:txBody>
      <dsp:txXfrm>
        <a:off x="2967111" y="197135"/>
        <a:ext cx="1234529" cy="1234529"/>
      </dsp:txXfrm>
    </dsp:sp>
    <dsp:sp modelId="{870DFD40-C1BB-450F-8FA9-2D91F969836F}">
      <dsp:nvSpPr>
        <dsp:cNvPr id="0" name=""/>
        <dsp:cNvSpPr/>
      </dsp:nvSpPr>
      <dsp:spPr>
        <a:xfrm>
          <a:off x="395473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情境營造</a:t>
          </a:r>
          <a:endParaRPr lang="zh-TW" altLang="en-US" sz="2000" kern="1200" dirty="0">
            <a:latin typeface="標楷體" pitchFamily="65" charset="-120"/>
            <a:ea typeface="標楷體" pitchFamily="65" charset="-120"/>
          </a:endParaRPr>
        </a:p>
      </dsp:txBody>
      <dsp:txXfrm>
        <a:off x="3954735" y="197135"/>
        <a:ext cx="1234529" cy="1234529"/>
      </dsp:txXfrm>
    </dsp:sp>
    <dsp:sp modelId="{597C4BF4-8444-4C2D-82D1-19D9F4AF4D48}">
      <dsp:nvSpPr>
        <dsp:cNvPr id="0" name=""/>
        <dsp:cNvSpPr/>
      </dsp:nvSpPr>
      <dsp:spPr>
        <a:xfrm>
          <a:off x="4942358"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活動規劃</a:t>
          </a:r>
          <a:endParaRPr lang="zh-TW" altLang="en-US" sz="2000" kern="1200" dirty="0">
            <a:latin typeface="標楷體" pitchFamily="65" charset="-120"/>
            <a:ea typeface="標楷體" pitchFamily="65" charset="-120"/>
          </a:endParaRPr>
        </a:p>
      </dsp:txBody>
      <dsp:txXfrm>
        <a:off x="4942358" y="197135"/>
        <a:ext cx="1234529" cy="1234529"/>
      </dsp:txXfrm>
    </dsp:sp>
    <dsp:sp modelId="{AFCE576F-4711-46D3-B35A-2D4FC2590F38}">
      <dsp:nvSpPr>
        <dsp:cNvPr id="0" name=""/>
        <dsp:cNvSpPr/>
      </dsp:nvSpPr>
      <dsp:spPr>
        <a:xfrm>
          <a:off x="5929982" y="197135"/>
          <a:ext cx="1234529" cy="1234529"/>
        </a:xfrm>
        <a:prstGeom prst="ellipse">
          <a:avLst/>
        </a:prstGeom>
        <a:solidFill>
          <a:schemeClr val="accent6"/>
        </a:solidFill>
        <a:ln w="38100" cap="flat" cmpd="dbl" algn="ctr">
          <a:solidFill>
            <a:schemeClr val="lt1"/>
          </a:solidFill>
          <a:prstDash val="solid"/>
        </a:ln>
        <a:effectLst>
          <a:glow rad="63500">
            <a:schemeClr val="accent6">
              <a:alpha val="45000"/>
              <a:satMod val="110000"/>
            </a:schemeClr>
          </a:glow>
        </a:effectLst>
      </dsp:spPr>
      <dsp:style>
        <a:lnRef idx="3">
          <a:schemeClr val="lt1"/>
        </a:lnRef>
        <a:fillRef idx="1">
          <a:schemeClr val="accent6"/>
        </a:fillRef>
        <a:effectRef idx="1">
          <a:schemeClr val="accent6"/>
        </a:effectRef>
        <a:fontRef idx="minor">
          <a:schemeClr val="lt1"/>
        </a:fontRef>
      </dsp:style>
      <dsp:txBody>
        <a:bodyPr spcFirstLastPara="0" vert="horz" wrap="square" lIns="67940" tIns="30480" rIns="67940" bIns="30480" numCol="1" spcCol="1270" anchor="ctr" anchorCtr="0">
          <a:noAutofit/>
        </a:bodyPr>
        <a:lstStyle/>
        <a:p>
          <a:pPr lvl="0" algn="ctr" defTabSz="1066800" rtl="0">
            <a:lnSpc>
              <a:spcPct val="90000"/>
            </a:lnSpc>
            <a:spcBef>
              <a:spcPct val="0"/>
            </a:spcBef>
            <a:spcAft>
              <a:spcPct val="35000"/>
            </a:spcAft>
          </a:pPr>
          <a:r>
            <a:rPr lang="zh-TW" altLang="en-US" sz="2400" kern="1200" dirty="0" smtClean="0">
              <a:solidFill>
                <a:schemeClr val="tx1"/>
              </a:solidFill>
              <a:latin typeface="標楷體" pitchFamily="65" charset="-120"/>
              <a:ea typeface="標楷體" pitchFamily="65" charset="-120"/>
            </a:rPr>
            <a:t>閱讀書目</a:t>
          </a:r>
          <a:endParaRPr lang="zh-TW" altLang="en-US" sz="2400" kern="1200" dirty="0">
            <a:solidFill>
              <a:schemeClr val="tx1"/>
            </a:solidFill>
            <a:latin typeface="標楷體" pitchFamily="65" charset="-120"/>
            <a:ea typeface="標楷體" pitchFamily="65" charset="-120"/>
          </a:endParaRPr>
        </a:p>
      </dsp:txBody>
      <dsp:txXfrm>
        <a:off x="5929982" y="197135"/>
        <a:ext cx="1234529" cy="1234529"/>
      </dsp:txXfrm>
    </dsp:sp>
    <dsp:sp modelId="{78CB68E8-757A-4747-9E9C-3DEB38D8548A}">
      <dsp:nvSpPr>
        <dsp:cNvPr id="0" name=""/>
        <dsp:cNvSpPr/>
      </dsp:nvSpPr>
      <dsp:spPr>
        <a:xfrm>
          <a:off x="691760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多元文化</a:t>
          </a:r>
          <a:endParaRPr lang="zh-TW" altLang="en-US" sz="2000" kern="1200" dirty="0">
            <a:latin typeface="標楷體" pitchFamily="65" charset="-120"/>
            <a:ea typeface="標楷體" pitchFamily="65" charset="-120"/>
          </a:endParaRPr>
        </a:p>
      </dsp:txBody>
      <dsp:txXfrm>
        <a:off x="6917605" y="197135"/>
        <a:ext cx="1234529" cy="1234529"/>
      </dsp:txXfrm>
    </dsp:sp>
    <dsp:sp modelId="{576341CA-DEF3-475C-AA8C-41E04A138B84}">
      <dsp:nvSpPr>
        <dsp:cNvPr id="0" name=""/>
        <dsp:cNvSpPr/>
      </dsp:nvSpPr>
      <dsp:spPr>
        <a:xfrm>
          <a:off x="7905229"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省思展望</a:t>
          </a:r>
          <a:endParaRPr lang="zh-TW" altLang="en-US" sz="2000" kern="1200" dirty="0">
            <a:latin typeface="標楷體" pitchFamily="65" charset="-120"/>
            <a:ea typeface="標楷體" pitchFamily="65" charset="-120"/>
          </a:endParaRPr>
        </a:p>
      </dsp:txBody>
      <dsp:txXfrm>
        <a:off x="7905229" y="197135"/>
        <a:ext cx="1234529" cy="1234529"/>
      </dsp:txXfrm>
    </dsp:sp>
  </dsp:spTree>
</dsp:drawing>
</file>

<file path=ppt/diagrams/drawing1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3956B5B-4E4A-44A3-8ED0-B348DBD8DFF3}">
      <dsp:nvSpPr>
        <dsp:cNvPr id="0" name=""/>
        <dsp:cNvSpPr/>
      </dsp:nvSpPr>
      <dsp:spPr>
        <a:xfrm>
          <a:off x="4241"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b="0" kern="1200" dirty="0" smtClean="0">
              <a:latin typeface="標楷體" pitchFamily="65" charset="-120"/>
              <a:ea typeface="標楷體" pitchFamily="65" charset="-120"/>
            </a:rPr>
            <a:t>學校簡介</a:t>
          </a:r>
          <a:endParaRPr lang="zh-TW" altLang="en-US" sz="2000" b="0" kern="1200" dirty="0">
            <a:latin typeface="標楷體" pitchFamily="65" charset="-120"/>
            <a:ea typeface="標楷體" pitchFamily="65" charset="-120"/>
          </a:endParaRPr>
        </a:p>
      </dsp:txBody>
      <dsp:txXfrm>
        <a:off x="4241" y="197135"/>
        <a:ext cx="1234529" cy="1234529"/>
      </dsp:txXfrm>
    </dsp:sp>
    <dsp:sp modelId="{CE67F75D-E1CC-470B-B4D0-F7259F5747DC}">
      <dsp:nvSpPr>
        <dsp:cNvPr id="0" name=""/>
        <dsp:cNvSpPr/>
      </dsp:nvSpPr>
      <dsp:spPr>
        <a:xfrm>
          <a:off x="99186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b="0" kern="1200" dirty="0" smtClean="0">
              <a:latin typeface="標楷體" pitchFamily="65" charset="-120"/>
              <a:ea typeface="標楷體" pitchFamily="65" charset="-120"/>
            </a:rPr>
            <a:t>背景分析</a:t>
          </a:r>
          <a:endParaRPr lang="zh-TW" altLang="en-US" sz="2000" kern="1200" dirty="0">
            <a:latin typeface="標楷體" pitchFamily="65" charset="-120"/>
            <a:ea typeface="標楷體" pitchFamily="65" charset="-120"/>
          </a:endParaRPr>
        </a:p>
      </dsp:txBody>
      <dsp:txXfrm>
        <a:off x="991865" y="197135"/>
        <a:ext cx="1234529" cy="1234529"/>
      </dsp:txXfrm>
    </dsp:sp>
    <dsp:sp modelId="{A5401799-37A0-4961-9672-175E7ACFA42E}">
      <dsp:nvSpPr>
        <dsp:cNvPr id="0" name=""/>
        <dsp:cNvSpPr/>
      </dsp:nvSpPr>
      <dsp:spPr>
        <a:xfrm>
          <a:off x="1979488"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工作小組</a:t>
          </a:r>
          <a:endParaRPr lang="zh-TW" altLang="en-US" sz="2000" kern="1200" dirty="0">
            <a:latin typeface="標楷體" pitchFamily="65" charset="-120"/>
            <a:ea typeface="標楷體" pitchFamily="65" charset="-120"/>
          </a:endParaRPr>
        </a:p>
      </dsp:txBody>
      <dsp:txXfrm>
        <a:off x="1979488" y="197135"/>
        <a:ext cx="1234529" cy="1234529"/>
      </dsp:txXfrm>
    </dsp:sp>
    <dsp:sp modelId="{65E480BA-CF2A-4238-9AC6-CB87EA42006F}">
      <dsp:nvSpPr>
        <dsp:cNvPr id="0" name=""/>
        <dsp:cNvSpPr/>
      </dsp:nvSpPr>
      <dsp:spPr>
        <a:xfrm>
          <a:off x="2967111"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課程教學</a:t>
          </a:r>
          <a:endParaRPr lang="zh-TW" altLang="en-US" sz="2000" kern="1200" dirty="0">
            <a:latin typeface="標楷體" pitchFamily="65" charset="-120"/>
            <a:ea typeface="標楷體" pitchFamily="65" charset="-120"/>
          </a:endParaRPr>
        </a:p>
      </dsp:txBody>
      <dsp:txXfrm>
        <a:off x="2967111" y="197135"/>
        <a:ext cx="1234529" cy="1234529"/>
      </dsp:txXfrm>
    </dsp:sp>
    <dsp:sp modelId="{870DFD40-C1BB-450F-8FA9-2D91F969836F}">
      <dsp:nvSpPr>
        <dsp:cNvPr id="0" name=""/>
        <dsp:cNvSpPr/>
      </dsp:nvSpPr>
      <dsp:spPr>
        <a:xfrm>
          <a:off x="395473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情境營造</a:t>
          </a:r>
          <a:endParaRPr lang="zh-TW" altLang="en-US" sz="2000" kern="1200" dirty="0">
            <a:latin typeface="標楷體" pitchFamily="65" charset="-120"/>
            <a:ea typeface="標楷體" pitchFamily="65" charset="-120"/>
          </a:endParaRPr>
        </a:p>
      </dsp:txBody>
      <dsp:txXfrm>
        <a:off x="3954735" y="197135"/>
        <a:ext cx="1234529" cy="1234529"/>
      </dsp:txXfrm>
    </dsp:sp>
    <dsp:sp modelId="{597C4BF4-8444-4C2D-82D1-19D9F4AF4D48}">
      <dsp:nvSpPr>
        <dsp:cNvPr id="0" name=""/>
        <dsp:cNvSpPr/>
      </dsp:nvSpPr>
      <dsp:spPr>
        <a:xfrm>
          <a:off x="4942358"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活動規劃</a:t>
          </a:r>
          <a:endParaRPr lang="zh-TW" altLang="en-US" sz="2000" kern="1200" dirty="0">
            <a:latin typeface="標楷體" pitchFamily="65" charset="-120"/>
            <a:ea typeface="標楷體" pitchFamily="65" charset="-120"/>
          </a:endParaRPr>
        </a:p>
      </dsp:txBody>
      <dsp:txXfrm>
        <a:off x="4942358" y="197135"/>
        <a:ext cx="1234529" cy="1234529"/>
      </dsp:txXfrm>
    </dsp:sp>
    <dsp:sp modelId="{AFCE576F-4711-46D3-B35A-2D4FC2590F38}">
      <dsp:nvSpPr>
        <dsp:cNvPr id="0" name=""/>
        <dsp:cNvSpPr/>
      </dsp:nvSpPr>
      <dsp:spPr>
        <a:xfrm>
          <a:off x="5929982"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閱讀書目</a:t>
          </a:r>
          <a:endParaRPr lang="zh-TW" altLang="en-US" sz="2000" kern="1200" dirty="0">
            <a:latin typeface="標楷體" pitchFamily="65" charset="-120"/>
            <a:ea typeface="標楷體" pitchFamily="65" charset="-120"/>
          </a:endParaRPr>
        </a:p>
      </dsp:txBody>
      <dsp:txXfrm>
        <a:off x="5929982" y="197135"/>
        <a:ext cx="1234529" cy="1234529"/>
      </dsp:txXfrm>
    </dsp:sp>
    <dsp:sp modelId="{78CB68E8-757A-4747-9E9C-3DEB38D8548A}">
      <dsp:nvSpPr>
        <dsp:cNvPr id="0" name=""/>
        <dsp:cNvSpPr/>
      </dsp:nvSpPr>
      <dsp:spPr>
        <a:xfrm>
          <a:off x="6917605" y="197135"/>
          <a:ext cx="1234529" cy="1234529"/>
        </a:xfrm>
        <a:prstGeom prst="ellipse">
          <a:avLst/>
        </a:prstGeom>
        <a:solidFill>
          <a:schemeClr val="accent6"/>
        </a:solidFill>
        <a:ln w="38100" cap="flat" cmpd="dbl" algn="ctr">
          <a:solidFill>
            <a:schemeClr val="lt1"/>
          </a:solidFill>
          <a:prstDash val="solid"/>
        </a:ln>
        <a:effectLst>
          <a:glow rad="63500">
            <a:schemeClr val="accent6">
              <a:alpha val="45000"/>
              <a:satMod val="110000"/>
            </a:schemeClr>
          </a:glow>
        </a:effectLst>
      </dsp:spPr>
      <dsp:style>
        <a:lnRef idx="3">
          <a:schemeClr val="lt1"/>
        </a:lnRef>
        <a:fillRef idx="1">
          <a:schemeClr val="accent6"/>
        </a:fillRef>
        <a:effectRef idx="1">
          <a:schemeClr val="accent6"/>
        </a:effectRef>
        <a:fontRef idx="minor">
          <a:schemeClr val="lt1"/>
        </a:fontRef>
      </dsp:style>
      <dsp:txBody>
        <a:bodyPr spcFirstLastPara="0" vert="horz" wrap="square" lIns="67940" tIns="30480" rIns="67940" bIns="30480" numCol="1" spcCol="1270" anchor="ctr" anchorCtr="0">
          <a:noAutofit/>
        </a:bodyPr>
        <a:lstStyle/>
        <a:p>
          <a:pPr lvl="0" algn="ctr" defTabSz="1066800" rtl="0">
            <a:lnSpc>
              <a:spcPct val="90000"/>
            </a:lnSpc>
            <a:spcBef>
              <a:spcPct val="0"/>
            </a:spcBef>
            <a:spcAft>
              <a:spcPct val="35000"/>
            </a:spcAft>
          </a:pPr>
          <a:r>
            <a:rPr lang="zh-TW" altLang="en-US" sz="2400" kern="1200" dirty="0" smtClean="0">
              <a:solidFill>
                <a:schemeClr val="tx1"/>
              </a:solidFill>
              <a:latin typeface="標楷體" pitchFamily="65" charset="-120"/>
              <a:ea typeface="標楷體" pitchFamily="65" charset="-120"/>
            </a:rPr>
            <a:t>多元文化</a:t>
          </a:r>
          <a:endParaRPr lang="zh-TW" altLang="en-US" sz="2400" kern="1200" dirty="0">
            <a:solidFill>
              <a:schemeClr val="tx1"/>
            </a:solidFill>
            <a:latin typeface="標楷體" pitchFamily="65" charset="-120"/>
            <a:ea typeface="標楷體" pitchFamily="65" charset="-120"/>
          </a:endParaRPr>
        </a:p>
      </dsp:txBody>
      <dsp:txXfrm>
        <a:off x="6917605" y="197135"/>
        <a:ext cx="1234529" cy="1234529"/>
      </dsp:txXfrm>
    </dsp:sp>
    <dsp:sp modelId="{576341CA-DEF3-475C-AA8C-41E04A138B84}">
      <dsp:nvSpPr>
        <dsp:cNvPr id="0" name=""/>
        <dsp:cNvSpPr/>
      </dsp:nvSpPr>
      <dsp:spPr>
        <a:xfrm>
          <a:off x="7905229"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省思展望</a:t>
          </a:r>
          <a:endParaRPr lang="zh-TW" altLang="en-US" sz="2000" kern="1200" dirty="0">
            <a:latin typeface="標楷體" pitchFamily="65" charset="-120"/>
            <a:ea typeface="標楷體" pitchFamily="65" charset="-120"/>
          </a:endParaRPr>
        </a:p>
      </dsp:txBody>
      <dsp:txXfrm>
        <a:off x="7905229" y="197135"/>
        <a:ext cx="1234529" cy="1234529"/>
      </dsp:txXfrm>
    </dsp:sp>
  </dsp:spTree>
</dsp:drawing>
</file>

<file path=ppt/diagrams/drawing1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3956B5B-4E4A-44A3-8ED0-B348DBD8DFF3}">
      <dsp:nvSpPr>
        <dsp:cNvPr id="0" name=""/>
        <dsp:cNvSpPr/>
      </dsp:nvSpPr>
      <dsp:spPr>
        <a:xfrm>
          <a:off x="4241"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b="0" kern="1200" dirty="0" smtClean="0">
              <a:latin typeface="標楷體" pitchFamily="65" charset="-120"/>
              <a:ea typeface="標楷體" pitchFamily="65" charset="-120"/>
            </a:rPr>
            <a:t>學校簡介</a:t>
          </a:r>
          <a:endParaRPr lang="zh-TW" altLang="en-US" sz="2000" b="0" kern="1200" dirty="0">
            <a:latin typeface="標楷體" pitchFamily="65" charset="-120"/>
            <a:ea typeface="標楷體" pitchFamily="65" charset="-120"/>
          </a:endParaRPr>
        </a:p>
      </dsp:txBody>
      <dsp:txXfrm>
        <a:off x="4241" y="197135"/>
        <a:ext cx="1234529" cy="1234529"/>
      </dsp:txXfrm>
    </dsp:sp>
    <dsp:sp modelId="{CE67F75D-E1CC-470B-B4D0-F7259F5747DC}">
      <dsp:nvSpPr>
        <dsp:cNvPr id="0" name=""/>
        <dsp:cNvSpPr/>
      </dsp:nvSpPr>
      <dsp:spPr>
        <a:xfrm>
          <a:off x="99186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b="0" kern="1200" dirty="0" smtClean="0">
              <a:latin typeface="標楷體" pitchFamily="65" charset="-120"/>
              <a:ea typeface="標楷體" pitchFamily="65" charset="-120"/>
            </a:rPr>
            <a:t>背景分析</a:t>
          </a:r>
          <a:endParaRPr lang="zh-TW" altLang="en-US" sz="2000" kern="1200" dirty="0">
            <a:latin typeface="標楷體" pitchFamily="65" charset="-120"/>
            <a:ea typeface="標楷體" pitchFamily="65" charset="-120"/>
          </a:endParaRPr>
        </a:p>
      </dsp:txBody>
      <dsp:txXfrm>
        <a:off x="991865" y="197135"/>
        <a:ext cx="1234529" cy="1234529"/>
      </dsp:txXfrm>
    </dsp:sp>
    <dsp:sp modelId="{A5401799-37A0-4961-9672-175E7ACFA42E}">
      <dsp:nvSpPr>
        <dsp:cNvPr id="0" name=""/>
        <dsp:cNvSpPr/>
      </dsp:nvSpPr>
      <dsp:spPr>
        <a:xfrm>
          <a:off x="1979488"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工作小組</a:t>
          </a:r>
          <a:endParaRPr lang="zh-TW" altLang="en-US" sz="2000" kern="1200" dirty="0">
            <a:latin typeface="標楷體" pitchFamily="65" charset="-120"/>
            <a:ea typeface="標楷體" pitchFamily="65" charset="-120"/>
          </a:endParaRPr>
        </a:p>
      </dsp:txBody>
      <dsp:txXfrm>
        <a:off x="1979488" y="197135"/>
        <a:ext cx="1234529" cy="1234529"/>
      </dsp:txXfrm>
    </dsp:sp>
    <dsp:sp modelId="{65E480BA-CF2A-4238-9AC6-CB87EA42006F}">
      <dsp:nvSpPr>
        <dsp:cNvPr id="0" name=""/>
        <dsp:cNvSpPr/>
      </dsp:nvSpPr>
      <dsp:spPr>
        <a:xfrm>
          <a:off x="2967111"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課程教學</a:t>
          </a:r>
          <a:endParaRPr lang="zh-TW" altLang="en-US" sz="2000" kern="1200" dirty="0">
            <a:latin typeface="標楷體" pitchFamily="65" charset="-120"/>
            <a:ea typeface="標楷體" pitchFamily="65" charset="-120"/>
          </a:endParaRPr>
        </a:p>
      </dsp:txBody>
      <dsp:txXfrm>
        <a:off x="2967111" y="197135"/>
        <a:ext cx="1234529" cy="1234529"/>
      </dsp:txXfrm>
    </dsp:sp>
    <dsp:sp modelId="{870DFD40-C1BB-450F-8FA9-2D91F969836F}">
      <dsp:nvSpPr>
        <dsp:cNvPr id="0" name=""/>
        <dsp:cNvSpPr/>
      </dsp:nvSpPr>
      <dsp:spPr>
        <a:xfrm>
          <a:off x="395473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情境營造</a:t>
          </a:r>
          <a:endParaRPr lang="zh-TW" altLang="en-US" sz="2000" kern="1200" dirty="0">
            <a:latin typeface="標楷體" pitchFamily="65" charset="-120"/>
            <a:ea typeface="標楷體" pitchFamily="65" charset="-120"/>
          </a:endParaRPr>
        </a:p>
      </dsp:txBody>
      <dsp:txXfrm>
        <a:off x="3954735" y="197135"/>
        <a:ext cx="1234529" cy="1234529"/>
      </dsp:txXfrm>
    </dsp:sp>
    <dsp:sp modelId="{597C4BF4-8444-4C2D-82D1-19D9F4AF4D48}">
      <dsp:nvSpPr>
        <dsp:cNvPr id="0" name=""/>
        <dsp:cNvSpPr/>
      </dsp:nvSpPr>
      <dsp:spPr>
        <a:xfrm>
          <a:off x="4942358"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活動規劃</a:t>
          </a:r>
          <a:endParaRPr lang="zh-TW" altLang="en-US" sz="2000" kern="1200" dirty="0">
            <a:latin typeface="標楷體" pitchFamily="65" charset="-120"/>
            <a:ea typeface="標楷體" pitchFamily="65" charset="-120"/>
          </a:endParaRPr>
        </a:p>
      </dsp:txBody>
      <dsp:txXfrm>
        <a:off x="4942358" y="197135"/>
        <a:ext cx="1234529" cy="1234529"/>
      </dsp:txXfrm>
    </dsp:sp>
    <dsp:sp modelId="{AFCE576F-4711-46D3-B35A-2D4FC2590F38}">
      <dsp:nvSpPr>
        <dsp:cNvPr id="0" name=""/>
        <dsp:cNvSpPr/>
      </dsp:nvSpPr>
      <dsp:spPr>
        <a:xfrm>
          <a:off x="5929982"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閱讀書目</a:t>
          </a:r>
          <a:endParaRPr lang="zh-TW" altLang="en-US" sz="2000" kern="1200" dirty="0">
            <a:latin typeface="標楷體" pitchFamily="65" charset="-120"/>
            <a:ea typeface="標楷體" pitchFamily="65" charset="-120"/>
          </a:endParaRPr>
        </a:p>
      </dsp:txBody>
      <dsp:txXfrm>
        <a:off x="5929982" y="197135"/>
        <a:ext cx="1234529" cy="1234529"/>
      </dsp:txXfrm>
    </dsp:sp>
    <dsp:sp modelId="{78CB68E8-757A-4747-9E9C-3DEB38D8548A}">
      <dsp:nvSpPr>
        <dsp:cNvPr id="0" name=""/>
        <dsp:cNvSpPr/>
      </dsp:nvSpPr>
      <dsp:spPr>
        <a:xfrm>
          <a:off x="691760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多元文化</a:t>
          </a:r>
          <a:endParaRPr lang="zh-TW" altLang="en-US" sz="2000" kern="1200" dirty="0">
            <a:latin typeface="標楷體" pitchFamily="65" charset="-120"/>
            <a:ea typeface="標楷體" pitchFamily="65" charset="-120"/>
          </a:endParaRPr>
        </a:p>
      </dsp:txBody>
      <dsp:txXfrm>
        <a:off x="6917605" y="197135"/>
        <a:ext cx="1234529" cy="1234529"/>
      </dsp:txXfrm>
    </dsp:sp>
    <dsp:sp modelId="{576341CA-DEF3-475C-AA8C-41E04A138B84}">
      <dsp:nvSpPr>
        <dsp:cNvPr id="0" name=""/>
        <dsp:cNvSpPr/>
      </dsp:nvSpPr>
      <dsp:spPr>
        <a:xfrm>
          <a:off x="7905229" y="197135"/>
          <a:ext cx="1234529" cy="1234529"/>
        </a:xfrm>
        <a:prstGeom prst="ellipse">
          <a:avLst/>
        </a:prstGeom>
        <a:solidFill>
          <a:schemeClr val="accent6"/>
        </a:solidFill>
        <a:ln w="38100" cap="flat" cmpd="dbl" algn="ctr">
          <a:solidFill>
            <a:schemeClr val="lt1"/>
          </a:solidFill>
          <a:prstDash val="solid"/>
        </a:ln>
        <a:effectLst>
          <a:glow rad="63500">
            <a:schemeClr val="accent6">
              <a:alpha val="45000"/>
              <a:satMod val="110000"/>
            </a:schemeClr>
          </a:glow>
        </a:effectLst>
      </dsp:spPr>
      <dsp:style>
        <a:lnRef idx="3">
          <a:schemeClr val="lt1"/>
        </a:lnRef>
        <a:fillRef idx="1">
          <a:schemeClr val="accent6"/>
        </a:fillRef>
        <a:effectRef idx="1">
          <a:schemeClr val="accent6"/>
        </a:effectRef>
        <a:fontRef idx="minor">
          <a:schemeClr val="lt1"/>
        </a:fontRef>
      </dsp:style>
      <dsp:txBody>
        <a:bodyPr spcFirstLastPara="0" vert="horz" wrap="square" lIns="67940" tIns="30480" rIns="67940" bIns="30480" numCol="1" spcCol="1270" anchor="ctr" anchorCtr="0">
          <a:noAutofit/>
        </a:bodyPr>
        <a:lstStyle/>
        <a:p>
          <a:pPr lvl="0" algn="ctr" defTabSz="1066800" rtl="0">
            <a:lnSpc>
              <a:spcPct val="90000"/>
            </a:lnSpc>
            <a:spcBef>
              <a:spcPct val="0"/>
            </a:spcBef>
            <a:spcAft>
              <a:spcPct val="35000"/>
            </a:spcAft>
          </a:pPr>
          <a:r>
            <a:rPr lang="zh-TW" altLang="en-US" sz="2400" kern="1200" dirty="0" smtClean="0">
              <a:solidFill>
                <a:schemeClr val="tx1"/>
              </a:solidFill>
              <a:latin typeface="標楷體" pitchFamily="65" charset="-120"/>
              <a:ea typeface="標楷體" pitchFamily="65" charset="-120"/>
            </a:rPr>
            <a:t>省思展望</a:t>
          </a:r>
          <a:endParaRPr lang="zh-TW" altLang="en-US" sz="2400" kern="1200" dirty="0">
            <a:solidFill>
              <a:schemeClr val="tx1"/>
            </a:solidFill>
            <a:latin typeface="標楷體" pitchFamily="65" charset="-120"/>
            <a:ea typeface="標楷體" pitchFamily="65" charset="-120"/>
          </a:endParaRPr>
        </a:p>
      </dsp:txBody>
      <dsp:txXfrm>
        <a:off x="7905229" y="197135"/>
        <a:ext cx="1234529" cy="1234529"/>
      </dsp:txXfrm>
    </dsp:sp>
  </dsp:spTree>
</dsp:drawing>
</file>

<file path=ppt/diagrams/drawing1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3956B5B-4E4A-44A3-8ED0-B348DBD8DFF3}">
      <dsp:nvSpPr>
        <dsp:cNvPr id="0" name=""/>
        <dsp:cNvSpPr/>
      </dsp:nvSpPr>
      <dsp:spPr>
        <a:xfrm>
          <a:off x="4241"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b="0" kern="1200" dirty="0" smtClean="0">
              <a:latin typeface="標楷體" pitchFamily="65" charset="-120"/>
              <a:ea typeface="標楷體" pitchFamily="65" charset="-120"/>
            </a:rPr>
            <a:t>學校簡介</a:t>
          </a:r>
          <a:endParaRPr lang="zh-TW" altLang="en-US" sz="2000" b="0" kern="1200" dirty="0">
            <a:latin typeface="標楷體" pitchFamily="65" charset="-120"/>
            <a:ea typeface="標楷體" pitchFamily="65" charset="-120"/>
          </a:endParaRPr>
        </a:p>
      </dsp:txBody>
      <dsp:txXfrm>
        <a:off x="4241" y="197135"/>
        <a:ext cx="1234529" cy="1234529"/>
      </dsp:txXfrm>
    </dsp:sp>
    <dsp:sp modelId="{CE67F75D-E1CC-470B-B4D0-F7259F5747DC}">
      <dsp:nvSpPr>
        <dsp:cNvPr id="0" name=""/>
        <dsp:cNvSpPr/>
      </dsp:nvSpPr>
      <dsp:spPr>
        <a:xfrm>
          <a:off x="99186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b="0" kern="1200" dirty="0" smtClean="0">
              <a:latin typeface="標楷體" pitchFamily="65" charset="-120"/>
              <a:ea typeface="標楷體" pitchFamily="65" charset="-120"/>
            </a:rPr>
            <a:t>背景分析</a:t>
          </a:r>
          <a:endParaRPr lang="zh-TW" altLang="en-US" sz="2000" kern="1200" dirty="0">
            <a:latin typeface="標楷體" pitchFamily="65" charset="-120"/>
            <a:ea typeface="標楷體" pitchFamily="65" charset="-120"/>
          </a:endParaRPr>
        </a:p>
      </dsp:txBody>
      <dsp:txXfrm>
        <a:off x="991865" y="197135"/>
        <a:ext cx="1234529" cy="1234529"/>
      </dsp:txXfrm>
    </dsp:sp>
    <dsp:sp modelId="{A5401799-37A0-4961-9672-175E7ACFA42E}">
      <dsp:nvSpPr>
        <dsp:cNvPr id="0" name=""/>
        <dsp:cNvSpPr/>
      </dsp:nvSpPr>
      <dsp:spPr>
        <a:xfrm>
          <a:off x="1979488"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工作小組</a:t>
          </a:r>
          <a:endParaRPr lang="zh-TW" altLang="en-US" sz="2000" kern="1200" dirty="0">
            <a:latin typeface="標楷體" pitchFamily="65" charset="-120"/>
            <a:ea typeface="標楷體" pitchFamily="65" charset="-120"/>
          </a:endParaRPr>
        </a:p>
      </dsp:txBody>
      <dsp:txXfrm>
        <a:off x="1979488" y="197135"/>
        <a:ext cx="1234529" cy="1234529"/>
      </dsp:txXfrm>
    </dsp:sp>
    <dsp:sp modelId="{65E480BA-CF2A-4238-9AC6-CB87EA42006F}">
      <dsp:nvSpPr>
        <dsp:cNvPr id="0" name=""/>
        <dsp:cNvSpPr/>
      </dsp:nvSpPr>
      <dsp:spPr>
        <a:xfrm>
          <a:off x="2967111"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課程教學</a:t>
          </a:r>
          <a:endParaRPr lang="zh-TW" altLang="en-US" sz="2000" kern="1200" dirty="0">
            <a:latin typeface="標楷體" pitchFamily="65" charset="-120"/>
            <a:ea typeface="標楷體" pitchFamily="65" charset="-120"/>
          </a:endParaRPr>
        </a:p>
      </dsp:txBody>
      <dsp:txXfrm>
        <a:off x="2967111" y="197135"/>
        <a:ext cx="1234529" cy="1234529"/>
      </dsp:txXfrm>
    </dsp:sp>
    <dsp:sp modelId="{870DFD40-C1BB-450F-8FA9-2D91F969836F}">
      <dsp:nvSpPr>
        <dsp:cNvPr id="0" name=""/>
        <dsp:cNvSpPr/>
      </dsp:nvSpPr>
      <dsp:spPr>
        <a:xfrm>
          <a:off x="395473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情境營造</a:t>
          </a:r>
          <a:endParaRPr lang="zh-TW" altLang="en-US" sz="2000" kern="1200" dirty="0">
            <a:latin typeface="標楷體" pitchFamily="65" charset="-120"/>
            <a:ea typeface="標楷體" pitchFamily="65" charset="-120"/>
          </a:endParaRPr>
        </a:p>
      </dsp:txBody>
      <dsp:txXfrm>
        <a:off x="3954735" y="197135"/>
        <a:ext cx="1234529" cy="1234529"/>
      </dsp:txXfrm>
    </dsp:sp>
    <dsp:sp modelId="{597C4BF4-8444-4C2D-82D1-19D9F4AF4D48}">
      <dsp:nvSpPr>
        <dsp:cNvPr id="0" name=""/>
        <dsp:cNvSpPr/>
      </dsp:nvSpPr>
      <dsp:spPr>
        <a:xfrm>
          <a:off x="4942358"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活動規劃</a:t>
          </a:r>
          <a:endParaRPr lang="zh-TW" altLang="en-US" sz="2000" kern="1200" dirty="0">
            <a:latin typeface="標楷體" pitchFamily="65" charset="-120"/>
            <a:ea typeface="標楷體" pitchFamily="65" charset="-120"/>
          </a:endParaRPr>
        </a:p>
      </dsp:txBody>
      <dsp:txXfrm>
        <a:off x="4942358" y="197135"/>
        <a:ext cx="1234529" cy="1234529"/>
      </dsp:txXfrm>
    </dsp:sp>
    <dsp:sp modelId="{AFCE576F-4711-46D3-B35A-2D4FC2590F38}">
      <dsp:nvSpPr>
        <dsp:cNvPr id="0" name=""/>
        <dsp:cNvSpPr/>
      </dsp:nvSpPr>
      <dsp:spPr>
        <a:xfrm>
          <a:off x="5929982"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閱讀書目</a:t>
          </a:r>
          <a:endParaRPr lang="zh-TW" altLang="en-US" sz="2000" kern="1200" dirty="0">
            <a:latin typeface="標楷體" pitchFamily="65" charset="-120"/>
            <a:ea typeface="標楷體" pitchFamily="65" charset="-120"/>
          </a:endParaRPr>
        </a:p>
      </dsp:txBody>
      <dsp:txXfrm>
        <a:off x="5929982" y="197135"/>
        <a:ext cx="1234529" cy="1234529"/>
      </dsp:txXfrm>
    </dsp:sp>
    <dsp:sp modelId="{78CB68E8-757A-4747-9E9C-3DEB38D8548A}">
      <dsp:nvSpPr>
        <dsp:cNvPr id="0" name=""/>
        <dsp:cNvSpPr/>
      </dsp:nvSpPr>
      <dsp:spPr>
        <a:xfrm>
          <a:off x="6917605" y="197135"/>
          <a:ext cx="1234529" cy="1234529"/>
        </a:xfrm>
        <a:prstGeom prst="ellipse">
          <a:avLst/>
        </a:prstGeom>
        <a:blipFill rotWithShape="0">
          <a:blip xmlns:r="http://schemas.openxmlformats.org/officeDocument/2006/relationships" r:embed="rId1">
            <a:duotone>
              <a:schemeClr val="accent1">
                <a:alpha val="50000"/>
                <a:hueOff val="0"/>
                <a:satOff val="0"/>
                <a:lumOff val="0"/>
                <a:alphaOff val="0"/>
                <a:shade val="28000"/>
                <a:satMod val="100000"/>
              </a:schemeClr>
              <a:schemeClr val="accent1">
                <a:alpha val="50000"/>
                <a:hueOff val="0"/>
                <a:satOff val="0"/>
                <a:lumOff val="0"/>
                <a:alphaOff val="0"/>
                <a:tint val="100000"/>
                <a:satMod val="200000"/>
              </a:schemeClr>
            </a:duotone>
          </a:blip>
          <a:tile tx="0" ty="0" sx="80000" sy="80000" flip="none" algn="tl"/>
        </a:blipFill>
        <a:ln>
          <a:noFill/>
        </a:ln>
        <a:effectLst/>
      </dsp:spPr>
      <dsp:style>
        <a:lnRef idx="0">
          <a:scrgbClr r="0" g="0" b="0"/>
        </a:lnRef>
        <a:fillRef idx="3">
          <a:scrgbClr r="0" g="0" b="0"/>
        </a:fillRef>
        <a:effectRef idx="0">
          <a:scrgbClr r="0" g="0" b="0"/>
        </a:effectRef>
        <a:fontRef idx="minor">
          <a:schemeClr val="tx1"/>
        </a:fontRef>
      </dsp:style>
      <dsp:txBody>
        <a:bodyPr spcFirstLastPara="0" vert="horz" wrap="square" lIns="67940" tIns="25400" rIns="67940" bIns="25400" numCol="1" spcCol="1270" anchor="ctr" anchorCtr="0">
          <a:noAutofit/>
        </a:bodyPr>
        <a:lstStyle/>
        <a:p>
          <a:pPr lvl="0" algn="ctr" defTabSz="889000" rtl="0">
            <a:lnSpc>
              <a:spcPct val="90000"/>
            </a:lnSpc>
            <a:spcBef>
              <a:spcPct val="0"/>
            </a:spcBef>
            <a:spcAft>
              <a:spcPct val="35000"/>
            </a:spcAft>
          </a:pPr>
          <a:r>
            <a:rPr lang="zh-TW" altLang="en-US" sz="2000" kern="1200" dirty="0" smtClean="0">
              <a:latin typeface="標楷體" pitchFamily="65" charset="-120"/>
              <a:ea typeface="標楷體" pitchFamily="65" charset="-120"/>
            </a:rPr>
            <a:t>多元文化</a:t>
          </a:r>
          <a:endParaRPr lang="zh-TW" altLang="en-US" sz="2000" kern="1200" dirty="0">
            <a:latin typeface="標楷體" pitchFamily="65" charset="-120"/>
            <a:ea typeface="標楷體" pitchFamily="65" charset="-120"/>
          </a:endParaRPr>
        </a:p>
      </dsp:txBody>
      <dsp:txXfrm>
        <a:off x="6917605" y="197135"/>
        <a:ext cx="1234529" cy="1234529"/>
      </dsp:txXfrm>
    </dsp:sp>
    <dsp:sp modelId="{576341CA-DEF3-475C-AA8C-41E04A138B84}">
      <dsp:nvSpPr>
        <dsp:cNvPr id="0" name=""/>
        <dsp:cNvSpPr/>
      </dsp:nvSpPr>
      <dsp:spPr>
        <a:xfrm>
          <a:off x="7905229" y="197135"/>
          <a:ext cx="1234529" cy="1234529"/>
        </a:xfrm>
        <a:prstGeom prst="ellipse">
          <a:avLst/>
        </a:prstGeom>
        <a:solidFill>
          <a:schemeClr val="accent6"/>
        </a:solidFill>
        <a:ln w="38100" cap="flat" cmpd="dbl" algn="ctr">
          <a:solidFill>
            <a:schemeClr val="lt1"/>
          </a:solidFill>
          <a:prstDash val="solid"/>
        </a:ln>
        <a:effectLst>
          <a:glow rad="63500">
            <a:schemeClr val="accent6">
              <a:alpha val="45000"/>
              <a:satMod val="110000"/>
            </a:schemeClr>
          </a:glow>
        </a:effectLst>
      </dsp:spPr>
      <dsp:style>
        <a:lnRef idx="3">
          <a:schemeClr val="lt1"/>
        </a:lnRef>
        <a:fillRef idx="1">
          <a:schemeClr val="accent6"/>
        </a:fillRef>
        <a:effectRef idx="1">
          <a:schemeClr val="accent6"/>
        </a:effectRef>
        <a:fontRef idx="minor">
          <a:schemeClr val="lt1"/>
        </a:fontRef>
      </dsp:style>
      <dsp:txBody>
        <a:bodyPr spcFirstLastPara="0" vert="horz" wrap="square" lIns="67940" tIns="30480" rIns="67940" bIns="30480" numCol="1" spcCol="1270" anchor="ctr" anchorCtr="0">
          <a:noAutofit/>
        </a:bodyPr>
        <a:lstStyle/>
        <a:p>
          <a:pPr lvl="0" algn="ctr" defTabSz="1066800" rtl="0">
            <a:lnSpc>
              <a:spcPct val="90000"/>
            </a:lnSpc>
            <a:spcBef>
              <a:spcPct val="0"/>
            </a:spcBef>
            <a:spcAft>
              <a:spcPct val="35000"/>
            </a:spcAft>
          </a:pPr>
          <a:r>
            <a:rPr lang="zh-TW" altLang="en-US" sz="2400" kern="1200" dirty="0" smtClean="0">
              <a:solidFill>
                <a:schemeClr val="tx1"/>
              </a:solidFill>
              <a:latin typeface="標楷體" pitchFamily="65" charset="-120"/>
              <a:ea typeface="標楷體" pitchFamily="65" charset="-120"/>
            </a:rPr>
            <a:t>省思展望</a:t>
          </a:r>
          <a:endParaRPr lang="zh-TW" altLang="en-US" sz="2400" kern="1200" dirty="0">
            <a:solidFill>
              <a:schemeClr val="tx1"/>
            </a:solidFill>
            <a:latin typeface="標楷體" pitchFamily="65" charset="-120"/>
            <a:ea typeface="標楷體" pitchFamily="65" charset="-120"/>
          </a:endParaRPr>
        </a:p>
      </dsp:txBody>
      <dsp:txXfrm>
        <a:off x="7905229" y="197135"/>
        <a:ext cx="1234529" cy="1234529"/>
      </dsp:txXfrm>
    </dsp:sp>
  </dsp:spTree>
</dsp:drawing>
</file>

<file path=ppt/diagrams/layout1.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9575" cy="496888"/>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sz="quarter" idx="1"/>
          </p:nvPr>
        </p:nvSpPr>
        <p:spPr>
          <a:xfrm>
            <a:off x="3856038" y="0"/>
            <a:ext cx="2949575" cy="496888"/>
          </a:xfrm>
          <a:prstGeom prst="rect">
            <a:avLst/>
          </a:prstGeom>
        </p:spPr>
        <p:txBody>
          <a:bodyPr vert="horz" lIns="91440" tIns="45720" rIns="91440" bIns="45720" rtlCol="0"/>
          <a:lstStyle>
            <a:lvl1pPr algn="r">
              <a:defRPr sz="1200"/>
            </a:lvl1pPr>
          </a:lstStyle>
          <a:p>
            <a:fld id="{1C0E80FF-3E30-42A0-9298-225EFD647919}" type="datetimeFigureOut">
              <a:rPr lang="zh-TW" altLang="en-US" smtClean="0"/>
              <a:pPr/>
              <a:t>2018/10/8</a:t>
            </a:fld>
            <a:endParaRPr lang="zh-TW" altLang="en-US"/>
          </a:p>
        </p:txBody>
      </p:sp>
      <p:sp>
        <p:nvSpPr>
          <p:cNvPr id="4" name="頁尾版面配置區 3"/>
          <p:cNvSpPr>
            <a:spLocks noGrp="1"/>
          </p:cNvSpPr>
          <p:nvPr>
            <p:ph type="ftr" sz="quarter" idx="2"/>
          </p:nvPr>
        </p:nvSpPr>
        <p:spPr>
          <a:xfrm>
            <a:off x="0" y="9440863"/>
            <a:ext cx="2949575" cy="496887"/>
          </a:xfrm>
          <a:prstGeom prst="rect">
            <a:avLst/>
          </a:prstGeom>
        </p:spPr>
        <p:txBody>
          <a:bodyPr vert="horz" lIns="91440" tIns="45720" rIns="91440" bIns="45720"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56038" y="9440863"/>
            <a:ext cx="2949575" cy="496887"/>
          </a:xfrm>
          <a:prstGeom prst="rect">
            <a:avLst/>
          </a:prstGeom>
        </p:spPr>
        <p:txBody>
          <a:bodyPr vert="horz" lIns="91440" tIns="45720" rIns="91440" bIns="45720" rtlCol="0" anchor="b"/>
          <a:lstStyle>
            <a:lvl1pPr algn="r">
              <a:defRPr sz="1200"/>
            </a:lvl1pPr>
          </a:lstStyle>
          <a:p>
            <a:fld id="{3FDA9F7F-E024-49B3-8BDB-BB0F0C5679D4}" type="slidenum">
              <a:rPr lang="zh-TW" altLang="en-US" smtClean="0"/>
              <a:pPr/>
              <a:t>‹#›</a:t>
            </a:fld>
            <a:endParaRPr lang="zh-TW" altLang="en-US"/>
          </a:p>
        </p:txBody>
      </p:sp>
    </p:spTree>
    <p:extLst>
      <p:ext uri="{BB962C8B-B14F-4D97-AF65-F5344CB8AC3E}">
        <p14:creationId xmlns="" xmlns:p14="http://schemas.microsoft.com/office/powerpoint/2010/main" val="41060631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9787" cy="496967"/>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55838" y="0"/>
            <a:ext cx="2949787" cy="496967"/>
          </a:xfrm>
          <a:prstGeom prst="rect">
            <a:avLst/>
          </a:prstGeom>
        </p:spPr>
        <p:txBody>
          <a:bodyPr vert="horz" lIns="91440" tIns="45720" rIns="91440" bIns="45720" rtlCol="0"/>
          <a:lstStyle>
            <a:lvl1pPr algn="r">
              <a:defRPr sz="1200"/>
            </a:lvl1pPr>
          </a:lstStyle>
          <a:p>
            <a:fld id="{E784C7A7-5E3A-4AE6-A1B3-A26AEA106754}" type="datetimeFigureOut">
              <a:rPr lang="zh-TW" altLang="en-US" smtClean="0"/>
              <a:pPr/>
              <a:t>2018/10/8</a:t>
            </a:fld>
            <a:endParaRPr lang="zh-TW" altLang="en-US"/>
          </a:p>
        </p:txBody>
      </p:sp>
      <p:sp>
        <p:nvSpPr>
          <p:cNvPr id="4" name="投影片圖像版面配置區 3"/>
          <p:cNvSpPr>
            <a:spLocks noGrp="1" noRot="1" noChangeAspect="1"/>
          </p:cNvSpPr>
          <p:nvPr>
            <p:ph type="sldImg" idx="2"/>
          </p:nvPr>
        </p:nvSpPr>
        <p:spPr>
          <a:xfrm>
            <a:off x="920750" y="746125"/>
            <a:ext cx="4965700" cy="3725863"/>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0720" y="4721186"/>
            <a:ext cx="5445760" cy="4472702"/>
          </a:xfrm>
          <a:prstGeom prst="rect">
            <a:avLst/>
          </a:prstGeom>
        </p:spPr>
        <p:txBody>
          <a:bodyPr vert="horz" lIns="91440" tIns="45720" rIns="91440" bIns="4572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9440646"/>
            <a:ext cx="2949787" cy="496967"/>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55838" y="9440646"/>
            <a:ext cx="2949787" cy="496967"/>
          </a:xfrm>
          <a:prstGeom prst="rect">
            <a:avLst/>
          </a:prstGeom>
        </p:spPr>
        <p:txBody>
          <a:bodyPr vert="horz" lIns="91440" tIns="45720" rIns="91440" bIns="45720" rtlCol="0" anchor="b"/>
          <a:lstStyle>
            <a:lvl1pPr algn="r">
              <a:defRPr sz="1200"/>
            </a:lvl1pPr>
          </a:lstStyle>
          <a:p>
            <a:fld id="{9E8E9780-D234-428B-A048-4AAEE0ABA1AE}" type="slidenum">
              <a:rPr lang="zh-TW" altLang="en-US" smtClean="0"/>
              <a:pPr/>
              <a:t>‹#›</a:t>
            </a:fld>
            <a:endParaRPr lang="zh-TW" altLang="en-US"/>
          </a:p>
        </p:txBody>
      </p:sp>
    </p:spTree>
    <p:extLst>
      <p:ext uri="{BB962C8B-B14F-4D97-AF65-F5344CB8AC3E}">
        <p14:creationId xmlns="" xmlns:p14="http://schemas.microsoft.com/office/powerpoint/2010/main" val="22944634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dirty="0"/>
          </a:p>
        </p:txBody>
      </p:sp>
      <p:sp>
        <p:nvSpPr>
          <p:cNvPr id="4" name="投影片編號版面配置區 3"/>
          <p:cNvSpPr>
            <a:spLocks noGrp="1"/>
          </p:cNvSpPr>
          <p:nvPr>
            <p:ph type="sldNum" sz="quarter" idx="10"/>
          </p:nvPr>
        </p:nvSpPr>
        <p:spPr/>
        <p:txBody>
          <a:bodyPr/>
          <a:lstStyle/>
          <a:p>
            <a:fld id="{9E8E9780-D234-428B-A048-4AAEE0ABA1AE}" type="slidenum">
              <a:rPr lang="zh-TW" altLang="en-US" smtClean="0"/>
              <a:pPr/>
              <a:t>1</a:t>
            </a:fld>
            <a:endParaRPr lang="zh-TW" altLang="en-US"/>
          </a:p>
        </p:txBody>
      </p:sp>
    </p:spTree>
    <p:extLst>
      <p:ext uri="{BB962C8B-B14F-4D97-AF65-F5344CB8AC3E}">
        <p14:creationId xmlns="" xmlns:p14="http://schemas.microsoft.com/office/powerpoint/2010/main" val="39278872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dirty="0"/>
          </a:p>
        </p:txBody>
      </p:sp>
      <p:sp>
        <p:nvSpPr>
          <p:cNvPr id="4" name="投影片編號版面配置區 3"/>
          <p:cNvSpPr>
            <a:spLocks noGrp="1"/>
          </p:cNvSpPr>
          <p:nvPr>
            <p:ph type="sldNum" sz="quarter" idx="10"/>
          </p:nvPr>
        </p:nvSpPr>
        <p:spPr/>
        <p:txBody>
          <a:bodyPr/>
          <a:lstStyle/>
          <a:p>
            <a:fld id="{9E8E9780-D234-428B-A048-4AAEE0ABA1AE}" type="slidenum">
              <a:rPr lang="zh-TW" altLang="en-US" smtClean="0"/>
              <a:pPr/>
              <a:t>2</a:t>
            </a:fld>
            <a:endParaRPr lang="zh-TW" altLang="en-US"/>
          </a:p>
        </p:txBody>
      </p:sp>
    </p:spTree>
    <p:extLst>
      <p:ext uri="{BB962C8B-B14F-4D97-AF65-F5344CB8AC3E}">
        <p14:creationId xmlns="" xmlns:p14="http://schemas.microsoft.com/office/powerpoint/2010/main" val="39193859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dirty="0"/>
          </a:p>
        </p:txBody>
      </p:sp>
      <p:sp>
        <p:nvSpPr>
          <p:cNvPr id="4" name="投影片編號版面配置區 3"/>
          <p:cNvSpPr>
            <a:spLocks noGrp="1"/>
          </p:cNvSpPr>
          <p:nvPr>
            <p:ph type="sldNum" sz="quarter" idx="10"/>
          </p:nvPr>
        </p:nvSpPr>
        <p:spPr/>
        <p:txBody>
          <a:bodyPr/>
          <a:lstStyle/>
          <a:p>
            <a:fld id="{9E8E9780-D234-428B-A048-4AAEE0ABA1AE}" type="slidenum">
              <a:rPr lang="zh-TW" altLang="en-US" smtClean="0"/>
              <a:pPr/>
              <a:t>3</a:t>
            </a:fld>
            <a:endParaRPr lang="zh-TW" altLang="en-US"/>
          </a:p>
        </p:txBody>
      </p:sp>
    </p:spTree>
    <p:extLst>
      <p:ext uri="{BB962C8B-B14F-4D97-AF65-F5344CB8AC3E}">
        <p14:creationId xmlns="" xmlns:p14="http://schemas.microsoft.com/office/powerpoint/2010/main" val="17910736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dirty="0"/>
          </a:p>
        </p:txBody>
      </p:sp>
      <p:sp>
        <p:nvSpPr>
          <p:cNvPr id="4" name="投影片編號版面配置區 3"/>
          <p:cNvSpPr>
            <a:spLocks noGrp="1"/>
          </p:cNvSpPr>
          <p:nvPr>
            <p:ph type="sldNum" sz="quarter" idx="10"/>
          </p:nvPr>
        </p:nvSpPr>
        <p:spPr/>
        <p:txBody>
          <a:bodyPr/>
          <a:lstStyle/>
          <a:p>
            <a:fld id="{9E8E9780-D234-428B-A048-4AAEE0ABA1AE}" type="slidenum">
              <a:rPr lang="zh-TW" altLang="en-US" smtClean="0"/>
              <a:pPr/>
              <a:t>4</a:t>
            </a:fld>
            <a:endParaRPr lang="zh-TW" altLang="en-US"/>
          </a:p>
        </p:txBody>
      </p:sp>
    </p:spTree>
    <p:extLst>
      <p:ext uri="{BB962C8B-B14F-4D97-AF65-F5344CB8AC3E}">
        <p14:creationId xmlns="" xmlns:p14="http://schemas.microsoft.com/office/powerpoint/2010/main" val="27875590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dirty="0"/>
          </a:p>
        </p:txBody>
      </p:sp>
      <p:sp>
        <p:nvSpPr>
          <p:cNvPr id="4" name="投影片編號版面配置區 3"/>
          <p:cNvSpPr>
            <a:spLocks noGrp="1"/>
          </p:cNvSpPr>
          <p:nvPr>
            <p:ph type="sldNum" sz="quarter" idx="10"/>
          </p:nvPr>
        </p:nvSpPr>
        <p:spPr/>
        <p:txBody>
          <a:bodyPr/>
          <a:lstStyle/>
          <a:p>
            <a:fld id="{9E8E9780-D234-428B-A048-4AAEE0ABA1AE}" type="slidenum">
              <a:rPr lang="zh-TW" altLang="en-US" smtClean="0"/>
              <a:pPr/>
              <a:t>5</a:t>
            </a:fld>
            <a:endParaRPr lang="zh-TW" altLang="en-US"/>
          </a:p>
        </p:txBody>
      </p:sp>
    </p:spTree>
    <p:extLst>
      <p:ext uri="{BB962C8B-B14F-4D97-AF65-F5344CB8AC3E}">
        <p14:creationId xmlns="" xmlns:p14="http://schemas.microsoft.com/office/powerpoint/2010/main" val="12589830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dirty="0"/>
          </a:p>
        </p:txBody>
      </p:sp>
      <p:sp>
        <p:nvSpPr>
          <p:cNvPr id="4" name="投影片編號版面配置區 3"/>
          <p:cNvSpPr>
            <a:spLocks noGrp="1"/>
          </p:cNvSpPr>
          <p:nvPr>
            <p:ph type="sldNum" sz="quarter" idx="10"/>
          </p:nvPr>
        </p:nvSpPr>
        <p:spPr/>
        <p:txBody>
          <a:bodyPr/>
          <a:lstStyle/>
          <a:p>
            <a:fld id="{9E8E9780-D234-428B-A048-4AAEE0ABA1AE}" type="slidenum">
              <a:rPr lang="zh-TW" altLang="en-US" smtClean="0"/>
              <a:pPr/>
              <a:t>6</a:t>
            </a:fld>
            <a:endParaRPr lang="zh-TW" altLang="en-US"/>
          </a:p>
        </p:txBody>
      </p:sp>
    </p:spTree>
    <p:extLst>
      <p:ext uri="{BB962C8B-B14F-4D97-AF65-F5344CB8AC3E}">
        <p14:creationId xmlns="" xmlns:p14="http://schemas.microsoft.com/office/powerpoint/2010/main" val="38675247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dirty="0"/>
          </a:p>
        </p:txBody>
      </p:sp>
      <p:sp>
        <p:nvSpPr>
          <p:cNvPr id="4" name="投影片編號版面配置區 3"/>
          <p:cNvSpPr>
            <a:spLocks noGrp="1"/>
          </p:cNvSpPr>
          <p:nvPr>
            <p:ph type="sldNum" sz="quarter" idx="10"/>
          </p:nvPr>
        </p:nvSpPr>
        <p:spPr/>
        <p:txBody>
          <a:bodyPr/>
          <a:lstStyle/>
          <a:p>
            <a:fld id="{9E8E9780-D234-428B-A048-4AAEE0ABA1AE}" type="slidenum">
              <a:rPr lang="zh-TW" altLang="en-US" smtClean="0"/>
              <a:pPr/>
              <a:t>7</a:t>
            </a:fld>
            <a:endParaRPr lang="zh-TW" altLang="en-US"/>
          </a:p>
        </p:txBody>
      </p:sp>
    </p:spTree>
    <p:extLst>
      <p:ext uri="{BB962C8B-B14F-4D97-AF65-F5344CB8AC3E}">
        <p14:creationId xmlns="" xmlns:p14="http://schemas.microsoft.com/office/powerpoint/2010/main" val="8031349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dirty="0"/>
          </a:p>
        </p:txBody>
      </p:sp>
      <p:sp>
        <p:nvSpPr>
          <p:cNvPr id="4" name="投影片編號版面配置區 3"/>
          <p:cNvSpPr>
            <a:spLocks noGrp="1"/>
          </p:cNvSpPr>
          <p:nvPr>
            <p:ph type="sldNum" sz="quarter" idx="10"/>
          </p:nvPr>
        </p:nvSpPr>
        <p:spPr/>
        <p:txBody>
          <a:bodyPr/>
          <a:lstStyle/>
          <a:p>
            <a:fld id="{9E8E9780-D234-428B-A048-4AAEE0ABA1AE}" type="slidenum">
              <a:rPr lang="zh-TW" altLang="en-US" smtClean="0"/>
              <a:pPr/>
              <a:t>8</a:t>
            </a:fld>
            <a:endParaRPr lang="zh-TW" altLang="en-US"/>
          </a:p>
        </p:txBody>
      </p:sp>
    </p:spTree>
    <p:extLst>
      <p:ext uri="{BB962C8B-B14F-4D97-AF65-F5344CB8AC3E}">
        <p14:creationId xmlns="" xmlns:p14="http://schemas.microsoft.com/office/powerpoint/2010/main" val="30459823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dirty="0"/>
          </a:p>
        </p:txBody>
      </p:sp>
      <p:sp>
        <p:nvSpPr>
          <p:cNvPr id="4" name="投影片編號版面配置區 3"/>
          <p:cNvSpPr>
            <a:spLocks noGrp="1"/>
          </p:cNvSpPr>
          <p:nvPr>
            <p:ph type="sldNum" sz="quarter" idx="10"/>
          </p:nvPr>
        </p:nvSpPr>
        <p:spPr/>
        <p:txBody>
          <a:bodyPr/>
          <a:lstStyle/>
          <a:p>
            <a:fld id="{9E8E9780-D234-428B-A048-4AAEE0ABA1AE}" type="slidenum">
              <a:rPr lang="zh-TW" altLang="en-US" smtClean="0"/>
              <a:pPr/>
              <a:t>9</a:t>
            </a:fld>
            <a:endParaRPr lang="zh-TW" altLang="en-US"/>
          </a:p>
        </p:txBody>
      </p:sp>
    </p:spTree>
    <p:extLst>
      <p:ext uri="{BB962C8B-B14F-4D97-AF65-F5344CB8AC3E}">
        <p14:creationId xmlns="" xmlns:p14="http://schemas.microsoft.com/office/powerpoint/2010/main" val="27542655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dirty="0"/>
          </a:p>
        </p:txBody>
      </p:sp>
      <p:sp>
        <p:nvSpPr>
          <p:cNvPr id="4" name="投影片編號版面配置區 3"/>
          <p:cNvSpPr>
            <a:spLocks noGrp="1"/>
          </p:cNvSpPr>
          <p:nvPr>
            <p:ph type="sldNum" sz="quarter" idx="10"/>
          </p:nvPr>
        </p:nvSpPr>
        <p:spPr/>
        <p:txBody>
          <a:bodyPr/>
          <a:lstStyle/>
          <a:p>
            <a:fld id="{9E8E9780-D234-428B-A048-4AAEE0ABA1AE}" type="slidenum">
              <a:rPr lang="zh-TW" altLang="en-US" smtClean="0"/>
              <a:pPr/>
              <a:t>10</a:t>
            </a:fld>
            <a:endParaRPr lang="zh-TW" altLang="en-US"/>
          </a:p>
        </p:txBody>
      </p:sp>
    </p:spTree>
    <p:extLst>
      <p:ext uri="{BB962C8B-B14F-4D97-AF65-F5344CB8AC3E}">
        <p14:creationId xmlns="" xmlns:p14="http://schemas.microsoft.com/office/powerpoint/2010/main" val="17967551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dirty="0"/>
          </a:p>
        </p:txBody>
      </p:sp>
      <p:sp>
        <p:nvSpPr>
          <p:cNvPr id="4" name="投影片編號版面配置區 3"/>
          <p:cNvSpPr>
            <a:spLocks noGrp="1"/>
          </p:cNvSpPr>
          <p:nvPr>
            <p:ph type="sldNum" sz="quarter" idx="10"/>
          </p:nvPr>
        </p:nvSpPr>
        <p:spPr/>
        <p:txBody>
          <a:bodyPr/>
          <a:lstStyle/>
          <a:p>
            <a:fld id="{9E8E9780-D234-428B-A048-4AAEE0ABA1AE}" type="slidenum">
              <a:rPr lang="zh-TW" altLang="en-US" smtClean="0"/>
              <a:pPr/>
              <a:t>11</a:t>
            </a:fld>
            <a:endParaRPr lang="zh-TW" altLang="en-US"/>
          </a:p>
        </p:txBody>
      </p:sp>
    </p:spTree>
    <p:extLst>
      <p:ext uri="{BB962C8B-B14F-4D97-AF65-F5344CB8AC3E}">
        <p14:creationId xmlns="" xmlns:p14="http://schemas.microsoft.com/office/powerpoint/2010/main" val="35815577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dirty="0"/>
          </a:p>
        </p:txBody>
      </p:sp>
      <p:sp>
        <p:nvSpPr>
          <p:cNvPr id="4" name="投影片編號版面配置區 3"/>
          <p:cNvSpPr>
            <a:spLocks noGrp="1"/>
          </p:cNvSpPr>
          <p:nvPr>
            <p:ph type="sldNum" sz="quarter" idx="10"/>
          </p:nvPr>
        </p:nvSpPr>
        <p:spPr/>
        <p:txBody>
          <a:bodyPr/>
          <a:lstStyle/>
          <a:p>
            <a:fld id="{9E8E9780-D234-428B-A048-4AAEE0ABA1AE}" type="slidenum">
              <a:rPr lang="zh-TW" altLang="en-US" smtClean="0"/>
              <a:pPr/>
              <a:t>12</a:t>
            </a:fld>
            <a:endParaRPr lang="zh-TW" altLang="en-US"/>
          </a:p>
        </p:txBody>
      </p:sp>
    </p:spTree>
    <p:extLst>
      <p:ext uri="{BB962C8B-B14F-4D97-AF65-F5344CB8AC3E}">
        <p14:creationId xmlns="" xmlns:p14="http://schemas.microsoft.com/office/powerpoint/2010/main" val="36764154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dirty="0"/>
          </a:p>
        </p:txBody>
      </p:sp>
      <p:sp>
        <p:nvSpPr>
          <p:cNvPr id="4" name="投影片編號版面配置區 3"/>
          <p:cNvSpPr>
            <a:spLocks noGrp="1"/>
          </p:cNvSpPr>
          <p:nvPr>
            <p:ph type="sldNum" sz="quarter" idx="10"/>
          </p:nvPr>
        </p:nvSpPr>
        <p:spPr/>
        <p:txBody>
          <a:bodyPr/>
          <a:lstStyle/>
          <a:p>
            <a:fld id="{9E8E9780-D234-428B-A048-4AAEE0ABA1AE}" type="slidenum">
              <a:rPr lang="zh-TW" altLang="en-US" smtClean="0"/>
              <a:pPr/>
              <a:t>13</a:t>
            </a:fld>
            <a:endParaRPr lang="zh-TW" altLang="en-US"/>
          </a:p>
        </p:txBody>
      </p:sp>
    </p:spTree>
    <p:extLst>
      <p:ext uri="{BB962C8B-B14F-4D97-AF65-F5344CB8AC3E}">
        <p14:creationId xmlns="" xmlns:p14="http://schemas.microsoft.com/office/powerpoint/2010/main" val="25848717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dirty="0"/>
          </a:p>
        </p:txBody>
      </p:sp>
      <p:sp>
        <p:nvSpPr>
          <p:cNvPr id="4" name="投影片編號版面配置區 3"/>
          <p:cNvSpPr>
            <a:spLocks noGrp="1"/>
          </p:cNvSpPr>
          <p:nvPr>
            <p:ph type="sldNum" sz="quarter" idx="10"/>
          </p:nvPr>
        </p:nvSpPr>
        <p:spPr/>
        <p:txBody>
          <a:bodyPr/>
          <a:lstStyle/>
          <a:p>
            <a:fld id="{9E8E9780-D234-428B-A048-4AAEE0ABA1AE}" type="slidenum">
              <a:rPr lang="zh-TW" altLang="en-US" smtClean="0"/>
              <a:pPr/>
              <a:t>14</a:t>
            </a:fld>
            <a:endParaRPr lang="zh-TW" altLang="en-US"/>
          </a:p>
        </p:txBody>
      </p:sp>
    </p:spTree>
    <p:extLst>
      <p:ext uri="{BB962C8B-B14F-4D97-AF65-F5344CB8AC3E}">
        <p14:creationId xmlns="" xmlns:p14="http://schemas.microsoft.com/office/powerpoint/2010/main" val="23699175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dirty="0"/>
          </a:p>
        </p:txBody>
      </p:sp>
      <p:sp>
        <p:nvSpPr>
          <p:cNvPr id="4" name="投影片編號版面配置區 3"/>
          <p:cNvSpPr>
            <a:spLocks noGrp="1"/>
          </p:cNvSpPr>
          <p:nvPr>
            <p:ph type="sldNum" sz="quarter" idx="10"/>
          </p:nvPr>
        </p:nvSpPr>
        <p:spPr/>
        <p:txBody>
          <a:bodyPr/>
          <a:lstStyle/>
          <a:p>
            <a:fld id="{9E8E9780-D234-428B-A048-4AAEE0ABA1AE}" type="slidenum">
              <a:rPr lang="zh-TW" altLang="en-US" smtClean="0"/>
              <a:pPr/>
              <a:t>15</a:t>
            </a:fld>
            <a:endParaRPr lang="zh-TW" altLang="en-US"/>
          </a:p>
        </p:txBody>
      </p:sp>
    </p:spTree>
    <p:extLst>
      <p:ext uri="{BB962C8B-B14F-4D97-AF65-F5344CB8AC3E}">
        <p14:creationId xmlns="" xmlns:p14="http://schemas.microsoft.com/office/powerpoint/2010/main" val="20969522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dirty="0"/>
          </a:p>
        </p:txBody>
      </p:sp>
      <p:sp>
        <p:nvSpPr>
          <p:cNvPr id="4" name="投影片編號版面配置區 3"/>
          <p:cNvSpPr>
            <a:spLocks noGrp="1"/>
          </p:cNvSpPr>
          <p:nvPr>
            <p:ph type="sldNum" sz="quarter" idx="10"/>
          </p:nvPr>
        </p:nvSpPr>
        <p:spPr/>
        <p:txBody>
          <a:bodyPr/>
          <a:lstStyle/>
          <a:p>
            <a:fld id="{9E8E9780-D234-428B-A048-4AAEE0ABA1AE}" type="slidenum">
              <a:rPr lang="zh-TW" altLang="en-US" smtClean="0"/>
              <a:pPr/>
              <a:t>16</a:t>
            </a:fld>
            <a:endParaRPr lang="zh-TW" altLang="en-US"/>
          </a:p>
        </p:txBody>
      </p:sp>
    </p:spTree>
    <p:extLst>
      <p:ext uri="{BB962C8B-B14F-4D97-AF65-F5344CB8AC3E}">
        <p14:creationId xmlns="" xmlns:p14="http://schemas.microsoft.com/office/powerpoint/2010/main" val="30567878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dirty="0"/>
          </a:p>
        </p:txBody>
      </p:sp>
      <p:sp>
        <p:nvSpPr>
          <p:cNvPr id="4" name="投影片編號版面配置區 3"/>
          <p:cNvSpPr>
            <a:spLocks noGrp="1"/>
          </p:cNvSpPr>
          <p:nvPr>
            <p:ph type="sldNum" sz="quarter" idx="10"/>
          </p:nvPr>
        </p:nvSpPr>
        <p:spPr/>
        <p:txBody>
          <a:bodyPr/>
          <a:lstStyle/>
          <a:p>
            <a:fld id="{9E8E9780-D234-428B-A048-4AAEE0ABA1AE}" type="slidenum">
              <a:rPr lang="zh-TW" altLang="en-US" smtClean="0"/>
              <a:pPr/>
              <a:t>17</a:t>
            </a:fld>
            <a:endParaRPr lang="zh-TW" altLang="en-US"/>
          </a:p>
        </p:txBody>
      </p:sp>
    </p:spTree>
    <p:extLst>
      <p:ext uri="{BB962C8B-B14F-4D97-AF65-F5344CB8AC3E}">
        <p14:creationId xmlns="" xmlns:p14="http://schemas.microsoft.com/office/powerpoint/2010/main" val="18764831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7" name="矩形 6"/>
          <p:cNvSpPr/>
          <p:nvPr/>
        </p:nvSpPr>
        <p:spPr>
          <a:xfrm>
            <a:off x="685800" y="3196686"/>
            <a:ext cx="77724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標題 1"/>
          <p:cNvSpPr>
            <a:spLocks noGrp="1"/>
          </p:cNvSpPr>
          <p:nvPr>
            <p:ph type="ctrTitle"/>
          </p:nvPr>
        </p:nvSpPr>
        <p:spPr>
          <a:xfrm>
            <a:off x="685800" y="1676401"/>
            <a:ext cx="7772400" cy="1538286"/>
          </a:xfrm>
        </p:spPr>
        <p:txBody>
          <a:bodyPr anchor="b"/>
          <a:lstStyle/>
          <a:p>
            <a:r>
              <a:rPr kumimoji="0" lang="zh-TW" altLang="en-US" smtClean="0"/>
              <a:t>按一下以編輯母片標題樣式</a:t>
            </a:r>
            <a:endParaRPr kumimoji="0" lang="en-US"/>
          </a:p>
        </p:txBody>
      </p:sp>
      <p:sp>
        <p:nvSpPr>
          <p:cNvPr id="3" name="副標題 2"/>
          <p:cNvSpPr>
            <a:spLocks noGrp="1"/>
          </p:cNvSpPr>
          <p:nvPr>
            <p:ph type="subTitle" idx="1"/>
          </p:nvPr>
        </p:nvSpPr>
        <p:spPr>
          <a:xfrm>
            <a:off x="1371600" y="3214686"/>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zh-TW" altLang="en-US" smtClean="0"/>
              <a:t>按一下以編輯母片副標題樣式</a:t>
            </a:r>
            <a:endParaRPr kumimoji="0" lang="en-US"/>
          </a:p>
        </p:txBody>
      </p:sp>
      <p:sp>
        <p:nvSpPr>
          <p:cNvPr id="4" name="日期版面配置區 3"/>
          <p:cNvSpPr>
            <a:spLocks noGrp="1"/>
          </p:cNvSpPr>
          <p:nvPr>
            <p:ph type="dt" sz="half" idx="10"/>
          </p:nvPr>
        </p:nvSpPr>
        <p:spPr/>
        <p:txBody>
          <a:bodyPr/>
          <a:lstStyle/>
          <a:p>
            <a:fld id="{2301C1AE-7EBA-43B8-81B1-0106059CBAF1}" type="datetimeFigureOut">
              <a:rPr lang="zh-TW" altLang="en-US" smtClean="0"/>
              <a:pPr/>
              <a:t>2018/10/8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E6BA2FF2-5426-4087-B6F8-C6A4A8A0BDB7}" type="slidenum">
              <a:rPr lang="zh-TW" altLang="en-US" smtClean="0"/>
              <a:pPr/>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7" name="矩形 6"/>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3" name="內容版面配置區 2"/>
          <p:cNvSpPr>
            <a:spLocks noGrp="1"/>
          </p:cNvSpPr>
          <p:nvPr>
            <p:ph idx="1"/>
          </p:nvPr>
        </p:nvSpPr>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a:xfrm>
            <a:off x="73152" y="6400800"/>
            <a:ext cx="3200400" cy="283800"/>
          </a:xfrm>
        </p:spPr>
        <p:txBody>
          <a:bodyPr/>
          <a:lstStyle/>
          <a:p>
            <a:fld id="{2301C1AE-7EBA-43B8-81B1-0106059CBAF1}" type="datetimeFigureOut">
              <a:rPr lang="zh-TW" altLang="en-US" smtClean="0"/>
              <a:pPr/>
              <a:t>2018/10/8</a:t>
            </a:fld>
            <a:endParaRPr lang="zh-TW" altLang="en-US"/>
          </a:p>
        </p:txBody>
      </p:sp>
      <p:sp>
        <p:nvSpPr>
          <p:cNvPr id="5" name="頁尾版面配置區 4"/>
          <p:cNvSpPr>
            <a:spLocks noGrp="1"/>
          </p:cNvSpPr>
          <p:nvPr>
            <p:ph type="ftr" sz="quarter" idx="11"/>
          </p:nvPr>
        </p:nvSpPr>
        <p:spPr>
          <a:xfrm>
            <a:off x="5330952" y="6400800"/>
            <a:ext cx="3733800" cy="283800"/>
          </a:xfrm>
        </p:spPr>
        <p:txBody>
          <a:bodyPr/>
          <a:lstStyle/>
          <a:p>
            <a:endParaRPr lang="zh-TW" altLang="en-US"/>
          </a:p>
        </p:txBody>
      </p:sp>
      <p:sp>
        <p:nvSpPr>
          <p:cNvPr id="6" name="投影片編號版面配置區 5"/>
          <p:cNvSpPr>
            <a:spLocks noGrp="1"/>
          </p:cNvSpPr>
          <p:nvPr>
            <p:ph type="sldNum" sz="quarter" idx="12"/>
          </p:nvPr>
        </p:nvSpPr>
        <p:spPr/>
        <p:txBody>
          <a:bodyPr/>
          <a:lstStyle/>
          <a:p>
            <a:fld id="{E6BA2FF2-5426-4087-B6F8-C6A4A8A0BDB7}" type="slidenum">
              <a:rPr lang="zh-TW" altLang="en-US" smtClean="0"/>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7" name="矩形 6"/>
          <p:cNvSpPr/>
          <p:nvPr/>
        </p:nvSpPr>
        <p:spPr>
          <a:xfrm>
            <a:off x="685800" y="3143248"/>
            <a:ext cx="77724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標題 1"/>
          <p:cNvSpPr>
            <a:spLocks noGrp="1"/>
          </p:cNvSpPr>
          <p:nvPr>
            <p:ph type="title"/>
          </p:nvPr>
        </p:nvSpPr>
        <p:spPr>
          <a:xfrm>
            <a:off x="722313" y="3143248"/>
            <a:ext cx="7772400" cy="1362075"/>
          </a:xfrm>
        </p:spPr>
        <p:txBody>
          <a:bodyPr anchor="t"/>
          <a:lstStyle>
            <a:lvl1pPr algn="ctr">
              <a:defRPr sz="4000" b="0" cap="all"/>
            </a:lvl1pPr>
          </a:lstStyle>
          <a:p>
            <a:r>
              <a:rPr kumimoji="0" lang="zh-TW" altLang="en-US" smtClean="0"/>
              <a:t>按一下以編輯母片標題樣式</a:t>
            </a:r>
            <a:endParaRPr kumimoji="0" lang="en-US"/>
          </a:p>
        </p:txBody>
      </p:sp>
      <p:sp>
        <p:nvSpPr>
          <p:cNvPr id="3" name="文字版面配置區 2"/>
          <p:cNvSpPr>
            <a:spLocks noGrp="1"/>
          </p:cNvSpPr>
          <p:nvPr>
            <p:ph type="body" idx="1"/>
          </p:nvPr>
        </p:nvSpPr>
        <p:spPr>
          <a:xfrm>
            <a:off x="722313" y="1643061"/>
            <a:ext cx="7772400" cy="1500187"/>
          </a:xfrm>
        </p:spPr>
        <p:txBody>
          <a:bodyPr anchor="b"/>
          <a:lstStyle>
            <a:lvl1pPr marL="0" indent="0" algn="ctr">
              <a:buNone/>
              <a:defRPr sz="2000">
                <a:solidFill>
                  <a:schemeClr val="tx1">
                    <a:tint val="75000"/>
                  </a:schemeClr>
                </a:solidFill>
              </a:defRPr>
            </a:lvl1pPr>
            <a:lvl2pPr marL="457200" indent="0" algn="ctr">
              <a:buNone/>
              <a:defRPr sz="1800">
                <a:solidFill>
                  <a:schemeClr val="tx1">
                    <a:tint val="75000"/>
                  </a:schemeClr>
                </a:solidFill>
              </a:defRPr>
            </a:lvl2pPr>
            <a:lvl3pPr marL="914400" indent="0" algn="ctr">
              <a:buNone/>
              <a:defRPr sz="1600">
                <a:solidFill>
                  <a:schemeClr val="tx1">
                    <a:tint val="75000"/>
                  </a:schemeClr>
                </a:solidFill>
              </a:defRPr>
            </a:lvl3pPr>
            <a:lvl4pPr marL="1371600" indent="0" algn="ctr">
              <a:buNone/>
              <a:defRPr sz="1400">
                <a:solidFill>
                  <a:schemeClr val="tx1">
                    <a:tint val="75000"/>
                  </a:schemeClr>
                </a:solidFill>
              </a:defRPr>
            </a:lvl4pPr>
            <a:lvl5pPr marL="1828800" indent="0" algn="ctr">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p>
            <a:fld id="{2301C1AE-7EBA-43B8-81B1-0106059CBAF1}" type="datetimeFigureOut">
              <a:rPr lang="zh-TW" altLang="en-US" smtClean="0"/>
              <a:pPr/>
              <a:t>2018/10/8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E6BA2FF2-5426-4087-B6F8-C6A4A8A0BDB7}" type="slidenum">
              <a:rPr lang="zh-TW" altLang="en-US" smtClean="0"/>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8" name="矩形 7"/>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5" name="日期版面配置區 4"/>
          <p:cNvSpPr>
            <a:spLocks noGrp="1"/>
          </p:cNvSpPr>
          <p:nvPr>
            <p:ph type="dt" sz="half" idx="10"/>
          </p:nvPr>
        </p:nvSpPr>
        <p:spPr/>
        <p:txBody>
          <a:bodyPr/>
          <a:lstStyle/>
          <a:p>
            <a:fld id="{2301C1AE-7EBA-43B8-81B1-0106059CBAF1}" type="datetimeFigureOut">
              <a:rPr lang="zh-TW" altLang="en-US" smtClean="0"/>
              <a:pPr/>
              <a:t>2018/10/8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E6BA2FF2-5426-4087-B6F8-C6A4A8A0BDB7}" type="slidenum">
              <a:rPr lang="zh-TW" altLang="en-US" smtClean="0"/>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10" name="矩形 9"/>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標題 1"/>
          <p:cNvSpPr>
            <a:spLocks noGrp="1"/>
          </p:cNvSpPr>
          <p:nvPr>
            <p:ph type="title"/>
          </p:nvPr>
        </p:nvSpPr>
        <p:spPr/>
        <p:txBody>
          <a:bodyPr/>
          <a:lstStyle>
            <a:lvl1pPr>
              <a:defRPr/>
            </a:lvl1pPr>
          </a:lstStyle>
          <a:p>
            <a:r>
              <a:rPr kumimoji="0" lang="zh-TW" altLang="en-US" smtClean="0"/>
              <a:t>按一下以編輯母片標題樣式</a:t>
            </a:r>
            <a:endParaRPr kumimoji="0" 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7" name="日期版面配置區 6"/>
          <p:cNvSpPr>
            <a:spLocks noGrp="1"/>
          </p:cNvSpPr>
          <p:nvPr>
            <p:ph type="dt" sz="half" idx="10"/>
          </p:nvPr>
        </p:nvSpPr>
        <p:spPr/>
        <p:txBody>
          <a:bodyPr/>
          <a:lstStyle/>
          <a:p>
            <a:fld id="{2301C1AE-7EBA-43B8-81B1-0106059CBAF1}" type="datetimeFigureOut">
              <a:rPr lang="zh-TW" altLang="en-US" smtClean="0"/>
              <a:pPr/>
              <a:t>2018/10/8</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E6BA2FF2-5426-4087-B6F8-C6A4A8A0BDB7}" type="slidenum">
              <a:rPr lang="zh-TW" altLang="en-US" smtClean="0"/>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6" name="矩形 5"/>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3" name="日期版面配置區 2"/>
          <p:cNvSpPr>
            <a:spLocks noGrp="1"/>
          </p:cNvSpPr>
          <p:nvPr>
            <p:ph type="dt" sz="half" idx="10"/>
          </p:nvPr>
        </p:nvSpPr>
        <p:spPr/>
        <p:txBody>
          <a:bodyPr/>
          <a:lstStyle/>
          <a:p>
            <a:fld id="{2301C1AE-7EBA-43B8-81B1-0106059CBAF1}" type="datetimeFigureOut">
              <a:rPr lang="zh-TW" altLang="en-US" smtClean="0"/>
              <a:pPr/>
              <a:t>2018/10/8</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E6BA2FF2-5426-4087-B6F8-C6A4A8A0BDB7}" type="slidenum">
              <a:rPr lang="zh-TW" altLang="en-US" smtClean="0"/>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Ref idx="1002">
        <a:schemeClr val="bg2"/>
      </p:bgRef>
    </p:bg>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2301C1AE-7EBA-43B8-81B1-0106059CBAF1}" type="datetimeFigureOut">
              <a:rPr lang="zh-TW" altLang="en-US" smtClean="0"/>
              <a:pPr/>
              <a:t>2018/10/8</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E6BA2FF2-5426-4087-B6F8-C6A4A8A0BDB7}" type="slidenum">
              <a:rPr lang="zh-TW" altLang="en-US" smtClean="0"/>
              <a:pPr/>
              <a:t>‹#›</a:t>
            </a:fld>
            <a:endParaRPr lang="zh-TW"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8" name="矩形 7"/>
          <p:cNvSpPr/>
          <p:nvPr/>
        </p:nvSpPr>
        <p:spPr>
          <a:xfrm>
            <a:off x="2786050" y="1053546"/>
            <a:ext cx="59040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標題 1"/>
          <p:cNvSpPr>
            <a:spLocks noGrp="1"/>
          </p:cNvSpPr>
          <p:nvPr>
            <p:ph type="title"/>
          </p:nvPr>
        </p:nvSpPr>
        <p:spPr>
          <a:xfrm>
            <a:off x="2786050" y="228600"/>
            <a:ext cx="5900752" cy="842946"/>
          </a:xfrm>
        </p:spPr>
        <p:txBody>
          <a:bodyPr anchor="b"/>
          <a:lstStyle>
            <a:lvl1pPr algn="ctr">
              <a:defRPr sz="2800" b="0"/>
            </a:lvl1pPr>
          </a:lstStyle>
          <a:p>
            <a:r>
              <a:rPr kumimoji="0" lang="zh-TW" altLang="en-US" smtClean="0"/>
              <a:t>按一下以編輯母片標題樣式</a:t>
            </a:r>
            <a:endParaRPr kumimoji="0" lang="en-US"/>
          </a:p>
        </p:txBody>
      </p:sp>
      <p:sp>
        <p:nvSpPr>
          <p:cNvPr id="3" name="內容版面配置區 2"/>
          <p:cNvSpPr>
            <a:spLocks noGrp="1"/>
          </p:cNvSpPr>
          <p:nvPr>
            <p:ph idx="1"/>
          </p:nvPr>
        </p:nvSpPr>
        <p:spPr>
          <a:xfrm>
            <a:off x="2786050" y="1142984"/>
            <a:ext cx="5900750" cy="514353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文字版面配置區 3"/>
          <p:cNvSpPr>
            <a:spLocks noGrp="1"/>
          </p:cNvSpPr>
          <p:nvPr>
            <p:ph type="body" sz="half" idx="2"/>
          </p:nvPr>
        </p:nvSpPr>
        <p:spPr>
          <a:xfrm>
            <a:off x="457205" y="1142984"/>
            <a:ext cx="2257408" cy="5143536"/>
          </a:xfrm>
        </p:spPr>
        <p:txBody>
          <a:bodyPr anchor="ct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5" name="日期版面配置區 4"/>
          <p:cNvSpPr>
            <a:spLocks noGrp="1"/>
          </p:cNvSpPr>
          <p:nvPr>
            <p:ph type="dt" sz="half" idx="10"/>
          </p:nvPr>
        </p:nvSpPr>
        <p:spPr/>
        <p:txBody>
          <a:bodyPr/>
          <a:lstStyle/>
          <a:p>
            <a:fld id="{2301C1AE-7EBA-43B8-81B1-0106059CBAF1}" type="datetimeFigureOut">
              <a:rPr lang="zh-TW" altLang="en-US" smtClean="0"/>
              <a:pPr/>
              <a:t>2018/10/8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E6BA2FF2-5426-4087-B6F8-C6A4A8A0BDB7}" type="slidenum">
              <a:rPr lang="zh-TW" altLang="en-US" smtClean="0"/>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bg>
      <p:bgRef idx="1002">
        <a:schemeClr val="bg2"/>
      </p:bgRef>
    </p:bg>
    <p:spTree>
      <p:nvGrpSpPr>
        <p:cNvPr id="1" name=""/>
        <p:cNvGrpSpPr/>
        <p:nvPr/>
      </p:nvGrpSpPr>
      <p:grpSpPr>
        <a:xfrm>
          <a:off x="0" y="0"/>
          <a:ext cx="0" cy="0"/>
          <a:chOff x="0" y="0"/>
          <a:chExt cx="0" cy="0"/>
        </a:xfrm>
      </p:grpSpPr>
      <p:sp>
        <p:nvSpPr>
          <p:cNvPr id="2" name="標題 1"/>
          <p:cNvSpPr>
            <a:spLocks noGrp="1"/>
          </p:cNvSpPr>
          <p:nvPr>
            <p:ph type="title"/>
          </p:nvPr>
        </p:nvSpPr>
        <p:spPr>
          <a:xfrm>
            <a:off x="533400" y="304800"/>
            <a:ext cx="6400800" cy="685800"/>
          </a:xfrm>
        </p:spPr>
        <p:txBody>
          <a:bodyPr anchor="ctr"/>
          <a:lstStyle>
            <a:lvl1pPr algn="l">
              <a:defRPr sz="2400" b="0"/>
            </a:lvl1pPr>
          </a:lstStyle>
          <a:p>
            <a:r>
              <a:rPr kumimoji="0" lang="zh-TW" altLang="en-US" smtClean="0"/>
              <a:t>按一下以編輯母片標題樣式</a:t>
            </a:r>
            <a:endParaRPr kumimoji="0" lang="en-US"/>
          </a:p>
        </p:txBody>
      </p:sp>
      <p:sp>
        <p:nvSpPr>
          <p:cNvPr id="3" name="圖片版面配置區 2"/>
          <p:cNvSpPr>
            <a:spLocks noGrp="1"/>
          </p:cNvSpPr>
          <p:nvPr>
            <p:ph type="pic" idx="1"/>
          </p:nvPr>
        </p:nvSpPr>
        <p:spPr>
          <a:xfrm>
            <a:off x="701552" y="1143000"/>
            <a:ext cx="7223248" cy="3980172"/>
          </a:xfrm>
          <a:prstGeom prst="roundRect">
            <a:avLst>
              <a:gd name="adj" fmla="val 18278"/>
            </a:avLst>
          </a:prstGeom>
          <a:solidFill>
            <a:schemeClr val="accent1">
              <a:tint val="40000"/>
            </a:schemeClr>
          </a:solidFill>
          <a:ln w="50800" cap="rnd">
            <a:gradFill flip="none" rotWithShape="1">
              <a:gsLst>
                <a:gs pos="0">
                  <a:schemeClr val="accent1">
                    <a:shade val="50000"/>
                  </a:schemeClr>
                </a:gs>
                <a:gs pos="20000">
                  <a:schemeClr val="accent2">
                    <a:shade val="50000"/>
                  </a:schemeClr>
                </a:gs>
                <a:gs pos="40000">
                  <a:schemeClr val="accent3">
                    <a:shade val="50000"/>
                  </a:schemeClr>
                </a:gs>
                <a:gs pos="60000">
                  <a:schemeClr val="accent4">
                    <a:shade val="50000"/>
                  </a:schemeClr>
                </a:gs>
                <a:gs pos="80000">
                  <a:schemeClr val="accent5">
                    <a:shade val="50000"/>
                  </a:schemeClr>
                </a:gs>
                <a:gs pos="100000">
                  <a:schemeClr val="accent6">
                    <a:shade val="50000"/>
                  </a:schemeClr>
                </a:gs>
              </a:gsLst>
              <a:path path="circle">
                <a:fillToRect l="50000" t="50000" r="50000" b="50000"/>
              </a:path>
              <a:tileRect/>
            </a:gradFill>
            <a:round/>
          </a:ln>
          <a:effectLst>
            <a:outerShdw blurRad="50800" dist="38100" dir="5400000" algn="tl"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zh-TW" altLang="en-US" smtClean="0"/>
              <a:t>按一下圖示以新增圖片</a:t>
            </a:r>
            <a:endParaRPr kumimoji="0" lang="en-US"/>
          </a:p>
        </p:txBody>
      </p:sp>
      <p:sp>
        <p:nvSpPr>
          <p:cNvPr id="4" name="文字版面配置區 3"/>
          <p:cNvSpPr>
            <a:spLocks noGrp="1"/>
          </p:cNvSpPr>
          <p:nvPr>
            <p:ph type="body" sz="half" idx="2"/>
          </p:nvPr>
        </p:nvSpPr>
        <p:spPr>
          <a:xfrm>
            <a:off x="2362200" y="5410200"/>
            <a:ext cx="5657888" cy="804862"/>
          </a:xfrm>
        </p:spPr>
        <p:txBody>
          <a:bodyPr anchor="ctr"/>
          <a:lstStyle>
            <a:lvl1pPr marL="0" indent="0" algn="r">
              <a:buNone/>
              <a:defRPr sz="1200" b="0"/>
            </a:lvl1pPr>
            <a:lvl2pPr marL="457200" indent="0" algn="r">
              <a:buNone/>
              <a:defRPr sz="1200" b="0"/>
            </a:lvl2pPr>
            <a:lvl3pPr marL="914400" indent="0" algn="r">
              <a:buNone/>
              <a:defRPr sz="1200" b="0"/>
            </a:lvl3pPr>
            <a:lvl4pPr marL="1371600" indent="0" algn="r">
              <a:buNone/>
              <a:defRPr sz="1200" b="0"/>
            </a:lvl4pPr>
            <a:lvl5pPr marL="1828800" indent="0" algn="r">
              <a:buNone/>
              <a:defRPr sz="1200" b="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5" name="日期版面配置區 4"/>
          <p:cNvSpPr>
            <a:spLocks noGrp="1"/>
          </p:cNvSpPr>
          <p:nvPr>
            <p:ph type="dt" sz="half" idx="10"/>
          </p:nvPr>
        </p:nvSpPr>
        <p:spPr/>
        <p:txBody>
          <a:bodyPr/>
          <a:lstStyle/>
          <a:p>
            <a:fld id="{2301C1AE-7EBA-43B8-81B1-0106059CBAF1}" type="datetimeFigureOut">
              <a:rPr lang="zh-TW" altLang="en-US" smtClean="0"/>
              <a:pPr/>
              <a:t>2018/10/8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E6BA2FF2-5426-4087-B6F8-C6A4A8A0BDB7}" type="slidenum">
              <a:rPr lang="zh-TW" altLang="en-US" smtClean="0"/>
              <a:pPr/>
              <a:t>‹#›</a:t>
            </a:fld>
            <a:endParaRPr lang="zh-TW"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3" name="直排文字版面配置區 2"/>
          <p:cNvSpPr>
            <a:spLocks noGrp="1"/>
          </p:cNvSpPr>
          <p:nvPr>
            <p:ph type="body" orient="vert" idx="1"/>
          </p:nvPr>
        </p:nvSpPr>
        <p:spPr/>
        <p:txBody>
          <a:bodyPr vert="eaVer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p>
            <a:fld id="{2301C1AE-7EBA-43B8-81B1-0106059CBAF1}" type="datetimeFigureOut">
              <a:rPr lang="zh-TW" altLang="en-US" smtClean="0"/>
              <a:pPr/>
              <a:t>2018/10/8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E6BA2FF2-5426-4087-B6F8-C6A4A8A0BDB7}" type="slidenum">
              <a:rPr lang="zh-TW" altLang="en-US" smtClean="0"/>
              <a:pPr/>
              <a:t>‹#›</a:t>
            </a:fld>
            <a:endParaRPr lang="zh-TW" altLang="en-US"/>
          </a:p>
        </p:txBody>
      </p:sp>
      <p:sp>
        <p:nvSpPr>
          <p:cNvPr id="7" name="矩形 6"/>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215206" y="274638"/>
            <a:ext cx="1471594" cy="6011882"/>
          </a:xfrm>
        </p:spPr>
        <p:txBody>
          <a:bodyPr vert="eaVert"/>
          <a:lstStyle/>
          <a:p>
            <a:r>
              <a:rPr kumimoji="0" lang="zh-TW" altLang="en-US" smtClean="0"/>
              <a:t>按一下以編輯母片標題樣式</a:t>
            </a:r>
            <a:endParaRPr kumimoji="0" lang="en-US"/>
          </a:p>
        </p:txBody>
      </p:sp>
      <p:sp>
        <p:nvSpPr>
          <p:cNvPr id="3" name="直排文字版面配置區 2"/>
          <p:cNvSpPr>
            <a:spLocks noGrp="1"/>
          </p:cNvSpPr>
          <p:nvPr>
            <p:ph type="body" orient="vert" idx="1"/>
          </p:nvPr>
        </p:nvSpPr>
        <p:spPr>
          <a:xfrm>
            <a:off x="457200" y="274638"/>
            <a:ext cx="6686568" cy="6011882"/>
          </a:xfrm>
        </p:spPr>
        <p:txBody>
          <a:bodyPr vert="eaVer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p>
            <a:fld id="{2301C1AE-7EBA-43B8-81B1-0106059CBAF1}" type="datetimeFigureOut">
              <a:rPr lang="zh-TW" altLang="en-US" smtClean="0"/>
              <a:pPr/>
              <a:t>2018/10/8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E6BA2FF2-5426-4087-B6F8-C6A4A8A0BDB7}" type="slidenum">
              <a:rPr lang="zh-TW" altLang="en-US" smtClean="0"/>
              <a:pPr/>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矩形 6"/>
          <p:cNvSpPr/>
          <p:nvPr/>
        </p:nvSpPr>
        <p:spPr>
          <a:xfrm>
            <a:off x="0" y="6678000"/>
            <a:ext cx="9144000" cy="180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標題版面配置區 1"/>
          <p:cNvSpPr>
            <a:spLocks noGrp="1"/>
          </p:cNvSpPr>
          <p:nvPr>
            <p:ph type="title"/>
          </p:nvPr>
        </p:nvSpPr>
        <p:spPr>
          <a:xfrm>
            <a:off x="457200" y="274638"/>
            <a:ext cx="8229600" cy="1143000"/>
          </a:xfrm>
          <a:prstGeom prst="rect">
            <a:avLst/>
          </a:prstGeom>
        </p:spPr>
        <p:txBody>
          <a:bodyPr vert="horz" rtlCol="0" anchor="ctr">
            <a:normAutofit/>
          </a:bodyPr>
          <a:lstStyle/>
          <a:p>
            <a:r>
              <a:rPr kumimoji="0" lang="zh-TW" altLang="en-US" smtClean="0"/>
              <a:t>按一下以編輯母片標題樣式</a:t>
            </a:r>
            <a:endParaRPr kumimoji="0" lang="en-US"/>
          </a:p>
        </p:txBody>
      </p:sp>
      <p:sp>
        <p:nvSpPr>
          <p:cNvPr id="3" name="文字版面配置區 2"/>
          <p:cNvSpPr>
            <a:spLocks noGrp="1"/>
          </p:cNvSpPr>
          <p:nvPr>
            <p:ph type="body" idx="1"/>
          </p:nvPr>
        </p:nvSpPr>
        <p:spPr>
          <a:xfrm>
            <a:off x="457200" y="1600200"/>
            <a:ext cx="8229600" cy="4686320"/>
          </a:xfrm>
          <a:prstGeom prst="rect">
            <a:avLst/>
          </a:prstGeom>
        </p:spPr>
        <p:txBody>
          <a:bodyPr vert="horz" rtlCol="0">
            <a:normAutofit/>
          </a:bodyPr>
          <a:lstStyle/>
          <a:p>
            <a:pPr lvl="0" eaLnBrk="1" latinLnBrk="0" hangingPunct="1"/>
            <a:r>
              <a:rPr kumimoji="0" lang="zh-TW" altLang="en-US" smtClean="0"/>
              <a:t>按一下以編輯母片文字樣式</a:t>
            </a:r>
          </a:p>
          <a:p>
            <a:pPr lvl="1" eaLnBrk="1" latinLnBrk="0" hangingPunct="1"/>
            <a:r>
              <a:rPr kumimoji="0" lang="zh-TW" altLang="en-US" smtClean="0"/>
              <a:t>第二層</a:t>
            </a:r>
          </a:p>
          <a:p>
            <a:pPr lvl="2" eaLnBrk="1" latinLnBrk="0" hangingPunct="1"/>
            <a:r>
              <a:rPr kumimoji="0" lang="zh-TW" altLang="en-US" smtClean="0"/>
              <a:t>第三層</a:t>
            </a:r>
          </a:p>
          <a:p>
            <a:pPr lvl="3" eaLnBrk="1" latinLnBrk="0" hangingPunct="1"/>
            <a:r>
              <a:rPr kumimoji="0" lang="zh-TW" altLang="en-US" smtClean="0"/>
              <a:t>第四層</a:t>
            </a:r>
          </a:p>
          <a:p>
            <a:pPr lvl="4" eaLnBrk="1" latinLnBrk="0" hangingPunct="1"/>
            <a:r>
              <a:rPr kumimoji="0" lang="zh-TW" altLang="en-US" smtClean="0"/>
              <a:t>第五層</a:t>
            </a:r>
            <a:endParaRPr kumimoji="0" lang="en-US"/>
          </a:p>
        </p:txBody>
      </p:sp>
      <p:sp>
        <p:nvSpPr>
          <p:cNvPr id="4" name="日期版面配置區 3"/>
          <p:cNvSpPr>
            <a:spLocks noGrp="1"/>
          </p:cNvSpPr>
          <p:nvPr>
            <p:ph type="dt" sz="half" idx="2"/>
          </p:nvPr>
        </p:nvSpPr>
        <p:spPr>
          <a:xfrm>
            <a:off x="76200" y="6400800"/>
            <a:ext cx="3200400" cy="283800"/>
          </a:xfrm>
          <a:prstGeom prst="rect">
            <a:avLst/>
          </a:prstGeom>
        </p:spPr>
        <p:txBody>
          <a:bodyPr vert="horz" rtlCol="0" anchor="b"/>
          <a:lstStyle>
            <a:lvl1pPr algn="l" eaLnBrk="1" latinLnBrk="0" hangingPunct="1">
              <a:defRPr kumimoji="0" sz="1100">
                <a:solidFill>
                  <a:schemeClr val="tx2">
                    <a:lumMod val="75000"/>
                    <a:lumOff val="25000"/>
                  </a:schemeClr>
                </a:solidFill>
              </a:defRPr>
            </a:lvl1pPr>
          </a:lstStyle>
          <a:p>
            <a:fld id="{2301C1AE-7EBA-43B8-81B1-0106059CBAF1}" type="datetimeFigureOut">
              <a:rPr lang="zh-TW" altLang="en-US" smtClean="0"/>
              <a:pPr/>
              <a:t>2018/10/8</a:t>
            </a:fld>
            <a:endParaRPr lang="zh-TW" altLang="en-US"/>
          </a:p>
        </p:txBody>
      </p:sp>
      <p:sp>
        <p:nvSpPr>
          <p:cNvPr id="5" name="頁尾版面配置區 4"/>
          <p:cNvSpPr>
            <a:spLocks noGrp="1"/>
          </p:cNvSpPr>
          <p:nvPr>
            <p:ph type="ftr" sz="quarter" idx="3"/>
          </p:nvPr>
        </p:nvSpPr>
        <p:spPr>
          <a:xfrm>
            <a:off x="5334000" y="6400800"/>
            <a:ext cx="3733800" cy="283800"/>
          </a:xfrm>
          <a:prstGeom prst="rect">
            <a:avLst/>
          </a:prstGeom>
        </p:spPr>
        <p:txBody>
          <a:bodyPr vert="horz" rtlCol="0" anchor="ctr"/>
          <a:lstStyle>
            <a:lvl1pPr algn="r" eaLnBrk="1" latinLnBrk="0" hangingPunct="1">
              <a:defRPr kumimoji="0" sz="1100">
                <a:solidFill>
                  <a:schemeClr val="tx2">
                    <a:lumMod val="75000"/>
                    <a:lumOff val="25000"/>
                  </a:schemeClr>
                </a:solidFill>
              </a:defRPr>
            </a:lvl1pPr>
          </a:lstStyle>
          <a:p>
            <a:endParaRPr lang="zh-TW" altLang="en-US"/>
          </a:p>
        </p:txBody>
      </p:sp>
      <p:sp>
        <p:nvSpPr>
          <p:cNvPr id="6" name="投影片編號版面配置區 5"/>
          <p:cNvSpPr>
            <a:spLocks noGrp="1"/>
          </p:cNvSpPr>
          <p:nvPr>
            <p:ph type="sldNum" sz="quarter" idx="4"/>
          </p:nvPr>
        </p:nvSpPr>
        <p:spPr>
          <a:xfrm>
            <a:off x="4114800" y="6400800"/>
            <a:ext cx="914400" cy="283464"/>
          </a:xfrm>
          <a:prstGeom prst="rect">
            <a:avLst/>
          </a:prstGeom>
          <a:noFill/>
        </p:spPr>
        <p:txBody>
          <a:bodyPr vert="horz" lIns="45720" rIns="45720" rtlCol="0" anchor="ctr"/>
          <a:lstStyle>
            <a:lvl1pPr algn="ctr" eaLnBrk="1" latinLnBrk="0" hangingPunct="1">
              <a:defRPr kumimoji="0" sz="1100" b="0">
                <a:solidFill>
                  <a:schemeClr val="tx2">
                    <a:lumMod val="75000"/>
                    <a:lumOff val="25000"/>
                  </a:schemeClr>
                </a:solidFill>
              </a:defRPr>
            </a:lvl1pPr>
          </a:lstStyle>
          <a:p>
            <a:fld id="{E6BA2FF2-5426-4087-B6F8-C6A4A8A0BDB7}" type="slidenum">
              <a:rPr lang="zh-TW" altLang="en-US" smtClean="0"/>
              <a:pPr/>
              <a:t>‹#›</a:t>
            </a:fld>
            <a:endParaRPr lang="zh-TW" altLang="en-US"/>
          </a:p>
        </p:txBody>
      </p:sp>
      <p:sp>
        <p:nvSpPr>
          <p:cNvPr id="8" name="矩形 7"/>
          <p:cNvSpPr/>
          <p:nvPr/>
        </p:nvSpPr>
        <p:spPr>
          <a:xfrm>
            <a:off x="0" y="0"/>
            <a:ext cx="9144000" cy="108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tx2"/>
        </a:buClr>
        <a:buSzPct val="50000"/>
        <a:buFont typeface="Wingdings 2"/>
        <a:buChar char="ß"/>
        <a:defRPr kumimoji="0" sz="3200" kern="1200">
          <a:solidFill>
            <a:schemeClr val="tx1"/>
          </a:solidFill>
          <a:latin typeface="+mn-lt"/>
          <a:ea typeface="+mn-ea"/>
          <a:cs typeface="+mn-cs"/>
        </a:defRPr>
      </a:lvl1pPr>
      <a:lvl2pPr marL="742950" indent="-285750" algn="l" rtl="0" eaLnBrk="1" latinLnBrk="0" hangingPunct="1">
        <a:spcBef>
          <a:spcPct val="20000"/>
        </a:spcBef>
        <a:buClr>
          <a:schemeClr val="tx2"/>
        </a:buClr>
        <a:buSzPct val="50000"/>
        <a:buFont typeface="Wingdings 2"/>
        <a:buChar char="Þ"/>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tx2"/>
        </a:buClr>
        <a:buSzPct val="5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5.pn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6.png"/><Relationship Id="rId4" Type="http://schemas.microsoft.com/office/2007/relationships/hdphoto" Target="../media/hdphoto1.wdp"/><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5.png"/><Relationship Id="rId7" Type="http://schemas.openxmlformats.org/officeDocument/2006/relationships/diagramQuickStyle" Target="../diagrams/quickStyle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Layout" Target="../diagrams/layout2.xml"/><Relationship Id="rId5" Type="http://schemas.openxmlformats.org/officeDocument/2006/relationships/diagramData" Target="../diagrams/data2.xml"/><Relationship Id="rId10" Type="http://schemas.openxmlformats.org/officeDocument/2006/relationships/image" Target="../media/image6.png"/><Relationship Id="rId4" Type="http://schemas.microsoft.com/office/2007/relationships/hdphoto" Target="../media/hdphoto1.wdp"/><Relationship Id="rId9" Type="http://schemas.microsoft.com/office/2007/relationships/diagramDrawing" Target="../diagrams/drawing2.xml"/></Relationships>
</file>

<file path=ppt/slides/_rels/slide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 Id="rId9" Type="http://schemas.openxmlformats.org/officeDocument/2006/relationships/chart" Target="../charts/chart1.xml"/></Relationships>
</file>

<file path=ppt/slides/_rels/slide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 Id="rId9" Type="http://schemas.openxmlformats.org/officeDocument/2006/relationships/image" Target="../media/image7.jpeg"/></Relationships>
</file>

<file path=ppt/slides/_rels/slide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 Id="rId9" Type="http://schemas.openxmlformats.org/officeDocument/2006/relationships/image" Target="../media/image8.jpeg"/></Relationships>
</file>

<file path=ppt/slides/_rels/slide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10" Type="http://schemas.openxmlformats.org/officeDocument/2006/relationships/image" Target="../media/image10.jpeg"/><Relationship Id="rId4" Type="http://schemas.openxmlformats.org/officeDocument/2006/relationships/diagramLayout" Target="../diagrams/layout8.xml"/><Relationship Id="rId9" Type="http://schemas.openxmlformats.org/officeDocument/2006/relationships/image" Target="../media/image9.jpeg"/></Relationships>
</file>

<file path=ppt/slides/_rels/slide1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10" Type="http://schemas.openxmlformats.org/officeDocument/2006/relationships/image" Target="../media/image12.png"/><Relationship Id="rId4" Type="http://schemas.openxmlformats.org/officeDocument/2006/relationships/diagramLayout" Target="../diagrams/layout9.xml"/><Relationship Id="rId9" Type="http://schemas.openxmlformats.org/officeDocument/2006/relationships/image" Target="../media/image11.jpeg"/></Relationships>
</file>

<file path=ppt/slides/_rels/slide1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 Id="rId9" Type="http://schemas.openxmlformats.org/officeDocument/2006/relationships/image" Target="../media/image13.jpeg"/></Relationships>
</file>

<file path=ppt/slides/_rels/slide1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11.xml"/><Relationship Id="rId11" Type="http://schemas.openxmlformats.org/officeDocument/2006/relationships/image" Target="../media/image16.png"/><Relationship Id="rId5" Type="http://schemas.openxmlformats.org/officeDocument/2006/relationships/diagramQuickStyle" Target="../diagrams/quickStyle11.xml"/><Relationship Id="rId10" Type="http://schemas.openxmlformats.org/officeDocument/2006/relationships/image" Target="../media/image15.jpeg"/><Relationship Id="rId4" Type="http://schemas.openxmlformats.org/officeDocument/2006/relationships/diagramLayout" Target="../diagrams/layout11.xml"/><Relationship Id="rId9" Type="http://schemas.openxmlformats.org/officeDocument/2006/relationships/image" Target="../media/image14.jpeg"/></Relationships>
</file>

<file path=ppt/slides/_rels/slide1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 Id="rId9" Type="http://schemas.openxmlformats.org/officeDocument/2006/relationships/image" Target="../media/image17.jpeg"/></Relationships>
</file>

<file path=ppt/slides/_rels/slide1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 Id="rId9" Type="http://schemas.openxmlformats.org/officeDocument/2006/relationships/image" Target="../media/image18.jpeg"/></Relationships>
</file>

<file path=ppt/slides/_rels/slide15.xml.rels><?xml version="1.0" encoding="UTF-8" standalone="yes"?>
<Relationships xmlns="http://schemas.openxmlformats.org/package/2006/relationships"><Relationship Id="rId8" Type="http://schemas.microsoft.com/office/2007/relationships/diagramDrawing" Target="../diagrams/drawing14.xml"/><Relationship Id="rId13" Type="http://schemas.openxmlformats.org/officeDocument/2006/relationships/image" Target="../media/image23.jpeg"/><Relationship Id="rId3" Type="http://schemas.openxmlformats.org/officeDocument/2006/relationships/image" Target="../media/image19.emf"/><Relationship Id="rId7" Type="http://schemas.openxmlformats.org/officeDocument/2006/relationships/diagramColors" Target="../diagrams/colors14.xml"/><Relationship Id="rId12" Type="http://schemas.openxmlformats.org/officeDocument/2006/relationships/image" Target="../media/image22.jpeg"/><Relationship Id="rId2" Type="http://schemas.openxmlformats.org/officeDocument/2006/relationships/notesSlide" Target="../notesSlides/notesSlide15.xml"/><Relationship Id="rId16" Type="http://schemas.openxmlformats.org/officeDocument/2006/relationships/image" Target="../media/image26.jpeg"/><Relationship Id="rId1" Type="http://schemas.openxmlformats.org/officeDocument/2006/relationships/slideLayout" Target="../slideLayouts/slideLayout2.xml"/><Relationship Id="rId6" Type="http://schemas.openxmlformats.org/officeDocument/2006/relationships/diagramQuickStyle" Target="../diagrams/quickStyle14.xml"/><Relationship Id="rId11" Type="http://schemas.openxmlformats.org/officeDocument/2006/relationships/image" Target="../media/image21.jpeg"/><Relationship Id="rId5" Type="http://schemas.openxmlformats.org/officeDocument/2006/relationships/diagramLayout" Target="../diagrams/layout14.xml"/><Relationship Id="rId15" Type="http://schemas.openxmlformats.org/officeDocument/2006/relationships/image" Target="../media/image25.jpeg"/><Relationship Id="rId10" Type="http://schemas.openxmlformats.org/officeDocument/2006/relationships/image" Target="../media/image20.jpeg"/><Relationship Id="rId4" Type="http://schemas.openxmlformats.org/officeDocument/2006/relationships/diagramData" Target="../diagrams/data14.xml"/><Relationship Id="rId9" Type="http://schemas.openxmlformats.org/officeDocument/2006/relationships/image" Target="../media/image6.png"/><Relationship Id="rId14" Type="http://schemas.openxmlformats.org/officeDocument/2006/relationships/image" Target="../media/image24.jpeg"/></Relationships>
</file>

<file path=ppt/slides/_rels/slide16.xml.rels><?xml version="1.0" encoding="UTF-8" standalone="yes"?>
<Relationships xmlns="http://schemas.openxmlformats.org/package/2006/relationships"><Relationship Id="rId8" Type="http://schemas.microsoft.com/office/2007/relationships/diagramDrawing" Target="../diagrams/drawing15.xml"/><Relationship Id="rId13" Type="http://schemas.openxmlformats.org/officeDocument/2006/relationships/image" Target="../media/image23.jpeg"/><Relationship Id="rId3" Type="http://schemas.openxmlformats.org/officeDocument/2006/relationships/image" Target="../media/image19.emf"/><Relationship Id="rId7" Type="http://schemas.openxmlformats.org/officeDocument/2006/relationships/diagramColors" Target="../diagrams/colors15.xml"/><Relationship Id="rId12" Type="http://schemas.openxmlformats.org/officeDocument/2006/relationships/image" Target="../media/image22.jpeg"/><Relationship Id="rId2" Type="http://schemas.openxmlformats.org/officeDocument/2006/relationships/notesSlide" Target="../notesSlides/notesSlide16.xml"/><Relationship Id="rId16" Type="http://schemas.openxmlformats.org/officeDocument/2006/relationships/image" Target="../media/image26.jpeg"/><Relationship Id="rId1" Type="http://schemas.openxmlformats.org/officeDocument/2006/relationships/slideLayout" Target="../slideLayouts/slideLayout2.xml"/><Relationship Id="rId6" Type="http://schemas.openxmlformats.org/officeDocument/2006/relationships/diagramQuickStyle" Target="../diagrams/quickStyle15.xml"/><Relationship Id="rId11" Type="http://schemas.openxmlformats.org/officeDocument/2006/relationships/image" Target="../media/image21.jpeg"/><Relationship Id="rId5" Type="http://schemas.openxmlformats.org/officeDocument/2006/relationships/diagramLayout" Target="../diagrams/layout15.xml"/><Relationship Id="rId15" Type="http://schemas.openxmlformats.org/officeDocument/2006/relationships/image" Target="../media/image25.jpeg"/><Relationship Id="rId10" Type="http://schemas.openxmlformats.org/officeDocument/2006/relationships/image" Target="../media/image20.jpeg"/><Relationship Id="rId4" Type="http://schemas.openxmlformats.org/officeDocument/2006/relationships/diagramData" Target="../diagrams/data15.xml"/><Relationship Id="rId9" Type="http://schemas.openxmlformats.org/officeDocument/2006/relationships/image" Target="../media/image6.png"/><Relationship Id="rId14" Type="http://schemas.openxmlformats.org/officeDocument/2006/relationships/image" Target="../media/image24.jpe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l="-25000" r="-25000"/>
          </a:stretch>
        </a:blipFill>
        <a:effectLst/>
      </p:bgPr>
    </p:bg>
    <p:spTree>
      <p:nvGrpSpPr>
        <p:cNvPr id="1" name=""/>
        <p:cNvGrpSpPr/>
        <p:nvPr/>
      </p:nvGrpSpPr>
      <p:grpSpPr>
        <a:xfrm>
          <a:off x="0" y="0"/>
          <a:ext cx="0" cy="0"/>
          <a:chOff x="0" y="0"/>
          <a:chExt cx="0" cy="0"/>
        </a:xfrm>
      </p:grpSpPr>
      <p:pic>
        <p:nvPicPr>
          <p:cNvPr id="5" name="圖片 4"/>
          <p:cNvPicPr>
            <a:picLocks noChangeAspect="1"/>
          </p:cNvPicPr>
          <p:nvPr/>
        </p:nvPicPr>
        <p:blipFill>
          <a:blip r:embed="rId4" cstate="print">
            <a:duotone>
              <a:schemeClr val="accent6">
                <a:shade val="45000"/>
                <a:satMod val="135000"/>
              </a:schemeClr>
              <a:prstClr val="white"/>
            </a:duotone>
            <a:extLst>
              <a:ext uri="{BEBA8EAE-BF5A-486C-A8C5-ECC9F3942E4B}">
                <a14:imgProps xmlns="" xmlns:a14="http://schemas.microsoft.com/office/drawing/2010/main">
                  <a14:imgLayer r:embed="rId5">
                    <a14:imgEffect>
                      <a14:artisticCrisscrossEtching/>
                    </a14:imgEffect>
                    <a14:imgEffect>
                      <a14:brightnessContrast bright="20000" contrast="20000"/>
                    </a14:imgEffect>
                  </a14:imgLayer>
                </a14:imgProps>
              </a:ext>
              <a:ext uri="{28A0092B-C50C-407E-A947-70E740481C1C}">
                <a14:useLocalDpi xmlns="" xmlns:a14="http://schemas.microsoft.com/office/drawing/2010/main" val="0"/>
              </a:ext>
            </a:extLst>
          </a:blip>
          <a:stretch>
            <a:fillRect/>
          </a:stretch>
        </p:blipFill>
        <p:spPr>
          <a:xfrm>
            <a:off x="258734" y="2705895"/>
            <a:ext cx="8360230" cy="4086790"/>
          </a:xfrm>
          <a:prstGeom prst="rect">
            <a:avLst/>
          </a:prstGeom>
        </p:spPr>
      </p:pic>
      <p:sp>
        <p:nvSpPr>
          <p:cNvPr id="3" name="內容版面配置區 2"/>
          <p:cNvSpPr>
            <a:spLocks noGrp="1"/>
          </p:cNvSpPr>
          <p:nvPr>
            <p:ph idx="1"/>
          </p:nvPr>
        </p:nvSpPr>
        <p:spPr>
          <a:xfrm>
            <a:off x="134913" y="266852"/>
            <a:ext cx="8607872" cy="6217920"/>
          </a:xfrm>
        </p:spPr>
        <p:txBody>
          <a:bodyPr>
            <a:normAutofit fontScale="92500" lnSpcReduction="10000"/>
          </a:bodyPr>
          <a:lstStyle/>
          <a:p>
            <a:pPr marL="0" indent="0">
              <a:buNone/>
            </a:pPr>
            <a:endParaRPr lang="en-US" altLang="zh-TW" sz="4400" b="1" dirty="0" smtClean="0">
              <a:latin typeface="標楷體" pitchFamily="65" charset="-120"/>
              <a:ea typeface="標楷體" pitchFamily="65" charset="-120"/>
            </a:endParaRPr>
          </a:p>
          <a:p>
            <a:pPr marL="0" indent="0">
              <a:buNone/>
            </a:pPr>
            <a:r>
              <a:rPr lang="zh-TW" altLang="en-US" sz="4400" b="1" dirty="0" smtClean="0">
                <a:solidFill>
                  <a:srgbClr val="0000FF"/>
                </a:solidFill>
                <a:latin typeface="標楷體" pitchFamily="65" charset="-120"/>
                <a:ea typeface="標楷體" pitchFamily="65" charset="-120"/>
              </a:rPr>
              <a:t> </a:t>
            </a:r>
            <a:endParaRPr lang="en-US" altLang="zh-TW" sz="4400" b="1" dirty="0" smtClean="0">
              <a:solidFill>
                <a:srgbClr val="0000FF"/>
              </a:solidFill>
              <a:latin typeface="標楷體" pitchFamily="65" charset="-120"/>
              <a:ea typeface="標楷體" pitchFamily="65" charset="-120"/>
            </a:endParaRPr>
          </a:p>
          <a:p>
            <a:pPr marL="0" indent="0">
              <a:buNone/>
            </a:pPr>
            <a:endParaRPr lang="en-US" altLang="zh-TW" sz="4400" b="1" dirty="0" smtClean="0">
              <a:solidFill>
                <a:srgbClr val="0000FF"/>
              </a:solidFill>
              <a:effectLst>
                <a:outerShdw blurRad="38100" dist="38100" dir="2700000" algn="tl">
                  <a:srgbClr val="000000">
                    <a:alpha val="43137"/>
                  </a:srgbClr>
                </a:outerShdw>
              </a:effectLst>
              <a:latin typeface="標楷體" pitchFamily="65" charset="-120"/>
              <a:ea typeface="標楷體" pitchFamily="65" charset="-120"/>
            </a:endParaRPr>
          </a:p>
          <a:p>
            <a:pPr marL="0" indent="0" algn="ctr">
              <a:buNone/>
            </a:pPr>
            <a:r>
              <a:rPr lang="en-US" altLang="zh-TW" sz="6900" dirty="0" smtClean="0">
                <a:solidFill>
                  <a:srgbClr val="CC3300"/>
                </a:solidFill>
                <a:effectLst>
                  <a:outerShdw blurRad="38100" dist="38100" dir="2700000" algn="tl">
                    <a:srgbClr val="000000">
                      <a:alpha val="43137"/>
                    </a:srgbClr>
                  </a:outerShdw>
                </a:effectLst>
                <a:latin typeface="標楷體" pitchFamily="65" charset="-120"/>
                <a:ea typeface="標楷體" pitchFamily="65" charset="-120"/>
              </a:rPr>
              <a:t>107</a:t>
            </a:r>
            <a:r>
              <a:rPr lang="zh-TW" altLang="en-US" sz="6900" dirty="0" smtClean="0">
                <a:solidFill>
                  <a:srgbClr val="CC3300"/>
                </a:solidFill>
                <a:effectLst>
                  <a:outerShdw blurRad="38100" dist="38100" dir="2700000" algn="tl">
                    <a:srgbClr val="000000">
                      <a:alpha val="43137"/>
                    </a:srgbClr>
                  </a:outerShdw>
                </a:effectLst>
                <a:latin typeface="標楷體" pitchFamily="65" charset="-120"/>
                <a:ea typeface="標楷體" pitchFamily="65" charset="-120"/>
              </a:rPr>
              <a:t>學年度迴龍國中小</a:t>
            </a:r>
            <a:r>
              <a:rPr lang="en-US" altLang="zh-TW" sz="6900" dirty="0" smtClean="0">
                <a:solidFill>
                  <a:srgbClr val="CC3300"/>
                </a:solidFill>
                <a:effectLst>
                  <a:outerShdw blurRad="38100" dist="38100" dir="2700000" algn="tl">
                    <a:srgbClr val="000000">
                      <a:alpha val="43137"/>
                    </a:srgbClr>
                  </a:outerShdw>
                </a:effectLst>
                <a:latin typeface="標楷體" pitchFamily="65" charset="-120"/>
                <a:ea typeface="標楷體" pitchFamily="65" charset="-120"/>
              </a:rPr>
              <a:t> </a:t>
            </a:r>
          </a:p>
          <a:p>
            <a:pPr marL="0" indent="0" algn="ctr">
              <a:buNone/>
            </a:pPr>
            <a:r>
              <a:rPr lang="zh-TW" altLang="en-US" sz="6900" dirty="0" smtClean="0">
                <a:solidFill>
                  <a:srgbClr val="CC3300"/>
                </a:solidFill>
                <a:effectLst>
                  <a:outerShdw blurRad="38100" dist="38100" dir="2700000" algn="tl">
                    <a:srgbClr val="000000">
                      <a:alpha val="43137"/>
                    </a:srgbClr>
                  </a:outerShdw>
                </a:effectLst>
                <a:latin typeface="標楷體" pitchFamily="65" charset="-120"/>
                <a:ea typeface="標楷體" pitchFamily="65" charset="-120"/>
              </a:rPr>
              <a:t>本土語言輔導訪視</a:t>
            </a:r>
            <a:endParaRPr lang="en-US" altLang="zh-TW" sz="6900" dirty="0" smtClean="0">
              <a:solidFill>
                <a:srgbClr val="CC3300"/>
              </a:solidFill>
              <a:effectLst>
                <a:outerShdw blurRad="38100" dist="38100" dir="2700000" algn="tl">
                  <a:srgbClr val="000000">
                    <a:alpha val="43137"/>
                  </a:srgbClr>
                </a:outerShdw>
              </a:effectLst>
              <a:latin typeface="標楷體" pitchFamily="65" charset="-120"/>
              <a:ea typeface="標楷體" pitchFamily="65" charset="-120"/>
            </a:endParaRPr>
          </a:p>
          <a:p>
            <a:pPr marL="0" indent="0" algn="ctr">
              <a:buNone/>
            </a:pPr>
            <a:endParaRPr lang="en-US" altLang="zh-TW" dirty="0" smtClean="0">
              <a:latin typeface="標楷體" pitchFamily="65" charset="-120"/>
              <a:ea typeface="標楷體" pitchFamily="65" charset="-120"/>
            </a:endParaRPr>
          </a:p>
          <a:p>
            <a:pPr marL="0" indent="0" algn="r">
              <a:buNone/>
            </a:pPr>
            <a:r>
              <a:rPr lang="en-US" altLang="zh-TW" sz="3400" b="1" dirty="0" smtClean="0">
                <a:solidFill>
                  <a:srgbClr val="5C7C2E"/>
                </a:solidFill>
                <a:latin typeface="標楷體" pitchFamily="65" charset="-120"/>
                <a:ea typeface="標楷體" pitchFamily="65" charset="-120"/>
              </a:rPr>
              <a:t>107.10.11</a:t>
            </a:r>
          </a:p>
          <a:p>
            <a:pPr marL="0" indent="0">
              <a:buNone/>
            </a:pPr>
            <a:r>
              <a:rPr lang="zh-TW" altLang="en-US" sz="4000" b="1" dirty="0" smtClean="0">
                <a:latin typeface="標楷體" pitchFamily="65" charset="-120"/>
                <a:ea typeface="標楷體" pitchFamily="65" charset="-120"/>
              </a:rPr>
              <a:t>       </a:t>
            </a:r>
            <a:endParaRPr lang="zh-TW" altLang="en-US" sz="4000" b="1" dirty="0">
              <a:solidFill>
                <a:srgbClr val="006600"/>
              </a:solidFill>
            </a:endParaRPr>
          </a:p>
        </p:txBody>
      </p:sp>
      <p:sp>
        <p:nvSpPr>
          <p:cNvPr id="6" name="標題 1"/>
          <p:cNvSpPr>
            <a:spLocks noGrp="1"/>
          </p:cNvSpPr>
          <p:nvPr>
            <p:ph type="title"/>
          </p:nvPr>
        </p:nvSpPr>
        <p:spPr>
          <a:xfrm>
            <a:off x="506895" y="4329803"/>
            <a:ext cx="8229600" cy="1143000"/>
          </a:xfrm>
        </p:spPr>
        <p:txBody>
          <a:bodyPr>
            <a:normAutofit fontScale="90000"/>
          </a:bodyPr>
          <a:lstStyle/>
          <a:p>
            <a:pPr algn="l"/>
            <a:r>
              <a:rPr lang="zh-TW" altLang="en-US" b="1" dirty="0" smtClean="0">
                <a:ln w="24500" cmpd="dbl">
                  <a:solidFill>
                    <a:sysClr val="windowText" lastClr="000000"/>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標楷體" pitchFamily="65" charset="-120"/>
                <a:ea typeface="標楷體" pitchFamily="65" charset="-120"/>
              </a:rPr>
              <a:t>校長：鄭如玲</a:t>
            </a:r>
            <a:r>
              <a:rPr lang="en-US" altLang="zh-TW" b="1" dirty="0" smtClean="0">
                <a:ln w="24500" cmpd="dbl">
                  <a:solidFill>
                    <a:sysClr val="windowText" lastClr="000000"/>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標楷體" pitchFamily="65" charset="-120"/>
                <a:ea typeface="標楷體" pitchFamily="65" charset="-120"/>
              </a:rPr>
              <a:t/>
            </a:r>
            <a:br>
              <a:rPr lang="en-US" altLang="zh-TW" b="1" dirty="0" smtClean="0">
                <a:ln w="24500" cmpd="dbl">
                  <a:solidFill>
                    <a:sysClr val="windowText" lastClr="000000"/>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標楷體" pitchFamily="65" charset="-120"/>
                <a:ea typeface="標楷體" pitchFamily="65" charset="-120"/>
              </a:rPr>
            </a:br>
            <a:r>
              <a:rPr lang="zh-TW" altLang="en-US" b="1" dirty="0" smtClean="0">
                <a:ln w="24500" cmpd="dbl">
                  <a:solidFill>
                    <a:sysClr val="windowText" lastClr="000000"/>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標楷體" pitchFamily="65" charset="-120"/>
                <a:ea typeface="標楷體" pitchFamily="65" charset="-120"/>
              </a:rPr>
              <a:t>報告人：張益豪</a:t>
            </a:r>
            <a:endParaRPr lang="zh-TW" altLang="en-US" b="1" dirty="0">
              <a:ln w="24500" cmpd="dbl">
                <a:solidFill>
                  <a:sysClr val="windowText" lastClr="000000"/>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標楷體" pitchFamily="65" charset="-120"/>
              <a:ea typeface="標楷體" pitchFamily="65" charset="-120"/>
            </a:endParaRPr>
          </a:p>
        </p:txBody>
      </p:sp>
    </p:spTree>
    <p:extLst>
      <p:ext uri="{BB962C8B-B14F-4D97-AF65-F5344CB8AC3E}">
        <p14:creationId xmlns="" xmlns:p14="http://schemas.microsoft.com/office/powerpoint/2010/main" val="4185870616"/>
      </p:ext>
    </p:extLst>
  </p:cSld>
  <p:clrMapOvr>
    <a:masterClrMapping/>
  </p:clrMapOvr>
  <p:transition advClick="0" advTm="3000"/>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圖片 5"/>
          <p:cNvPicPr>
            <a:picLocks noChangeAspect="1"/>
          </p:cNvPicPr>
          <p:nvPr/>
        </p:nvPicPr>
        <p:blipFill>
          <a:blip r:embed="rId3" cstate="print">
            <a:duotone>
              <a:schemeClr val="accent6">
                <a:shade val="45000"/>
                <a:satMod val="135000"/>
              </a:schemeClr>
              <a:prstClr val="white"/>
            </a:duotone>
            <a:extLst>
              <a:ext uri="{BEBA8EAE-BF5A-486C-A8C5-ECC9F3942E4B}">
                <a14:imgProps xmlns="" xmlns:a14="http://schemas.microsoft.com/office/drawing/2010/main">
                  <a14:imgLayer r:embed="rId4">
                    <a14:imgEffect>
                      <a14:artisticCrisscrossEtching/>
                    </a14:imgEffect>
                    <a14:imgEffect>
                      <a14:brightnessContrast bright="20000" contrast="20000"/>
                    </a14:imgEffect>
                  </a14:imgLayer>
                </a14:imgProps>
              </a:ext>
              <a:ext uri="{28A0092B-C50C-407E-A947-70E740481C1C}">
                <a14:useLocalDpi xmlns="" xmlns:a14="http://schemas.microsoft.com/office/drawing/2010/main" val="0"/>
              </a:ext>
            </a:extLst>
          </a:blip>
          <a:stretch>
            <a:fillRect/>
          </a:stretch>
        </p:blipFill>
        <p:spPr>
          <a:xfrm>
            <a:off x="258734" y="2705895"/>
            <a:ext cx="8360230" cy="4086790"/>
          </a:xfrm>
          <a:prstGeom prst="rect">
            <a:avLst/>
          </a:prstGeom>
        </p:spPr>
      </p:pic>
      <p:sp>
        <p:nvSpPr>
          <p:cNvPr id="2" name="標題 1"/>
          <p:cNvSpPr>
            <a:spLocks noGrp="1"/>
          </p:cNvSpPr>
          <p:nvPr>
            <p:ph type="title"/>
          </p:nvPr>
        </p:nvSpPr>
        <p:spPr/>
        <p:txBody>
          <a:bodyPr/>
          <a:lstStyle/>
          <a:p>
            <a:endParaRPr lang="zh-TW" altLang="en-US"/>
          </a:p>
        </p:txBody>
      </p:sp>
      <p:graphicFrame>
        <p:nvGraphicFramePr>
          <p:cNvPr id="4" name="內容版面配置區 4"/>
          <p:cNvGraphicFramePr>
            <a:graphicFrameLocks/>
          </p:cNvGraphicFramePr>
          <p:nvPr>
            <p:extLst>
              <p:ext uri="{D42A27DB-BD31-4B8C-83A1-F6EECF244321}">
                <p14:modId xmlns="" xmlns:p14="http://schemas.microsoft.com/office/powerpoint/2010/main" val="3556985315"/>
              </p:ext>
            </p:extLst>
          </p:nvPr>
        </p:nvGraphicFramePr>
        <p:xfrm>
          <a:off x="0" y="-74644"/>
          <a:ext cx="9144000" cy="16288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5" name="圖片 4"/>
          <p:cNvPicPr>
            <a:picLocks noChangeAspect="1"/>
          </p:cNvPicPr>
          <p:nvPr/>
        </p:nvPicPr>
        <p:blipFill rotWithShape="1">
          <a:blip r:embed="rId10" cstate="print">
            <a:extLst>
              <a:ext uri="{28A0092B-C50C-407E-A947-70E740481C1C}">
                <a14:useLocalDpi xmlns="" xmlns:a14="http://schemas.microsoft.com/office/drawing/2010/main" val="0"/>
              </a:ext>
            </a:extLst>
          </a:blip>
          <a:srcRect l="23401" t="25209"/>
          <a:stretch/>
        </p:blipFill>
        <p:spPr>
          <a:xfrm>
            <a:off x="4718117" y="6223519"/>
            <a:ext cx="4581331" cy="1026367"/>
          </a:xfrm>
          <a:prstGeom prst="rect">
            <a:avLst/>
          </a:prstGeom>
        </p:spPr>
      </p:pic>
      <p:sp>
        <p:nvSpPr>
          <p:cNvPr id="3" name="內容版面配置區 2"/>
          <p:cNvSpPr>
            <a:spLocks noGrp="1"/>
          </p:cNvSpPr>
          <p:nvPr>
            <p:ph idx="1"/>
          </p:nvPr>
        </p:nvSpPr>
        <p:spPr/>
        <p:txBody>
          <a:bodyPr/>
          <a:lstStyle/>
          <a:p>
            <a:pPr marL="0" indent="0">
              <a:buNone/>
            </a:pPr>
            <a:r>
              <a:rPr lang="zh-TW" altLang="en-US" dirty="0" smtClean="0">
                <a:solidFill>
                  <a:schemeClr val="bg2">
                    <a:lumMod val="25000"/>
                  </a:schemeClr>
                </a:solidFill>
                <a:latin typeface="標楷體" panose="03000509000000000000" pitchFamily="65" charset="-120"/>
                <a:ea typeface="標楷體" panose="03000509000000000000" pitchFamily="65" charset="-120"/>
              </a:rPr>
              <a:t>地理位置</a:t>
            </a:r>
            <a:endParaRPr lang="en-US" altLang="zh-TW" dirty="0" smtClean="0">
              <a:solidFill>
                <a:schemeClr val="bg2">
                  <a:lumMod val="25000"/>
                </a:schemeClr>
              </a:solidFill>
              <a:latin typeface="標楷體" panose="03000509000000000000" pitchFamily="65" charset="-120"/>
              <a:ea typeface="標楷體" panose="03000509000000000000" pitchFamily="65" charset="-120"/>
            </a:endParaRPr>
          </a:p>
          <a:p>
            <a:pPr>
              <a:lnSpc>
                <a:spcPct val="95000"/>
              </a:lnSpc>
              <a:spcBef>
                <a:spcPct val="0"/>
              </a:spcBef>
              <a:buNone/>
            </a:pPr>
            <a:endParaRPr lang="en-US" altLang="zh-TW" b="1" dirty="0" smtClean="0">
              <a:latin typeface="標楷體" panose="03000509000000000000" pitchFamily="65" charset="-120"/>
              <a:ea typeface="標楷體" panose="03000509000000000000" pitchFamily="65" charset="-120"/>
            </a:endParaRPr>
          </a:p>
          <a:p>
            <a:pPr>
              <a:lnSpc>
                <a:spcPct val="95000"/>
              </a:lnSpc>
              <a:spcBef>
                <a:spcPct val="0"/>
              </a:spcBef>
              <a:buNone/>
            </a:pPr>
            <a:r>
              <a:rPr lang="en-US" altLang="zh-TW" dirty="0" smtClean="0">
                <a:latin typeface="標楷體" panose="03000509000000000000" pitchFamily="65" charset="-120"/>
                <a:ea typeface="標楷體" panose="03000509000000000000" pitchFamily="65" charset="-120"/>
              </a:rPr>
              <a:t>	</a:t>
            </a:r>
            <a:r>
              <a:rPr lang="zh-TW" altLang="en-US" dirty="0" smtClean="0">
                <a:latin typeface="標楷體" panose="03000509000000000000" pitchFamily="65" charset="-120"/>
                <a:ea typeface="標楷體" panose="03000509000000000000" pitchFamily="65" charset="-120"/>
              </a:rPr>
              <a:t>位居</a:t>
            </a:r>
            <a:r>
              <a:rPr lang="zh-TW" altLang="en-US" dirty="0" smtClean="0">
                <a:latin typeface="標楷體" panose="03000509000000000000" pitchFamily="65" charset="-120"/>
                <a:ea typeface="標楷體" panose="03000509000000000000" pitchFamily="65" charset="-120"/>
              </a:rPr>
              <a:t>桃園北</a:t>
            </a:r>
            <a:r>
              <a:rPr lang="zh-TW" altLang="en-US" dirty="0">
                <a:latin typeface="標楷體" panose="03000509000000000000" pitchFamily="65" charset="-120"/>
                <a:ea typeface="標楷體" panose="03000509000000000000" pitchFamily="65" charset="-120"/>
              </a:rPr>
              <a:t>疆</a:t>
            </a:r>
            <a:r>
              <a:rPr lang="zh-TW" altLang="en-US" dirty="0" smtClean="0">
                <a:latin typeface="標楷體" panose="03000509000000000000" pitchFamily="65" charset="-120"/>
                <a:ea typeface="標楷體" panose="03000509000000000000" pitchFamily="65" charset="-120"/>
              </a:rPr>
              <a:t>，</a:t>
            </a:r>
            <a:r>
              <a:rPr lang="zh-TW" altLang="en-US" dirty="0">
                <a:latin typeface="標楷體" panose="03000509000000000000" pitchFamily="65" charset="-120"/>
                <a:ea typeface="標楷體" panose="03000509000000000000" pitchFamily="65" charset="-120"/>
              </a:rPr>
              <a:t>台一線縱貫</a:t>
            </a:r>
            <a:r>
              <a:rPr lang="zh-TW" altLang="en-US" dirty="0" smtClean="0">
                <a:latin typeface="標楷體" panose="03000509000000000000" pitchFamily="65" charset="-120"/>
                <a:ea typeface="標楷體" panose="03000509000000000000" pitchFamily="65" charset="-120"/>
              </a:rPr>
              <a:t>路旁。</a:t>
            </a:r>
            <a:endParaRPr lang="en-US" altLang="zh-TW" dirty="0" smtClean="0">
              <a:latin typeface="標楷體" panose="03000509000000000000" pitchFamily="65" charset="-120"/>
              <a:ea typeface="標楷體" panose="03000509000000000000" pitchFamily="65" charset="-120"/>
            </a:endParaRPr>
          </a:p>
          <a:p>
            <a:pPr>
              <a:lnSpc>
                <a:spcPct val="95000"/>
              </a:lnSpc>
              <a:spcBef>
                <a:spcPct val="0"/>
              </a:spcBef>
              <a:buNone/>
            </a:pPr>
            <a:r>
              <a:rPr lang="en-US" altLang="zh-TW" dirty="0" smtClean="0">
                <a:latin typeface="標楷體" panose="03000509000000000000" pitchFamily="65" charset="-120"/>
                <a:ea typeface="標楷體" panose="03000509000000000000" pitchFamily="65" charset="-120"/>
              </a:rPr>
              <a:t>	</a:t>
            </a:r>
            <a:r>
              <a:rPr lang="zh-TW" altLang="en-US" dirty="0" smtClean="0">
                <a:latin typeface="標楷體" panose="03000509000000000000" pitchFamily="65" charset="-120"/>
                <a:ea typeface="標楷體" panose="03000509000000000000" pitchFamily="65" charset="-120"/>
              </a:rPr>
              <a:t>地處新</a:t>
            </a:r>
            <a:r>
              <a:rPr lang="zh-TW" altLang="en-US" dirty="0">
                <a:latin typeface="標楷體" panose="03000509000000000000" pitchFamily="65" charset="-120"/>
                <a:ea typeface="標楷體" panose="03000509000000000000" pitchFamily="65" charset="-120"/>
              </a:rPr>
              <a:t>北市新莊區、樹林區及桃園市</a:t>
            </a:r>
            <a:r>
              <a:rPr lang="zh-TW" altLang="en-US" dirty="0" smtClean="0">
                <a:latin typeface="標楷體" panose="03000509000000000000" pitchFamily="65" charset="-120"/>
                <a:ea typeface="標楷體" panose="03000509000000000000" pitchFamily="65" charset="-120"/>
              </a:rPr>
              <a:t>龜山</a:t>
            </a:r>
            <a:r>
              <a:rPr lang="zh-TW" altLang="en-US" dirty="0">
                <a:latin typeface="標楷體" panose="03000509000000000000" pitchFamily="65" charset="-120"/>
                <a:ea typeface="標楷體" panose="03000509000000000000" pitchFamily="65" charset="-120"/>
              </a:rPr>
              <a:t>區之</a:t>
            </a:r>
            <a:r>
              <a:rPr lang="zh-TW" altLang="en-US" dirty="0" smtClean="0">
                <a:latin typeface="標楷體" panose="03000509000000000000" pitchFamily="65" charset="-120"/>
                <a:ea typeface="標楷體" panose="03000509000000000000" pitchFamily="65" charset="-120"/>
              </a:rPr>
              <a:t>交界處。</a:t>
            </a:r>
            <a:endParaRPr lang="zh-TW" altLang="en-US" dirty="0">
              <a:solidFill>
                <a:schemeClr val="bg2">
                  <a:lumMod val="25000"/>
                </a:schemeClr>
              </a:solidFill>
              <a:latin typeface="標楷體" panose="03000509000000000000" pitchFamily="65" charset="-120"/>
              <a:ea typeface="標楷體" panose="03000509000000000000" pitchFamily="65" charset="-120"/>
            </a:endParaRPr>
          </a:p>
        </p:txBody>
      </p:sp>
    </p:spTree>
    <p:extLst>
      <p:ext uri="{BB962C8B-B14F-4D97-AF65-F5344CB8AC3E}">
        <p14:creationId xmlns="" xmlns:p14="http://schemas.microsoft.com/office/powerpoint/2010/main" val="1440397076"/>
      </p:ext>
    </p:extLst>
  </p:cSld>
  <p:clrMapOvr>
    <a:masterClrMapping/>
  </p:clrMapOvr>
  <p:transition spd="slow" advClick="0" advTm="3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圖片 5"/>
          <p:cNvPicPr>
            <a:picLocks noChangeAspect="1"/>
          </p:cNvPicPr>
          <p:nvPr/>
        </p:nvPicPr>
        <p:blipFill>
          <a:blip r:embed="rId3" cstate="print">
            <a:duotone>
              <a:schemeClr val="accent6">
                <a:shade val="45000"/>
                <a:satMod val="135000"/>
              </a:schemeClr>
              <a:prstClr val="white"/>
            </a:duotone>
            <a:extLst>
              <a:ext uri="{BEBA8EAE-BF5A-486C-A8C5-ECC9F3942E4B}">
                <a14:imgProps xmlns="" xmlns:a14="http://schemas.microsoft.com/office/drawing/2010/main">
                  <a14:imgLayer r:embed="rId4">
                    <a14:imgEffect>
                      <a14:artisticCrisscrossEtching/>
                    </a14:imgEffect>
                    <a14:imgEffect>
                      <a14:brightnessContrast bright="20000" contrast="20000"/>
                    </a14:imgEffect>
                  </a14:imgLayer>
                </a14:imgProps>
              </a:ext>
              <a:ext uri="{28A0092B-C50C-407E-A947-70E740481C1C}">
                <a14:useLocalDpi xmlns="" xmlns:a14="http://schemas.microsoft.com/office/drawing/2010/main" val="0"/>
              </a:ext>
            </a:extLst>
          </a:blip>
          <a:stretch>
            <a:fillRect/>
          </a:stretch>
        </p:blipFill>
        <p:spPr>
          <a:xfrm>
            <a:off x="258734" y="2705895"/>
            <a:ext cx="8360230" cy="4086790"/>
          </a:xfrm>
          <a:prstGeom prst="rect">
            <a:avLst/>
          </a:prstGeom>
        </p:spPr>
      </p:pic>
      <p:sp>
        <p:nvSpPr>
          <p:cNvPr id="2" name="標題 1"/>
          <p:cNvSpPr>
            <a:spLocks noGrp="1"/>
          </p:cNvSpPr>
          <p:nvPr>
            <p:ph type="title"/>
          </p:nvPr>
        </p:nvSpPr>
        <p:spPr/>
        <p:txBody>
          <a:bodyPr/>
          <a:lstStyle/>
          <a:p>
            <a:endParaRPr lang="zh-TW" altLang="en-US"/>
          </a:p>
        </p:txBody>
      </p:sp>
      <p:graphicFrame>
        <p:nvGraphicFramePr>
          <p:cNvPr id="4" name="內容版面配置區 4"/>
          <p:cNvGraphicFramePr>
            <a:graphicFrameLocks/>
          </p:cNvGraphicFramePr>
          <p:nvPr>
            <p:extLst>
              <p:ext uri="{D42A27DB-BD31-4B8C-83A1-F6EECF244321}">
                <p14:modId xmlns="" xmlns:p14="http://schemas.microsoft.com/office/powerpoint/2010/main" val="3605457694"/>
              </p:ext>
            </p:extLst>
          </p:nvPr>
        </p:nvGraphicFramePr>
        <p:xfrm>
          <a:off x="0" y="-74644"/>
          <a:ext cx="9144000" cy="16288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5" name="圖片 4"/>
          <p:cNvPicPr>
            <a:picLocks noChangeAspect="1"/>
          </p:cNvPicPr>
          <p:nvPr/>
        </p:nvPicPr>
        <p:blipFill rotWithShape="1">
          <a:blip r:embed="rId10" cstate="print">
            <a:extLst>
              <a:ext uri="{28A0092B-C50C-407E-A947-70E740481C1C}">
                <a14:useLocalDpi xmlns="" xmlns:a14="http://schemas.microsoft.com/office/drawing/2010/main" val="0"/>
              </a:ext>
            </a:extLst>
          </a:blip>
          <a:srcRect l="23401" t="25209"/>
          <a:stretch/>
        </p:blipFill>
        <p:spPr>
          <a:xfrm>
            <a:off x="4718117" y="6223519"/>
            <a:ext cx="4581331" cy="1026367"/>
          </a:xfrm>
          <a:prstGeom prst="rect">
            <a:avLst/>
          </a:prstGeom>
        </p:spPr>
      </p:pic>
      <p:sp>
        <p:nvSpPr>
          <p:cNvPr id="3" name="內容版面配置區 2"/>
          <p:cNvSpPr>
            <a:spLocks noGrp="1"/>
          </p:cNvSpPr>
          <p:nvPr>
            <p:ph idx="1"/>
          </p:nvPr>
        </p:nvSpPr>
        <p:spPr/>
        <p:txBody>
          <a:bodyPr/>
          <a:lstStyle/>
          <a:p>
            <a:pPr marL="0" indent="0">
              <a:buNone/>
            </a:pPr>
            <a:r>
              <a:rPr lang="zh-TW" altLang="en-US" dirty="0" smtClean="0">
                <a:solidFill>
                  <a:schemeClr val="bg2">
                    <a:lumMod val="25000"/>
                  </a:schemeClr>
                </a:solidFill>
                <a:latin typeface="標楷體" panose="03000509000000000000" pitchFamily="65" charset="-120"/>
                <a:ea typeface="標楷體" panose="03000509000000000000" pitchFamily="65" charset="-120"/>
              </a:rPr>
              <a:t>校史沿革</a:t>
            </a:r>
            <a:endParaRPr lang="zh-TW" altLang="en-US" dirty="0">
              <a:solidFill>
                <a:schemeClr val="bg2">
                  <a:lumMod val="25000"/>
                </a:schemeClr>
              </a:solidFill>
              <a:latin typeface="標楷體" panose="03000509000000000000" pitchFamily="65" charset="-120"/>
              <a:ea typeface="標楷體" panose="03000509000000000000" pitchFamily="65" charset="-120"/>
            </a:endParaRPr>
          </a:p>
        </p:txBody>
      </p:sp>
      <p:sp>
        <p:nvSpPr>
          <p:cNvPr id="7" name="矩形 12"/>
          <p:cNvSpPr>
            <a:spLocks noChangeArrowheads="1"/>
          </p:cNvSpPr>
          <p:nvPr/>
        </p:nvSpPr>
        <p:spPr bwMode="auto">
          <a:xfrm>
            <a:off x="2171118" y="4234155"/>
            <a:ext cx="1928813" cy="15700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z="2400" b="1" dirty="0">
                <a:solidFill>
                  <a:srgbClr val="000000"/>
                </a:solidFill>
                <a:latin typeface="標楷體" panose="03000509000000000000" pitchFamily="65" charset="-120"/>
                <a:ea typeface="標楷體" panose="03000509000000000000" pitchFamily="65" charset="-120"/>
              </a:rPr>
              <a:t>核定設校，</a:t>
            </a:r>
            <a:endParaRPr lang="en-US" altLang="zh-TW" sz="2400" b="1" dirty="0">
              <a:solidFill>
                <a:srgbClr val="000000"/>
              </a:solidFill>
              <a:latin typeface="標楷體" panose="03000509000000000000" pitchFamily="65" charset="-120"/>
              <a:ea typeface="標楷體" panose="03000509000000000000" pitchFamily="65" charset="-120"/>
            </a:endParaRPr>
          </a:p>
          <a:p>
            <a:pPr eaLnBrk="1" hangingPunct="1"/>
            <a:r>
              <a:rPr lang="zh-TW" altLang="en-US" sz="2400" b="1" dirty="0">
                <a:solidFill>
                  <a:srgbClr val="000000"/>
                </a:solidFill>
                <a:latin typeface="標楷體" panose="03000509000000000000" pitchFamily="65" charset="-120"/>
                <a:ea typeface="標楷體" panose="03000509000000000000" pitchFamily="65" charset="-120"/>
              </a:rPr>
              <a:t>校名為桃園縣龜山鄉迴龍國民小學</a:t>
            </a:r>
            <a:endParaRPr kumimoji="0" lang="zh-CN" altLang="en-US" sz="2400" b="1" dirty="0">
              <a:solidFill>
                <a:srgbClr val="000000"/>
              </a:solidFill>
              <a:latin typeface="標楷體" panose="03000509000000000000" pitchFamily="65" charset="-120"/>
              <a:ea typeface="標楷體" panose="03000509000000000000" pitchFamily="65" charset="-120"/>
            </a:endParaRPr>
          </a:p>
        </p:txBody>
      </p:sp>
      <p:sp>
        <p:nvSpPr>
          <p:cNvPr id="8" name="矩形 14"/>
          <p:cNvSpPr>
            <a:spLocks noChangeArrowheads="1"/>
          </p:cNvSpPr>
          <p:nvPr/>
        </p:nvSpPr>
        <p:spPr bwMode="auto">
          <a:xfrm>
            <a:off x="4815893" y="4246855"/>
            <a:ext cx="2570163" cy="1938338"/>
          </a:xfrm>
          <a:prstGeom prst="rect">
            <a:avLst/>
          </a:prstGeom>
          <a:noFill/>
          <a:ln>
            <a:noFill/>
          </a:ln>
          <a:extLst/>
        </p:spPr>
        <p:txBody>
          <a:bodyPr>
            <a:spAutoFit/>
          </a:bodyP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eaLnBrk="1" hangingPunct="1">
              <a:defRPr/>
            </a:pPr>
            <a:r>
              <a:rPr kumimoji="0" lang="zh-TW" altLang="en-US" sz="2400" b="1" dirty="0" smtClean="0">
                <a:solidFill>
                  <a:prstClr val="black"/>
                </a:solidFill>
                <a:latin typeface="標楷體" panose="03000509000000000000" pitchFamily="65" charset="-120"/>
                <a:ea typeface="標楷體" panose="03000509000000000000" pitchFamily="65" charset="-120"/>
              </a:rPr>
              <a:t>設立國中部，改制成為迴龍國民中小學，</a:t>
            </a:r>
            <a:r>
              <a:rPr kumimoji="0" lang="en-US" altLang="zh-TW" sz="2400" b="1" dirty="0" smtClean="0">
                <a:solidFill>
                  <a:prstClr val="black"/>
                </a:solidFill>
                <a:latin typeface="標楷體" panose="03000509000000000000" pitchFamily="65" charset="-120"/>
                <a:ea typeface="標楷體" panose="03000509000000000000" pitchFamily="65" charset="-120"/>
              </a:rPr>
              <a:t>92</a:t>
            </a:r>
            <a:r>
              <a:rPr kumimoji="0" lang="zh-TW" altLang="en-US" sz="2400" b="1" dirty="0" smtClean="0">
                <a:solidFill>
                  <a:prstClr val="black"/>
                </a:solidFill>
                <a:latin typeface="標楷體" panose="03000509000000000000" pitchFamily="65" charset="-120"/>
                <a:ea typeface="標楷體" panose="03000509000000000000" pitchFamily="65" charset="-120"/>
              </a:rPr>
              <a:t>學年度依教育部解釋令改派國中校長</a:t>
            </a:r>
            <a:endParaRPr kumimoji="0" lang="zh-CN" altLang="en-US" sz="2400" b="1" dirty="0" smtClean="0">
              <a:solidFill>
                <a:prstClr val="black"/>
              </a:solidFill>
              <a:latin typeface="標楷體" panose="03000509000000000000" pitchFamily="65" charset="-120"/>
              <a:ea typeface="標楷體" panose="03000509000000000000" pitchFamily="65" charset="-120"/>
            </a:endParaRPr>
          </a:p>
        </p:txBody>
      </p:sp>
      <p:sp>
        <p:nvSpPr>
          <p:cNvPr id="9" name="矩形 15"/>
          <p:cNvSpPr>
            <a:spLocks noChangeArrowheads="1"/>
          </p:cNvSpPr>
          <p:nvPr/>
        </p:nvSpPr>
        <p:spPr bwMode="auto">
          <a:xfrm>
            <a:off x="3293481" y="1429043"/>
            <a:ext cx="2579687" cy="831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r>
              <a:rPr lang="zh-TW" altLang="en-US" sz="2400" b="1" dirty="0">
                <a:solidFill>
                  <a:srgbClr val="000000"/>
                </a:solidFill>
                <a:latin typeface="標楷體" panose="03000509000000000000" pitchFamily="65" charset="-120"/>
                <a:ea typeface="標楷體" panose="03000509000000000000" pitchFamily="65" charset="-120"/>
              </a:rPr>
              <a:t>正式招生，全校</a:t>
            </a:r>
            <a:endParaRPr lang="en-US" altLang="zh-TW" sz="2400" b="1" dirty="0">
              <a:solidFill>
                <a:srgbClr val="000000"/>
              </a:solidFill>
              <a:latin typeface="標楷體" panose="03000509000000000000" pitchFamily="65" charset="-120"/>
              <a:ea typeface="標楷體" panose="03000509000000000000" pitchFamily="65" charset="-120"/>
            </a:endParaRPr>
          </a:p>
          <a:p>
            <a:pPr eaLnBrk="1" hangingPunct="1"/>
            <a:r>
              <a:rPr lang="zh-TW" altLang="en-US" sz="2400" b="1" dirty="0">
                <a:solidFill>
                  <a:srgbClr val="000000"/>
                </a:solidFill>
                <a:latin typeface="標楷體" panose="03000509000000000000" pitchFamily="65" charset="-120"/>
                <a:ea typeface="標楷體" panose="03000509000000000000" pitchFamily="65" charset="-120"/>
              </a:rPr>
              <a:t>一至六年級</a:t>
            </a:r>
            <a:r>
              <a:rPr lang="en-US" altLang="zh-TW" sz="2400" b="1" dirty="0">
                <a:solidFill>
                  <a:srgbClr val="000000"/>
                </a:solidFill>
                <a:latin typeface="標楷體" panose="03000509000000000000" pitchFamily="65" charset="-120"/>
                <a:ea typeface="標楷體" panose="03000509000000000000" pitchFamily="65" charset="-120"/>
              </a:rPr>
              <a:t>150</a:t>
            </a:r>
            <a:r>
              <a:rPr lang="zh-TW" altLang="en-US" sz="2400" b="1" dirty="0">
                <a:solidFill>
                  <a:srgbClr val="000000"/>
                </a:solidFill>
                <a:latin typeface="標楷體" panose="03000509000000000000" pitchFamily="65" charset="-120"/>
                <a:ea typeface="標楷體" panose="03000509000000000000" pitchFamily="65" charset="-120"/>
              </a:rPr>
              <a:t>人</a:t>
            </a:r>
            <a:endParaRPr kumimoji="0" lang="zh-CN" altLang="en-US" sz="2400" b="1" dirty="0">
              <a:solidFill>
                <a:srgbClr val="000000"/>
              </a:solidFill>
              <a:latin typeface="標楷體" panose="03000509000000000000" pitchFamily="65" charset="-120"/>
              <a:ea typeface="標楷體" panose="03000509000000000000" pitchFamily="65" charset="-120"/>
            </a:endParaRPr>
          </a:p>
        </p:txBody>
      </p:sp>
      <p:cxnSp>
        <p:nvCxnSpPr>
          <p:cNvPr id="10" name="直接连接符 43"/>
          <p:cNvCxnSpPr>
            <a:cxnSpLocks noChangeShapeType="1"/>
          </p:cNvCxnSpPr>
          <p:nvPr/>
        </p:nvCxnSpPr>
        <p:spPr bwMode="auto">
          <a:xfrm rot="5400000">
            <a:off x="7519406" y="2848268"/>
            <a:ext cx="642937" cy="1587"/>
          </a:xfrm>
          <a:prstGeom prst="line">
            <a:avLst/>
          </a:prstGeom>
          <a:noFill/>
          <a:ln w="9525" algn="ctr">
            <a:solidFill>
              <a:srgbClr val="7F7F7F"/>
            </a:solidFill>
            <a:round/>
            <a:headEnd/>
            <a:tailEnd/>
          </a:ln>
          <a:extLst>
            <a:ext uri="{909E8E84-426E-40DD-AFC4-6F175D3DCCD1}">
              <a14:hiddenFill xmlns="" xmlns:a14="http://schemas.microsoft.com/office/drawing/2010/main">
                <a:noFill/>
              </a14:hiddenFill>
            </a:ext>
          </a:extLst>
        </p:spPr>
      </p:cxnSp>
      <p:sp>
        <p:nvSpPr>
          <p:cNvPr id="11" name="椭圆 44"/>
          <p:cNvSpPr/>
          <p:nvPr/>
        </p:nvSpPr>
        <p:spPr>
          <a:xfrm>
            <a:off x="7743243" y="2368843"/>
            <a:ext cx="214313" cy="214312"/>
          </a:xfrm>
          <a:prstGeom prst="ellipse">
            <a:avLst/>
          </a:prstGeom>
          <a:solidFill>
            <a:srgbClr val="DFCE98"/>
          </a:solidFill>
          <a:ln w="25400" cap="flat" cmpd="sng" algn="ctr">
            <a:noFill/>
            <a:prstDash val="solid"/>
          </a:ln>
          <a:effectLst/>
        </p:spPr>
        <p:txBody>
          <a:bodyPr anchor="ct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algn="ctr" eaLnBrk="1" fontAlgn="auto" hangingPunct="1">
              <a:spcBef>
                <a:spcPts val="0"/>
              </a:spcBef>
              <a:spcAft>
                <a:spcPts val="0"/>
              </a:spcAft>
              <a:defRPr/>
            </a:pPr>
            <a:endParaRPr kumimoji="0" lang="zh-CN" altLang="en-US" kern="0" smtClean="0">
              <a:solidFill>
                <a:srgbClr val="FFFFFF"/>
              </a:solidFill>
              <a:latin typeface="標楷體" panose="03000509000000000000" pitchFamily="65" charset="-120"/>
              <a:ea typeface="標楷體" panose="03000509000000000000" pitchFamily="65" charset="-120"/>
            </a:endParaRPr>
          </a:p>
        </p:txBody>
      </p:sp>
      <p:cxnSp>
        <p:nvCxnSpPr>
          <p:cNvPr id="12" name="直接连接符 45"/>
          <p:cNvCxnSpPr>
            <a:cxnSpLocks noChangeShapeType="1"/>
          </p:cNvCxnSpPr>
          <p:nvPr/>
        </p:nvCxnSpPr>
        <p:spPr bwMode="auto">
          <a:xfrm rot="5400000">
            <a:off x="4161843" y="2911768"/>
            <a:ext cx="642937" cy="1588"/>
          </a:xfrm>
          <a:prstGeom prst="line">
            <a:avLst/>
          </a:prstGeom>
          <a:noFill/>
          <a:ln w="9525" algn="ctr">
            <a:solidFill>
              <a:srgbClr val="7F7F7F"/>
            </a:solidFill>
            <a:round/>
            <a:headEnd/>
            <a:tailEnd/>
          </a:ln>
          <a:extLst>
            <a:ext uri="{909E8E84-426E-40DD-AFC4-6F175D3DCCD1}">
              <a14:hiddenFill xmlns="" xmlns:a14="http://schemas.microsoft.com/office/drawing/2010/main">
                <a:noFill/>
              </a14:hiddenFill>
            </a:ext>
          </a:extLst>
        </p:spPr>
      </p:cxnSp>
      <p:cxnSp>
        <p:nvCxnSpPr>
          <p:cNvPr id="13" name="直接连接符 46"/>
          <p:cNvCxnSpPr>
            <a:cxnSpLocks noChangeShapeType="1"/>
          </p:cNvCxnSpPr>
          <p:nvPr/>
        </p:nvCxnSpPr>
        <p:spPr bwMode="auto">
          <a:xfrm rot="5400000">
            <a:off x="2580693" y="3697580"/>
            <a:ext cx="642938" cy="1588"/>
          </a:xfrm>
          <a:prstGeom prst="line">
            <a:avLst/>
          </a:prstGeom>
          <a:noFill/>
          <a:ln w="9525" algn="ctr">
            <a:solidFill>
              <a:srgbClr val="7F7F7F"/>
            </a:solidFill>
            <a:round/>
            <a:headEnd/>
            <a:tailEnd/>
          </a:ln>
          <a:extLst>
            <a:ext uri="{909E8E84-426E-40DD-AFC4-6F175D3DCCD1}">
              <a14:hiddenFill xmlns="" xmlns:a14="http://schemas.microsoft.com/office/drawing/2010/main">
                <a:noFill/>
              </a14:hiddenFill>
            </a:ext>
          </a:extLst>
        </p:spPr>
      </p:cxnSp>
      <p:cxnSp>
        <p:nvCxnSpPr>
          <p:cNvPr id="14" name="直接连接符 47"/>
          <p:cNvCxnSpPr>
            <a:cxnSpLocks noChangeShapeType="1"/>
          </p:cNvCxnSpPr>
          <p:nvPr/>
        </p:nvCxnSpPr>
        <p:spPr bwMode="auto">
          <a:xfrm>
            <a:off x="1313868" y="3310230"/>
            <a:ext cx="6500813" cy="1588"/>
          </a:xfrm>
          <a:prstGeom prst="line">
            <a:avLst/>
          </a:prstGeom>
          <a:noFill/>
          <a:ln w="9525" algn="ctr">
            <a:solidFill>
              <a:srgbClr val="7F7F7F"/>
            </a:solidFill>
            <a:round/>
            <a:headEnd/>
            <a:tailEnd/>
          </a:ln>
          <a:extLst>
            <a:ext uri="{909E8E84-426E-40DD-AFC4-6F175D3DCCD1}">
              <a14:hiddenFill xmlns="" xmlns:a14="http://schemas.microsoft.com/office/drawing/2010/main">
                <a:noFill/>
              </a14:hiddenFill>
            </a:ext>
          </a:extLst>
        </p:spPr>
      </p:cxnSp>
      <p:sp>
        <p:nvSpPr>
          <p:cNvPr id="15" name="椭圆 48"/>
          <p:cNvSpPr/>
          <p:nvPr/>
        </p:nvSpPr>
        <p:spPr bwMode="auto">
          <a:xfrm>
            <a:off x="528056" y="2810168"/>
            <a:ext cx="1000125" cy="1000125"/>
          </a:xfrm>
          <a:prstGeom prst="ellipse">
            <a:avLst/>
          </a:prstGeom>
          <a:solidFill>
            <a:srgbClr val="DFCE98"/>
          </a:solidFill>
          <a:ln w="25400" cap="flat" cmpd="sng" algn="ctr">
            <a:noFill/>
            <a:prstDash val="solid"/>
          </a:ln>
          <a:effectLst>
            <a:outerShdw blurRad="241300" dist="152400" dir="8400000" algn="tr" rotWithShape="0">
              <a:prstClr val="black">
                <a:alpha val="40000"/>
              </a:prstClr>
            </a:outerShdw>
          </a:effectLst>
        </p:spPr>
        <p:txBody>
          <a:bodyPr anchor="ct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algn="ctr" eaLnBrk="1" fontAlgn="auto" hangingPunct="1">
              <a:spcBef>
                <a:spcPts val="0"/>
              </a:spcBef>
              <a:spcAft>
                <a:spcPts val="0"/>
              </a:spcAft>
              <a:defRPr/>
            </a:pPr>
            <a:endParaRPr kumimoji="0" lang="zh-CN" altLang="en-US" kern="0" smtClean="0">
              <a:solidFill>
                <a:srgbClr val="FFFFFF"/>
              </a:solidFill>
              <a:latin typeface="標楷體" panose="03000509000000000000" pitchFamily="65" charset="-120"/>
              <a:ea typeface="標楷體" panose="03000509000000000000" pitchFamily="65" charset="-120"/>
            </a:endParaRPr>
          </a:p>
        </p:txBody>
      </p:sp>
      <p:sp>
        <p:nvSpPr>
          <p:cNvPr id="16" name="椭圆 49"/>
          <p:cNvSpPr/>
          <p:nvPr/>
        </p:nvSpPr>
        <p:spPr bwMode="auto">
          <a:xfrm>
            <a:off x="528048" y="2850278"/>
            <a:ext cx="943708" cy="953449"/>
          </a:xfrm>
          <a:prstGeom prst="ellipse">
            <a:avLst/>
          </a:prstGeom>
          <a:gradFill flip="none" rotWithShape="1">
            <a:gsLst>
              <a:gs pos="0">
                <a:sysClr val="window" lastClr="FFFFFF">
                  <a:lumMod val="85000"/>
                </a:sysClr>
              </a:gs>
              <a:gs pos="100000">
                <a:sysClr val="window" lastClr="FFFFFF"/>
              </a:gs>
            </a:gsLst>
            <a:path path="circle">
              <a:fillToRect l="100000" b="100000"/>
            </a:path>
            <a:tileRect t="-100000" r="-100000"/>
          </a:gradFill>
          <a:ln w="25400" cap="flat" cmpd="sng" algn="ctr">
            <a:noFill/>
            <a:prstDash val="solid"/>
          </a:ln>
          <a:effectLst/>
        </p:spPr>
        <p:txBody>
          <a:bodyPr lIns="0" tIns="0" rIns="0" bIns="0" anchor="ct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algn="ctr" eaLnBrk="1" fontAlgn="auto" hangingPunct="1">
              <a:spcBef>
                <a:spcPts val="0"/>
              </a:spcBef>
              <a:spcAft>
                <a:spcPts val="0"/>
              </a:spcAft>
              <a:defRPr/>
            </a:pPr>
            <a:endParaRPr kumimoji="0" lang="zh-CN" altLang="en-US" sz="2400" b="1" kern="0" smtClean="0">
              <a:solidFill>
                <a:srgbClr val="FFFFFF"/>
              </a:solidFill>
              <a:latin typeface="標楷體" panose="03000509000000000000" pitchFamily="65" charset="-120"/>
              <a:ea typeface="標楷體" panose="03000509000000000000" pitchFamily="65" charset="-120"/>
            </a:endParaRPr>
          </a:p>
        </p:txBody>
      </p:sp>
      <p:sp>
        <p:nvSpPr>
          <p:cNvPr id="17" name="燕尾形 50"/>
          <p:cNvSpPr/>
          <p:nvPr/>
        </p:nvSpPr>
        <p:spPr bwMode="auto">
          <a:xfrm>
            <a:off x="840793" y="3149893"/>
            <a:ext cx="374650" cy="374650"/>
          </a:xfrm>
          <a:prstGeom prst="chevron">
            <a:avLst/>
          </a:prstGeom>
          <a:solidFill>
            <a:sysClr val="windowText" lastClr="000000">
              <a:lumMod val="50000"/>
              <a:lumOff val="50000"/>
            </a:sysClr>
          </a:solidFill>
          <a:ln w="25400" cap="flat" cmpd="sng" algn="ctr">
            <a:noFill/>
            <a:prstDash val="solid"/>
          </a:ln>
          <a:effectLst>
            <a:outerShdw blurRad="50800" dist="38100" dir="10800000" algn="r" rotWithShape="0">
              <a:prstClr val="black">
                <a:alpha val="40000"/>
              </a:prstClr>
            </a:outerShdw>
          </a:effectLst>
        </p:spPr>
        <p:txBody>
          <a:bodyPr anchor="ct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algn="ctr" eaLnBrk="1" fontAlgn="auto" hangingPunct="1">
              <a:spcBef>
                <a:spcPts val="0"/>
              </a:spcBef>
              <a:spcAft>
                <a:spcPts val="0"/>
              </a:spcAft>
              <a:defRPr/>
            </a:pPr>
            <a:endParaRPr kumimoji="0" lang="zh-CN" altLang="en-US" kern="0" smtClean="0">
              <a:solidFill>
                <a:prstClr val="black"/>
              </a:solidFill>
              <a:latin typeface="標楷體" panose="03000509000000000000" pitchFamily="65" charset="-120"/>
              <a:ea typeface="標楷體" panose="03000509000000000000" pitchFamily="65" charset="-120"/>
            </a:endParaRPr>
          </a:p>
        </p:txBody>
      </p:sp>
      <p:sp>
        <p:nvSpPr>
          <p:cNvPr id="18" name="椭圆 51"/>
          <p:cNvSpPr/>
          <p:nvPr/>
        </p:nvSpPr>
        <p:spPr bwMode="auto">
          <a:xfrm>
            <a:off x="2528306" y="2953043"/>
            <a:ext cx="785812" cy="785812"/>
          </a:xfrm>
          <a:prstGeom prst="ellipse">
            <a:avLst/>
          </a:prstGeom>
          <a:solidFill>
            <a:srgbClr val="498B7D"/>
          </a:solidFill>
          <a:ln w="25400" cap="flat" cmpd="sng" algn="ctr">
            <a:noFill/>
            <a:prstDash val="solid"/>
          </a:ln>
          <a:effectLst>
            <a:outerShdw blurRad="241300" dist="152400" dir="8400000" algn="tr" rotWithShape="0">
              <a:prstClr val="black">
                <a:alpha val="40000"/>
              </a:prstClr>
            </a:outerShdw>
          </a:effectLst>
        </p:spPr>
        <p:txBody>
          <a:bodyPr anchor="ct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algn="ctr" eaLnBrk="1" fontAlgn="auto" hangingPunct="1">
              <a:spcBef>
                <a:spcPts val="0"/>
              </a:spcBef>
              <a:spcAft>
                <a:spcPts val="0"/>
              </a:spcAft>
              <a:defRPr/>
            </a:pPr>
            <a:endParaRPr kumimoji="0" lang="zh-CN" altLang="en-US" kern="0" smtClean="0">
              <a:solidFill>
                <a:srgbClr val="FFFFFF"/>
              </a:solidFill>
              <a:latin typeface="標楷體" panose="03000509000000000000" pitchFamily="65" charset="-120"/>
              <a:ea typeface="標楷體" panose="03000509000000000000" pitchFamily="65" charset="-120"/>
            </a:endParaRPr>
          </a:p>
        </p:txBody>
      </p:sp>
      <p:sp>
        <p:nvSpPr>
          <p:cNvPr id="19" name="椭圆 52"/>
          <p:cNvSpPr/>
          <p:nvPr/>
        </p:nvSpPr>
        <p:spPr bwMode="auto">
          <a:xfrm>
            <a:off x="2528293" y="2984579"/>
            <a:ext cx="741484" cy="749138"/>
          </a:xfrm>
          <a:prstGeom prst="ellipse">
            <a:avLst/>
          </a:prstGeom>
          <a:gradFill flip="none" rotWithShape="1">
            <a:gsLst>
              <a:gs pos="0">
                <a:sysClr val="window" lastClr="FFFFFF">
                  <a:lumMod val="85000"/>
                </a:sysClr>
              </a:gs>
              <a:gs pos="100000">
                <a:sysClr val="window" lastClr="FFFFFF"/>
              </a:gs>
            </a:gsLst>
            <a:path path="circle">
              <a:fillToRect l="100000" b="100000"/>
            </a:path>
            <a:tileRect t="-100000" r="-100000"/>
          </a:gradFill>
          <a:ln w="25400" cap="flat" cmpd="sng" algn="ctr">
            <a:noFill/>
            <a:prstDash val="solid"/>
          </a:ln>
          <a:effectLst/>
        </p:spPr>
        <p:txBody>
          <a:bodyPr lIns="0" tIns="0" rIns="0" bIns="0" anchor="ct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algn="ctr" eaLnBrk="1" fontAlgn="auto" hangingPunct="1">
              <a:spcBef>
                <a:spcPts val="0"/>
              </a:spcBef>
              <a:spcAft>
                <a:spcPts val="0"/>
              </a:spcAft>
              <a:defRPr/>
            </a:pPr>
            <a:r>
              <a:rPr kumimoji="0" lang="en-US" altLang="zh-TW" sz="1600" b="1" kern="0" dirty="0" smtClean="0">
                <a:solidFill>
                  <a:srgbClr val="7BA79D">
                    <a:lumMod val="50000"/>
                  </a:srgbClr>
                </a:solidFill>
                <a:latin typeface="標楷體" panose="03000509000000000000" pitchFamily="65" charset="-120"/>
                <a:ea typeface="標楷體" panose="03000509000000000000" pitchFamily="65" charset="-120"/>
              </a:rPr>
              <a:t>1994</a:t>
            </a:r>
            <a:r>
              <a:rPr kumimoji="0" lang="zh-TW" altLang="en-US" sz="1600" b="1" kern="0" dirty="0" smtClean="0">
                <a:solidFill>
                  <a:srgbClr val="7BA79D">
                    <a:lumMod val="50000"/>
                  </a:srgbClr>
                </a:solidFill>
                <a:latin typeface="標楷體" panose="03000509000000000000" pitchFamily="65" charset="-120"/>
                <a:ea typeface="標楷體" panose="03000509000000000000" pitchFamily="65" charset="-120"/>
              </a:rPr>
              <a:t>年</a:t>
            </a:r>
            <a:endParaRPr kumimoji="0" lang="zh-CN" altLang="en-US" sz="1600" b="1" kern="0" dirty="0" smtClean="0">
              <a:solidFill>
                <a:srgbClr val="7BA79D">
                  <a:lumMod val="50000"/>
                </a:srgbClr>
              </a:solidFill>
              <a:latin typeface="標楷體" panose="03000509000000000000" pitchFamily="65" charset="-120"/>
              <a:ea typeface="標楷體" panose="03000509000000000000" pitchFamily="65" charset="-120"/>
            </a:endParaRPr>
          </a:p>
        </p:txBody>
      </p:sp>
      <p:sp>
        <p:nvSpPr>
          <p:cNvPr id="20" name="椭圆 53"/>
          <p:cNvSpPr/>
          <p:nvPr/>
        </p:nvSpPr>
        <p:spPr bwMode="auto">
          <a:xfrm>
            <a:off x="4099931" y="2953043"/>
            <a:ext cx="785812" cy="785812"/>
          </a:xfrm>
          <a:prstGeom prst="ellipse">
            <a:avLst/>
          </a:prstGeom>
          <a:solidFill>
            <a:srgbClr val="DFCE98"/>
          </a:solidFill>
          <a:ln w="25400" cap="flat" cmpd="sng" algn="ctr">
            <a:noFill/>
            <a:prstDash val="solid"/>
          </a:ln>
          <a:effectLst>
            <a:outerShdw blurRad="241300" dist="152400" dir="8400000" algn="tr" rotWithShape="0">
              <a:prstClr val="black">
                <a:alpha val="40000"/>
              </a:prstClr>
            </a:outerShdw>
          </a:effectLst>
        </p:spPr>
        <p:txBody>
          <a:bodyPr anchor="ct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algn="ctr" eaLnBrk="1" fontAlgn="auto" hangingPunct="1">
              <a:spcBef>
                <a:spcPts val="0"/>
              </a:spcBef>
              <a:spcAft>
                <a:spcPts val="0"/>
              </a:spcAft>
              <a:defRPr/>
            </a:pPr>
            <a:endParaRPr kumimoji="0" lang="zh-CN" altLang="en-US" kern="0" smtClean="0">
              <a:solidFill>
                <a:srgbClr val="FFFFFF"/>
              </a:solidFill>
              <a:latin typeface="標楷體" panose="03000509000000000000" pitchFamily="65" charset="-120"/>
              <a:ea typeface="標楷體" panose="03000509000000000000" pitchFamily="65" charset="-120"/>
            </a:endParaRPr>
          </a:p>
        </p:txBody>
      </p:sp>
      <p:sp>
        <p:nvSpPr>
          <p:cNvPr id="21" name="椭圆 54"/>
          <p:cNvSpPr/>
          <p:nvPr/>
        </p:nvSpPr>
        <p:spPr bwMode="auto">
          <a:xfrm>
            <a:off x="4099920" y="2984579"/>
            <a:ext cx="741484" cy="749138"/>
          </a:xfrm>
          <a:prstGeom prst="ellipse">
            <a:avLst/>
          </a:prstGeom>
          <a:gradFill flip="none" rotWithShape="1">
            <a:gsLst>
              <a:gs pos="0">
                <a:sysClr val="window" lastClr="FFFFFF">
                  <a:lumMod val="85000"/>
                </a:sysClr>
              </a:gs>
              <a:gs pos="100000">
                <a:sysClr val="window" lastClr="FFFFFF"/>
              </a:gs>
            </a:gsLst>
            <a:path path="circle">
              <a:fillToRect l="100000" b="100000"/>
            </a:path>
            <a:tileRect t="-100000" r="-100000"/>
          </a:gradFill>
          <a:ln w="25400" cap="flat" cmpd="sng" algn="ctr">
            <a:noFill/>
            <a:prstDash val="solid"/>
          </a:ln>
          <a:effectLst/>
        </p:spPr>
        <p:txBody>
          <a:bodyPr lIns="0" tIns="0" rIns="0" bIns="0" anchor="ct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algn="ctr" eaLnBrk="1" fontAlgn="auto" hangingPunct="1">
              <a:spcBef>
                <a:spcPts val="0"/>
              </a:spcBef>
              <a:spcAft>
                <a:spcPts val="0"/>
              </a:spcAft>
              <a:defRPr/>
            </a:pPr>
            <a:r>
              <a:rPr kumimoji="0" lang="en-US" altLang="zh-TW" sz="1600" b="1" kern="0" dirty="0" smtClean="0">
                <a:solidFill>
                  <a:srgbClr val="EBDDC3">
                    <a:lumMod val="25000"/>
                  </a:srgbClr>
                </a:solidFill>
                <a:latin typeface="標楷體" panose="03000509000000000000" pitchFamily="65" charset="-120"/>
                <a:ea typeface="標楷體" panose="03000509000000000000" pitchFamily="65" charset="-120"/>
              </a:rPr>
              <a:t>1998</a:t>
            </a:r>
            <a:r>
              <a:rPr kumimoji="0" lang="zh-TW" altLang="en-US" sz="1600" b="1" kern="0" dirty="0" smtClean="0">
                <a:solidFill>
                  <a:srgbClr val="EBDDC3">
                    <a:lumMod val="25000"/>
                  </a:srgbClr>
                </a:solidFill>
                <a:latin typeface="標楷體" panose="03000509000000000000" pitchFamily="65" charset="-120"/>
                <a:ea typeface="標楷體" panose="03000509000000000000" pitchFamily="65" charset="-120"/>
              </a:rPr>
              <a:t>年</a:t>
            </a:r>
            <a:endParaRPr kumimoji="0" lang="zh-CN" altLang="en-US" sz="1600" b="1" kern="0" dirty="0" smtClean="0">
              <a:solidFill>
                <a:srgbClr val="EBDDC3">
                  <a:lumMod val="25000"/>
                </a:srgbClr>
              </a:solidFill>
              <a:latin typeface="標楷體" panose="03000509000000000000" pitchFamily="65" charset="-120"/>
              <a:ea typeface="標楷體" panose="03000509000000000000" pitchFamily="65" charset="-120"/>
            </a:endParaRPr>
          </a:p>
        </p:txBody>
      </p:sp>
      <p:sp>
        <p:nvSpPr>
          <p:cNvPr id="22" name="椭圆 55"/>
          <p:cNvSpPr/>
          <p:nvPr/>
        </p:nvSpPr>
        <p:spPr bwMode="auto">
          <a:xfrm>
            <a:off x="7386056" y="2810168"/>
            <a:ext cx="1000125" cy="1000125"/>
          </a:xfrm>
          <a:prstGeom prst="ellipse">
            <a:avLst/>
          </a:prstGeom>
          <a:solidFill>
            <a:srgbClr val="DFCE98"/>
          </a:solidFill>
          <a:ln w="25400" cap="flat" cmpd="sng" algn="ctr">
            <a:noFill/>
            <a:prstDash val="solid"/>
          </a:ln>
          <a:effectLst>
            <a:outerShdw blurRad="241300" dist="152400" dir="8400000" algn="tr" rotWithShape="0">
              <a:prstClr val="black">
                <a:alpha val="40000"/>
              </a:prstClr>
            </a:outerShdw>
          </a:effectLst>
        </p:spPr>
        <p:txBody>
          <a:bodyPr anchor="ct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algn="ctr" eaLnBrk="1" fontAlgn="auto" hangingPunct="1">
              <a:spcBef>
                <a:spcPts val="0"/>
              </a:spcBef>
              <a:spcAft>
                <a:spcPts val="0"/>
              </a:spcAft>
              <a:defRPr/>
            </a:pPr>
            <a:endParaRPr kumimoji="0" lang="zh-CN" altLang="en-US" kern="0" smtClean="0">
              <a:solidFill>
                <a:srgbClr val="FFFFFF"/>
              </a:solidFill>
              <a:latin typeface="標楷體" panose="03000509000000000000" pitchFamily="65" charset="-120"/>
              <a:ea typeface="標楷體" panose="03000509000000000000" pitchFamily="65" charset="-120"/>
            </a:endParaRPr>
          </a:p>
        </p:txBody>
      </p:sp>
      <p:sp>
        <p:nvSpPr>
          <p:cNvPr id="23" name="椭圆 56"/>
          <p:cNvSpPr/>
          <p:nvPr/>
        </p:nvSpPr>
        <p:spPr bwMode="auto">
          <a:xfrm>
            <a:off x="7386048" y="2850278"/>
            <a:ext cx="943708" cy="953449"/>
          </a:xfrm>
          <a:prstGeom prst="ellipse">
            <a:avLst/>
          </a:prstGeom>
          <a:gradFill flip="none" rotWithShape="1">
            <a:gsLst>
              <a:gs pos="0">
                <a:sysClr val="window" lastClr="FFFFFF">
                  <a:lumMod val="85000"/>
                </a:sysClr>
              </a:gs>
              <a:gs pos="100000">
                <a:sysClr val="window" lastClr="FFFFFF"/>
              </a:gs>
            </a:gsLst>
            <a:path path="circle">
              <a:fillToRect l="100000" b="100000"/>
            </a:path>
            <a:tileRect t="-100000" r="-100000"/>
          </a:gradFill>
          <a:ln w="25400" cap="flat" cmpd="sng" algn="ctr">
            <a:noFill/>
            <a:prstDash val="solid"/>
          </a:ln>
          <a:effectLst/>
        </p:spPr>
        <p:txBody>
          <a:bodyPr lIns="0" tIns="0" rIns="0" bIns="0" anchor="ct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algn="ctr" eaLnBrk="1" fontAlgn="auto" hangingPunct="1">
              <a:spcBef>
                <a:spcPts val="0"/>
              </a:spcBef>
              <a:spcAft>
                <a:spcPts val="0"/>
              </a:spcAft>
              <a:defRPr/>
            </a:pPr>
            <a:r>
              <a:rPr kumimoji="0" lang="en-US" altLang="zh-CN" sz="2000" b="1" kern="0" dirty="0" smtClean="0">
                <a:solidFill>
                  <a:srgbClr val="EBDDC3">
                    <a:lumMod val="25000"/>
                  </a:srgbClr>
                </a:solidFill>
                <a:latin typeface="標楷體" panose="03000509000000000000" pitchFamily="65" charset="-120"/>
                <a:ea typeface="標楷體" panose="03000509000000000000" pitchFamily="65" charset="-120"/>
              </a:rPr>
              <a:t>201</a:t>
            </a:r>
            <a:r>
              <a:rPr kumimoji="0" lang="en-US" altLang="zh-TW" sz="2000" b="1" kern="0" dirty="0" smtClean="0">
                <a:solidFill>
                  <a:srgbClr val="EBDDC3">
                    <a:lumMod val="25000"/>
                  </a:srgbClr>
                </a:solidFill>
                <a:latin typeface="標楷體" panose="03000509000000000000" pitchFamily="65" charset="-120"/>
                <a:ea typeface="標楷體" panose="03000509000000000000" pitchFamily="65" charset="-120"/>
              </a:rPr>
              <a:t>4</a:t>
            </a:r>
            <a:r>
              <a:rPr kumimoji="0" lang="zh-TW" altLang="en-US" sz="2000" b="1" kern="0" dirty="0" smtClean="0">
                <a:solidFill>
                  <a:srgbClr val="EBDDC3">
                    <a:lumMod val="25000"/>
                  </a:srgbClr>
                </a:solidFill>
                <a:latin typeface="標楷體" panose="03000509000000000000" pitchFamily="65" charset="-120"/>
                <a:ea typeface="標楷體" panose="03000509000000000000" pitchFamily="65" charset="-120"/>
              </a:rPr>
              <a:t>年</a:t>
            </a:r>
            <a:endParaRPr kumimoji="0" lang="zh-CN" altLang="en-US" sz="2000" b="1" kern="0" dirty="0" smtClean="0">
              <a:solidFill>
                <a:srgbClr val="EBDDC3">
                  <a:lumMod val="25000"/>
                </a:srgbClr>
              </a:solidFill>
              <a:latin typeface="標楷體" panose="03000509000000000000" pitchFamily="65" charset="-120"/>
              <a:ea typeface="標楷體" panose="03000509000000000000" pitchFamily="65" charset="-120"/>
            </a:endParaRPr>
          </a:p>
        </p:txBody>
      </p:sp>
      <p:sp>
        <p:nvSpPr>
          <p:cNvPr id="24" name="椭圆 57"/>
          <p:cNvSpPr/>
          <p:nvPr/>
        </p:nvSpPr>
        <p:spPr>
          <a:xfrm>
            <a:off x="2798181" y="3973805"/>
            <a:ext cx="214312" cy="214313"/>
          </a:xfrm>
          <a:prstGeom prst="ellipse">
            <a:avLst/>
          </a:prstGeom>
          <a:solidFill>
            <a:srgbClr val="498B7D"/>
          </a:solidFill>
          <a:ln w="25400" cap="flat" cmpd="sng" algn="ctr">
            <a:noFill/>
            <a:prstDash val="solid"/>
          </a:ln>
          <a:effectLst/>
        </p:spPr>
        <p:txBody>
          <a:bodyPr anchor="ct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algn="ctr" eaLnBrk="1" fontAlgn="auto" hangingPunct="1">
              <a:spcBef>
                <a:spcPts val="0"/>
              </a:spcBef>
              <a:spcAft>
                <a:spcPts val="0"/>
              </a:spcAft>
              <a:defRPr/>
            </a:pPr>
            <a:endParaRPr kumimoji="0" lang="zh-CN" altLang="en-US" kern="0" smtClean="0">
              <a:solidFill>
                <a:srgbClr val="FFFFFF"/>
              </a:solidFill>
              <a:latin typeface="標楷體" panose="03000509000000000000" pitchFamily="65" charset="-120"/>
              <a:ea typeface="標楷體" panose="03000509000000000000" pitchFamily="65" charset="-120"/>
            </a:endParaRPr>
          </a:p>
        </p:txBody>
      </p:sp>
      <p:cxnSp>
        <p:nvCxnSpPr>
          <p:cNvPr id="25" name="直接连接符 58"/>
          <p:cNvCxnSpPr>
            <a:cxnSpLocks noChangeShapeType="1"/>
          </p:cNvCxnSpPr>
          <p:nvPr/>
        </p:nvCxnSpPr>
        <p:spPr bwMode="auto">
          <a:xfrm rot="5400000">
            <a:off x="5754106" y="3697580"/>
            <a:ext cx="642938" cy="1587"/>
          </a:xfrm>
          <a:prstGeom prst="line">
            <a:avLst/>
          </a:prstGeom>
          <a:noFill/>
          <a:ln w="9525" algn="ctr">
            <a:solidFill>
              <a:srgbClr val="7F7F7F"/>
            </a:solidFill>
            <a:round/>
            <a:headEnd/>
            <a:tailEnd/>
          </a:ln>
          <a:extLst>
            <a:ext uri="{909E8E84-426E-40DD-AFC4-6F175D3DCCD1}">
              <a14:hiddenFill xmlns="" xmlns:a14="http://schemas.microsoft.com/office/drawing/2010/main">
                <a:noFill/>
              </a14:hiddenFill>
            </a:ext>
          </a:extLst>
        </p:spPr>
      </p:cxnSp>
      <p:sp>
        <p:nvSpPr>
          <p:cNvPr id="26" name="椭圆 59"/>
          <p:cNvSpPr/>
          <p:nvPr/>
        </p:nvSpPr>
        <p:spPr>
          <a:xfrm>
            <a:off x="5973181" y="3973805"/>
            <a:ext cx="214312" cy="214313"/>
          </a:xfrm>
          <a:prstGeom prst="ellipse">
            <a:avLst/>
          </a:prstGeom>
          <a:solidFill>
            <a:srgbClr val="498B7D"/>
          </a:solidFill>
          <a:ln w="25400" cap="flat" cmpd="sng" algn="ctr">
            <a:noFill/>
            <a:prstDash val="solid"/>
          </a:ln>
          <a:effectLst/>
        </p:spPr>
        <p:txBody>
          <a:bodyPr anchor="ct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algn="ctr" eaLnBrk="1" fontAlgn="auto" hangingPunct="1">
              <a:spcBef>
                <a:spcPts val="0"/>
              </a:spcBef>
              <a:spcAft>
                <a:spcPts val="0"/>
              </a:spcAft>
              <a:defRPr/>
            </a:pPr>
            <a:endParaRPr kumimoji="0" lang="zh-CN" altLang="en-US" kern="0" smtClean="0">
              <a:solidFill>
                <a:srgbClr val="FFFFFF"/>
              </a:solidFill>
              <a:latin typeface="標楷體" panose="03000509000000000000" pitchFamily="65" charset="-120"/>
              <a:ea typeface="標楷體" panose="03000509000000000000" pitchFamily="65" charset="-120"/>
            </a:endParaRPr>
          </a:p>
        </p:txBody>
      </p:sp>
      <p:sp>
        <p:nvSpPr>
          <p:cNvPr id="27" name="椭圆 60"/>
          <p:cNvSpPr/>
          <p:nvPr/>
        </p:nvSpPr>
        <p:spPr bwMode="auto">
          <a:xfrm>
            <a:off x="5671556" y="2953043"/>
            <a:ext cx="785812" cy="785812"/>
          </a:xfrm>
          <a:prstGeom prst="ellipse">
            <a:avLst/>
          </a:prstGeom>
          <a:solidFill>
            <a:srgbClr val="498B7D"/>
          </a:solidFill>
          <a:ln w="25400" cap="flat" cmpd="sng" algn="ctr">
            <a:noFill/>
            <a:prstDash val="solid"/>
          </a:ln>
          <a:effectLst>
            <a:outerShdw blurRad="241300" dist="152400" dir="8400000" algn="tr" rotWithShape="0">
              <a:prstClr val="black">
                <a:alpha val="40000"/>
              </a:prstClr>
            </a:outerShdw>
          </a:effectLst>
        </p:spPr>
        <p:txBody>
          <a:bodyPr anchor="ct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algn="ctr" eaLnBrk="1" fontAlgn="auto" hangingPunct="1">
              <a:spcBef>
                <a:spcPts val="0"/>
              </a:spcBef>
              <a:spcAft>
                <a:spcPts val="0"/>
              </a:spcAft>
              <a:defRPr/>
            </a:pPr>
            <a:endParaRPr kumimoji="0" lang="zh-CN" altLang="en-US" kern="0" smtClean="0">
              <a:solidFill>
                <a:srgbClr val="FFFFFF"/>
              </a:solidFill>
              <a:latin typeface="標楷體" panose="03000509000000000000" pitchFamily="65" charset="-120"/>
              <a:ea typeface="標楷體" panose="03000509000000000000" pitchFamily="65" charset="-120"/>
            </a:endParaRPr>
          </a:p>
        </p:txBody>
      </p:sp>
      <p:sp>
        <p:nvSpPr>
          <p:cNvPr id="28" name="椭圆 61"/>
          <p:cNvSpPr/>
          <p:nvPr/>
        </p:nvSpPr>
        <p:spPr bwMode="auto">
          <a:xfrm>
            <a:off x="5671545" y="2984579"/>
            <a:ext cx="741484" cy="749138"/>
          </a:xfrm>
          <a:prstGeom prst="ellipse">
            <a:avLst/>
          </a:prstGeom>
          <a:gradFill flip="none" rotWithShape="1">
            <a:gsLst>
              <a:gs pos="0">
                <a:sysClr val="window" lastClr="FFFFFF">
                  <a:lumMod val="85000"/>
                </a:sysClr>
              </a:gs>
              <a:gs pos="100000">
                <a:sysClr val="window" lastClr="FFFFFF"/>
              </a:gs>
            </a:gsLst>
            <a:path path="circle">
              <a:fillToRect l="100000" b="100000"/>
            </a:path>
            <a:tileRect t="-100000" r="-100000"/>
          </a:gradFill>
          <a:ln w="25400" cap="flat" cmpd="sng" algn="ctr">
            <a:noFill/>
            <a:prstDash val="solid"/>
          </a:ln>
          <a:effectLst/>
        </p:spPr>
        <p:txBody>
          <a:bodyPr lIns="0" tIns="0" rIns="0" bIns="0" anchor="ct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algn="ctr" eaLnBrk="1" fontAlgn="auto" hangingPunct="1">
              <a:spcBef>
                <a:spcPts val="0"/>
              </a:spcBef>
              <a:spcAft>
                <a:spcPts val="0"/>
              </a:spcAft>
              <a:defRPr/>
            </a:pPr>
            <a:r>
              <a:rPr kumimoji="0" lang="en-US" altLang="zh-TW" sz="1600" b="1" kern="0" dirty="0" smtClean="0">
                <a:solidFill>
                  <a:srgbClr val="7BA79D">
                    <a:lumMod val="50000"/>
                  </a:srgbClr>
                </a:solidFill>
                <a:latin typeface="標楷體" panose="03000509000000000000" pitchFamily="65" charset="-120"/>
                <a:ea typeface="標楷體" panose="03000509000000000000" pitchFamily="65" charset="-120"/>
              </a:rPr>
              <a:t>2002</a:t>
            </a:r>
            <a:r>
              <a:rPr kumimoji="0" lang="zh-TW" altLang="en-US" sz="1600" b="1" kern="0" dirty="0" smtClean="0">
                <a:solidFill>
                  <a:srgbClr val="7BA79D">
                    <a:lumMod val="50000"/>
                  </a:srgbClr>
                </a:solidFill>
                <a:latin typeface="標楷體" panose="03000509000000000000" pitchFamily="65" charset="-120"/>
                <a:ea typeface="標楷體" panose="03000509000000000000" pitchFamily="65" charset="-120"/>
              </a:rPr>
              <a:t>年</a:t>
            </a:r>
            <a:endParaRPr kumimoji="0" lang="zh-CN" altLang="en-US" sz="1600" b="1" kern="0" dirty="0" smtClean="0">
              <a:solidFill>
                <a:srgbClr val="7BA79D">
                  <a:lumMod val="50000"/>
                </a:srgbClr>
              </a:solidFill>
              <a:latin typeface="標楷體" panose="03000509000000000000" pitchFamily="65" charset="-120"/>
              <a:ea typeface="標楷體" panose="03000509000000000000" pitchFamily="65" charset="-120"/>
            </a:endParaRPr>
          </a:p>
        </p:txBody>
      </p:sp>
      <p:sp>
        <p:nvSpPr>
          <p:cNvPr id="29" name="椭圆 62"/>
          <p:cNvSpPr/>
          <p:nvPr/>
        </p:nvSpPr>
        <p:spPr>
          <a:xfrm>
            <a:off x="4385681" y="2432343"/>
            <a:ext cx="214312" cy="214312"/>
          </a:xfrm>
          <a:prstGeom prst="ellipse">
            <a:avLst/>
          </a:prstGeom>
          <a:solidFill>
            <a:srgbClr val="DFCE98"/>
          </a:solidFill>
          <a:ln w="25400" cap="flat" cmpd="sng" algn="ctr">
            <a:noFill/>
            <a:prstDash val="solid"/>
          </a:ln>
          <a:effectLst/>
        </p:spPr>
        <p:txBody>
          <a:bodyPr anchor="ct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algn="ctr" eaLnBrk="1" fontAlgn="auto" hangingPunct="1">
              <a:spcBef>
                <a:spcPts val="0"/>
              </a:spcBef>
              <a:spcAft>
                <a:spcPts val="0"/>
              </a:spcAft>
              <a:defRPr/>
            </a:pPr>
            <a:endParaRPr kumimoji="0" lang="zh-CN" altLang="en-US" kern="0" smtClean="0">
              <a:solidFill>
                <a:srgbClr val="FFFFFF"/>
              </a:solidFill>
              <a:latin typeface="標楷體" panose="03000509000000000000" pitchFamily="65" charset="-120"/>
              <a:ea typeface="標楷體" panose="03000509000000000000" pitchFamily="65" charset="-120"/>
            </a:endParaRPr>
          </a:p>
        </p:txBody>
      </p:sp>
      <p:sp>
        <p:nvSpPr>
          <p:cNvPr id="30" name="矩形 29"/>
          <p:cNvSpPr/>
          <p:nvPr/>
        </p:nvSpPr>
        <p:spPr>
          <a:xfrm>
            <a:off x="6457368" y="1435675"/>
            <a:ext cx="2783468" cy="923330"/>
          </a:xfrm>
          <a:prstGeom prst="rect">
            <a:avLst/>
          </a:prstGeom>
        </p:spPr>
        <p:txBody>
          <a:bodyPr wrap="square">
            <a:spAutoFit/>
          </a:bodyPr>
          <a:lstStyle/>
          <a:p>
            <a:pPr>
              <a:buFont typeface="Arial" panose="020B0604020202020204" pitchFamily="34" charset="0"/>
              <a:buNone/>
            </a:pPr>
            <a:r>
              <a:rPr lang="zh-TW" altLang="en-US" b="1" dirty="0">
                <a:solidFill>
                  <a:srgbClr val="000000"/>
                </a:solidFill>
                <a:latin typeface="標楷體" panose="03000509000000000000" pitchFamily="65" charset="-120"/>
                <a:ea typeface="標楷體" panose="03000509000000000000" pitchFamily="65" charset="-120"/>
              </a:rPr>
              <a:t>幼兒園設立，同年桃園縣升格為直轄市，更名為桃園市立迴龍國民中小學</a:t>
            </a:r>
          </a:p>
        </p:txBody>
      </p:sp>
    </p:spTree>
    <p:extLst>
      <p:ext uri="{BB962C8B-B14F-4D97-AF65-F5344CB8AC3E}">
        <p14:creationId xmlns="" xmlns:p14="http://schemas.microsoft.com/office/powerpoint/2010/main" val="3216231136"/>
      </p:ext>
    </p:extLst>
  </p:cSld>
  <p:clrMapOvr>
    <a:masterClrMapping/>
  </p:clrMapOvr>
  <p:transition spd="slow" advClick="0" advTm="3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graphicFrame>
        <p:nvGraphicFramePr>
          <p:cNvPr id="4" name="內容版面配置區 4"/>
          <p:cNvGraphicFramePr>
            <a:graphicFrameLocks/>
          </p:cNvGraphicFramePr>
          <p:nvPr>
            <p:extLst>
              <p:ext uri="{D42A27DB-BD31-4B8C-83A1-F6EECF244321}">
                <p14:modId xmlns="" xmlns:p14="http://schemas.microsoft.com/office/powerpoint/2010/main" val="2569118796"/>
              </p:ext>
            </p:extLst>
          </p:nvPr>
        </p:nvGraphicFramePr>
        <p:xfrm>
          <a:off x="0" y="-74644"/>
          <a:ext cx="9144000" cy="1628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圖片 4"/>
          <p:cNvPicPr>
            <a:picLocks noChangeAspect="1"/>
          </p:cNvPicPr>
          <p:nvPr/>
        </p:nvPicPr>
        <p:blipFill rotWithShape="1">
          <a:blip r:embed="rId8" cstate="print">
            <a:extLst>
              <a:ext uri="{28A0092B-C50C-407E-A947-70E740481C1C}">
                <a14:useLocalDpi xmlns="" xmlns:a14="http://schemas.microsoft.com/office/drawing/2010/main" val="0"/>
              </a:ext>
            </a:extLst>
          </a:blip>
          <a:srcRect l="23401" t="25209"/>
          <a:stretch/>
        </p:blipFill>
        <p:spPr>
          <a:xfrm>
            <a:off x="4718117" y="6223519"/>
            <a:ext cx="4581331" cy="1026367"/>
          </a:xfrm>
          <a:prstGeom prst="rect">
            <a:avLst/>
          </a:prstGeom>
        </p:spPr>
      </p:pic>
      <p:graphicFrame>
        <p:nvGraphicFramePr>
          <p:cNvPr id="6" name="內容版面配置區 5"/>
          <p:cNvGraphicFramePr>
            <a:graphicFrameLocks noGrp="1"/>
          </p:cNvGraphicFramePr>
          <p:nvPr>
            <p:ph idx="1"/>
            <p:extLst>
              <p:ext uri="{D42A27DB-BD31-4B8C-83A1-F6EECF244321}">
                <p14:modId xmlns="" xmlns:p14="http://schemas.microsoft.com/office/powerpoint/2010/main" val="2548701237"/>
              </p:ext>
            </p:extLst>
          </p:nvPr>
        </p:nvGraphicFramePr>
        <p:xfrm>
          <a:off x="457200" y="2449286"/>
          <a:ext cx="8229600" cy="2225040"/>
        </p:xfrm>
        <a:graphic>
          <a:graphicData uri="http://schemas.openxmlformats.org/drawingml/2006/table">
            <a:tbl>
              <a:tblPr firstRow="1" bandRow="1">
                <a:tableStyleId>{5C22544A-7EE6-4342-B048-85BDC9FD1C3A}</a:tableStyleId>
              </a:tblPr>
              <a:tblGrid>
                <a:gridCol w="2743200"/>
                <a:gridCol w="2743200"/>
                <a:gridCol w="2743200"/>
              </a:tblGrid>
              <a:tr h="370840">
                <a:tc>
                  <a:txBody>
                    <a:bodyPr/>
                    <a:lstStyle/>
                    <a:p>
                      <a:pPr algn="ctr"/>
                      <a:r>
                        <a:rPr lang="zh-TW" altLang="en-US" dirty="0" smtClean="0">
                          <a:latin typeface="標楷體" panose="03000509000000000000" pitchFamily="65" charset="-120"/>
                          <a:ea typeface="標楷體" panose="03000509000000000000" pitchFamily="65" charset="-120"/>
                        </a:rPr>
                        <a:t>名稱</a:t>
                      </a:r>
                      <a:endParaRPr lang="zh-TW" altLang="en-US" dirty="0">
                        <a:latin typeface="標楷體" panose="03000509000000000000" pitchFamily="65" charset="-120"/>
                        <a:ea typeface="標楷體" panose="03000509000000000000" pitchFamily="65" charset="-120"/>
                      </a:endParaRPr>
                    </a:p>
                  </a:txBody>
                  <a:tcPr/>
                </a:tc>
                <a:tc>
                  <a:txBody>
                    <a:bodyPr/>
                    <a:lstStyle/>
                    <a:p>
                      <a:pPr algn="ctr"/>
                      <a:r>
                        <a:rPr lang="zh-TW" altLang="en-US" dirty="0" smtClean="0">
                          <a:latin typeface="標楷體" panose="03000509000000000000" pitchFamily="65" charset="-120"/>
                          <a:ea typeface="標楷體" panose="03000509000000000000" pitchFamily="65" charset="-120"/>
                        </a:rPr>
                        <a:t>班級</a:t>
                      </a:r>
                      <a:endParaRPr lang="zh-TW" altLang="en-US" dirty="0">
                        <a:latin typeface="標楷體" panose="03000509000000000000" pitchFamily="65" charset="-120"/>
                        <a:ea typeface="標楷體" panose="03000509000000000000" pitchFamily="65" charset="-120"/>
                      </a:endParaRPr>
                    </a:p>
                  </a:txBody>
                  <a:tcPr/>
                </a:tc>
                <a:tc>
                  <a:txBody>
                    <a:bodyPr/>
                    <a:lstStyle/>
                    <a:p>
                      <a:pPr algn="ctr"/>
                      <a:r>
                        <a:rPr lang="zh-TW" altLang="en-US" dirty="0" smtClean="0">
                          <a:latin typeface="標楷體" panose="03000509000000000000" pitchFamily="65" charset="-120"/>
                          <a:ea typeface="標楷體" panose="03000509000000000000" pitchFamily="65" charset="-120"/>
                        </a:rPr>
                        <a:t>人數</a:t>
                      </a:r>
                      <a:endParaRPr lang="zh-TW" altLang="en-US" dirty="0">
                        <a:latin typeface="標楷體" panose="03000509000000000000" pitchFamily="65" charset="-120"/>
                        <a:ea typeface="標楷體" panose="03000509000000000000" pitchFamily="65" charset="-120"/>
                      </a:endParaRPr>
                    </a:p>
                  </a:txBody>
                  <a:tcPr/>
                </a:tc>
              </a:tr>
              <a:tr h="370840">
                <a:tc>
                  <a:txBody>
                    <a:bodyPr/>
                    <a:lstStyle/>
                    <a:p>
                      <a:pPr algn="ctr"/>
                      <a:r>
                        <a:rPr lang="zh-TW" altLang="en-US" dirty="0" smtClean="0">
                          <a:latin typeface="標楷體" panose="03000509000000000000" pitchFamily="65" charset="-120"/>
                          <a:ea typeface="標楷體" panose="03000509000000000000" pitchFamily="65" charset="-120"/>
                        </a:rPr>
                        <a:t>普通班</a:t>
                      </a:r>
                      <a:r>
                        <a:rPr lang="en-US" altLang="zh-TW" dirty="0" smtClean="0">
                          <a:latin typeface="標楷體" panose="03000509000000000000" pitchFamily="65" charset="-120"/>
                          <a:ea typeface="標楷體" panose="03000509000000000000" pitchFamily="65" charset="-120"/>
                        </a:rPr>
                        <a:t>(</a:t>
                      </a:r>
                      <a:r>
                        <a:rPr lang="zh-TW" altLang="en-US" dirty="0" smtClean="0">
                          <a:latin typeface="標楷體" panose="03000509000000000000" pitchFamily="65" charset="-120"/>
                          <a:ea typeface="標楷體" panose="03000509000000000000" pitchFamily="65" charset="-120"/>
                        </a:rPr>
                        <a:t>國中</a:t>
                      </a:r>
                      <a:r>
                        <a:rPr lang="en-US" altLang="zh-TW" dirty="0" smtClean="0">
                          <a:latin typeface="標楷體" panose="03000509000000000000" pitchFamily="65" charset="-120"/>
                          <a:ea typeface="標楷體" panose="03000509000000000000" pitchFamily="65" charset="-120"/>
                        </a:rPr>
                        <a:t>)</a:t>
                      </a:r>
                      <a:endParaRPr lang="zh-TW" altLang="en-US" dirty="0">
                        <a:latin typeface="標楷體" panose="03000509000000000000" pitchFamily="65" charset="-120"/>
                        <a:ea typeface="標楷體" panose="03000509000000000000" pitchFamily="65" charset="-120"/>
                      </a:endParaRPr>
                    </a:p>
                  </a:txBody>
                  <a:tcPr/>
                </a:tc>
                <a:tc>
                  <a:txBody>
                    <a:bodyPr/>
                    <a:lstStyle/>
                    <a:p>
                      <a:pPr algn="ctr"/>
                      <a:r>
                        <a:rPr lang="en-US" altLang="zh-TW" dirty="0" smtClean="0">
                          <a:latin typeface="標楷體" panose="03000509000000000000" pitchFamily="65" charset="-120"/>
                          <a:ea typeface="標楷體" panose="03000509000000000000" pitchFamily="65" charset="-120"/>
                        </a:rPr>
                        <a:t>8</a:t>
                      </a:r>
                      <a:r>
                        <a:rPr lang="zh-TW" altLang="en-US" dirty="0" smtClean="0">
                          <a:latin typeface="標楷體" panose="03000509000000000000" pitchFamily="65" charset="-120"/>
                          <a:ea typeface="標楷體" panose="03000509000000000000" pitchFamily="65" charset="-120"/>
                        </a:rPr>
                        <a:t>班</a:t>
                      </a:r>
                      <a:endParaRPr lang="zh-TW" altLang="en-US" dirty="0">
                        <a:latin typeface="標楷體" panose="03000509000000000000" pitchFamily="65" charset="-120"/>
                        <a:ea typeface="標楷體" panose="03000509000000000000" pitchFamily="65" charset="-120"/>
                      </a:endParaRPr>
                    </a:p>
                  </a:txBody>
                  <a:tcPr/>
                </a:tc>
                <a:tc>
                  <a:txBody>
                    <a:bodyPr/>
                    <a:lstStyle/>
                    <a:p>
                      <a:pPr algn="ctr"/>
                      <a:r>
                        <a:rPr lang="en-US" altLang="zh-TW" dirty="0" smtClean="0">
                          <a:latin typeface="標楷體" panose="03000509000000000000" pitchFamily="65" charset="-120"/>
                          <a:ea typeface="標楷體" panose="03000509000000000000" pitchFamily="65" charset="-120"/>
                        </a:rPr>
                        <a:t>165</a:t>
                      </a:r>
                      <a:endParaRPr lang="zh-TW" altLang="en-US" dirty="0">
                        <a:latin typeface="標楷體" panose="03000509000000000000" pitchFamily="65" charset="-120"/>
                        <a:ea typeface="標楷體" panose="03000509000000000000" pitchFamily="65" charset="-120"/>
                      </a:endParaRPr>
                    </a:p>
                  </a:txBody>
                  <a:tcPr/>
                </a:tc>
              </a:tr>
              <a:tr h="370840">
                <a:tc>
                  <a:txBody>
                    <a:bodyPr/>
                    <a:lstStyle/>
                    <a:p>
                      <a:pPr algn="ctr"/>
                      <a:r>
                        <a:rPr lang="zh-TW" altLang="en-US" dirty="0" smtClean="0">
                          <a:latin typeface="標楷體" panose="03000509000000000000" pitchFamily="65" charset="-120"/>
                          <a:ea typeface="標楷體" panose="03000509000000000000" pitchFamily="65" charset="-120"/>
                        </a:rPr>
                        <a:t>體育班</a:t>
                      </a:r>
                      <a:r>
                        <a:rPr lang="en-US" altLang="zh-TW" dirty="0" smtClean="0">
                          <a:latin typeface="標楷體" panose="03000509000000000000" pitchFamily="65" charset="-120"/>
                          <a:ea typeface="標楷體" panose="03000509000000000000" pitchFamily="65" charset="-120"/>
                        </a:rPr>
                        <a:t>(</a:t>
                      </a:r>
                      <a:r>
                        <a:rPr lang="zh-TW" altLang="en-US" dirty="0" smtClean="0">
                          <a:latin typeface="標楷體" panose="03000509000000000000" pitchFamily="65" charset="-120"/>
                          <a:ea typeface="標楷體" panose="03000509000000000000" pitchFamily="65" charset="-120"/>
                        </a:rPr>
                        <a:t>國中</a:t>
                      </a:r>
                      <a:r>
                        <a:rPr lang="en-US" altLang="zh-TW" dirty="0" smtClean="0">
                          <a:latin typeface="標楷體" panose="03000509000000000000" pitchFamily="65" charset="-120"/>
                          <a:ea typeface="標楷體" panose="03000509000000000000" pitchFamily="65" charset="-120"/>
                        </a:rPr>
                        <a:t>)</a:t>
                      </a:r>
                      <a:endParaRPr lang="zh-TW" altLang="en-US" dirty="0">
                        <a:latin typeface="標楷體" panose="03000509000000000000" pitchFamily="65" charset="-120"/>
                        <a:ea typeface="標楷體" panose="03000509000000000000" pitchFamily="65" charset="-120"/>
                      </a:endParaRPr>
                    </a:p>
                  </a:txBody>
                  <a:tcPr/>
                </a:tc>
                <a:tc>
                  <a:txBody>
                    <a:bodyPr/>
                    <a:lstStyle/>
                    <a:p>
                      <a:pPr algn="ctr"/>
                      <a:r>
                        <a:rPr lang="en-US" altLang="zh-TW" dirty="0" smtClean="0">
                          <a:latin typeface="標楷體" panose="03000509000000000000" pitchFamily="65" charset="-120"/>
                          <a:ea typeface="標楷體" panose="03000509000000000000" pitchFamily="65" charset="-120"/>
                        </a:rPr>
                        <a:t>1</a:t>
                      </a:r>
                      <a:r>
                        <a:rPr lang="zh-TW" altLang="en-US" dirty="0" smtClean="0">
                          <a:latin typeface="標楷體" panose="03000509000000000000" pitchFamily="65" charset="-120"/>
                          <a:ea typeface="標楷體" panose="03000509000000000000" pitchFamily="65" charset="-120"/>
                        </a:rPr>
                        <a:t>班</a:t>
                      </a:r>
                      <a:endParaRPr lang="zh-TW" altLang="en-US" dirty="0">
                        <a:latin typeface="標楷體" panose="03000509000000000000" pitchFamily="65" charset="-120"/>
                        <a:ea typeface="標楷體" panose="03000509000000000000" pitchFamily="65" charset="-120"/>
                      </a:endParaRPr>
                    </a:p>
                  </a:txBody>
                  <a:tcPr/>
                </a:tc>
                <a:tc>
                  <a:txBody>
                    <a:bodyPr/>
                    <a:lstStyle/>
                    <a:p>
                      <a:pPr algn="ctr"/>
                      <a:r>
                        <a:rPr lang="en-US" altLang="zh-TW" dirty="0" smtClean="0">
                          <a:latin typeface="標楷體" panose="03000509000000000000" pitchFamily="65" charset="-120"/>
                          <a:ea typeface="標楷體" panose="03000509000000000000" pitchFamily="65" charset="-120"/>
                        </a:rPr>
                        <a:t>17</a:t>
                      </a:r>
                      <a:endParaRPr lang="zh-TW" altLang="en-US" dirty="0">
                        <a:latin typeface="標楷體" panose="03000509000000000000" pitchFamily="65" charset="-120"/>
                        <a:ea typeface="標楷體" panose="03000509000000000000" pitchFamily="65" charset="-120"/>
                      </a:endParaRPr>
                    </a:p>
                  </a:txBody>
                  <a:tcPr/>
                </a:tc>
              </a:tr>
              <a:tr h="370840">
                <a:tc>
                  <a:txBody>
                    <a:bodyPr/>
                    <a:lstStyle/>
                    <a:p>
                      <a:pPr algn="ctr"/>
                      <a:r>
                        <a:rPr lang="zh-TW" altLang="en-US" dirty="0" smtClean="0">
                          <a:latin typeface="標楷體" panose="03000509000000000000" pitchFamily="65" charset="-120"/>
                          <a:ea typeface="標楷體" panose="03000509000000000000" pitchFamily="65" charset="-120"/>
                        </a:rPr>
                        <a:t>普通班</a:t>
                      </a:r>
                      <a:r>
                        <a:rPr lang="en-US" altLang="zh-TW" dirty="0" smtClean="0">
                          <a:latin typeface="標楷體" panose="03000509000000000000" pitchFamily="65" charset="-120"/>
                          <a:ea typeface="標楷體" panose="03000509000000000000" pitchFamily="65" charset="-120"/>
                        </a:rPr>
                        <a:t>(</a:t>
                      </a:r>
                      <a:r>
                        <a:rPr lang="zh-TW" altLang="en-US" dirty="0" smtClean="0">
                          <a:latin typeface="標楷體" panose="03000509000000000000" pitchFamily="65" charset="-120"/>
                          <a:ea typeface="標楷體" panose="03000509000000000000" pitchFamily="65" charset="-120"/>
                        </a:rPr>
                        <a:t>國小</a:t>
                      </a:r>
                      <a:r>
                        <a:rPr lang="en-US" altLang="zh-TW" dirty="0" smtClean="0">
                          <a:latin typeface="標楷體" panose="03000509000000000000" pitchFamily="65" charset="-120"/>
                          <a:ea typeface="標楷體" panose="03000509000000000000" pitchFamily="65" charset="-120"/>
                        </a:rPr>
                        <a:t>)</a:t>
                      </a:r>
                      <a:endParaRPr lang="zh-TW" altLang="en-US" dirty="0">
                        <a:latin typeface="標楷體" panose="03000509000000000000" pitchFamily="65" charset="-120"/>
                        <a:ea typeface="標楷體" panose="03000509000000000000" pitchFamily="65" charset="-120"/>
                      </a:endParaRPr>
                    </a:p>
                  </a:txBody>
                  <a:tcPr/>
                </a:tc>
                <a:tc>
                  <a:txBody>
                    <a:bodyPr/>
                    <a:lstStyle/>
                    <a:p>
                      <a:pPr algn="ctr"/>
                      <a:r>
                        <a:rPr lang="en-US" altLang="zh-TW" dirty="0" smtClean="0">
                          <a:latin typeface="標楷體" panose="03000509000000000000" pitchFamily="65" charset="-120"/>
                          <a:ea typeface="標楷體" panose="03000509000000000000" pitchFamily="65" charset="-120"/>
                        </a:rPr>
                        <a:t>12</a:t>
                      </a:r>
                      <a:r>
                        <a:rPr lang="zh-TW" altLang="en-US" dirty="0" smtClean="0">
                          <a:latin typeface="標楷體" panose="03000509000000000000" pitchFamily="65" charset="-120"/>
                          <a:ea typeface="標楷體" panose="03000509000000000000" pitchFamily="65" charset="-120"/>
                        </a:rPr>
                        <a:t>班</a:t>
                      </a:r>
                      <a:endParaRPr lang="zh-TW" altLang="en-US" dirty="0">
                        <a:latin typeface="標楷體" panose="03000509000000000000" pitchFamily="65" charset="-120"/>
                        <a:ea typeface="標楷體" panose="03000509000000000000" pitchFamily="65" charset="-120"/>
                      </a:endParaRPr>
                    </a:p>
                  </a:txBody>
                  <a:tcPr/>
                </a:tc>
                <a:tc>
                  <a:txBody>
                    <a:bodyPr/>
                    <a:lstStyle/>
                    <a:p>
                      <a:pPr algn="ctr"/>
                      <a:r>
                        <a:rPr lang="en-US" altLang="zh-TW" dirty="0" smtClean="0">
                          <a:latin typeface="標楷體" panose="03000509000000000000" pitchFamily="65" charset="-120"/>
                          <a:ea typeface="標楷體" panose="03000509000000000000" pitchFamily="65" charset="-120"/>
                        </a:rPr>
                        <a:t>202</a:t>
                      </a:r>
                      <a:endParaRPr lang="zh-TW" altLang="en-US" dirty="0">
                        <a:latin typeface="標楷體" panose="03000509000000000000" pitchFamily="65" charset="-120"/>
                        <a:ea typeface="標楷體" panose="03000509000000000000" pitchFamily="65" charset="-120"/>
                      </a:endParaRPr>
                    </a:p>
                  </a:txBody>
                  <a:tcPr/>
                </a:tc>
              </a:tr>
              <a:tr h="370840">
                <a:tc>
                  <a:txBody>
                    <a:bodyPr/>
                    <a:lstStyle/>
                    <a:p>
                      <a:pPr algn="ctr"/>
                      <a:r>
                        <a:rPr lang="zh-TW" altLang="en-US" dirty="0" smtClean="0">
                          <a:latin typeface="標楷體" panose="03000509000000000000" pitchFamily="65" charset="-120"/>
                          <a:ea typeface="標楷體" panose="03000509000000000000" pitchFamily="65" charset="-120"/>
                        </a:rPr>
                        <a:t>幼兒園</a:t>
                      </a:r>
                      <a:endParaRPr lang="zh-TW" altLang="en-US" dirty="0">
                        <a:latin typeface="標楷體" panose="03000509000000000000" pitchFamily="65" charset="-120"/>
                        <a:ea typeface="標楷體" panose="03000509000000000000" pitchFamily="65" charset="-120"/>
                      </a:endParaRPr>
                    </a:p>
                  </a:txBody>
                  <a:tcPr/>
                </a:tc>
                <a:tc>
                  <a:txBody>
                    <a:bodyPr/>
                    <a:lstStyle/>
                    <a:p>
                      <a:pPr algn="ctr"/>
                      <a:r>
                        <a:rPr lang="en-US" altLang="zh-TW" dirty="0" smtClean="0">
                          <a:latin typeface="標楷體" panose="03000509000000000000" pitchFamily="65" charset="-120"/>
                          <a:ea typeface="標楷體" panose="03000509000000000000" pitchFamily="65" charset="-120"/>
                        </a:rPr>
                        <a:t>3</a:t>
                      </a:r>
                      <a:r>
                        <a:rPr lang="zh-TW" altLang="en-US" dirty="0" smtClean="0">
                          <a:latin typeface="標楷體" panose="03000509000000000000" pitchFamily="65" charset="-120"/>
                          <a:ea typeface="標楷體" panose="03000509000000000000" pitchFamily="65" charset="-120"/>
                        </a:rPr>
                        <a:t>班</a:t>
                      </a:r>
                      <a:endParaRPr lang="zh-TW" altLang="en-US" dirty="0">
                        <a:latin typeface="標楷體" panose="03000509000000000000" pitchFamily="65" charset="-120"/>
                        <a:ea typeface="標楷體" panose="03000509000000000000" pitchFamily="65" charset="-120"/>
                      </a:endParaRPr>
                    </a:p>
                  </a:txBody>
                  <a:tcPr/>
                </a:tc>
                <a:tc>
                  <a:txBody>
                    <a:bodyPr/>
                    <a:lstStyle/>
                    <a:p>
                      <a:pPr algn="ctr"/>
                      <a:r>
                        <a:rPr lang="en-US" altLang="zh-TW" dirty="0" smtClean="0">
                          <a:latin typeface="標楷體" panose="03000509000000000000" pitchFamily="65" charset="-120"/>
                          <a:ea typeface="標楷體" panose="03000509000000000000" pitchFamily="65" charset="-120"/>
                        </a:rPr>
                        <a:t>84</a:t>
                      </a:r>
                      <a:endParaRPr lang="zh-TW" altLang="en-US" dirty="0">
                        <a:latin typeface="標楷體" panose="03000509000000000000" pitchFamily="65" charset="-120"/>
                        <a:ea typeface="標楷體" panose="03000509000000000000" pitchFamily="65" charset="-120"/>
                      </a:endParaRPr>
                    </a:p>
                  </a:txBody>
                  <a:tcPr/>
                </a:tc>
              </a:tr>
              <a:tr h="370840">
                <a:tc>
                  <a:txBody>
                    <a:bodyPr/>
                    <a:lstStyle/>
                    <a:p>
                      <a:pPr algn="ctr"/>
                      <a:r>
                        <a:rPr lang="zh-TW" altLang="en-US" dirty="0" smtClean="0">
                          <a:latin typeface="標楷體" panose="03000509000000000000" pitchFamily="65" charset="-120"/>
                          <a:ea typeface="標楷體" panose="03000509000000000000" pitchFamily="65" charset="-120"/>
                        </a:rPr>
                        <a:t>總計</a:t>
                      </a:r>
                      <a:endParaRPr lang="zh-TW" altLang="en-US" dirty="0">
                        <a:latin typeface="標楷體" panose="03000509000000000000" pitchFamily="65" charset="-120"/>
                        <a:ea typeface="標楷體" panose="03000509000000000000" pitchFamily="65" charset="-120"/>
                      </a:endParaRPr>
                    </a:p>
                  </a:txBody>
                  <a:tcPr/>
                </a:tc>
                <a:tc>
                  <a:txBody>
                    <a:bodyPr/>
                    <a:lstStyle/>
                    <a:p>
                      <a:pPr algn="ctr"/>
                      <a:r>
                        <a:rPr lang="en-US" altLang="zh-TW" dirty="0" smtClean="0">
                          <a:latin typeface="標楷體" panose="03000509000000000000" pitchFamily="65" charset="-120"/>
                          <a:ea typeface="標楷體" panose="03000509000000000000" pitchFamily="65" charset="-120"/>
                        </a:rPr>
                        <a:t>24</a:t>
                      </a:r>
                      <a:r>
                        <a:rPr lang="zh-TW" altLang="en-US" dirty="0" smtClean="0">
                          <a:latin typeface="標楷體" panose="03000509000000000000" pitchFamily="65" charset="-120"/>
                          <a:ea typeface="標楷體" panose="03000509000000000000" pitchFamily="65" charset="-120"/>
                        </a:rPr>
                        <a:t>班</a:t>
                      </a:r>
                      <a:endParaRPr lang="zh-TW" altLang="en-US" dirty="0">
                        <a:latin typeface="標楷體" panose="03000509000000000000" pitchFamily="65" charset="-120"/>
                        <a:ea typeface="標楷體" panose="03000509000000000000" pitchFamily="65" charset="-120"/>
                      </a:endParaRPr>
                    </a:p>
                  </a:txBody>
                  <a:tcPr/>
                </a:tc>
                <a:tc>
                  <a:txBody>
                    <a:bodyPr/>
                    <a:lstStyle/>
                    <a:p>
                      <a:pPr algn="ctr"/>
                      <a:r>
                        <a:rPr lang="en-US" altLang="zh-TW" dirty="0" smtClean="0">
                          <a:latin typeface="標楷體" panose="03000509000000000000" pitchFamily="65" charset="-120"/>
                          <a:ea typeface="標楷體" panose="03000509000000000000" pitchFamily="65" charset="-120"/>
                        </a:rPr>
                        <a:t>468</a:t>
                      </a:r>
                      <a:endParaRPr lang="zh-TW" altLang="en-US" dirty="0">
                        <a:latin typeface="標楷體" panose="03000509000000000000" pitchFamily="65" charset="-120"/>
                        <a:ea typeface="標楷體" panose="03000509000000000000" pitchFamily="65" charset="-120"/>
                      </a:endParaRPr>
                    </a:p>
                  </a:txBody>
                  <a:tcPr/>
                </a:tc>
              </a:tr>
            </a:tbl>
          </a:graphicData>
        </a:graphic>
      </p:graphicFrame>
      <p:sp>
        <p:nvSpPr>
          <p:cNvPr id="7" name="文字方塊 6"/>
          <p:cNvSpPr txBox="1"/>
          <p:nvPr/>
        </p:nvSpPr>
        <p:spPr>
          <a:xfrm>
            <a:off x="457200" y="1474532"/>
            <a:ext cx="5187820" cy="584775"/>
          </a:xfrm>
          <a:prstGeom prst="rect">
            <a:avLst/>
          </a:prstGeom>
          <a:noFill/>
        </p:spPr>
        <p:txBody>
          <a:bodyPr wrap="square" rtlCol="0">
            <a:spAutoFit/>
          </a:bodyPr>
          <a:lstStyle/>
          <a:p>
            <a:r>
              <a:rPr lang="zh-TW" altLang="en-US" sz="3200" dirty="0" smtClean="0">
                <a:solidFill>
                  <a:srgbClr val="58792A"/>
                </a:solidFill>
                <a:latin typeface="標楷體" panose="03000509000000000000" pitchFamily="65" charset="-120"/>
                <a:ea typeface="標楷體" panose="03000509000000000000" pitchFamily="65" charset="-120"/>
              </a:rPr>
              <a:t>班級與人數分析</a:t>
            </a:r>
            <a:endParaRPr lang="zh-TW" altLang="en-US" sz="3200" dirty="0">
              <a:solidFill>
                <a:srgbClr val="58792A"/>
              </a:solidFill>
              <a:latin typeface="標楷體" panose="03000509000000000000" pitchFamily="65" charset="-120"/>
              <a:ea typeface="標楷體" panose="03000509000000000000" pitchFamily="65" charset="-120"/>
            </a:endParaRPr>
          </a:p>
        </p:txBody>
      </p:sp>
    </p:spTree>
    <p:extLst>
      <p:ext uri="{BB962C8B-B14F-4D97-AF65-F5344CB8AC3E}">
        <p14:creationId xmlns="" xmlns:p14="http://schemas.microsoft.com/office/powerpoint/2010/main" val="1511182877"/>
      </p:ext>
    </p:extLst>
  </p:cSld>
  <p:clrMapOvr>
    <a:masterClrMapping/>
  </p:clrMapOvr>
  <p:transition spd="slow" advClick="0" advTm="3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graphicFrame>
        <p:nvGraphicFramePr>
          <p:cNvPr id="4" name="內容版面配置區 4"/>
          <p:cNvGraphicFramePr>
            <a:graphicFrameLocks/>
          </p:cNvGraphicFramePr>
          <p:nvPr>
            <p:extLst>
              <p:ext uri="{D42A27DB-BD31-4B8C-83A1-F6EECF244321}">
                <p14:modId xmlns="" xmlns:p14="http://schemas.microsoft.com/office/powerpoint/2010/main" val="2569118796"/>
              </p:ext>
            </p:extLst>
          </p:nvPr>
        </p:nvGraphicFramePr>
        <p:xfrm>
          <a:off x="0" y="-74644"/>
          <a:ext cx="9144000" cy="1628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圖片 4"/>
          <p:cNvPicPr>
            <a:picLocks noChangeAspect="1"/>
          </p:cNvPicPr>
          <p:nvPr/>
        </p:nvPicPr>
        <p:blipFill rotWithShape="1">
          <a:blip r:embed="rId8" cstate="print">
            <a:extLst>
              <a:ext uri="{28A0092B-C50C-407E-A947-70E740481C1C}">
                <a14:useLocalDpi xmlns="" xmlns:a14="http://schemas.microsoft.com/office/drawing/2010/main" val="0"/>
              </a:ext>
            </a:extLst>
          </a:blip>
          <a:srcRect l="23401" t="25209"/>
          <a:stretch/>
        </p:blipFill>
        <p:spPr>
          <a:xfrm>
            <a:off x="4718117" y="6223519"/>
            <a:ext cx="4581331" cy="1026367"/>
          </a:xfrm>
          <a:prstGeom prst="rect">
            <a:avLst/>
          </a:prstGeom>
        </p:spPr>
      </p:pic>
      <p:sp>
        <p:nvSpPr>
          <p:cNvPr id="7" name="文字方塊 6"/>
          <p:cNvSpPr txBox="1"/>
          <p:nvPr/>
        </p:nvSpPr>
        <p:spPr>
          <a:xfrm>
            <a:off x="457200" y="1474532"/>
            <a:ext cx="5971592" cy="584775"/>
          </a:xfrm>
          <a:prstGeom prst="rect">
            <a:avLst/>
          </a:prstGeom>
          <a:noFill/>
        </p:spPr>
        <p:txBody>
          <a:bodyPr wrap="square" rtlCol="0">
            <a:spAutoFit/>
          </a:bodyPr>
          <a:lstStyle/>
          <a:p>
            <a:r>
              <a:rPr lang="zh-TW" altLang="en-US" sz="3200" dirty="0" smtClean="0">
                <a:solidFill>
                  <a:srgbClr val="58792A"/>
                </a:solidFill>
                <a:latin typeface="標楷體" panose="03000509000000000000" pitchFamily="65" charset="-120"/>
                <a:ea typeface="標楷體" panose="03000509000000000000" pitchFamily="65" charset="-120"/>
              </a:rPr>
              <a:t>學生基本資料統計</a:t>
            </a:r>
            <a:r>
              <a:rPr lang="en-US" altLang="zh-TW" sz="3200" dirty="0" smtClean="0">
                <a:solidFill>
                  <a:srgbClr val="58792A"/>
                </a:solidFill>
                <a:latin typeface="標楷體" panose="03000509000000000000" pitchFamily="65" charset="-120"/>
                <a:ea typeface="標楷體" panose="03000509000000000000" pitchFamily="65" charset="-120"/>
              </a:rPr>
              <a:t>(</a:t>
            </a:r>
            <a:r>
              <a:rPr lang="zh-TW" altLang="en-US" sz="3200" dirty="0" smtClean="0">
                <a:solidFill>
                  <a:srgbClr val="58792A"/>
                </a:solidFill>
                <a:latin typeface="標楷體" panose="03000509000000000000" pitchFamily="65" charset="-120"/>
                <a:ea typeface="標楷體" panose="03000509000000000000" pitchFamily="65" charset="-120"/>
              </a:rPr>
              <a:t>不含幼兒園</a:t>
            </a:r>
            <a:r>
              <a:rPr lang="en-US" altLang="zh-TW" sz="3200" dirty="0" smtClean="0">
                <a:solidFill>
                  <a:srgbClr val="58792A"/>
                </a:solidFill>
                <a:latin typeface="標楷體" panose="03000509000000000000" pitchFamily="65" charset="-120"/>
                <a:ea typeface="標楷體" panose="03000509000000000000" pitchFamily="65" charset="-120"/>
              </a:rPr>
              <a:t>)</a:t>
            </a:r>
            <a:endParaRPr lang="zh-TW" altLang="en-US" sz="3200" dirty="0">
              <a:solidFill>
                <a:srgbClr val="58792A"/>
              </a:solidFill>
              <a:latin typeface="標楷體" panose="03000509000000000000" pitchFamily="65" charset="-120"/>
              <a:ea typeface="標楷體" panose="03000509000000000000" pitchFamily="65" charset="-120"/>
            </a:endParaRPr>
          </a:p>
        </p:txBody>
      </p:sp>
      <p:graphicFrame>
        <p:nvGraphicFramePr>
          <p:cNvPr id="11" name="內容版面配置區 10"/>
          <p:cNvGraphicFramePr>
            <a:graphicFrameLocks noGrp="1"/>
          </p:cNvGraphicFramePr>
          <p:nvPr>
            <p:ph idx="1"/>
            <p:extLst>
              <p:ext uri="{D42A27DB-BD31-4B8C-83A1-F6EECF244321}">
                <p14:modId xmlns="" xmlns:p14="http://schemas.microsoft.com/office/powerpoint/2010/main" val="2694615842"/>
              </p:ext>
            </p:extLst>
          </p:nvPr>
        </p:nvGraphicFramePr>
        <p:xfrm>
          <a:off x="1051610" y="2242917"/>
          <a:ext cx="6534178" cy="1097280"/>
        </p:xfrm>
        <a:graphic>
          <a:graphicData uri="http://schemas.openxmlformats.org/drawingml/2006/table">
            <a:tbl>
              <a:tblPr firstRow="1" firstCol="1" bandRow="1">
                <a:tableStyleId>{5C22544A-7EE6-4342-B048-85BDC9FD1C3A}</a:tableStyleId>
              </a:tblPr>
              <a:tblGrid>
                <a:gridCol w="1088505"/>
                <a:gridCol w="1088505"/>
                <a:gridCol w="1089292"/>
                <a:gridCol w="1089292"/>
                <a:gridCol w="1089292"/>
                <a:gridCol w="1089292"/>
              </a:tblGrid>
              <a:tr h="0">
                <a:tc gridSpan="6">
                  <a:txBody>
                    <a:bodyPr/>
                    <a:lstStyle/>
                    <a:p>
                      <a:pPr algn="ctr">
                        <a:spcAft>
                          <a:spcPts val="0"/>
                        </a:spcAft>
                      </a:pPr>
                      <a:r>
                        <a:rPr lang="zh-TW" sz="2400" kern="100" dirty="0">
                          <a:effectLst/>
                          <a:latin typeface="標楷體" panose="03000509000000000000" pitchFamily="65" charset="-120"/>
                          <a:ea typeface="標楷體" panose="03000509000000000000" pitchFamily="65" charset="-120"/>
                        </a:rPr>
                        <a:t>學生本土語背景分析</a:t>
                      </a:r>
                      <a:endParaRPr lang="zh-TW" sz="24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68580" marR="68580" marT="0" marB="0"/>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0">
                <a:tc>
                  <a:txBody>
                    <a:bodyPr/>
                    <a:lstStyle/>
                    <a:p>
                      <a:pPr algn="ctr">
                        <a:spcAft>
                          <a:spcPts val="0"/>
                        </a:spcAft>
                      </a:pPr>
                      <a:r>
                        <a:rPr lang="zh-TW" sz="2400" kern="100">
                          <a:effectLst/>
                          <a:latin typeface="標楷體" panose="03000509000000000000" pitchFamily="65" charset="-120"/>
                          <a:ea typeface="標楷體" panose="03000509000000000000" pitchFamily="65" charset="-120"/>
                        </a:rPr>
                        <a:t>種類</a:t>
                      </a:r>
                      <a:endParaRPr lang="zh-TW" sz="2400" kern="100">
                        <a:effectLst/>
                        <a:latin typeface="標楷體" panose="03000509000000000000" pitchFamily="65" charset="-120"/>
                        <a:ea typeface="標楷體" panose="03000509000000000000" pitchFamily="65" charset="-120"/>
                        <a:cs typeface="Times New Roman" panose="02020603050405020304" pitchFamily="18" charset="0"/>
                      </a:endParaRPr>
                    </a:p>
                  </a:txBody>
                  <a:tcPr marL="68580" marR="68580" marT="0" marB="0"/>
                </a:tc>
                <a:tc>
                  <a:txBody>
                    <a:bodyPr/>
                    <a:lstStyle/>
                    <a:p>
                      <a:pPr algn="ctr">
                        <a:spcAft>
                          <a:spcPts val="0"/>
                        </a:spcAft>
                      </a:pPr>
                      <a:r>
                        <a:rPr lang="zh-TW" sz="2400" kern="100">
                          <a:effectLst/>
                          <a:latin typeface="標楷體" panose="03000509000000000000" pitchFamily="65" charset="-120"/>
                          <a:ea typeface="標楷體" panose="03000509000000000000" pitchFamily="65" charset="-120"/>
                        </a:rPr>
                        <a:t>閩南語</a:t>
                      </a:r>
                      <a:endParaRPr lang="zh-TW" sz="2400" kern="100">
                        <a:effectLst/>
                        <a:latin typeface="標楷體" panose="03000509000000000000" pitchFamily="65" charset="-120"/>
                        <a:ea typeface="標楷體" panose="03000509000000000000" pitchFamily="65" charset="-120"/>
                        <a:cs typeface="Times New Roman" panose="02020603050405020304" pitchFamily="18" charset="0"/>
                      </a:endParaRPr>
                    </a:p>
                  </a:txBody>
                  <a:tcPr marL="68580" marR="68580" marT="0" marB="0"/>
                </a:tc>
                <a:tc>
                  <a:txBody>
                    <a:bodyPr/>
                    <a:lstStyle/>
                    <a:p>
                      <a:pPr algn="ctr">
                        <a:spcAft>
                          <a:spcPts val="0"/>
                        </a:spcAft>
                      </a:pPr>
                      <a:r>
                        <a:rPr lang="zh-TW" sz="2400" kern="100">
                          <a:effectLst/>
                          <a:latin typeface="標楷體" panose="03000509000000000000" pitchFamily="65" charset="-120"/>
                          <a:ea typeface="標楷體" panose="03000509000000000000" pitchFamily="65" charset="-120"/>
                        </a:rPr>
                        <a:t>客語</a:t>
                      </a:r>
                      <a:endParaRPr lang="zh-TW" sz="2400" kern="100">
                        <a:effectLst/>
                        <a:latin typeface="標楷體" panose="03000509000000000000" pitchFamily="65" charset="-120"/>
                        <a:ea typeface="標楷體" panose="03000509000000000000" pitchFamily="65" charset="-120"/>
                        <a:cs typeface="Times New Roman" panose="02020603050405020304" pitchFamily="18" charset="0"/>
                      </a:endParaRPr>
                    </a:p>
                  </a:txBody>
                  <a:tcPr marL="68580" marR="68580" marT="0" marB="0"/>
                </a:tc>
                <a:tc>
                  <a:txBody>
                    <a:bodyPr/>
                    <a:lstStyle/>
                    <a:p>
                      <a:pPr algn="ctr">
                        <a:spcAft>
                          <a:spcPts val="0"/>
                        </a:spcAft>
                      </a:pPr>
                      <a:r>
                        <a:rPr lang="zh-TW" sz="2400" kern="100">
                          <a:effectLst/>
                          <a:latin typeface="標楷體" panose="03000509000000000000" pitchFamily="65" charset="-120"/>
                          <a:ea typeface="標楷體" panose="03000509000000000000" pitchFamily="65" charset="-120"/>
                        </a:rPr>
                        <a:t>原住民</a:t>
                      </a:r>
                      <a:endParaRPr lang="zh-TW" sz="2400" kern="100">
                        <a:effectLst/>
                        <a:latin typeface="標楷體" panose="03000509000000000000" pitchFamily="65" charset="-120"/>
                        <a:ea typeface="標楷體" panose="03000509000000000000" pitchFamily="65" charset="-120"/>
                        <a:cs typeface="Times New Roman" panose="02020603050405020304" pitchFamily="18" charset="0"/>
                      </a:endParaRPr>
                    </a:p>
                  </a:txBody>
                  <a:tcPr marL="68580" marR="68580" marT="0" marB="0"/>
                </a:tc>
                <a:tc>
                  <a:txBody>
                    <a:bodyPr/>
                    <a:lstStyle/>
                    <a:p>
                      <a:pPr algn="ctr">
                        <a:spcAft>
                          <a:spcPts val="0"/>
                        </a:spcAft>
                      </a:pPr>
                      <a:r>
                        <a:rPr lang="zh-TW" sz="2400" kern="100">
                          <a:effectLst/>
                          <a:latin typeface="標楷體" panose="03000509000000000000" pitchFamily="65" charset="-120"/>
                          <a:ea typeface="標楷體" panose="03000509000000000000" pitchFamily="65" charset="-120"/>
                        </a:rPr>
                        <a:t>新住民</a:t>
                      </a:r>
                      <a:endParaRPr lang="zh-TW" sz="2400" kern="100">
                        <a:effectLst/>
                        <a:latin typeface="標楷體" panose="03000509000000000000" pitchFamily="65" charset="-120"/>
                        <a:ea typeface="標楷體" panose="03000509000000000000" pitchFamily="65" charset="-120"/>
                        <a:cs typeface="Times New Roman" panose="02020603050405020304" pitchFamily="18" charset="0"/>
                      </a:endParaRPr>
                    </a:p>
                  </a:txBody>
                  <a:tcPr marL="68580" marR="68580" marT="0" marB="0"/>
                </a:tc>
                <a:tc>
                  <a:txBody>
                    <a:bodyPr/>
                    <a:lstStyle/>
                    <a:p>
                      <a:pPr algn="ctr">
                        <a:spcAft>
                          <a:spcPts val="0"/>
                        </a:spcAft>
                      </a:pPr>
                      <a:r>
                        <a:rPr lang="zh-TW" sz="2400" kern="100">
                          <a:effectLst/>
                          <a:latin typeface="標楷體" panose="03000509000000000000" pitchFamily="65" charset="-120"/>
                          <a:ea typeface="標楷體" panose="03000509000000000000" pitchFamily="65" charset="-120"/>
                        </a:rPr>
                        <a:t>其他</a:t>
                      </a:r>
                      <a:endParaRPr lang="zh-TW" sz="2400" kern="100">
                        <a:effectLst/>
                        <a:latin typeface="標楷體" panose="03000509000000000000" pitchFamily="65" charset="-120"/>
                        <a:ea typeface="標楷體" panose="03000509000000000000" pitchFamily="65" charset="-120"/>
                        <a:cs typeface="Times New Roman" panose="02020603050405020304" pitchFamily="18" charset="0"/>
                      </a:endParaRPr>
                    </a:p>
                  </a:txBody>
                  <a:tcPr marL="68580" marR="68580" marT="0" marB="0"/>
                </a:tc>
              </a:tr>
              <a:tr h="0">
                <a:tc>
                  <a:txBody>
                    <a:bodyPr/>
                    <a:lstStyle/>
                    <a:p>
                      <a:pPr algn="ctr">
                        <a:spcAft>
                          <a:spcPts val="0"/>
                        </a:spcAft>
                      </a:pPr>
                      <a:r>
                        <a:rPr lang="zh-TW" sz="2400" kern="100">
                          <a:effectLst/>
                          <a:latin typeface="標楷體" panose="03000509000000000000" pitchFamily="65" charset="-120"/>
                          <a:ea typeface="標楷體" panose="03000509000000000000" pitchFamily="65" charset="-120"/>
                        </a:rPr>
                        <a:t>人數</a:t>
                      </a:r>
                      <a:endParaRPr lang="zh-TW" sz="2400" kern="100">
                        <a:effectLst/>
                        <a:latin typeface="標楷體" panose="03000509000000000000" pitchFamily="65" charset="-120"/>
                        <a:ea typeface="標楷體" panose="03000509000000000000" pitchFamily="65" charset="-120"/>
                        <a:cs typeface="Times New Roman" panose="02020603050405020304" pitchFamily="18" charset="0"/>
                      </a:endParaRPr>
                    </a:p>
                  </a:txBody>
                  <a:tcPr marL="68580" marR="68580" marT="0" marB="0"/>
                </a:tc>
                <a:tc>
                  <a:txBody>
                    <a:bodyPr/>
                    <a:lstStyle/>
                    <a:p>
                      <a:pPr algn="ctr">
                        <a:spcAft>
                          <a:spcPts val="0"/>
                        </a:spcAft>
                      </a:pPr>
                      <a:r>
                        <a:rPr lang="en-US" sz="2400" kern="100" dirty="0">
                          <a:effectLst/>
                          <a:latin typeface="標楷體" panose="03000509000000000000" pitchFamily="65" charset="-120"/>
                          <a:ea typeface="標楷體" panose="03000509000000000000" pitchFamily="65" charset="-120"/>
                        </a:rPr>
                        <a:t> </a:t>
                      </a:r>
                      <a:r>
                        <a:rPr lang="en-US" altLang="zh-TW" sz="2400" kern="100" dirty="0" smtClean="0">
                          <a:effectLst/>
                          <a:latin typeface="標楷體" panose="03000509000000000000" pitchFamily="65" charset="-120"/>
                          <a:ea typeface="標楷體" panose="03000509000000000000" pitchFamily="65" charset="-120"/>
                        </a:rPr>
                        <a:t>202</a:t>
                      </a:r>
                      <a:endParaRPr lang="zh-TW" sz="24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68580" marR="68580" marT="0" marB="0"/>
                </a:tc>
                <a:tc>
                  <a:txBody>
                    <a:bodyPr/>
                    <a:lstStyle/>
                    <a:p>
                      <a:pPr algn="ctr">
                        <a:spcAft>
                          <a:spcPts val="0"/>
                        </a:spcAft>
                      </a:pPr>
                      <a:r>
                        <a:rPr lang="en-US" altLang="zh-TW" sz="2400" kern="100" dirty="0" smtClean="0">
                          <a:effectLst/>
                          <a:latin typeface="標楷體" panose="03000509000000000000" pitchFamily="65" charset="-120"/>
                          <a:ea typeface="標楷體" panose="03000509000000000000" pitchFamily="65" charset="-120"/>
                        </a:rPr>
                        <a:t>17</a:t>
                      </a:r>
                      <a:r>
                        <a:rPr lang="en-US" sz="2400" kern="100" dirty="0">
                          <a:effectLst/>
                          <a:latin typeface="標楷體" panose="03000509000000000000" pitchFamily="65" charset="-120"/>
                          <a:ea typeface="標楷體" panose="03000509000000000000" pitchFamily="65" charset="-120"/>
                        </a:rPr>
                        <a:t> </a:t>
                      </a:r>
                      <a:endParaRPr lang="zh-TW" sz="24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68580" marR="68580" marT="0" marB="0"/>
                </a:tc>
                <a:tc>
                  <a:txBody>
                    <a:bodyPr/>
                    <a:lstStyle/>
                    <a:p>
                      <a:pPr algn="ctr">
                        <a:spcAft>
                          <a:spcPts val="0"/>
                        </a:spcAft>
                      </a:pPr>
                      <a:r>
                        <a:rPr lang="en-US" sz="2400" kern="100" dirty="0">
                          <a:effectLst/>
                          <a:latin typeface="標楷體" panose="03000509000000000000" pitchFamily="65" charset="-120"/>
                          <a:ea typeface="標楷體" panose="03000509000000000000" pitchFamily="65" charset="-120"/>
                        </a:rPr>
                        <a:t> </a:t>
                      </a:r>
                      <a:r>
                        <a:rPr lang="en-US" altLang="zh-TW" sz="2400" kern="100" dirty="0" smtClean="0">
                          <a:effectLst/>
                          <a:latin typeface="標楷體" panose="03000509000000000000" pitchFamily="65" charset="-120"/>
                          <a:ea typeface="標楷體" panose="03000509000000000000" pitchFamily="65" charset="-120"/>
                        </a:rPr>
                        <a:t>32</a:t>
                      </a:r>
                      <a:endParaRPr lang="zh-TW" sz="24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68580" marR="68580" marT="0" marB="0"/>
                </a:tc>
                <a:tc>
                  <a:txBody>
                    <a:bodyPr/>
                    <a:lstStyle/>
                    <a:p>
                      <a:pPr algn="ctr">
                        <a:spcAft>
                          <a:spcPts val="0"/>
                        </a:spcAft>
                      </a:pPr>
                      <a:r>
                        <a:rPr lang="en-US" sz="2400" kern="100" dirty="0">
                          <a:effectLst/>
                          <a:latin typeface="標楷體" panose="03000509000000000000" pitchFamily="65" charset="-120"/>
                          <a:ea typeface="標楷體" panose="03000509000000000000" pitchFamily="65" charset="-120"/>
                        </a:rPr>
                        <a:t> </a:t>
                      </a:r>
                      <a:r>
                        <a:rPr lang="en-US" altLang="zh-TW" sz="2400" kern="100" dirty="0" smtClean="0">
                          <a:effectLst/>
                          <a:latin typeface="標楷體" panose="03000509000000000000" pitchFamily="65" charset="-120"/>
                          <a:ea typeface="標楷體" panose="03000509000000000000" pitchFamily="65" charset="-120"/>
                        </a:rPr>
                        <a:t>64</a:t>
                      </a:r>
                      <a:endParaRPr lang="zh-TW" sz="24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68580" marR="68580" marT="0" marB="0"/>
                </a:tc>
                <a:tc>
                  <a:txBody>
                    <a:bodyPr/>
                    <a:lstStyle/>
                    <a:p>
                      <a:pPr algn="ctr">
                        <a:spcAft>
                          <a:spcPts val="0"/>
                        </a:spcAft>
                      </a:pPr>
                      <a:r>
                        <a:rPr lang="en-US" sz="2400" kern="100" dirty="0">
                          <a:effectLst/>
                          <a:latin typeface="標楷體" panose="03000509000000000000" pitchFamily="65" charset="-120"/>
                          <a:ea typeface="標楷體" panose="03000509000000000000" pitchFamily="65" charset="-120"/>
                        </a:rPr>
                        <a:t> </a:t>
                      </a:r>
                      <a:r>
                        <a:rPr lang="en-US" altLang="zh-TW" sz="2400" kern="100" dirty="0" smtClean="0">
                          <a:effectLst/>
                          <a:latin typeface="標楷體" panose="03000509000000000000" pitchFamily="65" charset="-120"/>
                          <a:ea typeface="標楷體" panose="03000509000000000000" pitchFamily="65" charset="-120"/>
                        </a:rPr>
                        <a:t>69</a:t>
                      </a:r>
                      <a:endParaRPr lang="zh-TW" sz="240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68580" marR="68580" marT="0" marB="0"/>
                </a:tc>
              </a:tr>
            </a:tbl>
          </a:graphicData>
        </a:graphic>
      </p:graphicFrame>
      <p:graphicFrame>
        <p:nvGraphicFramePr>
          <p:cNvPr id="15" name="圖表 14"/>
          <p:cNvGraphicFramePr/>
          <p:nvPr>
            <p:extLst>
              <p:ext uri="{D42A27DB-BD31-4B8C-83A1-F6EECF244321}">
                <p14:modId xmlns="" xmlns:p14="http://schemas.microsoft.com/office/powerpoint/2010/main" val="3738567109"/>
              </p:ext>
            </p:extLst>
          </p:nvPr>
        </p:nvGraphicFramePr>
        <p:xfrm>
          <a:off x="623596" y="3490948"/>
          <a:ext cx="5638800" cy="3237722"/>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 xmlns:p14="http://schemas.microsoft.com/office/powerpoint/2010/main" val="2129577712"/>
      </p:ext>
    </p:extLst>
  </p:cSld>
  <p:clrMapOvr>
    <a:masterClrMapping/>
  </p:clrMapOvr>
  <p:transition spd="slow" advClick="0" advTm="3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graphicFrame>
        <p:nvGraphicFramePr>
          <p:cNvPr id="4" name="內容版面配置區 4"/>
          <p:cNvGraphicFramePr>
            <a:graphicFrameLocks/>
          </p:cNvGraphicFramePr>
          <p:nvPr>
            <p:extLst>
              <p:ext uri="{D42A27DB-BD31-4B8C-83A1-F6EECF244321}">
                <p14:modId xmlns="" xmlns:p14="http://schemas.microsoft.com/office/powerpoint/2010/main" val="3966262060"/>
              </p:ext>
            </p:extLst>
          </p:nvPr>
        </p:nvGraphicFramePr>
        <p:xfrm>
          <a:off x="0" y="-74644"/>
          <a:ext cx="9144000" cy="1628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圖片 4"/>
          <p:cNvPicPr>
            <a:picLocks noChangeAspect="1"/>
          </p:cNvPicPr>
          <p:nvPr/>
        </p:nvPicPr>
        <p:blipFill rotWithShape="1">
          <a:blip r:embed="rId8" cstate="print">
            <a:extLst>
              <a:ext uri="{28A0092B-C50C-407E-A947-70E740481C1C}">
                <a14:useLocalDpi xmlns="" xmlns:a14="http://schemas.microsoft.com/office/drawing/2010/main" val="0"/>
              </a:ext>
            </a:extLst>
          </a:blip>
          <a:srcRect l="23401" t="25209"/>
          <a:stretch/>
        </p:blipFill>
        <p:spPr>
          <a:xfrm>
            <a:off x="4718117" y="6223519"/>
            <a:ext cx="4581331" cy="1026367"/>
          </a:xfrm>
          <a:prstGeom prst="rect">
            <a:avLst/>
          </a:prstGeom>
        </p:spPr>
      </p:pic>
      <p:graphicFrame>
        <p:nvGraphicFramePr>
          <p:cNvPr id="7" name="內容版面配置區 6"/>
          <p:cNvGraphicFramePr>
            <a:graphicFrameLocks noGrp="1"/>
          </p:cNvGraphicFramePr>
          <p:nvPr>
            <p:ph idx="1"/>
            <p:extLst>
              <p:ext uri="{D42A27DB-BD31-4B8C-83A1-F6EECF244321}">
                <p14:modId xmlns="" xmlns:p14="http://schemas.microsoft.com/office/powerpoint/2010/main" val="43236210"/>
              </p:ext>
            </p:extLst>
          </p:nvPr>
        </p:nvGraphicFramePr>
        <p:xfrm>
          <a:off x="167951" y="1785806"/>
          <a:ext cx="8808098" cy="4617871"/>
        </p:xfrm>
        <a:graphic>
          <a:graphicData uri="http://schemas.openxmlformats.org/drawingml/2006/table">
            <a:tbl>
              <a:tblPr>
                <a:tableStyleId>{69C7853C-536D-4A76-A0AE-DD22124D55A5}</a:tableStyleId>
              </a:tblPr>
              <a:tblGrid>
                <a:gridCol w="1468535"/>
                <a:gridCol w="2055740"/>
                <a:gridCol w="5283823"/>
              </a:tblGrid>
              <a:tr h="186367">
                <a:tc>
                  <a:txBody>
                    <a:bodyPr/>
                    <a:lstStyle/>
                    <a:p>
                      <a:pPr algn="ctr" eaLnBrk="0" hangingPunct="0">
                        <a:lnSpc>
                          <a:spcPts val="2000"/>
                        </a:lnSpc>
                        <a:spcAft>
                          <a:spcPts val="0"/>
                        </a:spcAft>
                      </a:pPr>
                      <a:r>
                        <a:rPr lang="zh-TW" sz="1400" kern="100" dirty="0">
                          <a:effectLst/>
                          <a:latin typeface="標楷體" panose="03000509000000000000" pitchFamily="65" charset="-120"/>
                          <a:ea typeface="標楷體" panose="03000509000000000000" pitchFamily="65" charset="-120"/>
                        </a:rPr>
                        <a:t>職　　稱</a:t>
                      </a:r>
                    </a:p>
                  </a:txBody>
                  <a:tcPr marL="12204" marR="12204" marT="0" marB="0" anchor="ctr"/>
                </a:tc>
                <a:tc>
                  <a:txBody>
                    <a:bodyPr/>
                    <a:lstStyle/>
                    <a:p>
                      <a:pPr algn="ctr" eaLnBrk="0" hangingPunct="0">
                        <a:lnSpc>
                          <a:spcPts val="2000"/>
                        </a:lnSpc>
                        <a:spcAft>
                          <a:spcPts val="0"/>
                        </a:spcAft>
                      </a:pPr>
                      <a:r>
                        <a:rPr lang="zh-TW" sz="1400" kern="100" dirty="0">
                          <a:effectLst/>
                          <a:latin typeface="標楷體" panose="03000509000000000000" pitchFamily="65" charset="-120"/>
                          <a:ea typeface="標楷體" panose="03000509000000000000" pitchFamily="65" charset="-120"/>
                        </a:rPr>
                        <a:t>工作人員</a:t>
                      </a:r>
                    </a:p>
                  </a:txBody>
                  <a:tcPr marL="12204" marR="12204" marT="0" marB="0" anchor="ctr"/>
                </a:tc>
                <a:tc>
                  <a:txBody>
                    <a:bodyPr/>
                    <a:lstStyle/>
                    <a:p>
                      <a:pPr algn="ctr" eaLnBrk="0" hangingPunct="0">
                        <a:lnSpc>
                          <a:spcPts val="2000"/>
                        </a:lnSpc>
                        <a:spcAft>
                          <a:spcPts val="0"/>
                        </a:spcAft>
                      </a:pPr>
                      <a:r>
                        <a:rPr lang="zh-TW" sz="1400" kern="100" dirty="0">
                          <a:effectLst/>
                          <a:latin typeface="標楷體" panose="03000509000000000000" pitchFamily="65" charset="-120"/>
                          <a:ea typeface="標楷體" panose="03000509000000000000" pitchFamily="65" charset="-120"/>
                        </a:rPr>
                        <a:t>職　　掌</a:t>
                      </a:r>
                    </a:p>
                  </a:txBody>
                  <a:tcPr marL="12204" marR="12204" marT="0" marB="0" anchor="ctr"/>
                </a:tc>
              </a:tr>
              <a:tr h="331441">
                <a:tc>
                  <a:txBody>
                    <a:bodyPr/>
                    <a:lstStyle/>
                    <a:p>
                      <a:pPr algn="ctr" eaLnBrk="0" hangingPunct="0">
                        <a:lnSpc>
                          <a:spcPts val="2000"/>
                        </a:lnSpc>
                        <a:spcAft>
                          <a:spcPts val="0"/>
                        </a:spcAft>
                      </a:pPr>
                      <a:r>
                        <a:rPr lang="zh-TW" sz="1400" kern="100" dirty="0">
                          <a:effectLst/>
                          <a:latin typeface="標楷體" panose="03000509000000000000" pitchFamily="65" charset="-120"/>
                          <a:ea typeface="標楷體" panose="03000509000000000000" pitchFamily="65" charset="-120"/>
                        </a:rPr>
                        <a:t>召集人</a:t>
                      </a:r>
                    </a:p>
                  </a:txBody>
                  <a:tcPr marL="12204" marR="12204" marT="0" marB="0" anchor="ctr"/>
                </a:tc>
                <a:tc>
                  <a:txBody>
                    <a:bodyPr/>
                    <a:lstStyle/>
                    <a:p>
                      <a:pPr algn="ctr" eaLnBrk="0" hangingPunct="0">
                        <a:lnSpc>
                          <a:spcPts val="2000"/>
                        </a:lnSpc>
                        <a:spcAft>
                          <a:spcPts val="0"/>
                        </a:spcAft>
                      </a:pPr>
                      <a:r>
                        <a:rPr lang="zh-TW" sz="1400" kern="100">
                          <a:effectLst/>
                          <a:latin typeface="標楷體" panose="03000509000000000000" pitchFamily="65" charset="-120"/>
                          <a:ea typeface="標楷體" panose="03000509000000000000" pitchFamily="65" charset="-120"/>
                        </a:rPr>
                        <a:t>校長</a:t>
                      </a:r>
                    </a:p>
                  </a:txBody>
                  <a:tcPr marL="12204" marR="12204" marT="0" marB="0" anchor="ctr"/>
                </a:tc>
                <a:tc>
                  <a:txBody>
                    <a:bodyPr/>
                    <a:lstStyle/>
                    <a:p>
                      <a:pPr eaLnBrk="0" hangingPunct="0">
                        <a:lnSpc>
                          <a:spcPts val="2000"/>
                        </a:lnSpc>
                        <a:spcAft>
                          <a:spcPts val="0"/>
                        </a:spcAft>
                      </a:pPr>
                      <a:r>
                        <a:rPr lang="zh-TW" sz="1400" kern="100">
                          <a:effectLst/>
                          <a:latin typeface="標楷體" panose="03000509000000000000" pitchFamily="65" charset="-120"/>
                          <a:ea typeface="標楷體" panose="03000509000000000000" pitchFamily="65" charset="-120"/>
                        </a:rPr>
                        <a:t>督導全校本土語言課程、教學及活動等相關事宜</a:t>
                      </a:r>
                    </a:p>
                  </a:txBody>
                  <a:tcPr marL="12204" marR="12204" marT="0" marB="0" anchor="ctr"/>
                </a:tc>
              </a:tr>
              <a:tr h="490817">
                <a:tc>
                  <a:txBody>
                    <a:bodyPr/>
                    <a:lstStyle/>
                    <a:p>
                      <a:pPr algn="ctr" eaLnBrk="0" hangingPunct="0">
                        <a:lnSpc>
                          <a:spcPts val="2000"/>
                        </a:lnSpc>
                        <a:spcAft>
                          <a:spcPts val="0"/>
                        </a:spcAft>
                      </a:pPr>
                      <a:r>
                        <a:rPr lang="zh-TW" sz="1400" kern="100" dirty="0">
                          <a:effectLst/>
                          <a:latin typeface="標楷體" panose="03000509000000000000" pitchFamily="65" charset="-120"/>
                          <a:ea typeface="標楷體" panose="03000509000000000000" pitchFamily="65" charset="-120"/>
                        </a:rPr>
                        <a:t>副召集人</a:t>
                      </a:r>
                    </a:p>
                  </a:txBody>
                  <a:tcPr marL="12204" marR="12204" marT="0" marB="0" anchor="ctr"/>
                </a:tc>
                <a:tc>
                  <a:txBody>
                    <a:bodyPr/>
                    <a:lstStyle/>
                    <a:p>
                      <a:pPr algn="ctr" eaLnBrk="0" hangingPunct="0">
                        <a:lnSpc>
                          <a:spcPts val="2000"/>
                        </a:lnSpc>
                        <a:spcAft>
                          <a:spcPts val="0"/>
                        </a:spcAft>
                      </a:pPr>
                      <a:r>
                        <a:rPr lang="zh-TW" sz="1400" kern="100" dirty="0">
                          <a:effectLst/>
                          <a:latin typeface="標楷體" panose="03000509000000000000" pitchFamily="65" charset="-120"/>
                          <a:ea typeface="標楷體" panose="03000509000000000000" pitchFamily="65" charset="-120"/>
                        </a:rPr>
                        <a:t>教務主任</a:t>
                      </a:r>
                    </a:p>
                  </a:txBody>
                  <a:tcPr marL="12204" marR="12204" marT="0" marB="0" anchor="ctr"/>
                </a:tc>
                <a:tc>
                  <a:txBody>
                    <a:bodyPr/>
                    <a:lstStyle/>
                    <a:p>
                      <a:pPr eaLnBrk="0" hangingPunct="0">
                        <a:lnSpc>
                          <a:spcPts val="2000"/>
                        </a:lnSpc>
                        <a:spcAft>
                          <a:spcPts val="0"/>
                        </a:spcAft>
                      </a:pPr>
                      <a:r>
                        <a:rPr lang="zh-TW" sz="1400" kern="100" dirty="0">
                          <a:effectLst/>
                          <a:latin typeface="標楷體" panose="03000509000000000000" pitchFamily="65" charset="-120"/>
                          <a:ea typeface="標楷體" panose="03000509000000000000" pitchFamily="65" charset="-120"/>
                        </a:rPr>
                        <a:t>負責規劃、推動、考核全校本土語言課程教學及活動等相關</a:t>
                      </a:r>
                      <a:r>
                        <a:rPr lang="zh-TW" sz="1400" kern="100" dirty="0" smtClean="0">
                          <a:effectLst/>
                          <a:latin typeface="標楷體" panose="03000509000000000000" pitchFamily="65" charset="-120"/>
                          <a:ea typeface="標楷體" panose="03000509000000000000" pitchFamily="65" charset="-120"/>
                        </a:rPr>
                        <a:t>事宜</a:t>
                      </a:r>
                    </a:p>
                  </a:txBody>
                  <a:tcPr marL="12204" marR="12204" marT="0" marB="0" anchor="ctr"/>
                </a:tc>
              </a:tr>
              <a:tr h="605543">
                <a:tc>
                  <a:txBody>
                    <a:bodyPr/>
                    <a:lstStyle/>
                    <a:p>
                      <a:pPr algn="ctr" eaLnBrk="0" hangingPunct="0">
                        <a:lnSpc>
                          <a:spcPts val="2000"/>
                        </a:lnSpc>
                        <a:spcAft>
                          <a:spcPts val="0"/>
                        </a:spcAft>
                      </a:pPr>
                      <a:r>
                        <a:rPr lang="zh-TW" sz="1400" kern="100" dirty="0">
                          <a:effectLst/>
                          <a:latin typeface="標楷體" panose="03000509000000000000" pitchFamily="65" charset="-120"/>
                          <a:ea typeface="標楷體" panose="03000509000000000000" pitchFamily="65" charset="-120"/>
                        </a:rPr>
                        <a:t>副召集人</a:t>
                      </a:r>
                    </a:p>
                  </a:txBody>
                  <a:tcPr marL="12204" marR="12204" marT="0" marB="0" anchor="ctr"/>
                </a:tc>
                <a:tc>
                  <a:txBody>
                    <a:bodyPr/>
                    <a:lstStyle/>
                    <a:p>
                      <a:pPr algn="ctr" eaLnBrk="0" hangingPunct="0">
                        <a:lnSpc>
                          <a:spcPts val="2000"/>
                        </a:lnSpc>
                        <a:spcAft>
                          <a:spcPts val="0"/>
                        </a:spcAft>
                      </a:pPr>
                      <a:r>
                        <a:rPr lang="zh-TW" altLang="en-US" sz="1400" kern="100" dirty="0" smtClean="0">
                          <a:effectLst/>
                          <a:latin typeface="標楷體" panose="03000509000000000000" pitchFamily="65" charset="-120"/>
                          <a:ea typeface="標楷體" panose="03000509000000000000" pitchFamily="65" charset="-120"/>
                        </a:rPr>
                        <a:t>學務</a:t>
                      </a:r>
                      <a:r>
                        <a:rPr lang="zh-TW" sz="1400" kern="100" dirty="0" smtClean="0">
                          <a:effectLst/>
                          <a:latin typeface="標楷體" panose="03000509000000000000" pitchFamily="65" charset="-120"/>
                          <a:ea typeface="標楷體" panose="03000509000000000000" pitchFamily="65" charset="-120"/>
                        </a:rPr>
                        <a:t>主任</a:t>
                      </a:r>
                      <a:endParaRPr lang="zh-TW" sz="1400" kern="100" dirty="0">
                        <a:effectLst/>
                        <a:latin typeface="標楷體" panose="03000509000000000000" pitchFamily="65" charset="-120"/>
                        <a:ea typeface="標楷體" panose="03000509000000000000" pitchFamily="65" charset="-120"/>
                      </a:endParaRPr>
                    </a:p>
                  </a:txBody>
                  <a:tcPr marL="12204" marR="12204" marT="0" marB="0" anchor="ctr"/>
                </a:tc>
                <a:tc>
                  <a:txBody>
                    <a:bodyPr/>
                    <a:lstStyle/>
                    <a:p>
                      <a:pPr eaLnBrk="0" hangingPunct="0">
                        <a:lnSpc>
                          <a:spcPts val="2000"/>
                        </a:lnSpc>
                        <a:spcAft>
                          <a:spcPts val="0"/>
                        </a:spcAft>
                      </a:pPr>
                      <a:r>
                        <a:rPr lang="zh-TW" sz="1400" kern="100" dirty="0">
                          <a:effectLst/>
                          <a:latin typeface="標楷體" panose="03000509000000000000" pitchFamily="65" charset="-120"/>
                          <a:ea typeface="標楷體" panose="03000509000000000000" pitchFamily="65" charset="-120"/>
                        </a:rPr>
                        <a:t>負責協助推動全校</a:t>
                      </a:r>
                      <a:r>
                        <a:rPr lang="zh-TW" sz="1400" kern="100" dirty="0" smtClean="0">
                          <a:effectLst/>
                          <a:latin typeface="標楷體" panose="03000509000000000000" pitchFamily="65" charset="-120"/>
                          <a:ea typeface="標楷體" panose="03000509000000000000" pitchFamily="65" charset="-120"/>
                        </a:rPr>
                        <a:t>本土語言</a:t>
                      </a:r>
                      <a:r>
                        <a:rPr lang="zh-TW" sz="1400" kern="100" dirty="0">
                          <a:effectLst/>
                          <a:latin typeface="標楷體" panose="03000509000000000000" pitchFamily="65" charset="-120"/>
                          <a:ea typeface="標楷體" panose="03000509000000000000" pitchFamily="65" charset="-120"/>
                        </a:rPr>
                        <a:t>及臺灣母語日活動等相關</a:t>
                      </a:r>
                      <a:r>
                        <a:rPr lang="zh-TW" sz="1400" kern="100" dirty="0" smtClean="0">
                          <a:effectLst/>
                          <a:latin typeface="標楷體" panose="03000509000000000000" pitchFamily="65" charset="-120"/>
                          <a:ea typeface="標楷體" panose="03000509000000000000" pitchFamily="65" charset="-120"/>
                        </a:rPr>
                        <a:t>事宜</a:t>
                      </a:r>
                      <a:endParaRPr lang="zh-TW" sz="1400" kern="100" dirty="0">
                        <a:effectLst/>
                        <a:latin typeface="標楷體" panose="03000509000000000000" pitchFamily="65" charset="-120"/>
                        <a:ea typeface="標楷體" panose="03000509000000000000" pitchFamily="65" charset="-120"/>
                      </a:endParaRPr>
                    </a:p>
                  </a:txBody>
                  <a:tcPr marL="12204" marR="12204" marT="0" marB="0" anchor="ctr"/>
                </a:tc>
              </a:tr>
              <a:tr h="392959">
                <a:tc>
                  <a:txBody>
                    <a:bodyPr/>
                    <a:lstStyle/>
                    <a:p>
                      <a:pPr algn="ctr" eaLnBrk="0" hangingPunct="0">
                        <a:lnSpc>
                          <a:spcPts val="2000"/>
                        </a:lnSpc>
                        <a:spcAft>
                          <a:spcPts val="0"/>
                        </a:spcAft>
                      </a:pPr>
                      <a:r>
                        <a:rPr lang="zh-TW" sz="1400" kern="100">
                          <a:effectLst/>
                          <a:latin typeface="標楷體" panose="03000509000000000000" pitchFamily="65" charset="-120"/>
                          <a:ea typeface="標楷體" panose="03000509000000000000" pitchFamily="65" charset="-120"/>
                        </a:rPr>
                        <a:t>副召集人</a:t>
                      </a:r>
                    </a:p>
                  </a:txBody>
                  <a:tcPr marL="12204" marR="12204" marT="0" marB="0" anchor="ctr"/>
                </a:tc>
                <a:tc>
                  <a:txBody>
                    <a:bodyPr/>
                    <a:lstStyle/>
                    <a:p>
                      <a:pPr algn="ctr" eaLnBrk="0" hangingPunct="0">
                        <a:lnSpc>
                          <a:spcPts val="2000"/>
                        </a:lnSpc>
                        <a:spcAft>
                          <a:spcPts val="0"/>
                        </a:spcAft>
                      </a:pPr>
                      <a:r>
                        <a:rPr lang="zh-TW" sz="1400" kern="100" dirty="0">
                          <a:effectLst/>
                          <a:latin typeface="標楷體" panose="03000509000000000000" pitchFamily="65" charset="-120"/>
                          <a:ea typeface="標楷體" panose="03000509000000000000" pitchFamily="65" charset="-120"/>
                        </a:rPr>
                        <a:t>總務主任</a:t>
                      </a:r>
                    </a:p>
                  </a:txBody>
                  <a:tcPr marL="12204" marR="12204" marT="0" marB="0" anchor="ctr"/>
                </a:tc>
                <a:tc>
                  <a:txBody>
                    <a:bodyPr/>
                    <a:lstStyle/>
                    <a:p>
                      <a:pPr eaLnBrk="0" hangingPunct="0">
                        <a:lnSpc>
                          <a:spcPts val="2000"/>
                        </a:lnSpc>
                        <a:spcAft>
                          <a:spcPts val="0"/>
                        </a:spcAft>
                      </a:pPr>
                      <a:r>
                        <a:rPr lang="zh-TW" sz="1400" kern="100" dirty="0">
                          <a:effectLst/>
                          <a:latin typeface="標楷體" panose="03000509000000000000" pitchFamily="65" charset="-120"/>
                          <a:ea typeface="標楷體" panose="03000509000000000000" pitchFamily="65" charset="-120"/>
                        </a:rPr>
                        <a:t>負責協助規畫全校本土語言及臺灣母語日活動等融入校園環境佈置相關事宜</a:t>
                      </a:r>
                    </a:p>
                  </a:txBody>
                  <a:tcPr marL="12204" marR="12204" marT="0" marB="0" anchor="ctr"/>
                </a:tc>
              </a:tr>
              <a:tr h="331441">
                <a:tc>
                  <a:txBody>
                    <a:bodyPr/>
                    <a:lstStyle/>
                    <a:p>
                      <a:pPr algn="ctr" eaLnBrk="0" hangingPunct="0">
                        <a:lnSpc>
                          <a:spcPts val="2000"/>
                        </a:lnSpc>
                        <a:spcAft>
                          <a:spcPts val="0"/>
                        </a:spcAft>
                      </a:pPr>
                      <a:r>
                        <a:rPr lang="zh-TW" sz="1400" kern="100">
                          <a:effectLst/>
                          <a:latin typeface="標楷體" panose="03000509000000000000" pitchFamily="65" charset="-120"/>
                          <a:ea typeface="標楷體" panose="03000509000000000000" pitchFamily="65" charset="-120"/>
                        </a:rPr>
                        <a:t>副召集人</a:t>
                      </a:r>
                    </a:p>
                  </a:txBody>
                  <a:tcPr marL="12204" marR="12204" marT="0" marB="0" anchor="ctr"/>
                </a:tc>
                <a:tc>
                  <a:txBody>
                    <a:bodyPr/>
                    <a:lstStyle/>
                    <a:p>
                      <a:pPr algn="ctr" eaLnBrk="0" hangingPunct="0">
                        <a:lnSpc>
                          <a:spcPts val="2000"/>
                        </a:lnSpc>
                        <a:spcAft>
                          <a:spcPts val="0"/>
                        </a:spcAft>
                      </a:pPr>
                      <a:r>
                        <a:rPr lang="zh-TW" sz="1400" kern="100">
                          <a:effectLst/>
                          <a:latin typeface="標楷體" panose="03000509000000000000" pitchFamily="65" charset="-120"/>
                          <a:ea typeface="標楷體" panose="03000509000000000000" pitchFamily="65" charset="-120"/>
                        </a:rPr>
                        <a:t>輔導主任</a:t>
                      </a:r>
                    </a:p>
                  </a:txBody>
                  <a:tcPr marL="12204" marR="12204" marT="0" marB="0" anchor="ctr"/>
                </a:tc>
                <a:tc>
                  <a:txBody>
                    <a:bodyPr/>
                    <a:lstStyle/>
                    <a:p>
                      <a:pPr eaLnBrk="0" hangingPunct="0">
                        <a:lnSpc>
                          <a:spcPts val="2000"/>
                        </a:lnSpc>
                        <a:spcAft>
                          <a:spcPts val="0"/>
                        </a:spcAft>
                      </a:pPr>
                      <a:r>
                        <a:rPr lang="zh-TW" sz="1400" kern="100" dirty="0">
                          <a:effectLst/>
                          <a:latin typeface="標楷體" panose="03000509000000000000" pitchFamily="65" charset="-120"/>
                          <a:ea typeface="標楷體" panose="03000509000000000000" pitchFamily="65" charset="-120"/>
                        </a:rPr>
                        <a:t>負責協助輔導學生本土語言學習相關事宜</a:t>
                      </a:r>
                    </a:p>
                  </a:txBody>
                  <a:tcPr marL="12204" marR="12204" marT="0" marB="0" anchor="ctr"/>
                </a:tc>
              </a:tr>
              <a:tr h="456200">
                <a:tc>
                  <a:txBody>
                    <a:bodyPr/>
                    <a:lstStyle/>
                    <a:p>
                      <a:pPr algn="ctr" eaLnBrk="0" hangingPunct="0">
                        <a:lnSpc>
                          <a:spcPts val="2000"/>
                        </a:lnSpc>
                        <a:spcAft>
                          <a:spcPts val="0"/>
                        </a:spcAft>
                      </a:pPr>
                      <a:r>
                        <a:rPr lang="zh-TW" sz="1400" kern="100">
                          <a:effectLst/>
                          <a:latin typeface="標楷體" panose="03000509000000000000" pitchFamily="65" charset="-120"/>
                          <a:ea typeface="標楷體" panose="03000509000000000000" pitchFamily="65" charset="-120"/>
                        </a:rPr>
                        <a:t>執行秘書</a:t>
                      </a:r>
                    </a:p>
                  </a:txBody>
                  <a:tcPr marL="12204" marR="12204" marT="0" marB="0" anchor="ctr"/>
                </a:tc>
                <a:tc>
                  <a:txBody>
                    <a:bodyPr/>
                    <a:lstStyle/>
                    <a:p>
                      <a:pPr algn="ctr" eaLnBrk="0" hangingPunct="0">
                        <a:lnSpc>
                          <a:spcPts val="2000"/>
                        </a:lnSpc>
                        <a:spcAft>
                          <a:spcPts val="0"/>
                        </a:spcAft>
                      </a:pPr>
                      <a:r>
                        <a:rPr lang="zh-TW" sz="1400" kern="100">
                          <a:effectLst/>
                          <a:latin typeface="標楷體" panose="03000509000000000000" pitchFamily="65" charset="-120"/>
                          <a:ea typeface="標楷體" panose="03000509000000000000" pitchFamily="65" charset="-120"/>
                        </a:rPr>
                        <a:t>教學組長</a:t>
                      </a:r>
                    </a:p>
                  </a:txBody>
                  <a:tcPr marL="12204" marR="12204" marT="0" marB="0" anchor="ctr"/>
                </a:tc>
                <a:tc>
                  <a:txBody>
                    <a:bodyPr/>
                    <a:lstStyle/>
                    <a:p>
                      <a:pPr eaLnBrk="0" hangingPunct="0">
                        <a:lnSpc>
                          <a:spcPts val="2000"/>
                        </a:lnSpc>
                        <a:spcAft>
                          <a:spcPts val="0"/>
                        </a:spcAft>
                      </a:pPr>
                      <a:r>
                        <a:rPr lang="zh-TW" sz="1400" kern="100" dirty="0">
                          <a:effectLst/>
                          <a:latin typeface="標楷體" panose="03000509000000000000" pitchFamily="65" charset="-120"/>
                          <a:ea typeface="標楷體" panose="03000509000000000000" pitchFamily="65" charset="-120"/>
                        </a:rPr>
                        <a:t>負責執行、協調全校本土語言課程教學及活動等相關</a:t>
                      </a:r>
                      <a:r>
                        <a:rPr lang="zh-TW" sz="1400" kern="100" dirty="0" smtClean="0">
                          <a:effectLst/>
                          <a:latin typeface="標楷體" panose="03000509000000000000" pitchFamily="65" charset="-120"/>
                          <a:ea typeface="標楷體" panose="03000509000000000000" pitchFamily="65" charset="-120"/>
                        </a:rPr>
                        <a:t>事宜</a:t>
                      </a:r>
                      <a:r>
                        <a:rPr lang="en-US" sz="1400" kern="100" dirty="0">
                          <a:effectLst/>
                          <a:latin typeface="標楷體" panose="03000509000000000000" pitchFamily="65" charset="-120"/>
                          <a:ea typeface="標楷體" panose="03000509000000000000" pitchFamily="65" charset="-120"/>
                        </a:rPr>
                        <a:t> </a:t>
                      </a:r>
                      <a:endParaRPr lang="zh-TW" sz="1400" kern="100" dirty="0">
                        <a:effectLst/>
                        <a:latin typeface="標楷體" panose="03000509000000000000" pitchFamily="65" charset="-120"/>
                        <a:ea typeface="標楷體" panose="03000509000000000000" pitchFamily="65" charset="-120"/>
                      </a:endParaRPr>
                    </a:p>
                  </a:txBody>
                  <a:tcPr marL="12204" marR="12204" marT="0" marB="0" anchor="ctr"/>
                </a:tc>
              </a:tr>
              <a:tr h="605543">
                <a:tc>
                  <a:txBody>
                    <a:bodyPr/>
                    <a:lstStyle/>
                    <a:p>
                      <a:pPr algn="ctr" eaLnBrk="0" hangingPunct="0">
                        <a:lnSpc>
                          <a:spcPts val="2000"/>
                        </a:lnSpc>
                        <a:spcAft>
                          <a:spcPts val="0"/>
                        </a:spcAft>
                      </a:pPr>
                      <a:r>
                        <a:rPr lang="zh-TW" sz="1400" kern="100">
                          <a:effectLst/>
                          <a:latin typeface="標楷體" panose="03000509000000000000" pitchFamily="65" charset="-120"/>
                          <a:ea typeface="標楷體" panose="03000509000000000000" pitchFamily="65" charset="-120"/>
                        </a:rPr>
                        <a:t>設備管理組</a:t>
                      </a:r>
                    </a:p>
                  </a:txBody>
                  <a:tcPr marL="12204" marR="12204" marT="0" marB="0" anchor="ctr"/>
                </a:tc>
                <a:tc>
                  <a:txBody>
                    <a:bodyPr/>
                    <a:lstStyle/>
                    <a:p>
                      <a:pPr algn="ctr" eaLnBrk="0" hangingPunct="0">
                        <a:lnSpc>
                          <a:spcPts val="2000"/>
                        </a:lnSpc>
                        <a:spcAft>
                          <a:spcPts val="0"/>
                        </a:spcAft>
                      </a:pPr>
                      <a:r>
                        <a:rPr lang="zh-TW" sz="1400" kern="100">
                          <a:effectLst/>
                          <a:latin typeface="標楷體" panose="03000509000000000000" pitchFamily="65" charset="-120"/>
                          <a:ea typeface="標楷體" panose="03000509000000000000" pitchFamily="65" charset="-120"/>
                        </a:rPr>
                        <a:t>設備組長</a:t>
                      </a:r>
                    </a:p>
                  </a:txBody>
                  <a:tcPr marL="12204" marR="12204" marT="0" marB="0" anchor="ctr"/>
                </a:tc>
                <a:tc>
                  <a:txBody>
                    <a:bodyPr/>
                    <a:lstStyle/>
                    <a:p>
                      <a:pPr eaLnBrk="0" hangingPunct="0">
                        <a:lnSpc>
                          <a:spcPts val="2000"/>
                        </a:lnSpc>
                        <a:spcAft>
                          <a:spcPts val="0"/>
                        </a:spcAft>
                      </a:pPr>
                      <a:r>
                        <a:rPr lang="zh-TW" sz="1400" kern="100" dirty="0">
                          <a:effectLst/>
                          <a:latin typeface="標楷體" panose="03000509000000000000" pitchFamily="65" charset="-120"/>
                          <a:ea typeface="標楷體" panose="03000509000000000000" pitchFamily="65" charset="-120"/>
                        </a:rPr>
                        <a:t>負責執行教科書評選、供應及圖書設備運用管理等相關</a:t>
                      </a:r>
                      <a:r>
                        <a:rPr lang="zh-TW" sz="1400" kern="100" dirty="0" smtClean="0">
                          <a:effectLst/>
                          <a:latin typeface="標楷體" panose="03000509000000000000" pitchFamily="65" charset="-120"/>
                          <a:ea typeface="標楷體" panose="03000509000000000000" pitchFamily="65" charset="-120"/>
                        </a:rPr>
                        <a:t>事宜</a:t>
                      </a:r>
                      <a:endParaRPr lang="zh-TW" sz="1400" kern="100" dirty="0">
                        <a:effectLst/>
                        <a:latin typeface="標楷體" panose="03000509000000000000" pitchFamily="65" charset="-120"/>
                        <a:ea typeface="標楷體" panose="03000509000000000000" pitchFamily="65" charset="-120"/>
                      </a:endParaRPr>
                    </a:p>
                  </a:txBody>
                  <a:tcPr marL="12204" marR="12204" marT="0" marB="0" anchor="ctr"/>
                </a:tc>
              </a:tr>
              <a:tr h="392959">
                <a:tc>
                  <a:txBody>
                    <a:bodyPr/>
                    <a:lstStyle/>
                    <a:p>
                      <a:pPr algn="ctr" eaLnBrk="0" hangingPunct="0">
                        <a:lnSpc>
                          <a:spcPts val="2000"/>
                        </a:lnSpc>
                        <a:spcAft>
                          <a:spcPts val="0"/>
                        </a:spcAft>
                      </a:pPr>
                      <a:r>
                        <a:rPr lang="zh-TW" sz="1400" kern="100">
                          <a:effectLst/>
                          <a:latin typeface="標楷體" panose="03000509000000000000" pitchFamily="65" charset="-120"/>
                          <a:ea typeface="標楷體" panose="03000509000000000000" pitchFamily="65" charset="-120"/>
                        </a:rPr>
                        <a:t>各年級代表</a:t>
                      </a:r>
                    </a:p>
                  </a:txBody>
                  <a:tcPr marL="12204" marR="12204" marT="0" marB="0" anchor="ctr"/>
                </a:tc>
                <a:tc>
                  <a:txBody>
                    <a:bodyPr/>
                    <a:lstStyle/>
                    <a:p>
                      <a:pPr algn="ctr" eaLnBrk="0" hangingPunct="0">
                        <a:lnSpc>
                          <a:spcPts val="2000"/>
                        </a:lnSpc>
                        <a:spcAft>
                          <a:spcPts val="0"/>
                        </a:spcAft>
                      </a:pPr>
                      <a:r>
                        <a:rPr lang="zh-TW" sz="1400" kern="100">
                          <a:effectLst/>
                          <a:latin typeface="標楷體" panose="03000509000000000000" pitchFamily="65" charset="-120"/>
                          <a:ea typeface="標楷體" panose="03000509000000000000" pitchFamily="65" charset="-120"/>
                        </a:rPr>
                        <a:t>學年主任</a:t>
                      </a:r>
                    </a:p>
                  </a:txBody>
                  <a:tcPr marL="12204" marR="12204" marT="0" marB="0" anchor="ctr"/>
                </a:tc>
                <a:tc>
                  <a:txBody>
                    <a:bodyPr/>
                    <a:lstStyle/>
                    <a:p>
                      <a:pPr eaLnBrk="0" hangingPunct="0">
                        <a:lnSpc>
                          <a:spcPts val="2000"/>
                        </a:lnSpc>
                        <a:spcAft>
                          <a:spcPts val="0"/>
                        </a:spcAft>
                      </a:pPr>
                      <a:r>
                        <a:rPr lang="zh-TW" sz="1400" kern="100" dirty="0">
                          <a:effectLst/>
                          <a:latin typeface="標楷體" panose="03000509000000000000" pitchFamily="65" charset="-120"/>
                          <a:ea typeface="標楷體" panose="03000509000000000000" pitchFamily="65" charset="-120"/>
                        </a:rPr>
                        <a:t>負責各年級本土語言課程教學、活動執行及協調等相關事宜</a:t>
                      </a:r>
                    </a:p>
                  </a:txBody>
                  <a:tcPr marL="12204" marR="12204" marT="0" marB="0" anchor="ctr"/>
                </a:tc>
              </a:tr>
              <a:tr h="331441">
                <a:tc>
                  <a:txBody>
                    <a:bodyPr/>
                    <a:lstStyle/>
                    <a:p>
                      <a:pPr algn="ctr" eaLnBrk="0" hangingPunct="0">
                        <a:lnSpc>
                          <a:spcPts val="2000"/>
                        </a:lnSpc>
                        <a:spcAft>
                          <a:spcPts val="0"/>
                        </a:spcAft>
                      </a:pPr>
                      <a:r>
                        <a:rPr lang="zh-TW" sz="1400" kern="100">
                          <a:effectLst/>
                          <a:latin typeface="標楷體" panose="03000509000000000000" pitchFamily="65" charset="-120"/>
                          <a:ea typeface="標楷體" panose="03000509000000000000" pitchFamily="65" charset="-120"/>
                        </a:rPr>
                        <a:t>科任代表</a:t>
                      </a:r>
                    </a:p>
                  </a:txBody>
                  <a:tcPr marL="12204" marR="12204" marT="0" marB="0" anchor="ctr"/>
                </a:tc>
                <a:tc>
                  <a:txBody>
                    <a:bodyPr/>
                    <a:lstStyle/>
                    <a:p>
                      <a:pPr algn="ctr" eaLnBrk="0" hangingPunct="0">
                        <a:lnSpc>
                          <a:spcPts val="2000"/>
                        </a:lnSpc>
                        <a:spcAft>
                          <a:spcPts val="0"/>
                        </a:spcAft>
                      </a:pPr>
                      <a:r>
                        <a:rPr lang="zh-TW" sz="1400" kern="100">
                          <a:effectLst/>
                          <a:latin typeface="標楷體" panose="03000509000000000000" pitchFamily="65" charset="-120"/>
                          <a:ea typeface="標楷體" panose="03000509000000000000" pitchFamily="65" charset="-120"/>
                        </a:rPr>
                        <a:t>科任主任</a:t>
                      </a:r>
                    </a:p>
                  </a:txBody>
                  <a:tcPr marL="12204" marR="12204" marT="0" marB="0" anchor="ctr"/>
                </a:tc>
                <a:tc>
                  <a:txBody>
                    <a:bodyPr/>
                    <a:lstStyle/>
                    <a:p>
                      <a:pPr eaLnBrk="0" hangingPunct="0">
                        <a:lnSpc>
                          <a:spcPts val="2000"/>
                        </a:lnSpc>
                        <a:spcAft>
                          <a:spcPts val="0"/>
                        </a:spcAft>
                      </a:pPr>
                      <a:r>
                        <a:rPr lang="zh-TW" sz="1400" kern="100" dirty="0">
                          <a:effectLst/>
                          <a:latin typeface="標楷體" panose="03000509000000000000" pitchFamily="65" charset="-120"/>
                          <a:ea typeface="標楷體" panose="03000509000000000000" pitchFamily="65" charset="-120"/>
                        </a:rPr>
                        <a:t>負責支援本土語言課程教學及活動</a:t>
                      </a:r>
                    </a:p>
                  </a:txBody>
                  <a:tcPr marL="12204" marR="12204" marT="0" marB="0" anchor="ctr"/>
                </a:tc>
              </a:tr>
              <a:tr h="331441">
                <a:tc>
                  <a:txBody>
                    <a:bodyPr/>
                    <a:lstStyle/>
                    <a:p>
                      <a:pPr algn="ctr" eaLnBrk="0" hangingPunct="0">
                        <a:lnSpc>
                          <a:spcPts val="2000"/>
                        </a:lnSpc>
                        <a:spcAft>
                          <a:spcPts val="0"/>
                        </a:spcAft>
                      </a:pPr>
                      <a:r>
                        <a:rPr lang="zh-TW" sz="1400" kern="100">
                          <a:effectLst/>
                          <a:latin typeface="標楷體" panose="03000509000000000000" pitchFamily="65" charset="-120"/>
                          <a:ea typeface="標楷體" panose="03000509000000000000" pitchFamily="65" charset="-120"/>
                        </a:rPr>
                        <a:t>家長代表</a:t>
                      </a:r>
                    </a:p>
                  </a:txBody>
                  <a:tcPr marL="12204" marR="12204" marT="0" marB="0" anchor="ctr"/>
                </a:tc>
                <a:tc>
                  <a:txBody>
                    <a:bodyPr/>
                    <a:lstStyle/>
                    <a:p>
                      <a:pPr algn="ctr" eaLnBrk="0" hangingPunct="0">
                        <a:lnSpc>
                          <a:spcPts val="2000"/>
                        </a:lnSpc>
                        <a:spcAft>
                          <a:spcPts val="0"/>
                        </a:spcAft>
                      </a:pPr>
                      <a:r>
                        <a:rPr lang="zh-TW" sz="1400" kern="100">
                          <a:effectLst/>
                          <a:latin typeface="標楷體" panose="03000509000000000000" pitchFamily="65" charset="-120"/>
                          <a:ea typeface="標楷體" panose="03000509000000000000" pitchFamily="65" charset="-120"/>
                        </a:rPr>
                        <a:t>家長會長</a:t>
                      </a:r>
                    </a:p>
                  </a:txBody>
                  <a:tcPr marL="12204" marR="12204" marT="0" marB="0" anchor="ctr"/>
                </a:tc>
                <a:tc>
                  <a:txBody>
                    <a:bodyPr/>
                    <a:lstStyle/>
                    <a:p>
                      <a:pPr eaLnBrk="0" hangingPunct="0">
                        <a:lnSpc>
                          <a:spcPts val="2000"/>
                        </a:lnSpc>
                        <a:spcAft>
                          <a:spcPts val="0"/>
                        </a:spcAft>
                      </a:pPr>
                      <a:r>
                        <a:rPr lang="zh-TW" sz="1400" kern="100" dirty="0">
                          <a:effectLst/>
                          <a:latin typeface="標楷體" panose="03000509000000000000" pitchFamily="65" charset="-120"/>
                          <a:ea typeface="標楷體" panose="03000509000000000000" pitchFamily="65" charset="-120"/>
                        </a:rPr>
                        <a:t>協助結合社區資源及志工團體</a:t>
                      </a:r>
                    </a:p>
                  </a:txBody>
                  <a:tcPr marL="12204" marR="12204" marT="0" marB="0" anchor="ctr"/>
                </a:tc>
              </a:tr>
            </a:tbl>
          </a:graphicData>
        </a:graphic>
      </p:graphicFrame>
      <p:sp>
        <p:nvSpPr>
          <p:cNvPr id="8" name="矩形 7"/>
          <p:cNvSpPr/>
          <p:nvPr/>
        </p:nvSpPr>
        <p:spPr>
          <a:xfrm>
            <a:off x="2452277" y="1444134"/>
            <a:ext cx="4108817" cy="369332"/>
          </a:xfrm>
          <a:prstGeom prst="rect">
            <a:avLst/>
          </a:prstGeom>
        </p:spPr>
        <p:txBody>
          <a:bodyPr wrap="none">
            <a:spAutoFit/>
          </a:bodyPr>
          <a:lstStyle/>
          <a:p>
            <a:r>
              <a:rPr lang="zh-TW" altLang="zh-TW" b="1" kern="100" dirty="0">
                <a:latin typeface="標楷體" panose="03000509000000000000" pitchFamily="65" charset="-120"/>
                <a:ea typeface="標楷體" panose="03000509000000000000" pitchFamily="65" charset="-120"/>
                <a:cs typeface="Times New Roman" panose="02020603050405020304" pitchFamily="18" charset="0"/>
              </a:rPr>
              <a:t>迴龍國民中小學本土語言推動工作小組</a:t>
            </a:r>
            <a:endParaRPr lang="zh-TW" altLang="en-US" dirty="0">
              <a:latin typeface="標楷體" panose="03000509000000000000" pitchFamily="65" charset="-120"/>
              <a:ea typeface="標楷體" panose="03000509000000000000" pitchFamily="65" charset="-120"/>
            </a:endParaRPr>
          </a:p>
        </p:txBody>
      </p:sp>
    </p:spTree>
    <p:extLst>
      <p:ext uri="{BB962C8B-B14F-4D97-AF65-F5344CB8AC3E}">
        <p14:creationId xmlns="" xmlns:p14="http://schemas.microsoft.com/office/powerpoint/2010/main" val="2974446030"/>
      </p:ext>
    </p:extLst>
  </p:cSld>
  <p:clrMapOvr>
    <a:masterClrMapping/>
  </p:clrMapOvr>
  <p:transition spd="slow" advClick="0" advTm="3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graphicFrame>
        <p:nvGraphicFramePr>
          <p:cNvPr id="4" name="內容版面配置區 4"/>
          <p:cNvGraphicFramePr>
            <a:graphicFrameLocks/>
          </p:cNvGraphicFramePr>
          <p:nvPr>
            <p:extLst>
              <p:ext uri="{D42A27DB-BD31-4B8C-83A1-F6EECF244321}">
                <p14:modId xmlns="" xmlns:p14="http://schemas.microsoft.com/office/powerpoint/2010/main" val="1970591980"/>
              </p:ext>
            </p:extLst>
          </p:nvPr>
        </p:nvGraphicFramePr>
        <p:xfrm>
          <a:off x="0" y="-74644"/>
          <a:ext cx="9144000" cy="1628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圖片 4"/>
          <p:cNvPicPr>
            <a:picLocks noChangeAspect="1"/>
          </p:cNvPicPr>
          <p:nvPr/>
        </p:nvPicPr>
        <p:blipFill rotWithShape="1">
          <a:blip r:embed="rId8" cstate="print">
            <a:extLst>
              <a:ext uri="{28A0092B-C50C-407E-A947-70E740481C1C}">
                <a14:useLocalDpi xmlns="" xmlns:a14="http://schemas.microsoft.com/office/drawing/2010/main" val="0"/>
              </a:ext>
            </a:extLst>
          </a:blip>
          <a:srcRect l="23401" t="25209"/>
          <a:stretch/>
        </p:blipFill>
        <p:spPr>
          <a:xfrm>
            <a:off x="4718117" y="6223519"/>
            <a:ext cx="4581331" cy="1026367"/>
          </a:xfrm>
          <a:prstGeom prst="rect">
            <a:avLst/>
          </a:prstGeom>
        </p:spPr>
      </p:pic>
      <p:sp>
        <p:nvSpPr>
          <p:cNvPr id="3" name="內容版面配置區 2"/>
          <p:cNvSpPr>
            <a:spLocks noGrp="1"/>
          </p:cNvSpPr>
          <p:nvPr>
            <p:ph idx="1"/>
          </p:nvPr>
        </p:nvSpPr>
        <p:spPr/>
        <p:txBody>
          <a:bodyPr/>
          <a:lstStyle/>
          <a:p>
            <a:pPr marL="0" indent="0">
              <a:buNone/>
            </a:pPr>
            <a:r>
              <a:rPr lang="zh-TW" altLang="en-US" b="1" dirty="0" smtClean="0">
                <a:solidFill>
                  <a:srgbClr val="58792A"/>
                </a:solidFill>
                <a:latin typeface="標楷體" panose="03000509000000000000" pitchFamily="65" charset="-120"/>
                <a:ea typeface="標楷體" panose="03000509000000000000" pitchFamily="65" charset="-120"/>
              </a:rPr>
              <a:t>太魯閣族</a:t>
            </a:r>
            <a:r>
              <a:rPr lang="en-US" altLang="zh-TW" b="1" dirty="0" smtClean="0">
                <a:solidFill>
                  <a:srgbClr val="58792A"/>
                </a:solidFill>
                <a:latin typeface="標楷體" panose="03000509000000000000" pitchFamily="65" charset="-120"/>
                <a:ea typeface="標楷體" panose="03000509000000000000" pitchFamily="65" charset="-120"/>
              </a:rPr>
              <a:t>-</a:t>
            </a:r>
            <a:r>
              <a:rPr lang="zh-TW" altLang="en-US" b="1" dirty="0" smtClean="0">
                <a:solidFill>
                  <a:srgbClr val="58792A"/>
                </a:solidFill>
                <a:latin typeface="標楷體" panose="03000509000000000000" pitchFamily="65" charset="-120"/>
                <a:ea typeface="標楷體" panose="03000509000000000000" pitchFamily="65" charset="-120"/>
              </a:rPr>
              <a:t>謝金水老師族語教學</a:t>
            </a:r>
            <a:endParaRPr lang="zh-TW" altLang="en-US" b="1" dirty="0">
              <a:solidFill>
                <a:srgbClr val="58792A"/>
              </a:solidFill>
              <a:latin typeface="標楷體" panose="03000509000000000000" pitchFamily="65" charset="-120"/>
              <a:ea typeface="標楷體" panose="03000509000000000000" pitchFamily="65" charset="-120"/>
            </a:endParaRPr>
          </a:p>
        </p:txBody>
      </p:sp>
      <p:pic>
        <p:nvPicPr>
          <p:cNvPr id="2050" name="Picture 2" descr="P_20171019_103447_vHDR_On"/>
          <p:cNvPicPr>
            <a:picLocks noChangeAspect="1" noChangeArrowheads="1"/>
          </p:cNvPicPr>
          <p:nvPr/>
        </p:nvPicPr>
        <p:blipFill>
          <a:blip r:embed="rId9" cstate="print">
            <a:extLst>
              <a:ext uri="{28A0092B-C50C-407E-A947-70E740481C1C}">
                <a14:useLocalDpi xmlns="" xmlns:a14="http://schemas.microsoft.com/office/drawing/2010/main" val="0"/>
              </a:ext>
            </a:extLst>
          </a:blip>
          <a:srcRect/>
          <a:stretch>
            <a:fillRect/>
          </a:stretch>
        </p:blipFill>
        <p:spPr bwMode="auto">
          <a:xfrm>
            <a:off x="491350" y="2251639"/>
            <a:ext cx="7163533" cy="403488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1134055635"/>
      </p:ext>
    </p:extLst>
  </p:cSld>
  <p:clrMapOvr>
    <a:masterClrMapping/>
  </p:clrMapOvr>
  <p:transition spd="slow" advClick="0" advTm="3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graphicFrame>
        <p:nvGraphicFramePr>
          <p:cNvPr id="4" name="內容版面配置區 4"/>
          <p:cNvGraphicFramePr>
            <a:graphicFrameLocks/>
          </p:cNvGraphicFramePr>
          <p:nvPr>
            <p:extLst>
              <p:ext uri="{D42A27DB-BD31-4B8C-83A1-F6EECF244321}">
                <p14:modId xmlns="" xmlns:p14="http://schemas.microsoft.com/office/powerpoint/2010/main" val="1970591980"/>
              </p:ext>
            </p:extLst>
          </p:nvPr>
        </p:nvGraphicFramePr>
        <p:xfrm>
          <a:off x="0" y="-74644"/>
          <a:ext cx="9144000" cy="1628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圖片 4"/>
          <p:cNvPicPr>
            <a:picLocks noChangeAspect="1"/>
          </p:cNvPicPr>
          <p:nvPr/>
        </p:nvPicPr>
        <p:blipFill rotWithShape="1">
          <a:blip r:embed="rId8" cstate="print">
            <a:extLst>
              <a:ext uri="{28A0092B-C50C-407E-A947-70E740481C1C}">
                <a14:useLocalDpi xmlns="" xmlns:a14="http://schemas.microsoft.com/office/drawing/2010/main" val="0"/>
              </a:ext>
            </a:extLst>
          </a:blip>
          <a:srcRect l="23401" t="25209"/>
          <a:stretch/>
        </p:blipFill>
        <p:spPr>
          <a:xfrm>
            <a:off x="4718117" y="6223519"/>
            <a:ext cx="4581331" cy="1026367"/>
          </a:xfrm>
          <a:prstGeom prst="rect">
            <a:avLst/>
          </a:prstGeom>
        </p:spPr>
      </p:pic>
      <p:sp>
        <p:nvSpPr>
          <p:cNvPr id="3" name="內容版面配置區 2"/>
          <p:cNvSpPr>
            <a:spLocks noGrp="1"/>
          </p:cNvSpPr>
          <p:nvPr>
            <p:ph idx="1"/>
          </p:nvPr>
        </p:nvSpPr>
        <p:spPr/>
        <p:txBody>
          <a:bodyPr/>
          <a:lstStyle/>
          <a:p>
            <a:r>
              <a:rPr lang="zh-TW" altLang="en-US" b="1" dirty="0">
                <a:solidFill>
                  <a:srgbClr val="58792A"/>
                </a:solidFill>
                <a:latin typeface="標楷體" panose="03000509000000000000" pitchFamily="65" charset="-120"/>
                <a:ea typeface="標楷體" panose="03000509000000000000" pitchFamily="65" charset="-120"/>
              </a:rPr>
              <a:t>太魯閣族傳統樂器</a:t>
            </a:r>
            <a:r>
              <a:rPr lang="en-US" altLang="zh-TW" b="1" dirty="0">
                <a:solidFill>
                  <a:srgbClr val="58792A"/>
                </a:solidFill>
                <a:latin typeface="標楷體" panose="03000509000000000000" pitchFamily="65" charset="-120"/>
                <a:ea typeface="標楷體" panose="03000509000000000000" pitchFamily="65" charset="-120"/>
              </a:rPr>
              <a:t>-</a:t>
            </a:r>
            <a:r>
              <a:rPr lang="zh-TW" altLang="en-US" b="1" dirty="0">
                <a:solidFill>
                  <a:srgbClr val="58792A"/>
                </a:solidFill>
                <a:latin typeface="標楷體" panose="03000509000000000000" pitchFamily="65" charset="-120"/>
                <a:ea typeface="標楷體" panose="03000509000000000000" pitchFamily="65" charset="-120"/>
              </a:rPr>
              <a:t>木琴</a:t>
            </a:r>
            <a:r>
              <a:rPr lang="zh-TW" altLang="en-US" b="1" dirty="0" smtClean="0">
                <a:solidFill>
                  <a:srgbClr val="58792A"/>
                </a:solidFill>
                <a:latin typeface="標楷體" panose="03000509000000000000" pitchFamily="65" charset="-120"/>
                <a:ea typeface="標楷體" panose="03000509000000000000" pitchFamily="65" charset="-120"/>
              </a:rPr>
              <a:t>體驗</a:t>
            </a:r>
            <a:endParaRPr lang="zh-TW" altLang="en-US" dirty="0"/>
          </a:p>
        </p:txBody>
      </p:sp>
      <p:pic>
        <p:nvPicPr>
          <p:cNvPr id="2051" name="Picture 3" descr="P_20171019_150744_vHDR_On"/>
          <p:cNvPicPr>
            <a:picLocks noChangeAspect="1" noChangeArrowheads="1"/>
          </p:cNvPicPr>
          <p:nvPr/>
        </p:nvPicPr>
        <p:blipFill>
          <a:blip r:embed="rId9" cstate="print">
            <a:extLst>
              <a:ext uri="{28A0092B-C50C-407E-A947-70E740481C1C}">
                <a14:useLocalDpi xmlns="" xmlns:a14="http://schemas.microsoft.com/office/drawing/2010/main" val="0"/>
              </a:ext>
            </a:extLst>
          </a:blip>
          <a:srcRect/>
          <a:stretch>
            <a:fillRect/>
          </a:stretch>
        </p:blipFill>
        <p:spPr bwMode="auto">
          <a:xfrm>
            <a:off x="652283" y="2518690"/>
            <a:ext cx="6577557" cy="370482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1098226161"/>
      </p:ext>
    </p:extLst>
  </p:cSld>
  <p:clrMapOvr>
    <a:masterClrMapping/>
  </p:clrMapOvr>
  <p:transition spd="slow" advClick="0" advTm="3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graphicFrame>
        <p:nvGraphicFramePr>
          <p:cNvPr id="4" name="內容版面配置區 4"/>
          <p:cNvGraphicFramePr>
            <a:graphicFrameLocks/>
          </p:cNvGraphicFramePr>
          <p:nvPr>
            <p:extLst>
              <p:ext uri="{D42A27DB-BD31-4B8C-83A1-F6EECF244321}">
                <p14:modId xmlns="" xmlns:p14="http://schemas.microsoft.com/office/powerpoint/2010/main" val="1197831664"/>
              </p:ext>
            </p:extLst>
          </p:nvPr>
        </p:nvGraphicFramePr>
        <p:xfrm>
          <a:off x="0" y="-74644"/>
          <a:ext cx="9144000" cy="1628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圖片 4"/>
          <p:cNvPicPr>
            <a:picLocks noChangeAspect="1"/>
          </p:cNvPicPr>
          <p:nvPr/>
        </p:nvPicPr>
        <p:blipFill rotWithShape="1">
          <a:blip r:embed="rId8" cstate="print">
            <a:extLst>
              <a:ext uri="{28A0092B-C50C-407E-A947-70E740481C1C}">
                <a14:useLocalDpi xmlns="" xmlns:a14="http://schemas.microsoft.com/office/drawing/2010/main" val="0"/>
              </a:ext>
            </a:extLst>
          </a:blip>
          <a:srcRect l="23401" t="25209"/>
          <a:stretch/>
        </p:blipFill>
        <p:spPr>
          <a:xfrm>
            <a:off x="4718117" y="6223519"/>
            <a:ext cx="4581331" cy="1026367"/>
          </a:xfrm>
          <a:prstGeom prst="rect">
            <a:avLst/>
          </a:prstGeom>
        </p:spPr>
      </p:pic>
      <p:sp>
        <p:nvSpPr>
          <p:cNvPr id="3" name="內容版面配置區 2"/>
          <p:cNvSpPr>
            <a:spLocks noGrp="1"/>
          </p:cNvSpPr>
          <p:nvPr>
            <p:ph idx="1"/>
          </p:nvPr>
        </p:nvSpPr>
        <p:spPr/>
        <p:txBody>
          <a:bodyPr/>
          <a:lstStyle/>
          <a:p>
            <a:pPr marL="0" indent="0">
              <a:buNone/>
            </a:pPr>
            <a:r>
              <a:rPr lang="zh-TW" altLang="zh-TW" b="1" dirty="0">
                <a:solidFill>
                  <a:schemeClr val="bg2">
                    <a:lumMod val="25000"/>
                  </a:schemeClr>
                </a:solidFill>
                <a:latin typeface="標楷體" panose="03000509000000000000" pitchFamily="65" charset="-120"/>
                <a:ea typeface="標楷體" panose="03000509000000000000" pitchFamily="65" charset="-120"/>
              </a:rPr>
              <a:t>母語</a:t>
            </a:r>
            <a:r>
              <a:rPr lang="zh-TW" altLang="zh-TW" b="1" dirty="0" smtClean="0">
                <a:solidFill>
                  <a:schemeClr val="bg2">
                    <a:lumMod val="25000"/>
                  </a:schemeClr>
                </a:solidFill>
                <a:latin typeface="標楷體" panose="03000509000000000000" pitchFamily="65" charset="-120"/>
                <a:ea typeface="標楷體" panose="03000509000000000000" pitchFamily="65" charset="-120"/>
              </a:rPr>
              <a:t>走廊</a:t>
            </a:r>
            <a:r>
              <a:rPr lang="zh-TW" altLang="en-US" b="1" dirty="0" smtClean="0">
                <a:solidFill>
                  <a:schemeClr val="bg2">
                    <a:lumMod val="25000"/>
                  </a:schemeClr>
                </a:solidFill>
                <a:latin typeface="標楷體" panose="03000509000000000000" pitchFamily="65" charset="-120"/>
                <a:ea typeface="標楷體" panose="03000509000000000000" pitchFamily="65" charset="-120"/>
              </a:rPr>
              <a:t>設計</a:t>
            </a:r>
            <a:endParaRPr lang="zh-TW" altLang="en-US" dirty="0">
              <a:solidFill>
                <a:schemeClr val="bg2">
                  <a:lumMod val="25000"/>
                </a:schemeClr>
              </a:solidFill>
              <a:latin typeface="標楷體" panose="03000509000000000000" pitchFamily="65" charset="-120"/>
              <a:ea typeface="標楷體" panose="03000509000000000000" pitchFamily="65" charset="-120"/>
            </a:endParaRPr>
          </a:p>
        </p:txBody>
      </p:sp>
      <p:pic>
        <p:nvPicPr>
          <p:cNvPr id="3074" name="圖片 2" descr="IMG_0338"/>
          <p:cNvPicPr>
            <a:picLocks noChangeAspect="1" noChangeArrowheads="1"/>
          </p:cNvPicPr>
          <p:nvPr/>
        </p:nvPicPr>
        <p:blipFill rotWithShape="1">
          <a:blip r:embed="rId9" cstate="print">
            <a:extLst>
              <a:ext uri="{28A0092B-C50C-407E-A947-70E740481C1C}">
                <a14:useLocalDpi xmlns="" xmlns:a14="http://schemas.microsoft.com/office/drawing/2010/main" val="0"/>
              </a:ext>
            </a:extLst>
          </a:blip>
          <a:srcRect l="1" r="317" b="5836"/>
          <a:stretch/>
        </p:blipFill>
        <p:spPr bwMode="auto">
          <a:xfrm>
            <a:off x="81713" y="2147197"/>
            <a:ext cx="5806990" cy="372291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9" name="圖片 8"/>
          <p:cNvPicPr>
            <a:picLocks noChangeAspect="1"/>
          </p:cNvPicPr>
          <p:nvPr/>
        </p:nvPicPr>
        <p:blipFill rotWithShape="1">
          <a:blip r:embed="rId10" cstate="print">
            <a:extLst>
              <a:ext uri="{28A0092B-C50C-407E-A947-70E740481C1C}">
                <a14:useLocalDpi xmlns="" xmlns:a14="http://schemas.microsoft.com/office/drawing/2010/main" val="0"/>
              </a:ext>
            </a:extLst>
          </a:blip>
          <a:srcRect t="6258" r="-2951"/>
          <a:stretch/>
        </p:blipFill>
        <p:spPr>
          <a:xfrm>
            <a:off x="6396904" y="1554156"/>
            <a:ext cx="2665383" cy="4312960"/>
          </a:xfrm>
          <a:prstGeom prst="rect">
            <a:avLst/>
          </a:prstGeom>
        </p:spPr>
      </p:pic>
    </p:spTree>
    <p:extLst>
      <p:ext uri="{BB962C8B-B14F-4D97-AF65-F5344CB8AC3E}">
        <p14:creationId xmlns="" xmlns:p14="http://schemas.microsoft.com/office/powerpoint/2010/main" val="2275842531"/>
      </p:ext>
    </p:extLst>
  </p:cSld>
  <p:clrMapOvr>
    <a:masterClrMapping/>
  </p:clrMapOvr>
  <p:transition spd="slow" advClick="0" advTm="3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graphicFrame>
        <p:nvGraphicFramePr>
          <p:cNvPr id="4" name="內容版面配置區 4"/>
          <p:cNvGraphicFramePr>
            <a:graphicFrameLocks/>
          </p:cNvGraphicFramePr>
          <p:nvPr>
            <p:extLst>
              <p:ext uri="{D42A27DB-BD31-4B8C-83A1-F6EECF244321}">
                <p14:modId xmlns="" xmlns:p14="http://schemas.microsoft.com/office/powerpoint/2010/main" val="166077657"/>
              </p:ext>
            </p:extLst>
          </p:nvPr>
        </p:nvGraphicFramePr>
        <p:xfrm>
          <a:off x="0" y="-74644"/>
          <a:ext cx="9144000" cy="1628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圖片 4"/>
          <p:cNvPicPr>
            <a:picLocks noChangeAspect="1"/>
          </p:cNvPicPr>
          <p:nvPr/>
        </p:nvPicPr>
        <p:blipFill rotWithShape="1">
          <a:blip r:embed="rId8" cstate="print">
            <a:extLst>
              <a:ext uri="{28A0092B-C50C-407E-A947-70E740481C1C}">
                <a14:useLocalDpi xmlns="" xmlns:a14="http://schemas.microsoft.com/office/drawing/2010/main" val="0"/>
              </a:ext>
            </a:extLst>
          </a:blip>
          <a:srcRect l="23401" t="25209"/>
          <a:stretch/>
        </p:blipFill>
        <p:spPr>
          <a:xfrm>
            <a:off x="4718117" y="6223519"/>
            <a:ext cx="4581331" cy="1026367"/>
          </a:xfrm>
          <a:prstGeom prst="rect">
            <a:avLst/>
          </a:prstGeom>
        </p:spPr>
      </p:pic>
      <p:sp>
        <p:nvSpPr>
          <p:cNvPr id="3" name="內容版面配置區 2"/>
          <p:cNvSpPr>
            <a:spLocks noGrp="1"/>
          </p:cNvSpPr>
          <p:nvPr>
            <p:ph idx="1"/>
          </p:nvPr>
        </p:nvSpPr>
        <p:spPr/>
        <p:txBody>
          <a:bodyPr/>
          <a:lstStyle/>
          <a:p>
            <a:pPr marL="0" indent="0">
              <a:buNone/>
            </a:pPr>
            <a:r>
              <a:rPr lang="zh-TW" altLang="en-US" dirty="0" smtClean="0">
                <a:solidFill>
                  <a:schemeClr val="bg2">
                    <a:lumMod val="25000"/>
                  </a:schemeClr>
                </a:solidFill>
                <a:latin typeface="標楷體" panose="03000509000000000000" pitchFamily="65" charset="-120"/>
                <a:ea typeface="標楷體" panose="03000509000000000000" pitchFamily="65" charset="-120"/>
              </a:rPr>
              <a:t>母語日活動</a:t>
            </a:r>
            <a:endParaRPr lang="zh-TW" altLang="en-US" dirty="0">
              <a:solidFill>
                <a:schemeClr val="bg2">
                  <a:lumMod val="25000"/>
                </a:schemeClr>
              </a:solidFill>
              <a:latin typeface="標楷體" panose="03000509000000000000" pitchFamily="65" charset="-120"/>
              <a:ea typeface="標楷體" panose="03000509000000000000" pitchFamily="65" charset="-120"/>
            </a:endParaRPr>
          </a:p>
        </p:txBody>
      </p:sp>
      <p:pic>
        <p:nvPicPr>
          <p:cNvPr id="5122" name="Picture 2" descr="IMG_2386"/>
          <p:cNvPicPr>
            <a:picLocks noChangeAspect="1" noChangeArrowheads="1"/>
          </p:cNvPicPr>
          <p:nvPr/>
        </p:nvPicPr>
        <p:blipFill rotWithShape="1">
          <a:blip r:embed="rId9" cstate="print">
            <a:extLst>
              <a:ext uri="{28A0092B-C50C-407E-A947-70E740481C1C}">
                <a14:useLocalDpi xmlns="" xmlns:a14="http://schemas.microsoft.com/office/drawing/2010/main" val="0"/>
              </a:ext>
            </a:extLst>
          </a:blip>
          <a:srcRect r="4820" b="18071"/>
          <a:stretch/>
        </p:blipFill>
        <p:spPr bwMode="auto">
          <a:xfrm>
            <a:off x="149290" y="2235340"/>
            <a:ext cx="5116621" cy="330699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0" name="圖片 9"/>
          <p:cNvPicPr>
            <a:picLocks noChangeAspect="1"/>
          </p:cNvPicPr>
          <p:nvPr/>
        </p:nvPicPr>
        <p:blipFill rotWithShape="1">
          <a:blip r:embed="rId10" cstate="print"/>
          <a:srcRect l="45917" t="20816" r="20204" b="8254"/>
          <a:stretch/>
        </p:blipFill>
        <p:spPr>
          <a:xfrm>
            <a:off x="5368789" y="1600199"/>
            <a:ext cx="3695925" cy="4352731"/>
          </a:xfrm>
          <a:prstGeom prst="rect">
            <a:avLst/>
          </a:prstGeom>
        </p:spPr>
      </p:pic>
    </p:spTree>
    <p:extLst>
      <p:ext uri="{BB962C8B-B14F-4D97-AF65-F5344CB8AC3E}">
        <p14:creationId xmlns="" xmlns:p14="http://schemas.microsoft.com/office/powerpoint/2010/main" val="815533623"/>
      </p:ext>
    </p:extLst>
  </p:cSld>
  <p:clrMapOvr>
    <a:masterClrMapping/>
  </p:clrMapOvr>
  <p:transition spd="slow" advClick="0" advTm="3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graphicFrame>
        <p:nvGraphicFramePr>
          <p:cNvPr id="4" name="內容版面配置區 4"/>
          <p:cNvGraphicFramePr>
            <a:graphicFrameLocks/>
          </p:cNvGraphicFramePr>
          <p:nvPr>
            <p:extLst>
              <p:ext uri="{D42A27DB-BD31-4B8C-83A1-F6EECF244321}">
                <p14:modId xmlns="" xmlns:p14="http://schemas.microsoft.com/office/powerpoint/2010/main" val="166077657"/>
              </p:ext>
            </p:extLst>
          </p:nvPr>
        </p:nvGraphicFramePr>
        <p:xfrm>
          <a:off x="0" y="-74644"/>
          <a:ext cx="9144000" cy="1628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圖片 4"/>
          <p:cNvPicPr>
            <a:picLocks noChangeAspect="1"/>
          </p:cNvPicPr>
          <p:nvPr/>
        </p:nvPicPr>
        <p:blipFill rotWithShape="1">
          <a:blip r:embed="rId8" cstate="print">
            <a:extLst>
              <a:ext uri="{28A0092B-C50C-407E-A947-70E740481C1C}">
                <a14:useLocalDpi xmlns="" xmlns:a14="http://schemas.microsoft.com/office/drawing/2010/main" val="0"/>
              </a:ext>
            </a:extLst>
          </a:blip>
          <a:srcRect l="23401" t="25209"/>
          <a:stretch/>
        </p:blipFill>
        <p:spPr>
          <a:xfrm>
            <a:off x="4718117" y="6223519"/>
            <a:ext cx="4581331" cy="1026367"/>
          </a:xfrm>
          <a:prstGeom prst="rect">
            <a:avLst/>
          </a:prstGeom>
        </p:spPr>
      </p:pic>
      <p:sp>
        <p:nvSpPr>
          <p:cNvPr id="3" name="內容版面配置區 2"/>
          <p:cNvSpPr>
            <a:spLocks noGrp="1"/>
          </p:cNvSpPr>
          <p:nvPr>
            <p:ph idx="1"/>
          </p:nvPr>
        </p:nvSpPr>
        <p:spPr/>
        <p:txBody>
          <a:bodyPr/>
          <a:lstStyle/>
          <a:p>
            <a:pPr marL="0" indent="0">
              <a:buNone/>
            </a:pPr>
            <a:r>
              <a:rPr lang="zh-TW" altLang="en-US" dirty="0" smtClean="0">
                <a:solidFill>
                  <a:schemeClr val="bg2">
                    <a:lumMod val="25000"/>
                  </a:schemeClr>
                </a:solidFill>
                <a:latin typeface="標楷體" panose="03000509000000000000" pitchFamily="65" charset="-120"/>
                <a:ea typeface="標楷體" panose="03000509000000000000" pitchFamily="65" charset="-120"/>
              </a:rPr>
              <a:t>族語歌單製作</a:t>
            </a:r>
            <a:endParaRPr lang="zh-TW" altLang="en-US" dirty="0">
              <a:solidFill>
                <a:schemeClr val="bg2">
                  <a:lumMod val="25000"/>
                </a:schemeClr>
              </a:solidFill>
              <a:latin typeface="標楷體" panose="03000509000000000000" pitchFamily="65" charset="-120"/>
              <a:ea typeface="標楷體" panose="03000509000000000000" pitchFamily="65" charset="-120"/>
            </a:endParaRPr>
          </a:p>
        </p:txBody>
      </p:sp>
      <p:pic>
        <p:nvPicPr>
          <p:cNvPr id="4098" name="Picture 2" descr="IMG_3752"/>
          <p:cNvPicPr>
            <a:picLocks noChangeAspect="1" noChangeArrowheads="1"/>
          </p:cNvPicPr>
          <p:nvPr/>
        </p:nvPicPr>
        <p:blipFill>
          <a:blip r:embed="rId9" cstate="print">
            <a:extLst>
              <a:ext uri="{28A0092B-C50C-407E-A947-70E740481C1C}">
                <a14:useLocalDpi xmlns="" xmlns:a14="http://schemas.microsoft.com/office/drawing/2010/main" val="0"/>
              </a:ext>
            </a:extLst>
          </a:blip>
          <a:srcRect/>
          <a:stretch>
            <a:fillRect/>
          </a:stretch>
        </p:blipFill>
        <p:spPr bwMode="auto">
          <a:xfrm>
            <a:off x="1702935" y="2126765"/>
            <a:ext cx="5472306" cy="40967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3505041651"/>
      </p:ext>
    </p:extLst>
  </p:cSld>
  <p:clrMapOvr>
    <a:masterClrMapping/>
  </p:clrMapOvr>
  <p:transition spd="slow" advClick="0" advTm="3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graphicFrame>
        <p:nvGraphicFramePr>
          <p:cNvPr id="4" name="內容版面配置區 4"/>
          <p:cNvGraphicFramePr>
            <a:graphicFrameLocks/>
          </p:cNvGraphicFramePr>
          <p:nvPr>
            <p:extLst>
              <p:ext uri="{D42A27DB-BD31-4B8C-83A1-F6EECF244321}">
                <p14:modId xmlns="" xmlns:p14="http://schemas.microsoft.com/office/powerpoint/2010/main" val="166077657"/>
              </p:ext>
            </p:extLst>
          </p:nvPr>
        </p:nvGraphicFramePr>
        <p:xfrm>
          <a:off x="0" y="-74644"/>
          <a:ext cx="9144000" cy="1628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圖片 4"/>
          <p:cNvPicPr>
            <a:picLocks noChangeAspect="1"/>
          </p:cNvPicPr>
          <p:nvPr/>
        </p:nvPicPr>
        <p:blipFill rotWithShape="1">
          <a:blip r:embed="rId8" cstate="print">
            <a:extLst>
              <a:ext uri="{28A0092B-C50C-407E-A947-70E740481C1C}">
                <a14:useLocalDpi xmlns="" xmlns:a14="http://schemas.microsoft.com/office/drawing/2010/main" val="0"/>
              </a:ext>
            </a:extLst>
          </a:blip>
          <a:srcRect l="23401" t="25209"/>
          <a:stretch/>
        </p:blipFill>
        <p:spPr>
          <a:xfrm>
            <a:off x="4718117" y="6223519"/>
            <a:ext cx="4581331" cy="1026367"/>
          </a:xfrm>
          <a:prstGeom prst="rect">
            <a:avLst/>
          </a:prstGeom>
        </p:spPr>
      </p:pic>
      <p:sp>
        <p:nvSpPr>
          <p:cNvPr id="3" name="內容版面配置區 2"/>
          <p:cNvSpPr>
            <a:spLocks noGrp="1"/>
          </p:cNvSpPr>
          <p:nvPr>
            <p:ph idx="1"/>
          </p:nvPr>
        </p:nvSpPr>
        <p:spPr>
          <a:xfrm>
            <a:off x="102636" y="1600200"/>
            <a:ext cx="8229600" cy="4686320"/>
          </a:xfrm>
        </p:spPr>
        <p:txBody>
          <a:bodyPr/>
          <a:lstStyle/>
          <a:p>
            <a:pPr marL="0" indent="0">
              <a:buNone/>
            </a:pPr>
            <a:r>
              <a:rPr lang="zh-TW" altLang="en-US" dirty="0" smtClean="0">
                <a:solidFill>
                  <a:schemeClr val="bg2">
                    <a:lumMod val="25000"/>
                  </a:schemeClr>
                </a:solidFill>
                <a:latin typeface="標楷體" panose="03000509000000000000" pitchFamily="65" charset="-120"/>
                <a:ea typeface="標楷體" panose="03000509000000000000" pitchFamily="65" charset="-120"/>
              </a:rPr>
              <a:t>朗讀競賽</a:t>
            </a:r>
            <a:r>
              <a:rPr lang="en-US" altLang="zh-TW" dirty="0" smtClean="0">
                <a:solidFill>
                  <a:schemeClr val="bg2">
                    <a:lumMod val="25000"/>
                  </a:schemeClr>
                </a:solidFill>
                <a:latin typeface="標楷體" panose="03000509000000000000" pitchFamily="65" charset="-120"/>
                <a:ea typeface="標楷體" panose="03000509000000000000" pitchFamily="65" charset="-120"/>
              </a:rPr>
              <a:t>(</a:t>
            </a:r>
            <a:r>
              <a:rPr lang="zh-TW" altLang="en-US" dirty="0" smtClean="0">
                <a:solidFill>
                  <a:schemeClr val="bg2">
                    <a:lumMod val="25000"/>
                  </a:schemeClr>
                </a:solidFill>
                <a:latin typeface="標楷體" panose="03000509000000000000" pitchFamily="65" charset="-120"/>
                <a:ea typeface="標楷體" panose="03000509000000000000" pitchFamily="65" charset="-120"/>
              </a:rPr>
              <a:t>閩語、客語</a:t>
            </a:r>
            <a:r>
              <a:rPr lang="en-US" altLang="zh-TW" dirty="0" smtClean="0">
                <a:solidFill>
                  <a:schemeClr val="bg2">
                    <a:lumMod val="25000"/>
                  </a:schemeClr>
                </a:solidFill>
                <a:latin typeface="標楷體" panose="03000509000000000000" pitchFamily="65" charset="-120"/>
                <a:ea typeface="標楷體" panose="03000509000000000000" pitchFamily="65" charset="-120"/>
              </a:rPr>
              <a:t>)</a:t>
            </a:r>
            <a:endParaRPr lang="zh-TW" altLang="en-US" dirty="0">
              <a:solidFill>
                <a:schemeClr val="bg2">
                  <a:lumMod val="25000"/>
                </a:schemeClr>
              </a:solidFill>
              <a:latin typeface="標楷體" panose="03000509000000000000" pitchFamily="65" charset="-120"/>
              <a:ea typeface="標楷體" panose="03000509000000000000" pitchFamily="65" charset="-120"/>
            </a:endParaRPr>
          </a:p>
        </p:txBody>
      </p:sp>
      <p:pic>
        <p:nvPicPr>
          <p:cNvPr id="6146" name="Picture 2" descr="IMG_2524"/>
          <p:cNvPicPr>
            <a:picLocks noChangeAspect="1" noChangeArrowheads="1"/>
          </p:cNvPicPr>
          <p:nvPr/>
        </p:nvPicPr>
        <p:blipFill>
          <a:blip r:embed="rId9" cstate="print">
            <a:extLst>
              <a:ext uri="{28A0092B-C50C-407E-A947-70E740481C1C}">
                <a14:useLocalDpi xmlns="" xmlns:a14="http://schemas.microsoft.com/office/drawing/2010/main" val="0"/>
              </a:ext>
            </a:extLst>
          </a:blip>
          <a:srcRect/>
          <a:stretch>
            <a:fillRect/>
          </a:stretch>
        </p:blipFill>
        <p:spPr bwMode="auto">
          <a:xfrm>
            <a:off x="158620" y="2901820"/>
            <a:ext cx="3802995" cy="285224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147" name="Picture 3" descr="IMG_2528"/>
          <p:cNvPicPr>
            <a:picLocks noChangeAspect="1" noChangeArrowheads="1"/>
          </p:cNvPicPr>
          <p:nvPr/>
        </p:nvPicPr>
        <p:blipFill>
          <a:blip r:embed="rId10" cstate="print">
            <a:extLst>
              <a:ext uri="{28A0092B-C50C-407E-A947-70E740481C1C}">
                <a14:useLocalDpi xmlns="" xmlns:a14="http://schemas.microsoft.com/office/drawing/2010/main" val="0"/>
              </a:ext>
            </a:extLst>
          </a:blip>
          <a:srcRect/>
          <a:stretch>
            <a:fillRect/>
          </a:stretch>
        </p:blipFill>
        <p:spPr bwMode="auto">
          <a:xfrm>
            <a:off x="4280693" y="1510984"/>
            <a:ext cx="3258662" cy="244675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9" name="圖片 8"/>
          <p:cNvPicPr>
            <a:picLocks noChangeAspect="1"/>
          </p:cNvPicPr>
          <p:nvPr/>
        </p:nvPicPr>
        <p:blipFill rotWithShape="1">
          <a:blip r:embed="rId11" cstate="print"/>
          <a:srcRect l="13980" t="18525" r="15511" b="19434"/>
          <a:stretch/>
        </p:blipFill>
        <p:spPr>
          <a:xfrm>
            <a:off x="4092243" y="4000593"/>
            <a:ext cx="4774556" cy="2363094"/>
          </a:xfrm>
          <a:prstGeom prst="rect">
            <a:avLst/>
          </a:prstGeom>
        </p:spPr>
      </p:pic>
    </p:spTree>
    <p:extLst>
      <p:ext uri="{BB962C8B-B14F-4D97-AF65-F5344CB8AC3E}">
        <p14:creationId xmlns="" xmlns:p14="http://schemas.microsoft.com/office/powerpoint/2010/main" val="950989125"/>
      </p:ext>
    </p:extLst>
  </p:cSld>
  <p:clrMapOvr>
    <a:masterClrMapping/>
  </p:clrMapOvr>
  <p:transition spd="slow" advClick="0" advTm="3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graphicFrame>
        <p:nvGraphicFramePr>
          <p:cNvPr id="4" name="內容版面配置區 4"/>
          <p:cNvGraphicFramePr>
            <a:graphicFrameLocks/>
          </p:cNvGraphicFramePr>
          <p:nvPr>
            <p:extLst>
              <p:ext uri="{D42A27DB-BD31-4B8C-83A1-F6EECF244321}">
                <p14:modId xmlns="" xmlns:p14="http://schemas.microsoft.com/office/powerpoint/2010/main" val="3309335893"/>
              </p:ext>
            </p:extLst>
          </p:nvPr>
        </p:nvGraphicFramePr>
        <p:xfrm>
          <a:off x="0" y="-74644"/>
          <a:ext cx="9144000" cy="1628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圖片 4"/>
          <p:cNvPicPr>
            <a:picLocks noChangeAspect="1"/>
          </p:cNvPicPr>
          <p:nvPr/>
        </p:nvPicPr>
        <p:blipFill rotWithShape="1">
          <a:blip r:embed="rId8" cstate="print">
            <a:extLst>
              <a:ext uri="{28A0092B-C50C-407E-A947-70E740481C1C}">
                <a14:useLocalDpi xmlns="" xmlns:a14="http://schemas.microsoft.com/office/drawing/2010/main" val="0"/>
              </a:ext>
            </a:extLst>
          </a:blip>
          <a:srcRect l="23401" t="25209"/>
          <a:stretch/>
        </p:blipFill>
        <p:spPr>
          <a:xfrm>
            <a:off x="4718117" y="6223519"/>
            <a:ext cx="4581331" cy="1026367"/>
          </a:xfrm>
          <a:prstGeom prst="rect">
            <a:avLst/>
          </a:prstGeom>
        </p:spPr>
      </p:pic>
      <p:sp>
        <p:nvSpPr>
          <p:cNvPr id="7" name="內容版面配置區 6"/>
          <p:cNvSpPr>
            <a:spLocks noGrp="1"/>
          </p:cNvSpPr>
          <p:nvPr>
            <p:ph idx="1"/>
          </p:nvPr>
        </p:nvSpPr>
        <p:spPr/>
        <p:txBody>
          <a:bodyPr>
            <a:normAutofit/>
          </a:bodyPr>
          <a:lstStyle/>
          <a:p>
            <a:pPr marL="0" indent="0">
              <a:buNone/>
            </a:pPr>
            <a:r>
              <a:rPr lang="zh-TW" altLang="zh-TW" dirty="0">
                <a:solidFill>
                  <a:schemeClr val="bg2">
                    <a:lumMod val="25000"/>
                  </a:schemeClr>
                </a:solidFill>
                <a:latin typeface="標楷體" panose="03000509000000000000" pitchFamily="65" charset="-120"/>
                <a:ea typeface="標楷體" panose="03000509000000000000" pitchFamily="65" charset="-120"/>
              </a:rPr>
              <a:t>設置「本土語言閱讀書目專區」</a:t>
            </a:r>
            <a:endParaRPr lang="zh-TW" altLang="en-US" dirty="0">
              <a:solidFill>
                <a:schemeClr val="bg2">
                  <a:lumMod val="25000"/>
                </a:schemeClr>
              </a:solidFill>
              <a:latin typeface="標楷體" panose="03000509000000000000" pitchFamily="65" charset="-120"/>
              <a:ea typeface="標楷體" panose="03000509000000000000" pitchFamily="65" charset="-120"/>
            </a:endParaRPr>
          </a:p>
        </p:txBody>
      </p:sp>
      <p:pic>
        <p:nvPicPr>
          <p:cNvPr id="7170" name="圖片 2" descr="IMG_1088"/>
          <p:cNvPicPr>
            <a:picLocks noChangeAspect="1" noChangeArrowheads="1"/>
          </p:cNvPicPr>
          <p:nvPr/>
        </p:nvPicPr>
        <p:blipFill>
          <a:blip r:embed="rId9" cstate="print">
            <a:extLst>
              <a:ext uri="{28A0092B-C50C-407E-A947-70E740481C1C}">
                <a14:useLocalDpi xmlns="" xmlns:a14="http://schemas.microsoft.com/office/drawing/2010/main" val="0"/>
              </a:ext>
            </a:extLst>
          </a:blip>
          <a:srcRect/>
          <a:stretch>
            <a:fillRect/>
          </a:stretch>
        </p:blipFill>
        <p:spPr bwMode="auto">
          <a:xfrm>
            <a:off x="709127" y="2222634"/>
            <a:ext cx="6229350" cy="41624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932481379"/>
      </p:ext>
    </p:extLst>
  </p:cSld>
  <p:clrMapOvr>
    <a:masterClrMapping/>
  </p:clrMapOvr>
  <p:transition spd="slow" advClick="0" advTm="3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graphicFrame>
        <p:nvGraphicFramePr>
          <p:cNvPr id="4" name="內容版面配置區 4"/>
          <p:cNvGraphicFramePr>
            <a:graphicFrameLocks/>
          </p:cNvGraphicFramePr>
          <p:nvPr>
            <p:extLst>
              <p:ext uri="{D42A27DB-BD31-4B8C-83A1-F6EECF244321}">
                <p14:modId xmlns="" xmlns:p14="http://schemas.microsoft.com/office/powerpoint/2010/main" val="1702051091"/>
              </p:ext>
            </p:extLst>
          </p:nvPr>
        </p:nvGraphicFramePr>
        <p:xfrm>
          <a:off x="0" y="-74644"/>
          <a:ext cx="9144000" cy="1628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圖片 4"/>
          <p:cNvPicPr>
            <a:picLocks noChangeAspect="1"/>
          </p:cNvPicPr>
          <p:nvPr/>
        </p:nvPicPr>
        <p:blipFill rotWithShape="1">
          <a:blip r:embed="rId8" cstate="print">
            <a:extLst>
              <a:ext uri="{28A0092B-C50C-407E-A947-70E740481C1C}">
                <a14:useLocalDpi xmlns="" xmlns:a14="http://schemas.microsoft.com/office/drawing/2010/main" val="0"/>
              </a:ext>
            </a:extLst>
          </a:blip>
          <a:srcRect l="23401" t="25209"/>
          <a:stretch/>
        </p:blipFill>
        <p:spPr>
          <a:xfrm>
            <a:off x="4718117" y="6223519"/>
            <a:ext cx="4581331" cy="1026367"/>
          </a:xfrm>
          <a:prstGeom prst="rect">
            <a:avLst/>
          </a:prstGeom>
        </p:spPr>
      </p:pic>
      <p:sp>
        <p:nvSpPr>
          <p:cNvPr id="3" name="內容版面配置區 2"/>
          <p:cNvSpPr>
            <a:spLocks noGrp="1"/>
          </p:cNvSpPr>
          <p:nvPr>
            <p:ph idx="1"/>
          </p:nvPr>
        </p:nvSpPr>
        <p:spPr/>
        <p:txBody>
          <a:bodyPr/>
          <a:lstStyle/>
          <a:p>
            <a:pPr marL="0" indent="0">
              <a:buNone/>
            </a:pPr>
            <a:r>
              <a:rPr lang="zh-TW" altLang="en-US" dirty="0" smtClean="0">
                <a:solidFill>
                  <a:schemeClr val="bg2">
                    <a:lumMod val="25000"/>
                  </a:schemeClr>
                </a:solidFill>
                <a:latin typeface="標楷體" panose="03000509000000000000" pitchFamily="65" charset="-120"/>
                <a:ea typeface="標楷體" panose="03000509000000000000" pitchFamily="65" charset="-120"/>
              </a:rPr>
              <a:t>新住民文化</a:t>
            </a:r>
            <a:endParaRPr lang="zh-TW" altLang="en-US" dirty="0">
              <a:solidFill>
                <a:schemeClr val="bg2">
                  <a:lumMod val="25000"/>
                </a:schemeClr>
              </a:solidFill>
              <a:latin typeface="標楷體" panose="03000509000000000000" pitchFamily="65" charset="-120"/>
              <a:ea typeface="標楷體" panose="03000509000000000000" pitchFamily="65" charset="-120"/>
            </a:endParaRPr>
          </a:p>
        </p:txBody>
      </p:sp>
      <p:pic>
        <p:nvPicPr>
          <p:cNvPr id="6" name="內容版面配置區 5"/>
          <p:cNvPicPr>
            <a:picLocks noChangeAspect="1"/>
          </p:cNvPicPr>
          <p:nvPr/>
        </p:nvPicPr>
        <p:blipFill>
          <a:blip r:embed="rId9" cstate="print">
            <a:extLst>
              <a:ext uri="{28A0092B-C50C-407E-A947-70E740481C1C}">
                <a14:useLocalDpi xmlns="" xmlns:a14="http://schemas.microsoft.com/office/drawing/2010/main" val="0"/>
              </a:ext>
            </a:extLst>
          </a:blip>
          <a:stretch>
            <a:fillRect/>
          </a:stretch>
        </p:blipFill>
        <p:spPr>
          <a:xfrm>
            <a:off x="457200" y="2161780"/>
            <a:ext cx="5561045" cy="4170784"/>
          </a:xfrm>
          <a:prstGeom prst="rect">
            <a:avLst/>
          </a:prstGeom>
        </p:spPr>
      </p:pic>
      <p:sp>
        <p:nvSpPr>
          <p:cNvPr id="7" name="文字方塊 6"/>
          <p:cNvSpPr txBox="1"/>
          <p:nvPr/>
        </p:nvSpPr>
        <p:spPr>
          <a:xfrm>
            <a:off x="6088536" y="5479377"/>
            <a:ext cx="2285378" cy="923330"/>
          </a:xfrm>
          <a:prstGeom prst="rect">
            <a:avLst/>
          </a:prstGeom>
          <a:noFill/>
        </p:spPr>
        <p:txBody>
          <a:bodyPr wrap="square" rtlCol="0">
            <a:spAutoFit/>
          </a:bodyPr>
          <a:lstStyle/>
          <a:p>
            <a:r>
              <a:rPr lang="zh-TW" altLang="en-US" dirty="0" smtClean="0">
                <a:solidFill>
                  <a:srgbClr val="C00000"/>
                </a:solidFill>
                <a:latin typeface="標楷體" panose="03000509000000000000" pitchFamily="65" charset="-120"/>
                <a:ea typeface="標楷體" panose="03000509000000000000" pitchFamily="65" charset="-120"/>
              </a:rPr>
              <a:t>韓國</a:t>
            </a:r>
            <a:r>
              <a:rPr lang="en-US" altLang="zh-TW" dirty="0" smtClean="0">
                <a:solidFill>
                  <a:srgbClr val="C00000"/>
                </a:solidFill>
                <a:latin typeface="標楷體" panose="03000509000000000000" pitchFamily="65" charset="-120"/>
                <a:ea typeface="標楷體" panose="03000509000000000000" pitchFamily="65" charset="-120"/>
              </a:rPr>
              <a:t>-</a:t>
            </a:r>
            <a:r>
              <a:rPr lang="zh-TW" altLang="en-US" dirty="0" smtClean="0">
                <a:solidFill>
                  <a:srgbClr val="C00000"/>
                </a:solidFill>
                <a:latin typeface="標楷體" panose="03000509000000000000" pitchFamily="65" charset="-120"/>
                <a:ea typeface="標楷體" panose="03000509000000000000" pitchFamily="65" charset="-120"/>
              </a:rPr>
              <a:t>韓服</a:t>
            </a:r>
            <a:endParaRPr lang="en-US" altLang="zh-TW" dirty="0" smtClean="0">
              <a:solidFill>
                <a:srgbClr val="C00000"/>
              </a:solidFill>
              <a:latin typeface="標楷體" panose="03000509000000000000" pitchFamily="65" charset="-120"/>
              <a:ea typeface="標楷體" panose="03000509000000000000" pitchFamily="65" charset="-120"/>
            </a:endParaRPr>
          </a:p>
          <a:p>
            <a:r>
              <a:rPr lang="zh-TW" altLang="en-US" dirty="0" smtClean="0">
                <a:solidFill>
                  <a:srgbClr val="C00000"/>
                </a:solidFill>
                <a:latin typeface="標楷體" panose="03000509000000000000" pitchFamily="65" charset="-120"/>
                <a:ea typeface="標楷體" panose="03000509000000000000" pitchFamily="65" charset="-120"/>
              </a:rPr>
              <a:t>越南</a:t>
            </a:r>
            <a:r>
              <a:rPr lang="en-US" altLang="zh-TW" dirty="0" smtClean="0">
                <a:solidFill>
                  <a:srgbClr val="C00000"/>
                </a:solidFill>
                <a:latin typeface="標楷體" panose="03000509000000000000" pitchFamily="65" charset="-120"/>
                <a:ea typeface="標楷體" panose="03000509000000000000" pitchFamily="65" charset="-120"/>
              </a:rPr>
              <a:t>-</a:t>
            </a:r>
            <a:r>
              <a:rPr lang="zh-TW" altLang="en-US" dirty="0" smtClean="0">
                <a:solidFill>
                  <a:srgbClr val="C00000"/>
                </a:solidFill>
                <a:latin typeface="標楷體" panose="03000509000000000000" pitchFamily="65" charset="-120"/>
                <a:ea typeface="標楷體" panose="03000509000000000000" pitchFamily="65" charset="-120"/>
              </a:rPr>
              <a:t>奧黛</a:t>
            </a:r>
            <a:endParaRPr lang="en-US" altLang="zh-TW" dirty="0" smtClean="0">
              <a:solidFill>
                <a:srgbClr val="C00000"/>
              </a:solidFill>
              <a:latin typeface="標楷體" panose="03000509000000000000" pitchFamily="65" charset="-120"/>
              <a:ea typeface="標楷體" panose="03000509000000000000" pitchFamily="65" charset="-120"/>
            </a:endParaRPr>
          </a:p>
          <a:p>
            <a:r>
              <a:rPr lang="zh-TW" altLang="en-US" dirty="0" smtClean="0">
                <a:solidFill>
                  <a:srgbClr val="C00000"/>
                </a:solidFill>
                <a:latin typeface="標楷體" panose="03000509000000000000" pitchFamily="65" charset="-120"/>
                <a:ea typeface="標楷體" panose="03000509000000000000" pitchFamily="65" charset="-120"/>
              </a:rPr>
              <a:t>泰國</a:t>
            </a:r>
            <a:r>
              <a:rPr lang="en-US" altLang="zh-TW" dirty="0" smtClean="0">
                <a:solidFill>
                  <a:srgbClr val="C00000"/>
                </a:solidFill>
                <a:latin typeface="標楷體" panose="03000509000000000000" pitchFamily="65" charset="-120"/>
                <a:ea typeface="標楷體" panose="03000509000000000000" pitchFamily="65" charset="-120"/>
              </a:rPr>
              <a:t>-</a:t>
            </a:r>
            <a:r>
              <a:rPr lang="zh-TW" altLang="en-US" dirty="0" smtClean="0">
                <a:solidFill>
                  <a:srgbClr val="C00000"/>
                </a:solidFill>
                <a:latin typeface="標楷體" panose="03000509000000000000" pitchFamily="65" charset="-120"/>
                <a:ea typeface="標楷體" panose="03000509000000000000" pitchFamily="65" charset="-120"/>
              </a:rPr>
              <a:t>泰服</a:t>
            </a:r>
            <a:endParaRPr lang="zh-TW" altLang="en-US" dirty="0">
              <a:solidFill>
                <a:srgbClr val="C00000"/>
              </a:solidFill>
              <a:latin typeface="標楷體" panose="03000509000000000000" pitchFamily="65" charset="-120"/>
              <a:ea typeface="標楷體" panose="03000509000000000000" pitchFamily="65" charset="-120"/>
            </a:endParaRPr>
          </a:p>
        </p:txBody>
      </p:sp>
    </p:spTree>
    <p:extLst>
      <p:ext uri="{BB962C8B-B14F-4D97-AF65-F5344CB8AC3E}">
        <p14:creationId xmlns="" xmlns:p14="http://schemas.microsoft.com/office/powerpoint/2010/main" val="2988092681"/>
      </p:ext>
    </p:extLst>
  </p:cSld>
  <p:clrMapOvr>
    <a:masterClrMapping/>
  </p:clrMapOvr>
  <p:transition spd="slow" advClick="0" advTm="3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圖片 13"/>
          <p:cNvPicPr>
            <a:picLocks noChangeAspect="1"/>
          </p:cNvPicPr>
          <p:nvPr/>
        </p:nvPicPr>
        <p:blipFill>
          <a:blip r:embed="rId3" cstate="print">
            <a:clrChange>
              <a:clrFrom>
                <a:srgbClr val="FFFFFF"/>
              </a:clrFrom>
              <a:clrTo>
                <a:srgbClr val="FFFFFF">
                  <a:alpha val="0"/>
                </a:srgbClr>
              </a:clrTo>
            </a:clrChange>
          </a:blip>
          <a:stretch>
            <a:fillRect/>
          </a:stretch>
        </p:blipFill>
        <p:spPr>
          <a:xfrm>
            <a:off x="4361265" y="1020926"/>
            <a:ext cx="5109320" cy="6043157"/>
          </a:xfrm>
          <a:prstGeom prst="rect">
            <a:avLst/>
          </a:prstGeom>
        </p:spPr>
      </p:pic>
      <p:sp>
        <p:nvSpPr>
          <p:cNvPr id="2" name="標題 1"/>
          <p:cNvSpPr>
            <a:spLocks noGrp="1"/>
          </p:cNvSpPr>
          <p:nvPr>
            <p:ph type="title"/>
          </p:nvPr>
        </p:nvSpPr>
        <p:spPr/>
        <p:txBody>
          <a:bodyPr/>
          <a:lstStyle/>
          <a:p>
            <a:endParaRPr lang="zh-TW" altLang="en-US"/>
          </a:p>
        </p:txBody>
      </p:sp>
      <p:graphicFrame>
        <p:nvGraphicFramePr>
          <p:cNvPr id="4" name="內容版面配置區 4"/>
          <p:cNvGraphicFramePr>
            <a:graphicFrameLocks/>
          </p:cNvGraphicFramePr>
          <p:nvPr>
            <p:extLst>
              <p:ext uri="{D42A27DB-BD31-4B8C-83A1-F6EECF244321}">
                <p14:modId xmlns="" xmlns:p14="http://schemas.microsoft.com/office/powerpoint/2010/main" val="1702085955"/>
              </p:ext>
            </p:extLst>
          </p:nvPr>
        </p:nvGraphicFramePr>
        <p:xfrm>
          <a:off x="0" y="-74644"/>
          <a:ext cx="9144000" cy="16288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5" name="圖片 4"/>
          <p:cNvPicPr>
            <a:picLocks noChangeAspect="1"/>
          </p:cNvPicPr>
          <p:nvPr/>
        </p:nvPicPr>
        <p:blipFill rotWithShape="1">
          <a:blip r:embed="rId9" cstate="print">
            <a:extLst>
              <a:ext uri="{28A0092B-C50C-407E-A947-70E740481C1C}">
                <a14:useLocalDpi xmlns="" xmlns:a14="http://schemas.microsoft.com/office/drawing/2010/main" val="0"/>
              </a:ext>
            </a:extLst>
          </a:blip>
          <a:srcRect l="23401" t="25209"/>
          <a:stretch/>
        </p:blipFill>
        <p:spPr>
          <a:xfrm>
            <a:off x="4718117" y="6223519"/>
            <a:ext cx="4581331" cy="1026367"/>
          </a:xfrm>
          <a:prstGeom prst="rect">
            <a:avLst/>
          </a:prstGeom>
        </p:spPr>
      </p:pic>
      <p:sp>
        <p:nvSpPr>
          <p:cNvPr id="3" name="內容版面配置區 2"/>
          <p:cNvSpPr>
            <a:spLocks noGrp="1"/>
          </p:cNvSpPr>
          <p:nvPr>
            <p:ph idx="1"/>
          </p:nvPr>
        </p:nvSpPr>
        <p:spPr>
          <a:xfrm>
            <a:off x="121297" y="1554156"/>
            <a:ext cx="4018322" cy="4686320"/>
          </a:xfrm>
        </p:spPr>
        <p:txBody>
          <a:bodyPr>
            <a:normAutofit/>
          </a:bodyPr>
          <a:lstStyle/>
          <a:p>
            <a:pPr marL="0" indent="0">
              <a:buNone/>
            </a:pPr>
            <a:r>
              <a:rPr lang="zh-TW" altLang="en-US" sz="4000" b="1" dirty="0" smtClean="0">
                <a:solidFill>
                  <a:schemeClr val="bg2">
                    <a:lumMod val="25000"/>
                  </a:schemeClr>
                </a:solidFill>
                <a:latin typeface="標楷體" panose="03000509000000000000" pitchFamily="65" charset="-120"/>
                <a:ea typeface="標楷體" panose="03000509000000000000" pitchFamily="65" charset="-120"/>
              </a:rPr>
              <a:t>省思</a:t>
            </a:r>
            <a:endParaRPr lang="en-US" altLang="zh-TW" sz="4000" b="1" dirty="0" smtClean="0">
              <a:solidFill>
                <a:schemeClr val="bg2">
                  <a:lumMod val="25000"/>
                </a:schemeClr>
              </a:solidFill>
              <a:latin typeface="標楷體" panose="03000509000000000000" pitchFamily="65" charset="-120"/>
              <a:ea typeface="標楷體" panose="03000509000000000000" pitchFamily="65" charset="-120"/>
            </a:endParaRPr>
          </a:p>
          <a:p>
            <a:pPr marL="0" indent="0">
              <a:buNone/>
            </a:pPr>
            <a:r>
              <a:rPr lang="zh-TW" altLang="en-US" sz="2800" dirty="0" smtClean="0">
                <a:latin typeface="標楷體" panose="03000509000000000000" pitchFamily="65" charset="-120"/>
                <a:ea typeface="標楷體" panose="03000509000000000000" pitchFamily="65" charset="-120"/>
              </a:rPr>
              <a:t>迴</a:t>
            </a:r>
            <a:r>
              <a:rPr lang="zh-TW" altLang="en-US" sz="2800" dirty="0">
                <a:latin typeface="標楷體" panose="03000509000000000000" pitchFamily="65" charset="-120"/>
                <a:ea typeface="標楷體" panose="03000509000000000000" pitchFamily="65" charset="-120"/>
              </a:rPr>
              <a:t>龍</a:t>
            </a:r>
            <a:r>
              <a:rPr lang="zh-TW" altLang="en-US" sz="2800" dirty="0" smtClean="0">
                <a:latin typeface="標楷體" panose="03000509000000000000" pitchFamily="65" charset="-120"/>
                <a:ea typeface="標楷體" panose="03000509000000000000" pitchFamily="65" charset="-120"/>
              </a:rPr>
              <a:t>目前開設原住民語</a:t>
            </a:r>
            <a:r>
              <a:rPr lang="en-US" altLang="zh-TW" sz="2800" dirty="0" smtClean="0">
                <a:latin typeface="標楷體" panose="03000509000000000000" pitchFamily="65" charset="-120"/>
                <a:ea typeface="標楷體" panose="03000509000000000000" pitchFamily="65" charset="-120"/>
              </a:rPr>
              <a:t>(</a:t>
            </a:r>
            <a:r>
              <a:rPr lang="zh-TW" altLang="en-US" sz="2800" dirty="0" smtClean="0">
                <a:latin typeface="標楷體" panose="03000509000000000000" pitchFamily="65" charset="-120"/>
                <a:ea typeface="標楷體" panose="03000509000000000000" pitchFamily="65" charset="-120"/>
              </a:rPr>
              <a:t>太魯閣族、</a:t>
            </a:r>
            <a:r>
              <a:rPr lang="zh-TW" altLang="en-US" sz="2800" dirty="0" smtClean="0">
                <a:latin typeface="標楷體" panose="03000509000000000000" pitchFamily="65" charset="-120"/>
                <a:ea typeface="標楷體" panose="03000509000000000000" pitchFamily="65" charset="-120"/>
              </a:rPr>
              <a:t>阿</a:t>
            </a:r>
            <a:r>
              <a:rPr lang="zh-TW" altLang="en-US" sz="2800" dirty="0" smtClean="0">
                <a:latin typeface="標楷體" panose="03000509000000000000" pitchFamily="65" charset="-120"/>
                <a:ea typeface="標楷體" panose="03000509000000000000" pitchFamily="65" charset="-120"/>
              </a:rPr>
              <a:t>美族</a:t>
            </a:r>
            <a:r>
              <a:rPr lang="en-US" altLang="zh-TW" sz="2800" dirty="0" smtClean="0">
                <a:latin typeface="標楷體" panose="03000509000000000000" pitchFamily="65" charset="-120"/>
                <a:ea typeface="標楷體" panose="03000509000000000000" pitchFamily="65" charset="-120"/>
              </a:rPr>
              <a:t>)</a:t>
            </a:r>
            <a:r>
              <a:rPr lang="zh-TW" altLang="en-US" sz="2800" dirty="0" smtClean="0">
                <a:latin typeface="標楷體" panose="03000509000000000000" pitchFamily="65" charset="-120"/>
                <a:ea typeface="標楷體" panose="03000509000000000000" pitchFamily="65" charset="-120"/>
              </a:rPr>
              <a:t>、</a:t>
            </a:r>
            <a:r>
              <a:rPr lang="zh-TW" altLang="en-US" sz="2800" dirty="0" smtClean="0">
                <a:latin typeface="標楷體" panose="03000509000000000000" pitchFamily="65" charset="-120"/>
                <a:ea typeface="標楷體" panose="03000509000000000000" pitchFamily="65" charset="-120"/>
              </a:rPr>
              <a:t>客家語</a:t>
            </a:r>
            <a:r>
              <a:rPr lang="zh-TW" altLang="en-US" sz="2800" dirty="0" smtClean="0">
                <a:latin typeface="標楷體" panose="03000509000000000000" pitchFamily="65" charset="-120"/>
                <a:ea typeface="標楷體" panose="03000509000000000000" pitchFamily="65" charset="-120"/>
              </a:rPr>
              <a:t>、</a:t>
            </a:r>
            <a:r>
              <a:rPr lang="zh-TW" altLang="en-US" sz="2800" dirty="0" smtClean="0">
                <a:latin typeface="標楷體" panose="03000509000000000000" pitchFamily="65" charset="-120"/>
                <a:ea typeface="標楷體" panose="03000509000000000000" pitchFamily="65" charset="-120"/>
              </a:rPr>
              <a:t>閩南語</a:t>
            </a:r>
            <a:r>
              <a:rPr lang="zh-TW" altLang="en-US" sz="2800" dirty="0" smtClean="0">
                <a:latin typeface="標楷體" panose="03000509000000000000" pitchFamily="65" charset="-120"/>
                <a:ea typeface="標楷體" panose="03000509000000000000" pitchFamily="65" charset="-120"/>
              </a:rPr>
              <a:t>等本土語。但常遇課程抽離不易、行政人力吃緊、家長未重視本土語課程等困境。</a:t>
            </a:r>
            <a:endParaRPr lang="en-US" altLang="zh-TW" sz="2800" dirty="0" smtClean="0">
              <a:latin typeface="標楷體" panose="03000509000000000000" pitchFamily="65" charset="-120"/>
              <a:ea typeface="標楷體" panose="03000509000000000000" pitchFamily="65" charset="-120"/>
            </a:endParaRPr>
          </a:p>
          <a:p>
            <a:pPr marL="0" indent="0">
              <a:buNone/>
            </a:pPr>
            <a:endParaRPr lang="en-US" altLang="zh-TW" sz="2800" dirty="0" smtClean="0">
              <a:latin typeface="標楷體" panose="03000509000000000000" pitchFamily="65" charset="-120"/>
              <a:ea typeface="標楷體" panose="03000509000000000000" pitchFamily="65" charset="-120"/>
            </a:endParaRPr>
          </a:p>
        </p:txBody>
      </p:sp>
      <p:sp>
        <p:nvSpPr>
          <p:cNvPr id="6" name="橢圓 5"/>
          <p:cNvSpPr/>
          <p:nvPr/>
        </p:nvSpPr>
        <p:spPr>
          <a:xfrm>
            <a:off x="6516216" y="1849292"/>
            <a:ext cx="1327623" cy="1048868"/>
          </a:xfrm>
          <a:prstGeom prst="ellipse">
            <a:avLst/>
          </a:prstGeom>
          <a:blipFill dpi="0" rotWithShape="1">
            <a:blip r:embed="rId10" cstate="print">
              <a:extLst>
                <a:ext uri="{28A0092B-C50C-407E-A947-70E740481C1C}">
                  <a14:useLocalDpi xmlns="" xmlns:a14="http://schemas.microsoft.com/office/drawing/2010/main" val="0"/>
                </a:ext>
              </a:extLst>
            </a:blip>
            <a:srcRect/>
            <a:stretch>
              <a:fillRect/>
            </a:stretch>
          </a:blipFill>
          <a:ln w="38100">
            <a:solidFill>
              <a:srgbClr val="3333CC"/>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r"/>
            <a:endParaRPr lang="en-US" altLang="zh-TW" sz="4000" b="1" i="1" dirty="0" smtClean="0">
              <a:ln w="22225">
                <a:solidFill>
                  <a:srgbClr val="0000FF"/>
                </a:solidFill>
                <a:prstDash val="solid"/>
              </a:ln>
              <a:solidFill>
                <a:schemeClr val="bg2">
                  <a:lumMod val="50000"/>
                </a:schemeClr>
              </a:solidFill>
              <a:latin typeface="Times New Roman" panose="02020603050405020304" pitchFamily="18" charset="0"/>
              <a:cs typeface="Times New Roman" panose="02020603050405020304" pitchFamily="18" charset="0"/>
            </a:endParaRPr>
          </a:p>
        </p:txBody>
      </p:sp>
      <p:sp>
        <p:nvSpPr>
          <p:cNvPr id="7" name="橢圓 6"/>
          <p:cNvSpPr/>
          <p:nvPr/>
        </p:nvSpPr>
        <p:spPr>
          <a:xfrm>
            <a:off x="4264785" y="3107187"/>
            <a:ext cx="1604463" cy="1221578"/>
          </a:xfrm>
          <a:prstGeom prst="ellipse">
            <a:avLst/>
          </a:prstGeom>
          <a:blipFill dpi="0" rotWithShape="1">
            <a:blip r:embed="rId11" cstate="print">
              <a:extLst>
                <a:ext uri="{28A0092B-C50C-407E-A947-70E740481C1C}">
                  <a14:useLocalDpi xmlns="" xmlns:a14="http://schemas.microsoft.com/office/drawing/2010/main" val="0"/>
                </a:ext>
              </a:extLst>
            </a:blip>
            <a:srcRect/>
            <a:stretch>
              <a:fillRect/>
            </a:stretch>
          </a:blipFill>
          <a:ln w="38100">
            <a:solidFill>
              <a:srgbClr val="33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sz="4000" b="1" i="1" dirty="0" smtClean="0">
              <a:ln w="22225">
                <a:solidFill>
                  <a:srgbClr val="7030A0"/>
                </a:solidFill>
                <a:prstDash val="solid"/>
              </a:ln>
              <a:solidFill>
                <a:schemeClr val="bg2">
                  <a:lumMod val="50000"/>
                </a:schemeClr>
              </a:solidFill>
              <a:latin typeface="Times New Roman" panose="02020603050405020304" pitchFamily="18" charset="0"/>
              <a:cs typeface="Times New Roman" panose="02020603050405020304" pitchFamily="18" charset="0"/>
            </a:endParaRPr>
          </a:p>
          <a:p>
            <a:endParaRPr lang="zh-TW" altLang="en-US" sz="4000" dirty="0">
              <a:ln w="22225">
                <a:solidFill>
                  <a:srgbClr val="0000FF"/>
                </a:solidFill>
                <a:prstDash val="solid"/>
              </a:ln>
              <a:solidFill>
                <a:schemeClr val="tx1"/>
              </a:solidFill>
            </a:endParaRPr>
          </a:p>
        </p:txBody>
      </p:sp>
      <p:sp>
        <p:nvSpPr>
          <p:cNvPr id="8" name="橢圓 7"/>
          <p:cNvSpPr/>
          <p:nvPr/>
        </p:nvSpPr>
        <p:spPr>
          <a:xfrm>
            <a:off x="4743437" y="1766919"/>
            <a:ext cx="1670142" cy="1200923"/>
          </a:xfrm>
          <a:prstGeom prst="ellipse">
            <a:avLst/>
          </a:prstGeom>
          <a:blipFill dpi="0" rotWithShape="1">
            <a:blip r:embed="rId12" cstate="print">
              <a:extLst>
                <a:ext uri="{28A0092B-C50C-407E-A947-70E740481C1C}">
                  <a14:useLocalDpi xmlns="" xmlns:a14="http://schemas.microsoft.com/office/drawing/2010/main" val="0"/>
                </a:ext>
              </a:extLst>
            </a:blip>
            <a:srcRect/>
            <a:stretch>
              <a:fillRect/>
            </a:stretch>
          </a:blipFill>
          <a:ln w="38100">
            <a:solidFill>
              <a:srgbClr val="33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ltLang="zh-TW" sz="4000" b="1" i="1" dirty="0" smtClean="0">
              <a:ln w="22225">
                <a:solidFill>
                  <a:srgbClr val="7030A0"/>
                </a:solidFill>
                <a:prstDash val="solid"/>
              </a:ln>
              <a:solidFill>
                <a:schemeClr val="bg2">
                  <a:lumMod val="50000"/>
                </a:schemeClr>
              </a:solidFill>
              <a:latin typeface="Times New Roman" panose="02020603050405020304" pitchFamily="18" charset="0"/>
              <a:cs typeface="Times New Roman" panose="02020603050405020304" pitchFamily="18" charset="0"/>
            </a:endParaRPr>
          </a:p>
          <a:p>
            <a:endParaRPr lang="zh-TW" altLang="en-US" sz="4000" dirty="0">
              <a:ln w="22225">
                <a:solidFill>
                  <a:srgbClr val="0000FF"/>
                </a:solidFill>
                <a:prstDash val="solid"/>
              </a:ln>
              <a:solidFill>
                <a:schemeClr val="tx1"/>
              </a:solidFill>
            </a:endParaRPr>
          </a:p>
        </p:txBody>
      </p:sp>
      <p:sp>
        <p:nvSpPr>
          <p:cNvPr id="9" name="橢圓 8"/>
          <p:cNvSpPr/>
          <p:nvPr/>
        </p:nvSpPr>
        <p:spPr>
          <a:xfrm>
            <a:off x="5765687" y="3716506"/>
            <a:ext cx="1425150" cy="1224518"/>
          </a:xfrm>
          <a:prstGeom prst="ellipse">
            <a:avLst/>
          </a:prstGeom>
          <a:blipFill dpi="0" rotWithShape="1">
            <a:blip r:embed="rId13" cstate="print">
              <a:extLst>
                <a:ext uri="{28A0092B-C50C-407E-A947-70E740481C1C}">
                  <a14:useLocalDpi xmlns="" xmlns:a14="http://schemas.microsoft.com/office/drawing/2010/main" val="0"/>
                </a:ext>
              </a:extLst>
            </a:blip>
            <a:srcRect/>
            <a:stretch>
              <a:fillRect/>
            </a:stretch>
          </a:blipFill>
          <a:ln w="38100">
            <a:solidFill>
              <a:srgbClr val="33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sz="4000" b="1" i="1" dirty="0">
              <a:ln w="22225">
                <a:solidFill>
                  <a:srgbClr val="7030A0"/>
                </a:solidFill>
                <a:prstDash val="solid"/>
              </a:ln>
              <a:solidFill>
                <a:schemeClr val="bg2">
                  <a:lumMod val="50000"/>
                </a:schemeClr>
              </a:solidFill>
              <a:latin typeface="Times New Roman" panose="02020603050405020304" pitchFamily="18" charset="0"/>
              <a:cs typeface="Times New Roman" panose="02020603050405020304" pitchFamily="18" charset="0"/>
            </a:endParaRPr>
          </a:p>
          <a:p>
            <a:endParaRPr lang="zh-TW" altLang="en-US" sz="4000" dirty="0">
              <a:ln w="22225">
                <a:solidFill>
                  <a:srgbClr val="0000FF"/>
                </a:solidFill>
                <a:prstDash val="solid"/>
              </a:ln>
            </a:endParaRPr>
          </a:p>
        </p:txBody>
      </p:sp>
      <p:sp>
        <p:nvSpPr>
          <p:cNvPr id="10" name="橢圓 9"/>
          <p:cNvSpPr/>
          <p:nvPr/>
        </p:nvSpPr>
        <p:spPr>
          <a:xfrm>
            <a:off x="5933938" y="5240222"/>
            <a:ext cx="1373174" cy="1220306"/>
          </a:xfrm>
          <a:prstGeom prst="ellipse">
            <a:avLst/>
          </a:prstGeom>
          <a:blipFill dpi="0" rotWithShape="1">
            <a:blip r:embed="rId14" cstate="print">
              <a:extLst>
                <a:ext uri="{28A0092B-C50C-407E-A947-70E740481C1C}">
                  <a14:useLocalDpi xmlns="" xmlns:a14="http://schemas.microsoft.com/office/drawing/2010/main" val="0"/>
                </a:ext>
              </a:extLst>
            </a:blip>
            <a:srcRect/>
            <a:stretch>
              <a:fillRect/>
            </a:stretch>
          </a:blipFill>
          <a:ln w="38100">
            <a:solidFill>
              <a:srgbClr val="33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sz="4000" b="1" i="1" dirty="0" smtClean="0">
              <a:ln w="22225">
                <a:solidFill>
                  <a:srgbClr val="7030A0"/>
                </a:solidFill>
                <a:prstDash val="solid"/>
              </a:ln>
              <a:solidFill>
                <a:schemeClr val="bg2">
                  <a:lumMod val="50000"/>
                </a:schemeClr>
              </a:solidFill>
              <a:latin typeface="Times New Roman" panose="02020603050405020304" pitchFamily="18" charset="0"/>
              <a:cs typeface="Times New Roman" panose="02020603050405020304" pitchFamily="18" charset="0"/>
            </a:endParaRPr>
          </a:p>
          <a:p>
            <a:endParaRPr lang="zh-TW" altLang="en-US" sz="4000" dirty="0">
              <a:ln w="22225">
                <a:solidFill>
                  <a:srgbClr val="0000FF"/>
                </a:solidFill>
                <a:prstDash val="solid"/>
              </a:ln>
              <a:solidFill>
                <a:schemeClr val="tx1"/>
              </a:solidFill>
            </a:endParaRPr>
          </a:p>
        </p:txBody>
      </p:sp>
      <p:sp>
        <p:nvSpPr>
          <p:cNvPr id="11" name="橢圓 10"/>
          <p:cNvSpPr/>
          <p:nvPr/>
        </p:nvSpPr>
        <p:spPr>
          <a:xfrm>
            <a:off x="7541695" y="5226807"/>
            <a:ext cx="1508084" cy="1194319"/>
          </a:xfrm>
          <a:prstGeom prst="ellipse">
            <a:avLst/>
          </a:prstGeom>
          <a:blipFill dpi="0" rotWithShape="1">
            <a:blip r:embed="rId15" cstate="print">
              <a:extLst>
                <a:ext uri="{28A0092B-C50C-407E-A947-70E740481C1C}">
                  <a14:useLocalDpi xmlns="" xmlns:a14="http://schemas.microsoft.com/office/drawing/2010/main" val="0"/>
                </a:ext>
              </a:extLst>
            </a:blip>
            <a:srcRect/>
            <a:stretch>
              <a:fillRect/>
            </a:stretch>
          </a:blipFill>
          <a:ln w="38100">
            <a:solidFill>
              <a:srgbClr val="33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ltLang="zh-TW" sz="4000" b="1" i="1" dirty="0" smtClean="0">
              <a:ln w="22225">
                <a:solidFill>
                  <a:srgbClr val="7030A0"/>
                </a:solidFill>
                <a:prstDash val="solid"/>
              </a:ln>
              <a:solidFill>
                <a:schemeClr val="bg2">
                  <a:lumMod val="50000"/>
                </a:schemeClr>
              </a:solidFill>
              <a:latin typeface="Times New Roman" panose="02020603050405020304" pitchFamily="18" charset="0"/>
              <a:cs typeface="Times New Roman" panose="02020603050405020304" pitchFamily="18" charset="0"/>
            </a:endParaRPr>
          </a:p>
          <a:p>
            <a:pPr algn="r"/>
            <a:endParaRPr lang="zh-TW" altLang="en-US" sz="4000" dirty="0">
              <a:ln w="22225">
                <a:solidFill>
                  <a:srgbClr val="0000FF"/>
                </a:solidFill>
                <a:prstDash val="solid"/>
              </a:ln>
              <a:solidFill>
                <a:schemeClr val="tx1"/>
              </a:solidFill>
            </a:endParaRPr>
          </a:p>
        </p:txBody>
      </p:sp>
      <p:sp>
        <p:nvSpPr>
          <p:cNvPr id="12" name="橢圓 11"/>
          <p:cNvSpPr/>
          <p:nvPr/>
        </p:nvSpPr>
        <p:spPr>
          <a:xfrm>
            <a:off x="7301660" y="3567175"/>
            <a:ext cx="1842340" cy="1438659"/>
          </a:xfrm>
          <a:prstGeom prst="ellipse">
            <a:avLst/>
          </a:prstGeom>
          <a:blipFill dpi="0" rotWithShape="1">
            <a:blip r:embed="rId16" cstate="print">
              <a:extLst>
                <a:ext uri="{28A0092B-C50C-407E-A947-70E740481C1C}">
                  <a14:useLocalDpi xmlns="" xmlns:a14="http://schemas.microsoft.com/office/drawing/2010/main" val="0"/>
                </a:ext>
              </a:extLst>
            </a:blip>
            <a:srcRect/>
            <a:stretch>
              <a:fillRect/>
            </a:stretch>
          </a:blipFill>
          <a:ln w="38100">
            <a:solidFill>
              <a:srgbClr val="33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sz="4000" b="1" i="1" dirty="0" smtClean="0">
              <a:ln w="22225">
                <a:solidFill>
                  <a:srgbClr val="7030A0"/>
                </a:solidFill>
                <a:prstDash val="solid"/>
              </a:ln>
              <a:solidFill>
                <a:schemeClr val="bg2">
                  <a:lumMod val="50000"/>
                </a:schemeClr>
              </a:solidFill>
              <a:latin typeface="Times New Roman" panose="02020603050405020304" pitchFamily="18" charset="0"/>
              <a:cs typeface="Times New Roman" panose="02020603050405020304" pitchFamily="18" charset="0"/>
            </a:endParaRPr>
          </a:p>
          <a:p>
            <a:endParaRPr lang="zh-TW" altLang="en-US" sz="4000" dirty="0">
              <a:ln w="22225">
                <a:solidFill>
                  <a:srgbClr val="0000FF"/>
                </a:solidFill>
                <a:prstDash val="solid"/>
              </a:ln>
            </a:endParaRPr>
          </a:p>
        </p:txBody>
      </p:sp>
    </p:spTree>
    <p:extLst>
      <p:ext uri="{BB962C8B-B14F-4D97-AF65-F5344CB8AC3E}">
        <p14:creationId xmlns="" xmlns:p14="http://schemas.microsoft.com/office/powerpoint/2010/main" val="1403132517"/>
      </p:ext>
    </p:extLst>
  </p:cSld>
  <p:clrMapOvr>
    <a:masterClrMapping/>
  </p:clrMapOvr>
  <p:transition spd="slow" advClick="0" advTm="3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圖片 13"/>
          <p:cNvPicPr>
            <a:picLocks noChangeAspect="1"/>
          </p:cNvPicPr>
          <p:nvPr/>
        </p:nvPicPr>
        <p:blipFill>
          <a:blip r:embed="rId3" cstate="print">
            <a:clrChange>
              <a:clrFrom>
                <a:srgbClr val="FFFFFF"/>
              </a:clrFrom>
              <a:clrTo>
                <a:srgbClr val="FFFFFF">
                  <a:alpha val="0"/>
                </a:srgbClr>
              </a:clrTo>
            </a:clrChange>
          </a:blip>
          <a:stretch>
            <a:fillRect/>
          </a:stretch>
        </p:blipFill>
        <p:spPr>
          <a:xfrm>
            <a:off x="4361265" y="1020926"/>
            <a:ext cx="5109320" cy="6043157"/>
          </a:xfrm>
          <a:prstGeom prst="rect">
            <a:avLst/>
          </a:prstGeom>
        </p:spPr>
      </p:pic>
      <p:sp>
        <p:nvSpPr>
          <p:cNvPr id="2" name="標題 1"/>
          <p:cNvSpPr>
            <a:spLocks noGrp="1"/>
          </p:cNvSpPr>
          <p:nvPr>
            <p:ph type="title"/>
          </p:nvPr>
        </p:nvSpPr>
        <p:spPr/>
        <p:txBody>
          <a:bodyPr/>
          <a:lstStyle/>
          <a:p>
            <a:endParaRPr lang="zh-TW" altLang="en-US"/>
          </a:p>
        </p:txBody>
      </p:sp>
      <p:graphicFrame>
        <p:nvGraphicFramePr>
          <p:cNvPr id="4" name="內容版面配置區 4"/>
          <p:cNvGraphicFramePr>
            <a:graphicFrameLocks/>
          </p:cNvGraphicFramePr>
          <p:nvPr>
            <p:extLst>
              <p:ext uri="{D42A27DB-BD31-4B8C-83A1-F6EECF244321}">
                <p14:modId xmlns="" xmlns:p14="http://schemas.microsoft.com/office/powerpoint/2010/main" val="1702085955"/>
              </p:ext>
            </p:extLst>
          </p:nvPr>
        </p:nvGraphicFramePr>
        <p:xfrm>
          <a:off x="0" y="-74644"/>
          <a:ext cx="9144000" cy="16288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5" name="圖片 4"/>
          <p:cNvPicPr>
            <a:picLocks noChangeAspect="1"/>
          </p:cNvPicPr>
          <p:nvPr/>
        </p:nvPicPr>
        <p:blipFill rotWithShape="1">
          <a:blip r:embed="rId9" cstate="print">
            <a:extLst>
              <a:ext uri="{28A0092B-C50C-407E-A947-70E740481C1C}">
                <a14:useLocalDpi xmlns="" xmlns:a14="http://schemas.microsoft.com/office/drawing/2010/main" val="0"/>
              </a:ext>
            </a:extLst>
          </a:blip>
          <a:srcRect l="23401" t="25209"/>
          <a:stretch/>
        </p:blipFill>
        <p:spPr>
          <a:xfrm>
            <a:off x="4718117" y="6223519"/>
            <a:ext cx="4581331" cy="1026367"/>
          </a:xfrm>
          <a:prstGeom prst="rect">
            <a:avLst/>
          </a:prstGeom>
        </p:spPr>
      </p:pic>
      <p:sp>
        <p:nvSpPr>
          <p:cNvPr id="3" name="內容版面配置區 2"/>
          <p:cNvSpPr>
            <a:spLocks noGrp="1"/>
          </p:cNvSpPr>
          <p:nvPr>
            <p:ph idx="1"/>
          </p:nvPr>
        </p:nvSpPr>
        <p:spPr>
          <a:xfrm>
            <a:off x="121297" y="1554156"/>
            <a:ext cx="4018322" cy="4686320"/>
          </a:xfrm>
        </p:spPr>
        <p:txBody>
          <a:bodyPr/>
          <a:lstStyle/>
          <a:p>
            <a:pPr marL="0" indent="0">
              <a:buNone/>
            </a:pPr>
            <a:r>
              <a:rPr lang="zh-TW" altLang="en-US" sz="4000" b="1" dirty="0" smtClean="0">
                <a:solidFill>
                  <a:schemeClr val="bg2">
                    <a:lumMod val="25000"/>
                  </a:schemeClr>
                </a:solidFill>
                <a:latin typeface="標楷體" panose="03000509000000000000" pitchFamily="65" charset="-120"/>
                <a:ea typeface="標楷體" panose="03000509000000000000" pitchFamily="65" charset="-120"/>
              </a:rPr>
              <a:t>展望</a:t>
            </a:r>
            <a:endParaRPr lang="en-US" altLang="zh-TW" sz="4000" b="1" dirty="0" smtClean="0">
              <a:solidFill>
                <a:schemeClr val="bg2">
                  <a:lumMod val="25000"/>
                </a:schemeClr>
              </a:solidFill>
              <a:latin typeface="標楷體" panose="03000509000000000000" pitchFamily="65" charset="-120"/>
              <a:ea typeface="標楷體" panose="03000509000000000000" pitchFamily="65" charset="-120"/>
            </a:endParaRPr>
          </a:p>
          <a:p>
            <a:pPr marL="0" indent="0">
              <a:buNone/>
            </a:pPr>
            <a:r>
              <a:rPr lang="zh-TW" altLang="en-US" sz="2800" dirty="0" smtClean="0">
                <a:latin typeface="標楷體" panose="03000509000000000000" pitchFamily="65" charset="-120"/>
                <a:ea typeface="標楷體" panose="03000509000000000000" pitchFamily="65" charset="-120"/>
              </a:rPr>
              <a:t>本校新住</a:t>
            </a:r>
            <a:r>
              <a:rPr lang="zh-TW" altLang="en-US" sz="2800" dirty="0">
                <a:latin typeface="標楷體" panose="03000509000000000000" pitchFamily="65" charset="-120"/>
                <a:ea typeface="標楷體" panose="03000509000000000000" pitchFamily="65" charset="-120"/>
              </a:rPr>
              <a:t>民子女數目偏多</a:t>
            </a:r>
            <a:r>
              <a:rPr lang="zh-TW" altLang="en-US" sz="2800" dirty="0" smtClean="0">
                <a:latin typeface="標楷體" panose="03000509000000000000" pitchFamily="65" charset="-120"/>
                <a:ea typeface="標楷體" panose="03000509000000000000" pitchFamily="65" charset="-120"/>
              </a:rPr>
              <a:t>。</a:t>
            </a:r>
            <a:r>
              <a:rPr lang="zh-TW" altLang="en-US" sz="2800" dirty="0">
                <a:latin typeface="標楷體" panose="03000509000000000000" pitchFamily="65" charset="-120"/>
                <a:ea typeface="標楷體" panose="03000509000000000000" pitchFamily="65" charset="-120"/>
              </a:rPr>
              <a:t>但礙於師資，目前難以</a:t>
            </a:r>
            <a:r>
              <a:rPr lang="zh-TW" altLang="en-US" sz="2800" dirty="0" smtClean="0">
                <a:latin typeface="標楷體" panose="03000509000000000000" pitchFamily="65" charset="-120"/>
                <a:ea typeface="標楷體" panose="03000509000000000000" pitchFamily="65" charset="-120"/>
              </a:rPr>
              <a:t>教授新住</a:t>
            </a:r>
            <a:r>
              <a:rPr lang="zh-TW" altLang="en-US" sz="2800" dirty="0" smtClean="0">
                <a:latin typeface="標楷體" panose="03000509000000000000" pitchFamily="65" charset="-120"/>
                <a:ea typeface="標楷體" panose="03000509000000000000" pitchFamily="65" charset="-120"/>
              </a:rPr>
              <a:t>民語</a:t>
            </a:r>
            <a:r>
              <a:rPr lang="zh-TW" altLang="en-US" sz="2800" dirty="0" smtClean="0">
                <a:latin typeface="標楷體" panose="03000509000000000000" pitchFamily="65" charset="-120"/>
                <a:ea typeface="標楷體" panose="03000509000000000000" pitchFamily="65" charset="-120"/>
              </a:rPr>
              <a:t>，僅能</a:t>
            </a:r>
            <a:r>
              <a:rPr lang="zh-TW" altLang="en-US" sz="2800" dirty="0" smtClean="0">
                <a:latin typeface="標楷體" panose="03000509000000000000" pitchFamily="65" charset="-120"/>
                <a:ea typeface="標楷體" panose="03000509000000000000" pitchFamily="65" charset="-120"/>
              </a:rPr>
              <a:t>做新</a:t>
            </a:r>
            <a:r>
              <a:rPr lang="zh-TW" altLang="en-US" sz="2800" dirty="0" smtClean="0">
                <a:latin typeface="標楷體" panose="03000509000000000000" pitchFamily="65" charset="-120"/>
                <a:ea typeface="標楷體" panose="03000509000000000000" pitchFamily="65" charset="-120"/>
              </a:rPr>
              <a:t>住民文化推展。語言作為文化的載體，希望能在發揚不同本土語的同時，支持迴龍孩子不同的文化價值</a:t>
            </a:r>
            <a:r>
              <a:rPr lang="zh-TW" altLang="en-US" sz="2800" dirty="0" smtClean="0">
                <a:latin typeface="標楷體" panose="03000509000000000000" pitchFamily="65" charset="-120"/>
                <a:ea typeface="標楷體" panose="03000509000000000000" pitchFamily="65" charset="-120"/>
              </a:rPr>
              <a:t>。</a:t>
            </a:r>
            <a:endParaRPr lang="en-US" altLang="zh-TW" sz="2800" dirty="0" smtClean="0">
              <a:latin typeface="標楷體" panose="03000509000000000000" pitchFamily="65" charset="-120"/>
              <a:ea typeface="標楷體" panose="03000509000000000000" pitchFamily="65" charset="-120"/>
            </a:endParaRPr>
          </a:p>
        </p:txBody>
      </p:sp>
      <p:sp>
        <p:nvSpPr>
          <p:cNvPr id="6" name="橢圓 5"/>
          <p:cNvSpPr/>
          <p:nvPr/>
        </p:nvSpPr>
        <p:spPr>
          <a:xfrm>
            <a:off x="6516216" y="1849292"/>
            <a:ext cx="1327623" cy="1048868"/>
          </a:xfrm>
          <a:prstGeom prst="ellipse">
            <a:avLst/>
          </a:prstGeom>
          <a:blipFill dpi="0" rotWithShape="1">
            <a:blip r:embed="rId10" cstate="print">
              <a:extLst>
                <a:ext uri="{28A0092B-C50C-407E-A947-70E740481C1C}">
                  <a14:useLocalDpi xmlns="" xmlns:a14="http://schemas.microsoft.com/office/drawing/2010/main" val="0"/>
                </a:ext>
              </a:extLst>
            </a:blip>
            <a:srcRect/>
            <a:stretch>
              <a:fillRect/>
            </a:stretch>
          </a:blipFill>
          <a:ln w="38100">
            <a:solidFill>
              <a:srgbClr val="3333CC"/>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r"/>
            <a:endParaRPr lang="en-US" altLang="zh-TW" sz="4000" b="1" i="1" dirty="0" smtClean="0">
              <a:ln w="22225">
                <a:solidFill>
                  <a:srgbClr val="0000FF"/>
                </a:solidFill>
                <a:prstDash val="solid"/>
              </a:ln>
              <a:solidFill>
                <a:schemeClr val="bg2">
                  <a:lumMod val="50000"/>
                </a:schemeClr>
              </a:solidFill>
              <a:latin typeface="Times New Roman" panose="02020603050405020304" pitchFamily="18" charset="0"/>
              <a:cs typeface="Times New Roman" panose="02020603050405020304" pitchFamily="18" charset="0"/>
            </a:endParaRPr>
          </a:p>
        </p:txBody>
      </p:sp>
      <p:sp>
        <p:nvSpPr>
          <p:cNvPr id="7" name="橢圓 6"/>
          <p:cNvSpPr/>
          <p:nvPr/>
        </p:nvSpPr>
        <p:spPr>
          <a:xfrm>
            <a:off x="4264785" y="3107187"/>
            <a:ext cx="1604463" cy="1221578"/>
          </a:xfrm>
          <a:prstGeom prst="ellipse">
            <a:avLst/>
          </a:prstGeom>
          <a:blipFill dpi="0" rotWithShape="1">
            <a:blip r:embed="rId11" cstate="print">
              <a:extLst>
                <a:ext uri="{28A0092B-C50C-407E-A947-70E740481C1C}">
                  <a14:useLocalDpi xmlns="" xmlns:a14="http://schemas.microsoft.com/office/drawing/2010/main" val="0"/>
                </a:ext>
              </a:extLst>
            </a:blip>
            <a:srcRect/>
            <a:stretch>
              <a:fillRect/>
            </a:stretch>
          </a:blipFill>
          <a:ln w="38100">
            <a:solidFill>
              <a:srgbClr val="33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sz="4000" b="1" i="1" dirty="0" smtClean="0">
              <a:ln w="22225">
                <a:solidFill>
                  <a:srgbClr val="7030A0"/>
                </a:solidFill>
                <a:prstDash val="solid"/>
              </a:ln>
              <a:solidFill>
                <a:schemeClr val="bg2">
                  <a:lumMod val="50000"/>
                </a:schemeClr>
              </a:solidFill>
              <a:latin typeface="Times New Roman" panose="02020603050405020304" pitchFamily="18" charset="0"/>
              <a:cs typeface="Times New Roman" panose="02020603050405020304" pitchFamily="18" charset="0"/>
            </a:endParaRPr>
          </a:p>
          <a:p>
            <a:endParaRPr lang="zh-TW" altLang="en-US" sz="4000" dirty="0">
              <a:ln w="22225">
                <a:solidFill>
                  <a:srgbClr val="0000FF"/>
                </a:solidFill>
                <a:prstDash val="solid"/>
              </a:ln>
              <a:solidFill>
                <a:schemeClr val="tx1"/>
              </a:solidFill>
            </a:endParaRPr>
          </a:p>
        </p:txBody>
      </p:sp>
      <p:sp>
        <p:nvSpPr>
          <p:cNvPr id="8" name="橢圓 7"/>
          <p:cNvSpPr/>
          <p:nvPr/>
        </p:nvSpPr>
        <p:spPr>
          <a:xfrm>
            <a:off x="4743437" y="1766919"/>
            <a:ext cx="1670142" cy="1200923"/>
          </a:xfrm>
          <a:prstGeom prst="ellipse">
            <a:avLst/>
          </a:prstGeom>
          <a:blipFill dpi="0" rotWithShape="1">
            <a:blip r:embed="rId12" cstate="print">
              <a:extLst>
                <a:ext uri="{28A0092B-C50C-407E-A947-70E740481C1C}">
                  <a14:useLocalDpi xmlns="" xmlns:a14="http://schemas.microsoft.com/office/drawing/2010/main" val="0"/>
                </a:ext>
              </a:extLst>
            </a:blip>
            <a:srcRect/>
            <a:stretch>
              <a:fillRect/>
            </a:stretch>
          </a:blipFill>
          <a:ln w="38100">
            <a:solidFill>
              <a:srgbClr val="33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ltLang="zh-TW" sz="4000" b="1" i="1" dirty="0" smtClean="0">
              <a:ln w="22225">
                <a:solidFill>
                  <a:srgbClr val="7030A0"/>
                </a:solidFill>
                <a:prstDash val="solid"/>
              </a:ln>
              <a:solidFill>
                <a:schemeClr val="bg2">
                  <a:lumMod val="50000"/>
                </a:schemeClr>
              </a:solidFill>
              <a:latin typeface="Times New Roman" panose="02020603050405020304" pitchFamily="18" charset="0"/>
              <a:cs typeface="Times New Roman" panose="02020603050405020304" pitchFamily="18" charset="0"/>
            </a:endParaRPr>
          </a:p>
          <a:p>
            <a:endParaRPr lang="zh-TW" altLang="en-US" sz="4000" dirty="0">
              <a:ln w="22225">
                <a:solidFill>
                  <a:srgbClr val="0000FF"/>
                </a:solidFill>
                <a:prstDash val="solid"/>
              </a:ln>
              <a:solidFill>
                <a:schemeClr val="tx1"/>
              </a:solidFill>
            </a:endParaRPr>
          </a:p>
        </p:txBody>
      </p:sp>
      <p:sp>
        <p:nvSpPr>
          <p:cNvPr id="9" name="橢圓 8"/>
          <p:cNvSpPr/>
          <p:nvPr/>
        </p:nvSpPr>
        <p:spPr>
          <a:xfrm>
            <a:off x="5765687" y="3716506"/>
            <a:ext cx="1425150" cy="1224518"/>
          </a:xfrm>
          <a:prstGeom prst="ellipse">
            <a:avLst/>
          </a:prstGeom>
          <a:blipFill dpi="0" rotWithShape="1">
            <a:blip r:embed="rId13" cstate="print">
              <a:extLst>
                <a:ext uri="{28A0092B-C50C-407E-A947-70E740481C1C}">
                  <a14:useLocalDpi xmlns="" xmlns:a14="http://schemas.microsoft.com/office/drawing/2010/main" val="0"/>
                </a:ext>
              </a:extLst>
            </a:blip>
            <a:srcRect/>
            <a:stretch>
              <a:fillRect/>
            </a:stretch>
          </a:blipFill>
          <a:ln w="38100">
            <a:solidFill>
              <a:srgbClr val="33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sz="4000" b="1" i="1" dirty="0">
              <a:ln w="22225">
                <a:solidFill>
                  <a:srgbClr val="7030A0"/>
                </a:solidFill>
                <a:prstDash val="solid"/>
              </a:ln>
              <a:solidFill>
                <a:schemeClr val="bg2">
                  <a:lumMod val="50000"/>
                </a:schemeClr>
              </a:solidFill>
              <a:latin typeface="Times New Roman" panose="02020603050405020304" pitchFamily="18" charset="0"/>
              <a:cs typeface="Times New Roman" panose="02020603050405020304" pitchFamily="18" charset="0"/>
            </a:endParaRPr>
          </a:p>
          <a:p>
            <a:endParaRPr lang="zh-TW" altLang="en-US" sz="4000" dirty="0">
              <a:ln w="22225">
                <a:solidFill>
                  <a:srgbClr val="0000FF"/>
                </a:solidFill>
                <a:prstDash val="solid"/>
              </a:ln>
            </a:endParaRPr>
          </a:p>
        </p:txBody>
      </p:sp>
      <p:sp>
        <p:nvSpPr>
          <p:cNvPr id="10" name="橢圓 9"/>
          <p:cNvSpPr/>
          <p:nvPr/>
        </p:nvSpPr>
        <p:spPr>
          <a:xfrm>
            <a:off x="5933938" y="5240222"/>
            <a:ext cx="1373174" cy="1220306"/>
          </a:xfrm>
          <a:prstGeom prst="ellipse">
            <a:avLst/>
          </a:prstGeom>
          <a:blipFill dpi="0" rotWithShape="1">
            <a:blip r:embed="rId14" cstate="print">
              <a:extLst>
                <a:ext uri="{28A0092B-C50C-407E-A947-70E740481C1C}">
                  <a14:useLocalDpi xmlns="" xmlns:a14="http://schemas.microsoft.com/office/drawing/2010/main" val="0"/>
                </a:ext>
              </a:extLst>
            </a:blip>
            <a:srcRect/>
            <a:stretch>
              <a:fillRect/>
            </a:stretch>
          </a:blipFill>
          <a:ln w="38100">
            <a:solidFill>
              <a:srgbClr val="33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sz="4000" b="1" i="1" dirty="0" smtClean="0">
              <a:ln w="22225">
                <a:solidFill>
                  <a:srgbClr val="7030A0"/>
                </a:solidFill>
                <a:prstDash val="solid"/>
              </a:ln>
              <a:solidFill>
                <a:schemeClr val="bg2">
                  <a:lumMod val="50000"/>
                </a:schemeClr>
              </a:solidFill>
              <a:latin typeface="Times New Roman" panose="02020603050405020304" pitchFamily="18" charset="0"/>
              <a:cs typeface="Times New Roman" panose="02020603050405020304" pitchFamily="18" charset="0"/>
            </a:endParaRPr>
          </a:p>
          <a:p>
            <a:endParaRPr lang="zh-TW" altLang="en-US" sz="4000" dirty="0">
              <a:ln w="22225">
                <a:solidFill>
                  <a:srgbClr val="0000FF"/>
                </a:solidFill>
                <a:prstDash val="solid"/>
              </a:ln>
              <a:solidFill>
                <a:schemeClr val="tx1"/>
              </a:solidFill>
            </a:endParaRPr>
          </a:p>
        </p:txBody>
      </p:sp>
      <p:sp>
        <p:nvSpPr>
          <p:cNvPr id="11" name="橢圓 10"/>
          <p:cNvSpPr/>
          <p:nvPr/>
        </p:nvSpPr>
        <p:spPr>
          <a:xfrm>
            <a:off x="7541695" y="5226807"/>
            <a:ext cx="1508084" cy="1194319"/>
          </a:xfrm>
          <a:prstGeom prst="ellipse">
            <a:avLst/>
          </a:prstGeom>
          <a:blipFill dpi="0" rotWithShape="1">
            <a:blip r:embed="rId15" cstate="print">
              <a:extLst>
                <a:ext uri="{28A0092B-C50C-407E-A947-70E740481C1C}">
                  <a14:useLocalDpi xmlns="" xmlns:a14="http://schemas.microsoft.com/office/drawing/2010/main" val="0"/>
                </a:ext>
              </a:extLst>
            </a:blip>
            <a:srcRect/>
            <a:stretch>
              <a:fillRect/>
            </a:stretch>
          </a:blipFill>
          <a:ln w="38100">
            <a:solidFill>
              <a:srgbClr val="33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ltLang="zh-TW" sz="4000" b="1" i="1" dirty="0" smtClean="0">
              <a:ln w="22225">
                <a:solidFill>
                  <a:srgbClr val="7030A0"/>
                </a:solidFill>
                <a:prstDash val="solid"/>
              </a:ln>
              <a:solidFill>
                <a:schemeClr val="bg2">
                  <a:lumMod val="50000"/>
                </a:schemeClr>
              </a:solidFill>
              <a:latin typeface="Times New Roman" panose="02020603050405020304" pitchFamily="18" charset="0"/>
              <a:cs typeface="Times New Roman" panose="02020603050405020304" pitchFamily="18" charset="0"/>
            </a:endParaRPr>
          </a:p>
          <a:p>
            <a:pPr algn="r"/>
            <a:endParaRPr lang="zh-TW" altLang="en-US" sz="4000" dirty="0">
              <a:ln w="22225">
                <a:solidFill>
                  <a:srgbClr val="0000FF"/>
                </a:solidFill>
                <a:prstDash val="solid"/>
              </a:ln>
              <a:solidFill>
                <a:schemeClr val="tx1"/>
              </a:solidFill>
            </a:endParaRPr>
          </a:p>
        </p:txBody>
      </p:sp>
      <p:sp>
        <p:nvSpPr>
          <p:cNvPr id="12" name="橢圓 11"/>
          <p:cNvSpPr/>
          <p:nvPr/>
        </p:nvSpPr>
        <p:spPr>
          <a:xfrm>
            <a:off x="7301660" y="3567175"/>
            <a:ext cx="1842340" cy="1438659"/>
          </a:xfrm>
          <a:prstGeom prst="ellipse">
            <a:avLst/>
          </a:prstGeom>
          <a:blipFill dpi="0" rotWithShape="1">
            <a:blip r:embed="rId16" cstate="print">
              <a:extLst>
                <a:ext uri="{28A0092B-C50C-407E-A947-70E740481C1C}">
                  <a14:useLocalDpi xmlns="" xmlns:a14="http://schemas.microsoft.com/office/drawing/2010/main" val="0"/>
                </a:ext>
              </a:extLst>
            </a:blip>
            <a:srcRect/>
            <a:stretch>
              <a:fillRect/>
            </a:stretch>
          </a:blipFill>
          <a:ln w="38100">
            <a:solidFill>
              <a:srgbClr val="33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TW" sz="4000" b="1" i="1" dirty="0" smtClean="0">
              <a:ln w="22225">
                <a:solidFill>
                  <a:srgbClr val="7030A0"/>
                </a:solidFill>
                <a:prstDash val="solid"/>
              </a:ln>
              <a:solidFill>
                <a:schemeClr val="bg2">
                  <a:lumMod val="50000"/>
                </a:schemeClr>
              </a:solidFill>
              <a:latin typeface="Times New Roman" panose="02020603050405020304" pitchFamily="18" charset="0"/>
              <a:cs typeface="Times New Roman" panose="02020603050405020304" pitchFamily="18" charset="0"/>
            </a:endParaRPr>
          </a:p>
          <a:p>
            <a:endParaRPr lang="zh-TW" altLang="en-US" sz="4000" dirty="0">
              <a:ln w="22225">
                <a:solidFill>
                  <a:srgbClr val="0000FF"/>
                </a:solidFill>
                <a:prstDash val="solid"/>
              </a:ln>
            </a:endParaRPr>
          </a:p>
        </p:txBody>
      </p:sp>
    </p:spTree>
    <p:extLst>
      <p:ext uri="{BB962C8B-B14F-4D97-AF65-F5344CB8AC3E}">
        <p14:creationId xmlns="" xmlns:p14="http://schemas.microsoft.com/office/powerpoint/2010/main" val="2132748213"/>
      </p:ext>
    </p:extLst>
  </p:cSld>
  <p:clrMapOvr>
    <a:masterClrMapping/>
  </p:clrMapOvr>
  <p:transition spd="slow" advClick="0" advTm="3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圖片 4"/>
          <p:cNvPicPr>
            <a:picLocks noChangeAspect="1"/>
          </p:cNvPicPr>
          <p:nvPr/>
        </p:nvPicPr>
        <p:blipFill>
          <a:blip r:embed="rId3" cstate="print">
            <a:duotone>
              <a:schemeClr val="accent6">
                <a:shade val="45000"/>
                <a:satMod val="135000"/>
              </a:schemeClr>
              <a:prstClr val="white"/>
            </a:duotone>
            <a:extLst>
              <a:ext uri="{BEBA8EAE-BF5A-486C-A8C5-ECC9F3942E4B}">
                <a14:imgProps xmlns="" xmlns:a14="http://schemas.microsoft.com/office/drawing/2010/main">
                  <a14:imgLayer r:embed="rId4">
                    <a14:imgEffect>
                      <a14:artisticCrisscrossEtching/>
                    </a14:imgEffect>
                    <a14:imgEffect>
                      <a14:brightnessContrast bright="20000" contrast="20000"/>
                    </a14:imgEffect>
                  </a14:imgLayer>
                </a14:imgProps>
              </a:ext>
              <a:ext uri="{28A0092B-C50C-407E-A947-70E740481C1C}">
                <a14:useLocalDpi xmlns="" xmlns:a14="http://schemas.microsoft.com/office/drawing/2010/main" val="0"/>
              </a:ext>
            </a:extLst>
          </a:blip>
          <a:stretch>
            <a:fillRect/>
          </a:stretch>
        </p:blipFill>
        <p:spPr>
          <a:xfrm>
            <a:off x="258734" y="2705895"/>
            <a:ext cx="8360230" cy="4086790"/>
          </a:xfrm>
          <a:prstGeom prst="rect">
            <a:avLst/>
          </a:prstGeom>
        </p:spPr>
      </p:pic>
      <p:sp>
        <p:nvSpPr>
          <p:cNvPr id="3" name="內容版面配置區 2"/>
          <p:cNvSpPr>
            <a:spLocks noGrp="1"/>
          </p:cNvSpPr>
          <p:nvPr>
            <p:ph idx="1"/>
          </p:nvPr>
        </p:nvSpPr>
        <p:spPr>
          <a:xfrm>
            <a:off x="134913" y="266852"/>
            <a:ext cx="8607872" cy="6217920"/>
          </a:xfrm>
        </p:spPr>
        <p:txBody>
          <a:bodyPr>
            <a:normAutofit/>
          </a:bodyPr>
          <a:lstStyle/>
          <a:p>
            <a:pPr marL="0" indent="0" algn="ctr">
              <a:buNone/>
            </a:pPr>
            <a:endParaRPr lang="en-US" altLang="zh-TW" sz="6600" b="1" dirty="0" smtClean="0">
              <a:latin typeface="標楷體" pitchFamily="65" charset="-120"/>
              <a:ea typeface="標楷體" pitchFamily="65" charset="-120"/>
            </a:endParaRPr>
          </a:p>
          <a:p>
            <a:pPr marL="0" indent="0" algn="ctr">
              <a:buNone/>
            </a:pPr>
            <a:r>
              <a:rPr lang="zh-TW" altLang="en-US" sz="6600" b="1" dirty="0" smtClean="0">
                <a:solidFill>
                  <a:srgbClr val="0000FF"/>
                </a:solidFill>
                <a:latin typeface="標楷體" pitchFamily="65" charset="-120"/>
                <a:ea typeface="標楷體" pitchFamily="65" charset="-120"/>
              </a:rPr>
              <a:t> </a:t>
            </a:r>
            <a:endParaRPr lang="en-US" altLang="zh-TW" sz="6600" b="1" dirty="0" smtClean="0">
              <a:solidFill>
                <a:srgbClr val="0000FF"/>
              </a:solidFill>
              <a:latin typeface="標楷體" pitchFamily="65" charset="-120"/>
              <a:ea typeface="標楷體" pitchFamily="65" charset="-120"/>
            </a:endParaRPr>
          </a:p>
          <a:p>
            <a:pPr marL="0" indent="0" algn="ctr">
              <a:buNone/>
            </a:pPr>
            <a:endParaRPr lang="en-US" altLang="zh-TW" sz="6600" b="1" dirty="0" smtClean="0">
              <a:solidFill>
                <a:srgbClr val="0000FF"/>
              </a:solidFill>
              <a:effectLst>
                <a:outerShdw blurRad="38100" dist="38100" dir="2700000" algn="tl">
                  <a:srgbClr val="000000">
                    <a:alpha val="43137"/>
                  </a:srgbClr>
                </a:outerShdw>
              </a:effectLst>
              <a:latin typeface="標楷體" pitchFamily="65" charset="-120"/>
              <a:ea typeface="標楷體" pitchFamily="65" charset="-120"/>
            </a:endParaRPr>
          </a:p>
          <a:p>
            <a:pPr marL="0" indent="0" algn="ctr">
              <a:buNone/>
            </a:pPr>
            <a:r>
              <a:rPr lang="zh-TW" altLang="en-US" sz="6600" b="1" dirty="0" smtClean="0">
                <a:latin typeface="標楷體" pitchFamily="65" charset="-120"/>
                <a:ea typeface="標楷體" pitchFamily="65" charset="-120"/>
              </a:rPr>
              <a:t>感謝各位的聆聽與指導       </a:t>
            </a:r>
            <a:endParaRPr lang="zh-TW" altLang="en-US" sz="6600" b="1" dirty="0">
              <a:solidFill>
                <a:srgbClr val="006600"/>
              </a:solidFill>
            </a:endParaRPr>
          </a:p>
        </p:txBody>
      </p:sp>
    </p:spTree>
    <p:extLst>
      <p:ext uri="{BB962C8B-B14F-4D97-AF65-F5344CB8AC3E}">
        <p14:creationId xmlns="" xmlns:p14="http://schemas.microsoft.com/office/powerpoint/2010/main" val="2184742923"/>
      </p:ext>
    </p:extLst>
  </p:cSld>
  <p:clrMapOvr>
    <a:masterClrMapping/>
  </p:clrMapOvr>
  <p:transition advClick="0" advTm="3000"/>
  <p:timing>
    <p:tnLst>
      <p:par>
        <p:cTn id="1" dur="indefinite" restart="never" nodeType="tmRoot"/>
      </p:par>
    </p:tnLst>
  </p:timing>
</p:sld>
</file>

<file path=ppt/theme/_rels/them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暗香撲面">
  <a:themeElements>
    <a:clrScheme name="暗香撲面">
      <a:dk1>
        <a:sysClr val="windowText" lastClr="000000"/>
      </a:dk1>
      <a:lt1>
        <a:sysClr val="window" lastClr="FFFFFF"/>
      </a:lt1>
      <a:dk2>
        <a:srgbClr val="2F2F2F"/>
      </a:dk2>
      <a:lt2>
        <a:srgbClr val="FFFFF4"/>
      </a:lt2>
      <a:accent1>
        <a:srgbClr val="918415"/>
      </a:accent1>
      <a:accent2>
        <a:srgbClr val="C47546"/>
      </a:accent2>
      <a:accent3>
        <a:srgbClr val="AFB591"/>
      </a:accent3>
      <a:accent4>
        <a:srgbClr val="B9945B"/>
      </a:accent4>
      <a:accent5>
        <a:srgbClr val="85ADBC"/>
      </a:accent5>
      <a:accent6>
        <a:srgbClr val="E5B440"/>
      </a:accent6>
      <a:hlink>
        <a:srgbClr val="00D5D5"/>
      </a:hlink>
      <a:folHlink>
        <a:srgbClr val="DD00DD"/>
      </a:folHlink>
    </a:clrScheme>
    <a:fontScheme name="暗香撲面">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ajorFont>
      <a:minorFont>
        <a:latin typeface="Franklin Gothic Book"/>
        <a:ea typeface=""/>
        <a:cs typeface=""/>
        <a:font script="Jpan" typeface="HG創英角ｺﾞｼｯｸUB"/>
        <a:font script="Hang" typeface="맑은 고딕"/>
        <a:font script="Hans" typeface="黑体"/>
        <a:font script="Hant" typeface="新細明體"/>
        <a:font script="Arab" typeface="Arial"/>
        <a:font script="Hebr" typeface="Arial"/>
        <a:font script="Thai" typeface="Cordian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暗香撲面">
      <a:fillStyleLst>
        <a:solidFill>
          <a:schemeClr val="phClr"/>
        </a:solidFill>
        <a:gradFill rotWithShape="1">
          <a:gsLst>
            <a:gs pos="0">
              <a:schemeClr val="phClr">
                <a:tint val="98000"/>
                <a:satMod val="220000"/>
              </a:schemeClr>
            </a:gs>
            <a:gs pos="31000">
              <a:schemeClr val="phClr">
                <a:tint val="30000"/>
                <a:satMod val="150000"/>
              </a:schemeClr>
            </a:gs>
            <a:gs pos="91000">
              <a:schemeClr val="phClr">
                <a:tint val="96000"/>
              </a:schemeClr>
            </a:gs>
          </a:gsLst>
          <a:path path="circle">
            <a:fillToRect l="50000" t="150000" r="50000"/>
          </a:path>
        </a:gradFill>
        <a:blipFill>
          <a:blip xmlns:r="http://schemas.openxmlformats.org/officeDocument/2006/relationships" r:embed="rId1">
            <a:duotone>
              <a:schemeClr val="phClr">
                <a:shade val="28000"/>
                <a:satMod val="100000"/>
              </a:schemeClr>
              <a:schemeClr val="phClr">
                <a:tint val="100000"/>
                <a:satMod val="200000"/>
              </a:schemeClr>
            </a:duotone>
          </a:blip>
          <a:tile tx="0" ty="0" sx="80000" sy="80000" flip="none" algn="tl"/>
        </a:blipFill>
      </a:fillStyleLst>
      <a:lnStyleLst>
        <a:ln w="12700" cap="flat" cmpd="sng" algn="ctr">
          <a:solidFill>
            <a:schemeClr val="phClr"/>
          </a:solidFill>
          <a:prstDash val="solid"/>
        </a:ln>
        <a:ln w="25400" cap="flat" cmpd="sng" algn="ctr">
          <a:solidFill>
            <a:schemeClr val="phClr"/>
          </a:solidFill>
          <a:prstDash val="solid"/>
        </a:ln>
        <a:ln w="38100" cap="flat" cmpd="dbl" algn="ctr">
          <a:solidFill>
            <a:schemeClr val="phClr"/>
          </a:solidFill>
          <a:prstDash val="solid"/>
        </a:ln>
      </a:lnStyleLst>
      <a:effectStyleLst>
        <a:effectStyle>
          <a:effectLst>
            <a:glow rad="63500">
              <a:schemeClr val="phClr">
                <a:alpha val="45000"/>
                <a:satMod val="110000"/>
              </a:schemeClr>
            </a:glow>
          </a:effectLst>
        </a:effectStyle>
        <a:effectStyle>
          <a:effectLst>
            <a:outerShdw blurRad="34925" dist="31750" dir="5400000" algn="tl" rotWithShape="0">
              <a:srgbClr val="000000">
                <a:alpha val="50000"/>
              </a:srgbClr>
            </a:outerShdw>
          </a:effectLst>
          <a:scene3d>
            <a:camera prst="orthographicFront">
              <a:rot lat="0" lon="0" rev="0"/>
            </a:camera>
            <a:lightRig rig="flood" dir="t">
              <a:rot lat="0" lon="0" rev="5400000"/>
            </a:lightRig>
          </a:scene3d>
          <a:sp3d contourW="9525" prstMaterial="dkEdge">
            <a:bevelT w="12000" h="24150"/>
            <a:contourClr>
              <a:schemeClr val="phClr">
                <a:satMod val="110000"/>
              </a:schemeClr>
            </a:contourClr>
          </a:sp3d>
        </a:effectStyle>
        <a:effectStyle>
          <a:effectLst>
            <a:outerShdw blurRad="50800" dist="31750" dir="5400000" algn="tl" rotWithShape="0">
              <a:srgbClr val="000000">
                <a:alpha val="50000"/>
              </a:srgbClr>
            </a:outerShdw>
          </a:effectLst>
          <a:scene3d>
            <a:camera prst="orthographicFront">
              <a:rot lat="0" lon="0" rev="0"/>
            </a:camera>
            <a:lightRig rig="flood" dir="t">
              <a:rot lat="0" lon="0" rev="5400000"/>
            </a:lightRig>
          </a:scene3d>
          <a:sp3d contourW="18700" prstMaterial="dkEdge">
            <a:bevelT w="44450" h="80600"/>
            <a:contourClr>
              <a:schemeClr val="phClr">
                <a:satMod val="110000"/>
              </a:schemeClr>
            </a:contourClr>
          </a:sp3d>
        </a:effectStyle>
      </a:effectStyleLst>
      <a:bgFillStyleLst>
        <a:solidFill>
          <a:schemeClr val="phClr"/>
        </a:solidFill>
        <a:gradFill rotWithShape="1">
          <a:gsLst>
            <a:gs pos="0">
              <a:schemeClr val="phClr">
                <a:shade val="70000"/>
                <a:satMod val="1000000"/>
              </a:schemeClr>
            </a:gs>
            <a:gs pos="31000">
              <a:schemeClr val="phClr">
                <a:shade val="85000"/>
                <a:satMod val="450000"/>
              </a:schemeClr>
            </a:gs>
            <a:gs pos="100000">
              <a:schemeClr val="phClr">
                <a:tint val="70000"/>
                <a:satMod val="300000"/>
              </a:schemeClr>
            </a:gs>
          </a:gsLst>
          <a:path path="circle">
            <a:fillToRect l="50000" t="150000" r="50000"/>
          </a:path>
        </a:gradFill>
        <a:blipFill>
          <a:blip xmlns:r="http://schemas.openxmlformats.org/officeDocument/2006/relationships" r:embed="rId2">
            <a:duotone>
              <a:schemeClr val="phClr">
                <a:tint val="100000"/>
                <a:shade val="70000"/>
                <a:hueMod val="100000"/>
                <a:satMod val="100000"/>
              </a:schemeClr>
              <a:schemeClr val="phClr">
                <a:tint val="90000"/>
                <a:shade val="100000"/>
                <a:hueMod val="100000"/>
                <a:satMod val="100000"/>
              </a:schemeClr>
            </a:duotone>
          </a:blip>
          <a:stretch>
            <a:fillRect/>
          </a:stretch>
        </a:blipFill>
      </a:bgFillStyleLst>
    </a:fmtScheme>
  </a:themeElements>
  <a:objectDefaults>
    <a:spDef>
      <a:spPr>
        <a:blipFill dpi="0" rotWithShape="1">
          <a:blip xmlns:r="http://schemas.openxmlformats.org/officeDocument/2006/relationships" r:embed="rId3" cstate="print">
            <a:extLst>
              <a:ext uri="{28A0092B-C50C-407E-A947-70E740481C1C}">
                <a14:useLocalDpi xmlns="" xmlns:a14="http://schemas.microsoft.com/office/drawing/2010/main" val="0"/>
              </a:ext>
            </a:extLst>
          </a:blip>
          <a:srcRect/>
          <a:stretch>
            <a:fillRect/>
          </a:stretch>
        </a:blipFill>
        <a:ln w="38100">
          <a:solidFill>
            <a:srgbClr val="3333CC"/>
          </a:solidFill>
        </a:ln>
      </a:spPr>
      <a:bodyPr rtlCol="0" anchor="b"/>
      <a:lstStyle>
        <a:defPPr algn="r">
          <a:defRPr sz="4000" b="1" i="1" dirty="0" smtClean="0">
            <a:ln w="22225">
              <a:solidFill>
                <a:srgbClr val="0000FF"/>
              </a:solidFill>
              <a:prstDash val="solid"/>
            </a:ln>
            <a:solidFill>
              <a:schemeClr val="bg2">
                <a:lumMod val="50000"/>
              </a:schemeClr>
            </a:solidFill>
            <a:latin typeface="Times New Roman" panose="02020603050405020304" pitchFamily="18" charset="0"/>
            <a:cs typeface="Times New Roman" panose="02020603050405020304" pitchFamily="18" charset="0"/>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Fan</Template>
  <TotalTime>4324</TotalTime>
  <Words>813</Words>
  <Application>Microsoft Office PowerPoint</Application>
  <PresentationFormat>如螢幕大小 (4:3)</PresentationFormat>
  <Paragraphs>262</Paragraphs>
  <Slides>17</Slides>
  <Notes>17</Notes>
  <HiddenSlides>0</HiddenSlides>
  <MMClips>0</MMClips>
  <ScaleCrop>false</ScaleCrop>
  <HeadingPairs>
    <vt:vector size="4" baseType="variant">
      <vt:variant>
        <vt:lpstr>佈景主題</vt:lpstr>
      </vt:variant>
      <vt:variant>
        <vt:i4>1</vt:i4>
      </vt:variant>
      <vt:variant>
        <vt:lpstr>投影片標題</vt:lpstr>
      </vt:variant>
      <vt:variant>
        <vt:i4>17</vt:i4>
      </vt:variant>
    </vt:vector>
  </HeadingPairs>
  <TitlesOfParts>
    <vt:vector size="18" baseType="lpstr">
      <vt:lpstr>暗香撲面</vt:lpstr>
      <vt:lpstr>校長：鄭如玲 報告人：張益豪</vt:lpstr>
      <vt:lpstr>投影片 2</vt:lpstr>
      <vt:lpstr>投影片 3</vt:lpstr>
      <vt:lpstr>投影片 4</vt:lpstr>
      <vt:lpstr>投影片 5</vt:lpstr>
      <vt:lpstr>投影片 6</vt:lpstr>
      <vt:lpstr>投影片 7</vt:lpstr>
      <vt:lpstr>投影片 8</vt:lpstr>
      <vt:lpstr>投影片 9</vt:lpstr>
      <vt:lpstr>投影片 10</vt:lpstr>
      <vt:lpstr>投影片 11</vt:lpstr>
      <vt:lpstr>投影片 12</vt:lpstr>
      <vt:lpstr>投影片 13</vt:lpstr>
      <vt:lpstr>投影片 14</vt:lpstr>
      <vt:lpstr>投影片 15</vt:lpstr>
      <vt:lpstr>投影片 16</vt:lpstr>
      <vt:lpstr>投影片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U</dc:creator>
  <cp:lastModifiedBy>admin-1</cp:lastModifiedBy>
  <cp:revision>309</cp:revision>
  <dcterms:created xsi:type="dcterms:W3CDTF">2018-02-16T06:55:03Z</dcterms:created>
  <dcterms:modified xsi:type="dcterms:W3CDTF">2018-10-08T13:03:49Z</dcterms:modified>
</cp:coreProperties>
</file>