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06" r:id="rId2"/>
    <p:sldId id="313" r:id="rId3"/>
    <p:sldId id="319" r:id="rId4"/>
    <p:sldId id="322" r:id="rId5"/>
    <p:sldId id="323" r:id="rId6"/>
    <p:sldId id="324" r:id="rId7"/>
    <p:sldId id="326" r:id="rId8"/>
    <p:sldId id="327" r:id="rId9"/>
    <p:sldId id="328" r:id="rId10"/>
    <p:sldId id="330" r:id="rId11"/>
    <p:sldId id="331" r:id="rId12"/>
    <p:sldId id="332" r:id="rId13"/>
    <p:sldId id="318" r:id="rId14"/>
    <p:sldId id="329" r:id="rId15"/>
    <p:sldId id="333" r:id="rId1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6DDCB0-75F0-4456-A5FB-52EE3F25F4CC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6A5E8069-5670-4397-AC4A-30017B811446}">
      <dgm:prSet phldrT="[文字]" custT="1"/>
      <dgm:spPr/>
      <dgm:t>
        <a:bodyPr/>
        <a:lstStyle/>
        <a:p>
          <a:r>
            <a:rPr lang="zh-TW" altLang="en-US" sz="2000" dirty="0">
              <a:solidFill>
                <a:schemeClr val="tx1"/>
              </a:solidFill>
            </a:rPr>
            <a:t>建</a:t>
          </a:r>
          <a:endParaRPr lang="en-US" altLang="zh-TW" sz="2000" dirty="0">
            <a:solidFill>
              <a:schemeClr val="tx1"/>
            </a:solidFill>
          </a:endParaRPr>
        </a:p>
        <a:p>
          <a:r>
            <a:rPr lang="zh-TW" altLang="en-US" sz="2000" dirty="0">
              <a:solidFill>
                <a:schemeClr val="tx1"/>
              </a:solidFill>
            </a:rPr>
            <a:t>築</a:t>
          </a:r>
          <a:endParaRPr lang="en-US" altLang="zh-TW" sz="2000" dirty="0">
            <a:solidFill>
              <a:schemeClr val="tx1"/>
            </a:solidFill>
          </a:endParaRPr>
        </a:p>
        <a:p>
          <a:r>
            <a:rPr lang="zh-TW" altLang="en-US" sz="2000" dirty="0">
              <a:solidFill>
                <a:schemeClr val="tx1"/>
              </a:solidFill>
            </a:rPr>
            <a:t>界</a:t>
          </a:r>
          <a:endParaRPr lang="en-US" altLang="zh-TW" sz="2000" dirty="0">
            <a:solidFill>
              <a:schemeClr val="tx1"/>
            </a:solidFill>
          </a:endParaRPr>
        </a:p>
        <a:p>
          <a:r>
            <a:rPr lang="zh-TW" altLang="en-US" sz="2000" dirty="0">
              <a:solidFill>
                <a:schemeClr val="tx1"/>
              </a:solidFill>
            </a:rPr>
            <a:t>的</a:t>
          </a:r>
          <a:endParaRPr lang="en-US" altLang="zh-TW" sz="2000" dirty="0">
            <a:solidFill>
              <a:schemeClr val="tx1"/>
            </a:solidFill>
          </a:endParaRPr>
        </a:p>
        <a:p>
          <a:r>
            <a:rPr lang="zh-TW" altLang="en-US" sz="2000" dirty="0">
              <a:solidFill>
                <a:schemeClr val="tx1"/>
              </a:solidFill>
            </a:rPr>
            <a:t>長</a:t>
          </a:r>
          <a:endParaRPr lang="en-US" altLang="zh-TW" sz="2000" dirty="0">
            <a:solidFill>
              <a:schemeClr val="tx1"/>
            </a:solidFill>
          </a:endParaRPr>
        </a:p>
        <a:p>
          <a:r>
            <a:rPr lang="zh-TW" altLang="en-US" sz="2000" dirty="0">
              <a:solidFill>
                <a:schemeClr val="tx1"/>
              </a:solidFill>
            </a:rPr>
            <a:t>頸</a:t>
          </a:r>
          <a:endParaRPr lang="en-US" altLang="zh-TW" sz="2000" dirty="0">
            <a:solidFill>
              <a:schemeClr val="tx1"/>
            </a:solidFill>
          </a:endParaRPr>
        </a:p>
        <a:p>
          <a:r>
            <a:rPr lang="zh-TW" altLang="en-US" sz="2000" dirty="0">
              <a:solidFill>
                <a:schemeClr val="tx1"/>
              </a:solidFill>
            </a:rPr>
            <a:t>鹿</a:t>
          </a:r>
        </a:p>
      </dgm:t>
    </dgm:pt>
    <dgm:pt modelId="{9BB96785-7E24-40FF-B1CD-B340F5D9DF1A}" type="parTrans" cxnId="{890A3565-06C8-4029-A7EE-031A0C224303}">
      <dgm:prSet/>
      <dgm:spPr/>
      <dgm:t>
        <a:bodyPr/>
        <a:lstStyle/>
        <a:p>
          <a:endParaRPr lang="zh-TW" altLang="en-US"/>
        </a:p>
      </dgm:t>
    </dgm:pt>
    <dgm:pt modelId="{A870059E-53FE-4C2D-AA06-8EBF3169B704}" type="sibTrans" cxnId="{890A3565-06C8-4029-A7EE-031A0C224303}">
      <dgm:prSet/>
      <dgm:spPr/>
      <dgm:t>
        <a:bodyPr/>
        <a:lstStyle/>
        <a:p>
          <a:endParaRPr lang="zh-TW" altLang="en-US"/>
        </a:p>
      </dgm:t>
    </dgm:pt>
    <dgm:pt modelId="{CF36A0DB-8ED2-4FF7-9514-8D015570F445}">
      <dgm:prSet phldrT="[文字]" custT="1"/>
      <dgm:spPr/>
      <dgm:t>
        <a:bodyPr/>
        <a:lstStyle/>
        <a:p>
          <a:r>
            <a:rPr lang="zh-TW" altLang="en-US" sz="2400" dirty="0"/>
            <a:t>總說</a:t>
          </a:r>
        </a:p>
      </dgm:t>
    </dgm:pt>
    <dgm:pt modelId="{D0FE7478-2009-45C6-B1DD-659DF2A377F7}" type="parTrans" cxnId="{7ED51BA1-38A4-446B-A201-4D91F195B0E6}">
      <dgm:prSet/>
      <dgm:spPr/>
      <dgm:t>
        <a:bodyPr/>
        <a:lstStyle/>
        <a:p>
          <a:endParaRPr lang="zh-TW" altLang="en-US"/>
        </a:p>
      </dgm:t>
    </dgm:pt>
    <dgm:pt modelId="{97FFCDF1-078C-43C3-A531-68764DB2D864}" type="sibTrans" cxnId="{7ED51BA1-38A4-446B-A201-4D91F195B0E6}">
      <dgm:prSet/>
      <dgm:spPr/>
      <dgm:t>
        <a:bodyPr/>
        <a:lstStyle/>
        <a:p>
          <a:endParaRPr lang="zh-TW" altLang="en-US"/>
        </a:p>
      </dgm:t>
    </dgm:pt>
    <dgm:pt modelId="{020AA93B-3510-4A87-A145-E87874BC2D67}">
      <dgm:prSet phldrT="[文字]" custT="1"/>
      <dgm:spPr/>
      <dgm:t>
        <a:bodyPr/>
        <a:lstStyle/>
        <a:p>
          <a:pPr algn="l"/>
          <a:r>
            <a:rPr lang="zh-TW" altLang="en-US" sz="2000" dirty="0">
              <a:solidFill>
                <a:schemeClr val="tx1"/>
              </a:solidFill>
            </a:rPr>
            <a:t>建築界的長頸鹿</a:t>
          </a:r>
          <a:r>
            <a:rPr lang="zh-TW" altLang="en-US" sz="20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rPr>
            <a:t>，具有重要的功能與特色。</a:t>
          </a:r>
          <a:endParaRPr lang="zh-TW" altLang="en-US" sz="2000" dirty="0">
            <a:solidFill>
              <a:schemeClr val="tx1"/>
            </a:solidFill>
          </a:endParaRPr>
        </a:p>
      </dgm:t>
    </dgm:pt>
    <dgm:pt modelId="{7A1BE9F6-0921-407C-BB01-6CDA822BE5C5}" type="parTrans" cxnId="{57049731-60DE-43E5-AD4C-22661F28D030}">
      <dgm:prSet/>
      <dgm:spPr/>
      <dgm:t>
        <a:bodyPr/>
        <a:lstStyle/>
        <a:p>
          <a:endParaRPr lang="zh-TW" altLang="en-US"/>
        </a:p>
      </dgm:t>
    </dgm:pt>
    <dgm:pt modelId="{46C2431A-9FDF-418A-A18A-DA08A4E45DF5}" type="sibTrans" cxnId="{57049731-60DE-43E5-AD4C-22661F28D030}">
      <dgm:prSet/>
      <dgm:spPr/>
      <dgm:t>
        <a:bodyPr/>
        <a:lstStyle/>
        <a:p>
          <a:endParaRPr lang="zh-TW" altLang="en-US"/>
        </a:p>
      </dgm:t>
    </dgm:pt>
    <dgm:pt modelId="{A20B6B1C-5C33-4896-9748-B2E490887323}">
      <dgm:prSet phldrT="[文字]" custT="1"/>
      <dgm:spPr/>
      <dgm:t>
        <a:bodyPr/>
        <a:lstStyle/>
        <a:p>
          <a:r>
            <a:rPr lang="zh-TW" altLang="en-US" sz="2400" dirty="0"/>
            <a:t>分說</a:t>
          </a:r>
        </a:p>
      </dgm:t>
    </dgm:pt>
    <dgm:pt modelId="{EC7B321A-0267-45DA-9384-B622440BCF07}" type="parTrans" cxnId="{D91928CB-DCD7-4DE5-8DDB-2EFF765BCC6D}">
      <dgm:prSet/>
      <dgm:spPr/>
      <dgm:t>
        <a:bodyPr/>
        <a:lstStyle/>
        <a:p>
          <a:endParaRPr lang="zh-TW" altLang="en-US"/>
        </a:p>
      </dgm:t>
    </dgm:pt>
    <dgm:pt modelId="{338CFE83-8E2E-44E5-B0C6-104B5E0A4EFE}" type="sibTrans" cxnId="{D91928CB-DCD7-4DE5-8DDB-2EFF765BCC6D}">
      <dgm:prSet/>
      <dgm:spPr/>
      <dgm:t>
        <a:bodyPr/>
        <a:lstStyle/>
        <a:p>
          <a:endParaRPr lang="zh-TW" altLang="en-US"/>
        </a:p>
      </dgm:t>
    </dgm:pt>
    <dgm:pt modelId="{3A1CFAD0-99DE-4BDF-B1DF-62C070D314C8}">
      <dgm:prSet phldrT="[文字]" custT="1"/>
      <dgm:spPr/>
      <dgm:t>
        <a:bodyPr/>
        <a:lstStyle/>
        <a:p>
          <a:pPr algn="l"/>
          <a:r>
            <a:rPr lang="zh-TW" altLang="en-US" sz="2000" dirty="0">
              <a:solidFill>
                <a:schemeClr val="tx1"/>
              </a:solidFill>
            </a:rPr>
            <a:t>分說一</a:t>
          </a:r>
          <a:r>
            <a:rPr lang="en-US" altLang="zh-TW" sz="2000" dirty="0">
              <a:solidFill>
                <a:schemeClr val="tx1"/>
              </a:solidFill>
            </a:rPr>
            <a:t>:</a:t>
          </a:r>
          <a:r>
            <a:rPr lang="zh-TW" altLang="en-US" sz="2000" dirty="0">
              <a:solidFill>
                <a:schemeClr val="tx1"/>
              </a:solidFill>
            </a:rPr>
            <a:t>舉台北</a:t>
          </a:r>
          <a:r>
            <a:rPr lang="en-US" altLang="zh-TW" sz="2000" dirty="0" smtClean="0">
              <a:solidFill>
                <a:schemeClr val="tx1"/>
              </a:solidFill>
            </a:rPr>
            <a:t>101</a:t>
          </a:r>
          <a:r>
            <a:rPr lang="zh-TW" altLang="en-US" sz="2000" dirty="0" smtClean="0">
              <a:solidFill>
                <a:schemeClr val="tx1"/>
              </a:solidFill>
            </a:rPr>
            <a:t>大樓</a:t>
          </a:r>
          <a:r>
            <a:rPr lang="zh-TW" altLang="en-US" sz="2000" dirty="0">
              <a:solidFill>
                <a:schemeClr val="tx1"/>
              </a:solidFill>
            </a:rPr>
            <a:t>為例</a:t>
          </a:r>
        </a:p>
      </dgm:t>
    </dgm:pt>
    <dgm:pt modelId="{54D32649-230A-4BAB-9127-B25ED55F0095}" type="parTrans" cxnId="{B1CC6CB5-18EE-440B-8A41-FEDA5E8F6DBD}">
      <dgm:prSet/>
      <dgm:spPr/>
      <dgm:t>
        <a:bodyPr/>
        <a:lstStyle/>
        <a:p>
          <a:endParaRPr lang="zh-TW" altLang="en-US"/>
        </a:p>
      </dgm:t>
    </dgm:pt>
    <dgm:pt modelId="{F27B69A1-0385-49D3-BD16-9669475C11C4}" type="sibTrans" cxnId="{B1CC6CB5-18EE-440B-8A41-FEDA5E8F6DBD}">
      <dgm:prSet/>
      <dgm:spPr/>
      <dgm:t>
        <a:bodyPr/>
        <a:lstStyle/>
        <a:p>
          <a:endParaRPr lang="zh-TW" altLang="en-US"/>
        </a:p>
      </dgm:t>
    </dgm:pt>
    <dgm:pt modelId="{725653BA-A758-4F5C-BAF6-77D395C0873B}">
      <dgm:prSet phldrT="[文字]" custT="1"/>
      <dgm:spPr/>
      <dgm:t>
        <a:bodyPr/>
        <a:lstStyle/>
        <a:p>
          <a:r>
            <a:rPr lang="zh-TW" altLang="en-US" sz="2400" dirty="0"/>
            <a:t>總說</a:t>
          </a:r>
        </a:p>
      </dgm:t>
    </dgm:pt>
    <dgm:pt modelId="{F49451DC-1B04-4501-A954-488DDEF09506}" type="parTrans" cxnId="{14D15454-C101-4E7F-B982-E6A151481167}">
      <dgm:prSet/>
      <dgm:spPr/>
      <dgm:t>
        <a:bodyPr/>
        <a:lstStyle/>
        <a:p>
          <a:endParaRPr lang="zh-TW" altLang="en-US"/>
        </a:p>
      </dgm:t>
    </dgm:pt>
    <dgm:pt modelId="{DBD9F9E7-BBE2-49E8-A546-23E529526DC8}" type="sibTrans" cxnId="{14D15454-C101-4E7F-B982-E6A151481167}">
      <dgm:prSet/>
      <dgm:spPr/>
      <dgm:t>
        <a:bodyPr/>
        <a:lstStyle/>
        <a:p>
          <a:endParaRPr lang="zh-TW" altLang="en-US"/>
        </a:p>
      </dgm:t>
    </dgm:pt>
    <dgm:pt modelId="{3B40A4CA-C220-4E27-8204-17F54312FD53}">
      <dgm:prSet phldrT="[文字]" custT="1"/>
      <dgm:spPr/>
      <dgm:t>
        <a:bodyPr/>
        <a:lstStyle/>
        <a:p>
          <a:pPr algn="l"/>
          <a:r>
            <a:rPr lang="zh-TW" altLang="en-US" sz="2000" dirty="0">
              <a:solidFill>
                <a:schemeClr val="tx1"/>
              </a:solidFill>
            </a:rPr>
            <a:t>分說二</a:t>
          </a:r>
          <a:r>
            <a:rPr lang="en-US" altLang="zh-TW" sz="2000" dirty="0">
              <a:solidFill>
                <a:schemeClr val="tx1"/>
              </a:solidFill>
            </a:rPr>
            <a:t>:</a:t>
          </a:r>
          <a:r>
            <a:rPr lang="zh-TW" altLang="en-US" sz="2000" dirty="0">
              <a:solidFill>
                <a:schemeClr val="tx1"/>
              </a:solidFill>
            </a:rPr>
            <a:t>舉東京晴空塔為例</a:t>
          </a:r>
        </a:p>
      </dgm:t>
    </dgm:pt>
    <dgm:pt modelId="{84980422-C3B1-4E73-B939-9876033E8603}" type="parTrans" cxnId="{9E5B18CC-3F42-431D-91DD-436D86C6FF4B}">
      <dgm:prSet/>
      <dgm:spPr/>
      <dgm:t>
        <a:bodyPr/>
        <a:lstStyle/>
        <a:p>
          <a:endParaRPr lang="zh-TW" altLang="en-US"/>
        </a:p>
      </dgm:t>
    </dgm:pt>
    <dgm:pt modelId="{FDD60440-1233-4B98-9BAB-16EF6565DDE8}" type="sibTrans" cxnId="{9E5B18CC-3F42-431D-91DD-436D86C6FF4B}">
      <dgm:prSet/>
      <dgm:spPr/>
      <dgm:t>
        <a:bodyPr/>
        <a:lstStyle/>
        <a:p>
          <a:endParaRPr lang="zh-TW" altLang="en-US"/>
        </a:p>
      </dgm:t>
    </dgm:pt>
    <dgm:pt modelId="{963389A7-8ABB-45AC-9140-C48E7AF20335}">
      <dgm:prSet phldrT="[文字]" custT="1"/>
      <dgm:spPr/>
      <dgm:t>
        <a:bodyPr/>
        <a:lstStyle/>
        <a:p>
          <a:pPr algn="l"/>
          <a:r>
            <a:rPr lang="zh-TW" altLang="en-US" sz="2000" dirty="0">
              <a:solidFill>
                <a:schemeClr val="tx1"/>
              </a:solidFill>
            </a:rPr>
            <a:t>分說三</a:t>
          </a:r>
          <a:r>
            <a:rPr lang="en-US" altLang="zh-TW" sz="2000" dirty="0">
              <a:solidFill>
                <a:schemeClr val="tx1"/>
              </a:solidFill>
            </a:rPr>
            <a:t>:</a:t>
          </a:r>
          <a:r>
            <a:rPr lang="zh-TW" altLang="en-US" sz="2000" dirty="0">
              <a:solidFill>
                <a:schemeClr val="tx1"/>
              </a:solidFill>
            </a:rPr>
            <a:t>舉吉隆坡的雙峰塔為例</a:t>
          </a:r>
        </a:p>
      </dgm:t>
    </dgm:pt>
    <dgm:pt modelId="{03D9DED1-4FAA-44B1-A3F4-A1379BFB2C04}" type="parTrans" cxnId="{2F07A03C-8A7C-496B-B6C7-BDEA69B7C79D}">
      <dgm:prSet/>
      <dgm:spPr/>
      <dgm:t>
        <a:bodyPr/>
        <a:lstStyle/>
        <a:p>
          <a:endParaRPr lang="zh-TW" altLang="en-US"/>
        </a:p>
      </dgm:t>
    </dgm:pt>
    <dgm:pt modelId="{B1C8CD32-8B07-4FAA-8F50-0B54E9DA2E81}" type="sibTrans" cxnId="{2F07A03C-8A7C-496B-B6C7-BDEA69B7C79D}">
      <dgm:prSet/>
      <dgm:spPr/>
      <dgm:t>
        <a:bodyPr/>
        <a:lstStyle/>
        <a:p>
          <a:endParaRPr lang="zh-TW" altLang="en-US"/>
        </a:p>
      </dgm:t>
    </dgm:pt>
    <dgm:pt modelId="{BB4FD843-CA78-48A9-B378-C86A72C7A697}">
      <dgm:prSet phldrT="[文字]" custT="1"/>
      <dgm:spPr/>
      <dgm:t>
        <a:bodyPr/>
        <a:lstStyle/>
        <a:p>
          <a:pPr algn="l"/>
          <a:r>
            <a:rPr lang="zh-TW" altLang="en-US" sz="2000" dirty="0">
              <a:solidFill>
                <a:schemeClr val="tx1"/>
              </a:solidFill>
            </a:rPr>
            <a:t>建築界長頸鹿所代表的意義</a:t>
          </a:r>
        </a:p>
      </dgm:t>
    </dgm:pt>
    <dgm:pt modelId="{D003D638-0481-463C-ABD2-2EF19112E36C}" type="parTrans" cxnId="{370CE88B-EE4D-44B2-B1A5-60D6DD2494E6}">
      <dgm:prSet/>
      <dgm:spPr/>
      <dgm:t>
        <a:bodyPr/>
        <a:lstStyle/>
        <a:p>
          <a:endParaRPr lang="zh-TW" altLang="en-US"/>
        </a:p>
      </dgm:t>
    </dgm:pt>
    <dgm:pt modelId="{D6046135-03B3-4256-A7AF-EA53849766DB}" type="sibTrans" cxnId="{370CE88B-EE4D-44B2-B1A5-60D6DD2494E6}">
      <dgm:prSet/>
      <dgm:spPr/>
      <dgm:t>
        <a:bodyPr/>
        <a:lstStyle/>
        <a:p>
          <a:endParaRPr lang="zh-TW" altLang="en-US"/>
        </a:p>
      </dgm:t>
    </dgm:pt>
    <dgm:pt modelId="{C5774D57-9737-4E50-9852-8A00D30A955E}" type="pres">
      <dgm:prSet presAssocID="{3D6DDCB0-75F0-4456-A5FB-52EE3F25F4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4C04E55-FCB5-4151-AD07-C4A61765EEC7}" type="pres">
      <dgm:prSet presAssocID="{6A5E8069-5670-4397-AC4A-30017B811446}" presName="root1" presStyleCnt="0"/>
      <dgm:spPr/>
    </dgm:pt>
    <dgm:pt modelId="{5CD5889F-8886-41C1-9B6E-455553A8F1CF}" type="pres">
      <dgm:prSet presAssocID="{6A5E8069-5670-4397-AC4A-30017B811446}" presName="LevelOneTextNode" presStyleLbl="node0" presStyleIdx="0" presStyleCnt="1" custScaleX="76679" custScaleY="6602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8514D87-1B08-49D7-A4F2-3A982A40B758}" type="pres">
      <dgm:prSet presAssocID="{6A5E8069-5670-4397-AC4A-30017B811446}" presName="level2hierChild" presStyleCnt="0"/>
      <dgm:spPr/>
    </dgm:pt>
    <dgm:pt modelId="{723856F8-7931-44F6-8E12-46B8117DFC42}" type="pres">
      <dgm:prSet presAssocID="{D0FE7478-2009-45C6-B1DD-659DF2A377F7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E97DF6E5-E323-4FF3-B8CB-255074828D93}" type="pres">
      <dgm:prSet presAssocID="{D0FE7478-2009-45C6-B1DD-659DF2A377F7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01734E75-75DA-4ED5-94C0-3688AFF64774}" type="pres">
      <dgm:prSet presAssocID="{CF36A0DB-8ED2-4FF7-9514-8D015570F445}" presName="root2" presStyleCnt="0"/>
      <dgm:spPr/>
    </dgm:pt>
    <dgm:pt modelId="{D79394A6-715B-438E-824B-F9A3C3937B02}" type="pres">
      <dgm:prSet presAssocID="{CF36A0DB-8ED2-4FF7-9514-8D015570F445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395909-44D5-41A5-A4BF-3D3DCB4702F7}" type="pres">
      <dgm:prSet presAssocID="{CF36A0DB-8ED2-4FF7-9514-8D015570F445}" presName="level3hierChild" presStyleCnt="0"/>
      <dgm:spPr/>
    </dgm:pt>
    <dgm:pt modelId="{6909C0FC-41BD-48D0-8E95-675F3C652819}" type="pres">
      <dgm:prSet presAssocID="{7A1BE9F6-0921-407C-BB01-6CDA822BE5C5}" presName="conn2-1" presStyleLbl="parChTrans1D3" presStyleIdx="0" presStyleCnt="5"/>
      <dgm:spPr/>
      <dgm:t>
        <a:bodyPr/>
        <a:lstStyle/>
        <a:p>
          <a:endParaRPr lang="zh-TW" altLang="en-US"/>
        </a:p>
      </dgm:t>
    </dgm:pt>
    <dgm:pt modelId="{36178156-17B0-448C-AD41-40FFEC0327DF}" type="pres">
      <dgm:prSet presAssocID="{7A1BE9F6-0921-407C-BB01-6CDA822BE5C5}" presName="connTx" presStyleLbl="parChTrans1D3" presStyleIdx="0" presStyleCnt="5"/>
      <dgm:spPr/>
      <dgm:t>
        <a:bodyPr/>
        <a:lstStyle/>
        <a:p>
          <a:endParaRPr lang="zh-TW" altLang="en-US"/>
        </a:p>
      </dgm:t>
    </dgm:pt>
    <dgm:pt modelId="{98B764E5-6D50-4195-8495-C2AC7D2FF5EC}" type="pres">
      <dgm:prSet presAssocID="{020AA93B-3510-4A87-A145-E87874BC2D67}" presName="root2" presStyleCnt="0"/>
      <dgm:spPr/>
    </dgm:pt>
    <dgm:pt modelId="{40394B34-11B2-4C64-B833-B401CC5DA67C}" type="pres">
      <dgm:prSet presAssocID="{020AA93B-3510-4A87-A145-E87874BC2D67}" presName="LevelTwoTextNode" presStyleLbl="node3" presStyleIdx="0" presStyleCnt="5" custScaleX="518229" custScaleY="101604" custLinFactNeighborX="761" custLinFactNeighborY="-35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21AF619-2153-4C48-8625-8CFF147817C5}" type="pres">
      <dgm:prSet presAssocID="{020AA93B-3510-4A87-A145-E87874BC2D67}" presName="level3hierChild" presStyleCnt="0"/>
      <dgm:spPr/>
    </dgm:pt>
    <dgm:pt modelId="{47181E2B-6A16-4768-9679-3A8767345D7A}" type="pres">
      <dgm:prSet presAssocID="{EC7B321A-0267-45DA-9384-B622440BCF07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317A32D9-AC1D-41E3-A944-7AB571603CCC}" type="pres">
      <dgm:prSet presAssocID="{EC7B321A-0267-45DA-9384-B622440BCF07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531303AE-9095-4AB0-A0E2-09754B1AFA71}" type="pres">
      <dgm:prSet presAssocID="{A20B6B1C-5C33-4896-9748-B2E490887323}" presName="root2" presStyleCnt="0"/>
      <dgm:spPr/>
    </dgm:pt>
    <dgm:pt modelId="{686FFE86-A8DF-471E-A06E-6B7F1BFC375D}" type="pres">
      <dgm:prSet presAssocID="{A20B6B1C-5C33-4896-9748-B2E490887323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9ACAEA-B581-4D29-A26E-17341FC5C5B9}" type="pres">
      <dgm:prSet presAssocID="{A20B6B1C-5C33-4896-9748-B2E490887323}" presName="level3hierChild" presStyleCnt="0"/>
      <dgm:spPr/>
    </dgm:pt>
    <dgm:pt modelId="{C852693F-FF47-4BFD-97E5-42BEDE5C11B8}" type="pres">
      <dgm:prSet presAssocID="{54D32649-230A-4BAB-9127-B25ED55F0095}" presName="conn2-1" presStyleLbl="parChTrans1D3" presStyleIdx="1" presStyleCnt="5"/>
      <dgm:spPr/>
      <dgm:t>
        <a:bodyPr/>
        <a:lstStyle/>
        <a:p>
          <a:endParaRPr lang="zh-TW" altLang="en-US"/>
        </a:p>
      </dgm:t>
    </dgm:pt>
    <dgm:pt modelId="{5D44EAFB-65EC-418B-A7C4-D1B2DE23FBEB}" type="pres">
      <dgm:prSet presAssocID="{54D32649-230A-4BAB-9127-B25ED55F0095}" presName="connTx" presStyleLbl="parChTrans1D3" presStyleIdx="1" presStyleCnt="5"/>
      <dgm:spPr/>
      <dgm:t>
        <a:bodyPr/>
        <a:lstStyle/>
        <a:p>
          <a:endParaRPr lang="zh-TW" altLang="en-US"/>
        </a:p>
      </dgm:t>
    </dgm:pt>
    <dgm:pt modelId="{53DF0672-C9A4-47B1-8A0D-DA6050A56762}" type="pres">
      <dgm:prSet presAssocID="{3A1CFAD0-99DE-4BDF-B1DF-62C070D314C8}" presName="root2" presStyleCnt="0"/>
      <dgm:spPr/>
    </dgm:pt>
    <dgm:pt modelId="{D975C69A-B55F-4FD5-BDE0-D027D6B223DC}" type="pres">
      <dgm:prSet presAssocID="{3A1CFAD0-99DE-4BDF-B1DF-62C070D314C8}" presName="LevelTwoTextNode" presStyleLbl="node3" presStyleIdx="1" presStyleCnt="5" custScaleX="519007" custScaleY="1055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1ED6DF-E2C8-4BD3-988A-A8974C837560}" type="pres">
      <dgm:prSet presAssocID="{3A1CFAD0-99DE-4BDF-B1DF-62C070D314C8}" presName="level3hierChild" presStyleCnt="0"/>
      <dgm:spPr/>
    </dgm:pt>
    <dgm:pt modelId="{651709FC-9969-4983-9D6A-51B413E18AE6}" type="pres">
      <dgm:prSet presAssocID="{84980422-C3B1-4E73-B939-9876033E8603}" presName="conn2-1" presStyleLbl="parChTrans1D3" presStyleIdx="2" presStyleCnt="5"/>
      <dgm:spPr/>
      <dgm:t>
        <a:bodyPr/>
        <a:lstStyle/>
        <a:p>
          <a:endParaRPr lang="zh-TW" altLang="en-US"/>
        </a:p>
      </dgm:t>
    </dgm:pt>
    <dgm:pt modelId="{1B98D050-B82A-4ACC-9D16-0C1E1828EF4D}" type="pres">
      <dgm:prSet presAssocID="{84980422-C3B1-4E73-B939-9876033E8603}" presName="connTx" presStyleLbl="parChTrans1D3" presStyleIdx="2" presStyleCnt="5"/>
      <dgm:spPr/>
      <dgm:t>
        <a:bodyPr/>
        <a:lstStyle/>
        <a:p>
          <a:endParaRPr lang="zh-TW" altLang="en-US"/>
        </a:p>
      </dgm:t>
    </dgm:pt>
    <dgm:pt modelId="{58AADEBD-F15A-40E0-A679-1881CA5C217B}" type="pres">
      <dgm:prSet presAssocID="{3B40A4CA-C220-4E27-8204-17F54312FD53}" presName="root2" presStyleCnt="0"/>
      <dgm:spPr/>
    </dgm:pt>
    <dgm:pt modelId="{9B5F0D12-EB72-40E0-A4B8-55CFC3813555}" type="pres">
      <dgm:prSet presAssocID="{3B40A4CA-C220-4E27-8204-17F54312FD53}" presName="LevelTwoTextNode" presStyleLbl="node3" presStyleIdx="2" presStyleCnt="5" custScaleX="518889" custLinFactNeighborX="-2989" custLinFactNeighborY="19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697FEC-5585-482E-9375-6564229B5455}" type="pres">
      <dgm:prSet presAssocID="{3B40A4CA-C220-4E27-8204-17F54312FD53}" presName="level3hierChild" presStyleCnt="0"/>
      <dgm:spPr/>
    </dgm:pt>
    <dgm:pt modelId="{5A2CB7BB-D305-488B-91F8-0C8DB6473701}" type="pres">
      <dgm:prSet presAssocID="{03D9DED1-4FAA-44B1-A3F4-A1379BFB2C04}" presName="conn2-1" presStyleLbl="parChTrans1D3" presStyleIdx="3" presStyleCnt="5"/>
      <dgm:spPr/>
      <dgm:t>
        <a:bodyPr/>
        <a:lstStyle/>
        <a:p>
          <a:endParaRPr lang="zh-TW" altLang="en-US"/>
        </a:p>
      </dgm:t>
    </dgm:pt>
    <dgm:pt modelId="{7EF3DD65-9832-4C34-9B91-F7DD52C4A530}" type="pres">
      <dgm:prSet presAssocID="{03D9DED1-4FAA-44B1-A3F4-A1379BFB2C04}" presName="connTx" presStyleLbl="parChTrans1D3" presStyleIdx="3" presStyleCnt="5"/>
      <dgm:spPr/>
      <dgm:t>
        <a:bodyPr/>
        <a:lstStyle/>
        <a:p>
          <a:endParaRPr lang="zh-TW" altLang="en-US"/>
        </a:p>
      </dgm:t>
    </dgm:pt>
    <dgm:pt modelId="{FAFDA500-6F2C-4BD5-A5D1-42E150BF4C73}" type="pres">
      <dgm:prSet presAssocID="{963389A7-8ABB-45AC-9140-C48E7AF20335}" presName="root2" presStyleCnt="0"/>
      <dgm:spPr/>
    </dgm:pt>
    <dgm:pt modelId="{1B002850-B25F-4BDC-81AD-664F69782ED8}" type="pres">
      <dgm:prSet presAssocID="{963389A7-8ABB-45AC-9140-C48E7AF20335}" presName="LevelTwoTextNode" presStyleLbl="node3" presStyleIdx="3" presStyleCnt="5" custScaleX="5170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3A74AD9-762F-4825-9271-3E324A05B42A}" type="pres">
      <dgm:prSet presAssocID="{963389A7-8ABB-45AC-9140-C48E7AF20335}" presName="level3hierChild" presStyleCnt="0"/>
      <dgm:spPr/>
    </dgm:pt>
    <dgm:pt modelId="{AAC01CF7-B942-4B63-A906-BF34B1A14F50}" type="pres">
      <dgm:prSet presAssocID="{F49451DC-1B04-4501-A954-488DDEF09506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AC330010-1A1E-4AA6-915E-B1A43E5B7109}" type="pres">
      <dgm:prSet presAssocID="{F49451DC-1B04-4501-A954-488DDEF09506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EEF2BB7B-2A26-4EB0-9313-BA6FECDA6C13}" type="pres">
      <dgm:prSet presAssocID="{725653BA-A758-4F5C-BAF6-77D395C0873B}" presName="root2" presStyleCnt="0"/>
      <dgm:spPr/>
    </dgm:pt>
    <dgm:pt modelId="{2697A4AA-F1A6-438E-BE79-407AF91039B4}" type="pres">
      <dgm:prSet presAssocID="{725653BA-A758-4F5C-BAF6-77D395C0873B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7947620-7E3F-4125-B3A6-3CC13AE420BC}" type="pres">
      <dgm:prSet presAssocID="{725653BA-A758-4F5C-BAF6-77D395C0873B}" presName="level3hierChild" presStyleCnt="0"/>
      <dgm:spPr/>
    </dgm:pt>
    <dgm:pt modelId="{CB1F0407-A409-4AE5-B6A1-085C38F2D0C6}" type="pres">
      <dgm:prSet presAssocID="{D003D638-0481-463C-ABD2-2EF19112E36C}" presName="conn2-1" presStyleLbl="parChTrans1D3" presStyleIdx="4" presStyleCnt="5"/>
      <dgm:spPr/>
      <dgm:t>
        <a:bodyPr/>
        <a:lstStyle/>
        <a:p>
          <a:endParaRPr lang="zh-TW" altLang="en-US"/>
        </a:p>
      </dgm:t>
    </dgm:pt>
    <dgm:pt modelId="{BF3BD5F0-2C35-49AF-BB34-3A8359F5D58E}" type="pres">
      <dgm:prSet presAssocID="{D003D638-0481-463C-ABD2-2EF19112E36C}" presName="connTx" presStyleLbl="parChTrans1D3" presStyleIdx="4" presStyleCnt="5"/>
      <dgm:spPr/>
      <dgm:t>
        <a:bodyPr/>
        <a:lstStyle/>
        <a:p>
          <a:endParaRPr lang="zh-TW" altLang="en-US"/>
        </a:p>
      </dgm:t>
    </dgm:pt>
    <dgm:pt modelId="{F28C0CDF-7ABB-4A33-94F1-B1D5FC00C7B3}" type="pres">
      <dgm:prSet presAssocID="{BB4FD843-CA78-48A9-B378-C86A72C7A697}" presName="root2" presStyleCnt="0"/>
      <dgm:spPr/>
    </dgm:pt>
    <dgm:pt modelId="{8CC15470-86C5-462D-9B68-0521E9BDA0C2}" type="pres">
      <dgm:prSet presAssocID="{BB4FD843-CA78-48A9-B378-C86A72C7A697}" presName="LevelTwoTextNode" presStyleLbl="node3" presStyleIdx="4" presStyleCnt="5" custScaleX="517699" custLinFactNeighborX="-996" custLinFactNeighborY="35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363167-5218-453B-8E89-3ACE6E7A8B2B}" type="pres">
      <dgm:prSet presAssocID="{BB4FD843-CA78-48A9-B378-C86A72C7A697}" presName="level3hierChild" presStyleCnt="0"/>
      <dgm:spPr/>
    </dgm:pt>
  </dgm:ptLst>
  <dgm:cxnLst>
    <dgm:cxn modelId="{C74FE04B-9DBC-4F1C-98CD-0517B28BA5E0}" type="presOf" srcId="{D003D638-0481-463C-ABD2-2EF19112E36C}" destId="{BF3BD5F0-2C35-49AF-BB34-3A8359F5D58E}" srcOrd="1" destOrd="0" presId="urn:microsoft.com/office/officeart/2005/8/layout/hierarchy2"/>
    <dgm:cxn modelId="{B1CC6CB5-18EE-440B-8A41-FEDA5E8F6DBD}" srcId="{A20B6B1C-5C33-4896-9748-B2E490887323}" destId="{3A1CFAD0-99DE-4BDF-B1DF-62C070D314C8}" srcOrd="0" destOrd="0" parTransId="{54D32649-230A-4BAB-9127-B25ED55F0095}" sibTransId="{F27B69A1-0385-49D3-BD16-9669475C11C4}"/>
    <dgm:cxn modelId="{D91928CB-DCD7-4DE5-8DDB-2EFF765BCC6D}" srcId="{6A5E8069-5670-4397-AC4A-30017B811446}" destId="{A20B6B1C-5C33-4896-9748-B2E490887323}" srcOrd="1" destOrd="0" parTransId="{EC7B321A-0267-45DA-9384-B622440BCF07}" sibTransId="{338CFE83-8E2E-44E5-B0C6-104B5E0A4EFE}"/>
    <dgm:cxn modelId="{890A3565-06C8-4029-A7EE-031A0C224303}" srcId="{3D6DDCB0-75F0-4456-A5FB-52EE3F25F4CC}" destId="{6A5E8069-5670-4397-AC4A-30017B811446}" srcOrd="0" destOrd="0" parTransId="{9BB96785-7E24-40FF-B1CD-B340F5D9DF1A}" sibTransId="{A870059E-53FE-4C2D-AA06-8EBF3169B704}"/>
    <dgm:cxn modelId="{9E5B18CC-3F42-431D-91DD-436D86C6FF4B}" srcId="{A20B6B1C-5C33-4896-9748-B2E490887323}" destId="{3B40A4CA-C220-4E27-8204-17F54312FD53}" srcOrd="1" destOrd="0" parTransId="{84980422-C3B1-4E73-B939-9876033E8603}" sibTransId="{FDD60440-1233-4B98-9BAB-16EF6565DDE8}"/>
    <dgm:cxn modelId="{A328EC05-48E5-4FC0-B419-075213694912}" type="presOf" srcId="{EC7B321A-0267-45DA-9384-B622440BCF07}" destId="{47181E2B-6A16-4768-9679-3A8767345D7A}" srcOrd="0" destOrd="0" presId="urn:microsoft.com/office/officeart/2005/8/layout/hierarchy2"/>
    <dgm:cxn modelId="{DD58EDEA-AFB6-4D92-B715-29C677124D59}" type="presOf" srcId="{F49451DC-1B04-4501-A954-488DDEF09506}" destId="{AC330010-1A1E-4AA6-915E-B1A43E5B7109}" srcOrd="1" destOrd="0" presId="urn:microsoft.com/office/officeart/2005/8/layout/hierarchy2"/>
    <dgm:cxn modelId="{7ED51BA1-38A4-446B-A201-4D91F195B0E6}" srcId="{6A5E8069-5670-4397-AC4A-30017B811446}" destId="{CF36A0DB-8ED2-4FF7-9514-8D015570F445}" srcOrd="0" destOrd="0" parTransId="{D0FE7478-2009-45C6-B1DD-659DF2A377F7}" sibTransId="{97FFCDF1-078C-43C3-A531-68764DB2D864}"/>
    <dgm:cxn modelId="{6CE948F1-12B1-46BB-9559-B77746841B06}" type="presOf" srcId="{F49451DC-1B04-4501-A954-488DDEF09506}" destId="{AAC01CF7-B942-4B63-A906-BF34B1A14F50}" srcOrd="0" destOrd="0" presId="urn:microsoft.com/office/officeart/2005/8/layout/hierarchy2"/>
    <dgm:cxn modelId="{CD471256-8333-4409-A991-136F65004B9F}" type="presOf" srcId="{7A1BE9F6-0921-407C-BB01-6CDA822BE5C5}" destId="{6909C0FC-41BD-48D0-8E95-675F3C652819}" srcOrd="0" destOrd="0" presId="urn:microsoft.com/office/officeart/2005/8/layout/hierarchy2"/>
    <dgm:cxn modelId="{F55A926A-A669-4FDA-9A6F-7F4BE0B0E9ED}" type="presOf" srcId="{7A1BE9F6-0921-407C-BB01-6CDA822BE5C5}" destId="{36178156-17B0-448C-AD41-40FFEC0327DF}" srcOrd="1" destOrd="0" presId="urn:microsoft.com/office/officeart/2005/8/layout/hierarchy2"/>
    <dgm:cxn modelId="{1AC5D761-6885-4A0F-BA9A-4A8ADA33159F}" type="presOf" srcId="{EC7B321A-0267-45DA-9384-B622440BCF07}" destId="{317A32D9-AC1D-41E3-A944-7AB571603CCC}" srcOrd="1" destOrd="0" presId="urn:microsoft.com/office/officeart/2005/8/layout/hierarchy2"/>
    <dgm:cxn modelId="{14D15454-C101-4E7F-B982-E6A151481167}" srcId="{6A5E8069-5670-4397-AC4A-30017B811446}" destId="{725653BA-A758-4F5C-BAF6-77D395C0873B}" srcOrd="2" destOrd="0" parTransId="{F49451DC-1B04-4501-A954-488DDEF09506}" sibTransId="{DBD9F9E7-BBE2-49E8-A546-23E529526DC8}"/>
    <dgm:cxn modelId="{1312872C-48DF-4704-8DAB-AD84CFD932D8}" type="presOf" srcId="{54D32649-230A-4BAB-9127-B25ED55F0095}" destId="{5D44EAFB-65EC-418B-A7C4-D1B2DE23FBEB}" srcOrd="1" destOrd="0" presId="urn:microsoft.com/office/officeart/2005/8/layout/hierarchy2"/>
    <dgm:cxn modelId="{FC5EE067-CA73-4BC4-8D0F-CA540036544B}" type="presOf" srcId="{BB4FD843-CA78-48A9-B378-C86A72C7A697}" destId="{8CC15470-86C5-462D-9B68-0521E9BDA0C2}" srcOrd="0" destOrd="0" presId="urn:microsoft.com/office/officeart/2005/8/layout/hierarchy2"/>
    <dgm:cxn modelId="{D75D3F26-0CDC-455B-825F-E24D411C7312}" type="presOf" srcId="{D0FE7478-2009-45C6-B1DD-659DF2A377F7}" destId="{723856F8-7931-44F6-8E12-46B8117DFC42}" srcOrd="0" destOrd="0" presId="urn:microsoft.com/office/officeart/2005/8/layout/hierarchy2"/>
    <dgm:cxn modelId="{18F4F3F8-618F-4A83-A387-72C72CFACAC8}" type="presOf" srcId="{3A1CFAD0-99DE-4BDF-B1DF-62C070D314C8}" destId="{D975C69A-B55F-4FD5-BDE0-D027D6B223DC}" srcOrd="0" destOrd="0" presId="urn:microsoft.com/office/officeart/2005/8/layout/hierarchy2"/>
    <dgm:cxn modelId="{282E04BB-CD2A-4DDF-82CF-01F9C0033352}" type="presOf" srcId="{020AA93B-3510-4A87-A145-E87874BC2D67}" destId="{40394B34-11B2-4C64-B833-B401CC5DA67C}" srcOrd="0" destOrd="0" presId="urn:microsoft.com/office/officeart/2005/8/layout/hierarchy2"/>
    <dgm:cxn modelId="{4AB855F3-6472-4288-9493-FB28E3674DB6}" type="presOf" srcId="{03D9DED1-4FAA-44B1-A3F4-A1379BFB2C04}" destId="{5A2CB7BB-D305-488B-91F8-0C8DB6473701}" srcOrd="0" destOrd="0" presId="urn:microsoft.com/office/officeart/2005/8/layout/hierarchy2"/>
    <dgm:cxn modelId="{30B8204A-4962-437E-BDF4-7C7CF6E18376}" type="presOf" srcId="{3B40A4CA-C220-4E27-8204-17F54312FD53}" destId="{9B5F0D12-EB72-40E0-A4B8-55CFC3813555}" srcOrd="0" destOrd="0" presId="urn:microsoft.com/office/officeart/2005/8/layout/hierarchy2"/>
    <dgm:cxn modelId="{6E190658-A123-4D1D-818E-04CD04665BE2}" type="presOf" srcId="{6A5E8069-5670-4397-AC4A-30017B811446}" destId="{5CD5889F-8886-41C1-9B6E-455553A8F1CF}" srcOrd="0" destOrd="0" presId="urn:microsoft.com/office/officeart/2005/8/layout/hierarchy2"/>
    <dgm:cxn modelId="{C3E4DB4F-E56A-43F0-8CE6-AA8C10F66695}" type="presOf" srcId="{CF36A0DB-8ED2-4FF7-9514-8D015570F445}" destId="{D79394A6-715B-438E-824B-F9A3C3937B02}" srcOrd="0" destOrd="0" presId="urn:microsoft.com/office/officeart/2005/8/layout/hierarchy2"/>
    <dgm:cxn modelId="{6186DAB2-340E-4ADF-8457-437644901EB3}" type="presOf" srcId="{A20B6B1C-5C33-4896-9748-B2E490887323}" destId="{686FFE86-A8DF-471E-A06E-6B7F1BFC375D}" srcOrd="0" destOrd="0" presId="urn:microsoft.com/office/officeart/2005/8/layout/hierarchy2"/>
    <dgm:cxn modelId="{BDC170AE-6129-4696-AEC5-C4C18828EB01}" type="presOf" srcId="{03D9DED1-4FAA-44B1-A3F4-A1379BFB2C04}" destId="{7EF3DD65-9832-4C34-9B91-F7DD52C4A530}" srcOrd="1" destOrd="0" presId="urn:microsoft.com/office/officeart/2005/8/layout/hierarchy2"/>
    <dgm:cxn modelId="{23FE2BAA-746A-4C98-B550-C55A1D2E9FE7}" type="presOf" srcId="{84980422-C3B1-4E73-B939-9876033E8603}" destId="{651709FC-9969-4983-9D6A-51B413E18AE6}" srcOrd="0" destOrd="0" presId="urn:microsoft.com/office/officeart/2005/8/layout/hierarchy2"/>
    <dgm:cxn modelId="{B7DE544B-FC61-4852-B485-EF9DC4900B4D}" type="presOf" srcId="{D003D638-0481-463C-ABD2-2EF19112E36C}" destId="{CB1F0407-A409-4AE5-B6A1-085C38F2D0C6}" srcOrd="0" destOrd="0" presId="urn:microsoft.com/office/officeart/2005/8/layout/hierarchy2"/>
    <dgm:cxn modelId="{59294452-52B9-4F0B-B602-4CAE66490CF9}" type="presOf" srcId="{3D6DDCB0-75F0-4456-A5FB-52EE3F25F4CC}" destId="{C5774D57-9737-4E50-9852-8A00D30A955E}" srcOrd="0" destOrd="0" presId="urn:microsoft.com/office/officeart/2005/8/layout/hierarchy2"/>
    <dgm:cxn modelId="{A422CCE8-8CB6-4BEF-8F17-034EC4B1AE7C}" type="presOf" srcId="{D0FE7478-2009-45C6-B1DD-659DF2A377F7}" destId="{E97DF6E5-E323-4FF3-B8CB-255074828D93}" srcOrd="1" destOrd="0" presId="urn:microsoft.com/office/officeart/2005/8/layout/hierarchy2"/>
    <dgm:cxn modelId="{2F07A03C-8A7C-496B-B6C7-BDEA69B7C79D}" srcId="{A20B6B1C-5C33-4896-9748-B2E490887323}" destId="{963389A7-8ABB-45AC-9140-C48E7AF20335}" srcOrd="2" destOrd="0" parTransId="{03D9DED1-4FAA-44B1-A3F4-A1379BFB2C04}" sibTransId="{B1C8CD32-8B07-4FAA-8F50-0B54E9DA2E81}"/>
    <dgm:cxn modelId="{DA0236EE-E8AD-406E-84A3-9A95893A230F}" type="presOf" srcId="{725653BA-A758-4F5C-BAF6-77D395C0873B}" destId="{2697A4AA-F1A6-438E-BE79-407AF91039B4}" srcOrd="0" destOrd="0" presId="urn:microsoft.com/office/officeart/2005/8/layout/hierarchy2"/>
    <dgm:cxn modelId="{D9864F83-5F3A-427F-AD58-39A102624976}" type="presOf" srcId="{54D32649-230A-4BAB-9127-B25ED55F0095}" destId="{C852693F-FF47-4BFD-97E5-42BEDE5C11B8}" srcOrd="0" destOrd="0" presId="urn:microsoft.com/office/officeart/2005/8/layout/hierarchy2"/>
    <dgm:cxn modelId="{EE98EE65-1A30-47D4-BC1D-9B475910D8A2}" type="presOf" srcId="{84980422-C3B1-4E73-B939-9876033E8603}" destId="{1B98D050-B82A-4ACC-9D16-0C1E1828EF4D}" srcOrd="1" destOrd="0" presId="urn:microsoft.com/office/officeart/2005/8/layout/hierarchy2"/>
    <dgm:cxn modelId="{C6C42DFC-ADC1-489F-A0B8-E918CCDE7168}" type="presOf" srcId="{963389A7-8ABB-45AC-9140-C48E7AF20335}" destId="{1B002850-B25F-4BDC-81AD-664F69782ED8}" srcOrd="0" destOrd="0" presId="urn:microsoft.com/office/officeart/2005/8/layout/hierarchy2"/>
    <dgm:cxn modelId="{370CE88B-EE4D-44B2-B1A5-60D6DD2494E6}" srcId="{725653BA-A758-4F5C-BAF6-77D395C0873B}" destId="{BB4FD843-CA78-48A9-B378-C86A72C7A697}" srcOrd="0" destOrd="0" parTransId="{D003D638-0481-463C-ABD2-2EF19112E36C}" sibTransId="{D6046135-03B3-4256-A7AF-EA53849766DB}"/>
    <dgm:cxn modelId="{57049731-60DE-43E5-AD4C-22661F28D030}" srcId="{CF36A0DB-8ED2-4FF7-9514-8D015570F445}" destId="{020AA93B-3510-4A87-A145-E87874BC2D67}" srcOrd="0" destOrd="0" parTransId="{7A1BE9F6-0921-407C-BB01-6CDA822BE5C5}" sibTransId="{46C2431A-9FDF-418A-A18A-DA08A4E45DF5}"/>
    <dgm:cxn modelId="{0C00C15A-D9F2-4A0C-B537-C503A1BE58F9}" type="presParOf" srcId="{C5774D57-9737-4E50-9852-8A00D30A955E}" destId="{44C04E55-FCB5-4151-AD07-C4A61765EEC7}" srcOrd="0" destOrd="0" presId="urn:microsoft.com/office/officeart/2005/8/layout/hierarchy2"/>
    <dgm:cxn modelId="{B1377D18-7475-492F-B0F5-2496C4F2A921}" type="presParOf" srcId="{44C04E55-FCB5-4151-AD07-C4A61765EEC7}" destId="{5CD5889F-8886-41C1-9B6E-455553A8F1CF}" srcOrd="0" destOrd="0" presId="urn:microsoft.com/office/officeart/2005/8/layout/hierarchy2"/>
    <dgm:cxn modelId="{8A5F03B8-04DE-4CE2-867E-74ED13F99B7F}" type="presParOf" srcId="{44C04E55-FCB5-4151-AD07-C4A61765EEC7}" destId="{48514D87-1B08-49D7-A4F2-3A982A40B758}" srcOrd="1" destOrd="0" presId="urn:microsoft.com/office/officeart/2005/8/layout/hierarchy2"/>
    <dgm:cxn modelId="{11460C87-5C74-46A4-890D-BCEF4B68A7FA}" type="presParOf" srcId="{48514D87-1B08-49D7-A4F2-3A982A40B758}" destId="{723856F8-7931-44F6-8E12-46B8117DFC42}" srcOrd="0" destOrd="0" presId="urn:microsoft.com/office/officeart/2005/8/layout/hierarchy2"/>
    <dgm:cxn modelId="{297AA33B-839D-4B99-B0FE-0D48E21724E7}" type="presParOf" srcId="{723856F8-7931-44F6-8E12-46B8117DFC42}" destId="{E97DF6E5-E323-4FF3-B8CB-255074828D93}" srcOrd="0" destOrd="0" presId="urn:microsoft.com/office/officeart/2005/8/layout/hierarchy2"/>
    <dgm:cxn modelId="{0F2F114D-6CD7-4A61-B5F8-A560D4259513}" type="presParOf" srcId="{48514D87-1B08-49D7-A4F2-3A982A40B758}" destId="{01734E75-75DA-4ED5-94C0-3688AFF64774}" srcOrd="1" destOrd="0" presId="urn:microsoft.com/office/officeart/2005/8/layout/hierarchy2"/>
    <dgm:cxn modelId="{6D584D13-907C-47DE-A09D-C88103DC834E}" type="presParOf" srcId="{01734E75-75DA-4ED5-94C0-3688AFF64774}" destId="{D79394A6-715B-438E-824B-F9A3C3937B02}" srcOrd="0" destOrd="0" presId="urn:microsoft.com/office/officeart/2005/8/layout/hierarchy2"/>
    <dgm:cxn modelId="{0FB85B39-CC57-4ED8-8ADA-6513BC5BC7D2}" type="presParOf" srcId="{01734E75-75DA-4ED5-94C0-3688AFF64774}" destId="{85395909-44D5-41A5-A4BF-3D3DCB4702F7}" srcOrd="1" destOrd="0" presId="urn:microsoft.com/office/officeart/2005/8/layout/hierarchy2"/>
    <dgm:cxn modelId="{07218787-6840-4A59-83A5-13CD1A5E7691}" type="presParOf" srcId="{85395909-44D5-41A5-A4BF-3D3DCB4702F7}" destId="{6909C0FC-41BD-48D0-8E95-675F3C652819}" srcOrd="0" destOrd="0" presId="urn:microsoft.com/office/officeart/2005/8/layout/hierarchy2"/>
    <dgm:cxn modelId="{F68AD7CE-D4E4-483F-8D25-DF5424DBF6DE}" type="presParOf" srcId="{6909C0FC-41BD-48D0-8E95-675F3C652819}" destId="{36178156-17B0-448C-AD41-40FFEC0327DF}" srcOrd="0" destOrd="0" presId="urn:microsoft.com/office/officeart/2005/8/layout/hierarchy2"/>
    <dgm:cxn modelId="{02F474AF-3E62-4690-BEC1-AD253CD7C335}" type="presParOf" srcId="{85395909-44D5-41A5-A4BF-3D3DCB4702F7}" destId="{98B764E5-6D50-4195-8495-C2AC7D2FF5EC}" srcOrd="1" destOrd="0" presId="urn:microsoft.com/office/officeart/2005/8/layout/hierarchy2"/>
    <dgm:cxn modelId="{CA31B814-F434-4E78-9858-2ADE951F7E82}" type="presParOf" srcId="{98B764E5-6D50-4195-8495-C2AC7D2FF5EC}" destId="{40394B34-11B2-4C64-B833-B401CC5DA67C}" srcOrd="0" destOrd="0" presId="urn:microsoft.com/office/officeart/2005/8/layout/hierarchy2"/>
    <dgm:cxn modelId="{8E5CCCCD-6322-4C82-B0C6-69EA172A9C82}" type="presParOf" srcId="{98B764E5-6D50-4195-8495-C2AC7D2FF5EC}" destId="{E21AF619-2153-4C48-8625-8CFF147817C5}" srcOrd="1" destOrd="0" presId="urn:microsoft.com/office/officeart/2005/8/layout/hierarchy2"/>
    <dgm:cxn modelId="{15008256-B5BD-4D74-B072-38D63C848A05}" type="presParOf" srcId="{48514D87-1B08-49D7-A4F2-3A982A40B758}" destId="{47181E2B-6A16-4768-9679-3A8767345D7A}" srcOrd="2" destOrd="0" presId="urn:microsoft.com/office/officeart/2005/8/layout/hierarchy2"/>
    <dgm:cxn modelId="{79EB4EB4-13BA-469A-84DC-1160E883CBA4}" type="presParOf" srcId="{47181E2B-6A16-4768-9679-3A8767345D7A}" destId="{317A32D9-AC1D-41E3-A944-7AB571603CCC}" srcOrd="0" destOrd="0" presId="urn:microsoft.com/office/officeart/2005/8/layout/hierarchy2"/>
    <dgm:cxn modelId="{04B50DF5-3F41-4313-B8B1-2CBCA44B7C4F}" type="presParOf" srcId="{48514D87-1B08-49D7-A4F2-3A982A40B758}" destId="{531303AE-9095-4AB0-A0E2-09754B1AFA71}" srcOrd="3" destOrd="0" presId="urn:microsoft.com/office/officeart/2005/8/layout/hierarchy2"/>
    <dgm:cxn modelId="{D0C2469A-851B-4CF5-9FB4-71AB03244E1C}" type="presParOf" srcId="{531303AE-9095-4AB0-A0E2-09754B1AFA71}" destId="{686FFE86-A8DF-471E-A06E-6B7F1BFC375D}" srcOrd="0" destOrd="0" presId="urn:microsoft.com/office/officeart/2005/8/layout/hierarchy2"/>
    <dgm:cxn modelId="{706BB732-E7D9-4635-A332-8630E3343F58}" type="presParOf" srcId="{531303AE-9095-4AB0-A0E2-09754B1AFA71}" destId="{399ACAEA-B581-4D29-A26E-17341FC5C5B9}" srcOrd="1" destOrd="0" presId="urn:microsoft.com/office/officeart/2005/8/layout/hierarchy2"/>
    <dgm:cxn modelId="{F166430B-BA30-4F3B-83A2-BD5712CDFC6D}" type="presParOf" srcId="{399ACAEA-B581-4D29-A26E-17341FC5C5B9}" destId="{C852693F-FF47-4BFD-97E5-42BEDE5C11B8}" srcOrd="0" destOrd="0" presId="urn:microsoft.com/office/officeart/2005/8/layout/hierarchy2"/>
    <dgm:cxn modelId="{7E3A7D32-01CD-48E1-9935-778FD7DD2843}" type="presParOf" srcId="{C852693F-FF47-4BFD-97E5-42BEDE5C11B8}" destId="{5D44EAFB-65EC-418B-A7C4-D1B2DE23FBEB}" srcOrd="0" destOrd="0" presId="urn:microsoft.com/office/officeart/2005/8/layout/hierarchy2"/>
    <dgm:cxn modelId="{8C0D8B22-A5A1-4840-986B-4906091D9A00}" type="presParOf" srcId="{399ACAEA-B581-4D29-A26E-17341FC5C5B9}" destId="{53DF0672-C9A4-47B1-8A0D-DA6050A56762}" srcOrd="1" destOrd="0" presId="urn:microsoft.com/office/officeart/2005/8/layout/hierarchy2"/>
    <dgm:cxn modelId="{E6922B0D-6F36-4FE5-A0C5-7C5E01C9C8FE}" type="presParOf" srcId="{53DF0672-C9A4-47B1-8A0D-DA6050A56762}" destId="{D975C69A-B55F-4FD5-BDE0-D027D6B223DC}" srcOrd="0" destOrd="0" presId="urn:microsoft.com/office/officeart/2005/8/layout/hierarchy2"/>
    <dgm:cxn modelId="{6FF3EFCF-0979-4733-A344-B18803E5E4DC}" type="presParOf" srcId="{53DF0672-C9A4-47B1-8A0D-DA6050A56762}" destId="{B71ED6DF-E2C8-4BD3-988A-A8974C837560}" srcOrd="1" destOrd="0" presId="urn:microsoft.com/office/officeart/2005/8/layout/hierarchy2"/>
    <dgm:cxn modelId="{755C00AD-B0A1-437D-99DB-342BF37E1D16}" type="presParOf" srcId="{399ACAEA-B581-4D29-A26E-17341FC5C5B9}" destId="{651709FC-9969-4983-9D6A-51B413E18AE6}" srcOrd="2" destOrd="0" presId="urn:microsoft.com/office/officeart/2005/8/layout/hierarchy2"/>
    <dgm:cxn modelId="{DA1D82A1-EF7C-48A6-840E-531627570F3D}" type="presParOf" srcId="{651709FC-9969-4983-9D6A-51B413E18AE6}" destId="{1B98D050-B82A-4ACC-9D16-0C1E1828EF4D}" srcOrd="0" destOrd="0" presId="urn:microsoft.com/office/officeart/2005/8/layout/hierarchy2"/>
    <dgm:cxn modelId="{2071DF70-9D07-46A3-970B-4365E5F57DB4}" type="presParOf" srcId="{399ACAEA-B581-4D29-A26E-17341FC5C5B9}" destId="{58AADEBD-F15A-40E0-A679-1881CA5C217B}" srcOrd="3" destOrd="0" presId="urn:microsoft.com/office/officeart/2005/8/layout/hierarchy2"/>
    <dgm:cxn modelId="{177299BF-614E-4287-94EE-A24F616D9BDC}" type="presParOf" srcId="{58AADEBD-F15A-40E0-A679-1881CA5C217B}" destId="{9B5F0D12-EB72-40E0-A4B8-55CFC3813555}" srcOrd="0" destOrd="0" presId="urn:microsoft.com/office/officeart/2005/8/layout/hierarchy2"/>
    <dgm:cxn modelId="{7E40E7A9-AE09-4979-A7C7-3CB1A9523D2A}" type="presParOf" srcId="{58AADEBD-F15A-40E0-A679-1881CA5C217B}" destId="{EF697FEC-5585-482E-9375-6564229B5455}" srcOrd="1" destOrd="0" presId="urn:microsoft.com/office/officeart/2005/8/layout/hierarchy2"/>
    <dgm:cxn modelId="{C6745B3E-5ACF-492B-A79A-006B1459EECC}" type="presParOf" srcId="{399ACAEA-B581-4D29-A26E-17341FC5C5B9}" destId="{5A2CB7BB-D305-488B-91F8-0C8DB6473701}" srcOrd="4" destOrd="0" presId="urn:microsoft.com/office/officeart/2005/8/layout/hierarchy2"/>
    <dgm:cxn modelId="{86375943-E809-4C7C-A9EA-C22F8DEAA72A}" type="presParOf" srcId="{5A2CB7BB-D305-488B-91F8-0C8DB6473701}" destId="{7EF3DD65-9832-4C34-9B91-F7DD52C4A530}" srcOrd="0" destOrd="0" presId="urn:microsoft.com/office/officeart/2005/8/layout/hierarchy2"/>
    <dgm:cxn modelId="{8B4BE989-9D63-4F08-8C66-09AA43517A4B}" type="presParOf" srcId="{399ACAEA-B581-4D29-A26E-17341FC5C5B9}" destId="{FAFDA500-6F2C-4BD5-A5D1-42E150BF4C73}" srcOrd="5" destOrd="0" presId="urn:microsoft.com/office/officeart/2005/8/layout/hierarchy2"/>
    <dgm:cxn modelId="{31E458B4-BD4A-4B25-80E0-81110970EA72}" type="presParOf" srcId="{FAFDA500-6F2C-4BD5-A5D1-42E150BF4C73}" destId="{1B002850-B25F-4BDC-81AD-664F69782ED8}" srcOrd="0" destOrd="0" presId="urn:microsoft.com/office/officeart/2005/8/layout/hierarchy2"/>
    <dgm:cxn modelId="{03632899-EB3F-47FE-A354-68BE5862C76E}" type="presParOf" srcId="{FAFDA500-6F2C-4BD5-A5D1-42E150BF4C73}" destId="{73A74AD9-762F-4825-9271-3E324A05B42A}" srcOrd="1" destOrd="0" presId="urn:microsoft.com/office/officeart/2005/8/layout/hierarchy2"/>
    <dgm:cxn modelId="{1622440A-C380-4673-A8CC-E47D68BE6D37}" type="presParOf" srcId="{48514D87-1B08-49D7-A4F2-3A982A40B758}" destId="{AAC01CF7-B942-4B63-A906-BF34B1A14F50}" srcOrd="4" destOrd="0" presId="urn:microsoft.com/office/officeart/2005/8/layout/hierarchy2"/>
    <dgm:cxn modelId="{0D74847C-E3EC-4D9C-8817-A5F429E232B4}" type="presParOf" srcId="{AAC01CF7-B942-4B63-A906-BF34B1A14F50}" destId="{AC330010-1A1E-4AA6-915E-B1A43E5B7109}" srcOrd="0" destOrd="0" presId="urn:microsoft.com/office/officeart/2005/8/layout/hierarchy2"/>
    <dgm:cxn modelId="{3E4EF5D8-AB4E-4D64-9C45-072D9518F383}" type="presParOf" srcId="{48514D87-1B08-49D7-A4F2-3A982A40B758}" destId="{EEF2BB7B-2A26-4EB0-9313-BA6FECDA6C13}" srcOrd="5" destOrd="0" presId="urn:microsoft.com/office/officeart/2005/8/layout/hierarchy2"/>
    <dgm:cxn modelId="{F2776EC2-A0C5-4A0D-9337-7852AB586DB5}" type="presParOf" srcId="{EEF2BB7B-2A26-4EB0-9313-BA6FECDA6C13}" destId="{2697A4AA-F1A6-438E-BE79-407AF91039B4}" srcOrd="0" destOrd="0" presId="urn:microsoft.com/office/officeart/2005/8/layout/hierarchy2"/>
    <dgm:cxn modelId="{1D440D00-9997-432A-800A-BD23BAE434CF}" type="presParOf" srcId="{EEF2BB7B-2A26-4EB0-9313-BA6FECDA6C13}" destId="{57947620-7E3F-4125-B3A6-3CC13AE420BC}" srcOrd="1" destOrd="0" presId="urn:microsoft.com/office/officeart/2005/8/layout/hierarchy2"/>
    <dgm:cxn modelId="{2BE65311-D564-4869-871D-FA7BD11E39A0}" type="presParOf" srcId="{57947620-7E3F-4125-B3A6-3CC13AE420BC}" destId="{CB1F0407-A409-4AE5-B6A1-085C38F2D0C6}" srcOrd="0" destOrd="0" presId="urn:microsoft.com/office/officeart/2005/8/layout/hierarchy2"/>
    <dgm:cxn modelId="{F79DEBD8-C428-4634-87F4-80A3FB566BAF}" type="presParOf" srcId="{CB1F0407-A409-4AE5-B6A1-085C38F2D0C6}" destId="{BF3BD5F0-2C35-49AF-BB34-3A8359F5D58E}" srcOrd="0" destOrd="0" presId="urn:microsoft.com/office/officeart/2005/8/layout/hierarchy2"/>
    <dgm:cxn modelId="{94547D15-9DE4-44DE-B2E6-CBD2352CFCD8}" type="presParOf" srcId="{57947620-7E3F-4125-B3A6-3CC13AE420BC}" destId="{F28C0CDF-7ABB-4A33-94F1-B1D5FC00C7B3}" srcOrd="1" destOrd="0" presId="urn:microsoft.com/office/officeart/2005/8/layout/hierarchy2"/>
    <dgm:cxn modelId="{1A5F46F7-F9B1-48FF-A2F1-0AE7C9646F51}" type="presParOf" srcId="{F28C0CDF-7ABB-4A33-94F1-B1D5FC00C7B3}" destId="{8CC15470-86C5-462D-9B68-0521E9BDA0C2}" srcOrd="0" destOrd="0" presId="urn:microsoft.com/office/officeart/2005/8/layout/hierarchy2"/>
    <dgm:cxn modelId="{6FCC8D9C-5DF3-4CEF-B90F-8E1086B95AF0}" type="presParOf" srcId="{F28C0CDF-7ABB-4A33-94F1-B1D5FC00C7B3}" destId="{2E363167-5218-453B-8E89-3ACE6E7A8B2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E9C048-EAF1-42B2-824C-B3C2F24FF155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E623874D-E77B-47F5-91D5-F5A72F081621}">
      <dgm:prSet phldrT="[文字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一、動動腦，讀特色</a:t>
          </a:r>
          <a:endParaRPr lang="zh-TW" altLang="en-US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gm:t>
    </dgm:pt>
    <dgm:pt modelId="{10567EE3-2D49-441B-9211-7A5BA601F530}" type="parTrans" cxnId="{08B45625-1E08-4DF1-8911-44E9419349ED}">
      <dgm:prSet/>
      <dgm:spPr/>
      <dgm:t>
        <a:bodyPr/>
        <a:lstStyle/>
        <a:p>
          <a:endParaRPr lang="zh-TW" altLang="en-US"/>
        </a:p>
      </dgm:t>
    </dgm:pt>
    <dgm:pt modelId="{8CA71973-0C79-4BC6-BCB4-390A0D9F1E38}" type="sibTrans" cxnId="{08B45625-1E08-4DF1-8911-44E9419349ED}">
      <dgm:prSet/>
      <dgm:spPr/>
      <dgm:t>
        <a:bodyPr/>
        <a:lstStyle/>
        <a:p>
          <a:endParaRPr lang="zh-TW" altLang="en-US"/>
        </a:p>
      </dgm:t>
    </dgm:pt>
    <dgm:pt modelId="{6EEC5FE1-85A1-49E3-A914-74FC2C8BE482}">
      <dgm:prSet phldrT="[文字]"/>
      <dgm:spPr/>
      <dgm:t>
        <a:bodyPr/>
        <a:lstStyle/>
        <a:p>
          <a:r>
            <a:rPr lang="zh-TW" altLang="en-US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三、玩</a:t>
          </a:r>
          <a:r>
            <a:rPr lang="zh-TW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桌遊</a:t>
          </a:r>
          <a:r>
            <a:rPr lang="zh-TW" altLang="en-US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，會貫通</a:t>
          </a:r>
          <a:endParaRPr lang="zh-TW" altLang="en-US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gm:t>
    </dgm:pt>
    <dgm:pt modelId="{F5F753A7-E7B8-4111-88D0-7FB146A92B04}" type="parTrans" cxnId="{97BE11E0-DADB-429D-AF61-7ACC3AEA8AB8}">
      <dgm:prSet/>
      <dgm:spPr/>
      <dgm:t>
        <a:bodyPr/>
        <a:lstStyle/>
        <a:p>
          <a:endParaRPr lang="zh-TW" altLang="en-US"/>
        </a:p>
      </dgm:t>
    </dgm:pt>
    <dgm:pt modelId="{69616C4C-597E-48C7-B09A-1E3A20A98CB4}" type="sibTrans" cxnId="{97BE11E0-DADB-429D-AF61-7ACC3AEA8AB8}">
      <dgm:prSet/>
      <dgm:spPr/>
      <dgm:t>
        <a:bodyPr/>
        <a:lstStyle/>
        <a:p>
          <a:endParaRPr lang="zh-TW" altLang="en-US"/>
        </a:p>
      </dgm:t>
    </dgm:pt>
    <dgm:pt modelId="{E89406D4-7B72-4575-8B98-4E2610E9A384}">
      <dgm:prSet phldrT="[文字]"/>
      <dgm:spPr/>
      <dgm:t>
        <a:bodyPr/>
        <a:lstStyle/>
        <a:p>
          <a:r>
            <a:rPr lang="zh-TW" altLang="en-US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四、思所學，自監控</a:t>
          </a:r>
          <a:endParaRPr lang="zh-TW" altLang="en-US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gm:t>
    </dgm:pt>
    <dgm:pt modelId="{8E394F4C-B037-4E63-BF62-254449A1E9BE}" type="parTrans" cxnId="{14B3F7C7-A2F1-467A-9A54-FE3C0141C149}">
      <dgm:prSet/>
      <dgm:spPr/>
      <dgm:t>
        <a:bodyPr/>
        <a:lstStyle/>
        <a:p>
          <a:endParaRPr lang="zh-TW" altLang="en-US"/>
        </a:p>
      </dgm:t>
    </dgm:pt>
    <dgm:pt modelId="{E394D22F-AE7A-42EE-883F-9354B8108523}" type="sibTrans" cxnId="{14B3F7C7-A2F1-467A-9A54-FE3C0141C149}">
      <dgm:prSet/>
      <dgm:spPr/>
      <dgm:t>
        <a:bodyPr/>
        <a:lstStyle/>
        <a:p>
          <a:endParaRPr lang="zh-TW" altLang="en-US"/>
        </a:p>
      </dgm:t>
    </dgm:pt>
    <dgm:pt modelId="{579DCE1D-CB4D-4424-BCA6-1B00C8D4C358}">
      <dgm:prSet/>
      <dgm:spPr/>
      <dgm:t>
        <a:bodyPr/>
        <a:lstStyle/>
        <a:p>
          <a:r>
            <a:rPr lang="zh-TW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二、用方法，理大意</a:t>
          </a:r>
          <a:endParaRPr lang="zh-TW" altLang="en-US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gm:t>
    </dgm:pt>
    <dgm:pt modelId="{FD6B1083-66D2-42BA-B9CA-5CE9E3BA244F}" type="parTrans" cxnId="{09D6A2E4-20A0-4B6F-905B-EA5ACC169603}">
      <dgm:prSet/>
      <dgm:spPr/>
      <dgm:t>
        <a:bodyPr/>
        <a:lstStyle/>
        <a:p>
          <a:endParaRPr lang="zh-TW" altLang="en-US"/>
        </a:p>
      </dgm:t>
    </dgm:pt>
    <dgm:pt modelId="{812CED5D-ABAF-4F4A-A2C5-B1BD02C5D9B0}" type="sibTrans" cxnId="{09D6A2E4-20A0-4B6F-905B-EA5ACC169603}">
      <dgm:prSet/>
      <dgm:spPr/>
      <dgm:t>
        <a:bodyPr/>
        <a:lstStyle/>
        <a:p>
          <a:endParaRPr lang="zh-TW" altLang="en-US"/>
        </a:p>
      </dgm:t>
    </dgm:pt>
    <dgm:pt modelId="{B666A005-4B09-4102-B460-43137C61760F}" type="pres">
      <dgm:prSet presAssocID="{85E9C048-EAF1-42B2-824C-B3C2F24FF155}" presName="Name0" presStyleCnt="0">
        <dgm:presLayoutVars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E9ED5C36-F3E8-4908-B8D0-54C2B15D9ED2}" type="pres">
      <dgm:prSet presAssocID="{E623874D-E77B-47F5-91D5-F5A72F081621}" presName="noChildren" presStyleCnt="0"/>
      <dgm:spPr/>
    </dgm:pt>
    <dgm:pt modelId="{FA50B1E9-F58F-420F-986E-BE46EB7479E4}" type="pres">
      <dgm:prSet presAssocID="{E623874D-E77B-47F5-91D5-F5A72F081621}" presName="gap" presStyleCnt="0"/>
      <dgm:spPr/>
    </dgm:pt>
    <dgm:pt modelId="{4D1022BF-5322-4556-AA90-8650EB1B1159}" type="pres">
      <dgm:prSet presAssocID="{E623874D-E77B-47F5-91D5-F5A72F081621}" presName="medCircle2" presStyleLbl="vennNode1" presStyleIdx="0" presStyleCnt="4"/>
      <dgm:spPr/>
    </dgm:pt>
    <dgm:pt modelId="{D55D0406-15BC-4FAF-84C3-81EC67D3F79F}" type="pres">
      <dgm:prSet presAssocID="{E623874D-E77B-47F5-91D5-F5A72F081621}" presName="txLvlOnly1" presStyleLbl="revTx" presStyleIdx="0" presStyleCnt="4"/>
      <dgm:spPr/>
      <dgm:t>
        <a:bodyPr/>
        <a:lstStyle/>
        <a:p>
          <a:endParaRPr lang="zh-TW" altLang="en-US"/>
        </a:p>
      </dgm:t>
    </dgm:pt>
    <dgm:pt modelId="{CE5FB509-0AAD-4BA2-AC3D-C3A7917244B4}" type="pres">
      <dgm:prSet presAssocID="{579DCE1D-CB4D-4424-BCA6-1B00C8D4C358}" presName="noChildren" presStyleCnt="0"/>
      <dgm:spPr/>
    </dgm:pt>
    <dgm:pt modelId="{54A8047A-E02B-4E14-B10A-902E3877BA68}" type="pres">
      <dgm:prSet presAssocID="{579DCE1D-CB4D-4424-BCA6-1B00C8D4C358}" presName="gap" presStyleCnt="0"/>
      <dgm:spPr/>
    </dgm:pt>
    <dgm:pt modelId="{0008F492-74F9-4195-AA00-426BF3E8E8C1}" type="pres">
      <dgm:prSet presAssocID="{579DCE1D-CB4D-4424-BCA6-1B00C8D4C358}" presName="medCircle2" presStyleLbl="vennNode1" presStyleIdx="1" presStyleCnt="4"/>
      <dgm:spPr/>
    </dgm:pt>
    <dgm:pt modelId="{84862C13-E660-4031-85B7-9495BC176F80}" type="pres">
      <dgm:prSet presAssocID="{579DCE1D-CB4D-4424-BCA6-1B00C8D4C358}" presName="txLvlOnly1" presStyleLbl="revTx" presStyleIdx="1" presStyleCnt="4"/>
      <dgm:spPr/>
      <dgm:t>
        <a:bodyPr/>
        <a:lstStyle/>
        <a:p>
          <a:endParaRPr lang="zh-TW" altLang="en-US"/>
        </a:p>
      </dgm:t>
    </dgm:pt>
    <dgm:pt modelId="{2D726E20-6612-4812-A069-266C985E6A2E}" type="pres">
      <dgm:prSet presAssocID="{6EEC5FE1-85A1-49E3-A914-74FC2C8BE482}" presName="noChildren" presStyleCnt="0"/>
      <dgm:spPr/>
    </dgm:pt>
    <dgm:pt modelId="{609A1456-B066-44FD-B44C-F9CB4F68A689}" type="pres">
      <dgm:prSet presAssocID="{6EEC5FE1-85A1-49E3-A914-74FC2C8BE482}" presName="gap" presStyleCnt="0"/>
      <dgm:spPr/>
    </dgm:pt>
    <dgm:pt modelId="{CA12CFEE-7926-4A35-9021-5C634BA47478}" type="pres">
      <dgm:prSet presAssocID="{6EEC5FE1-85A1-49E3-A914-74FC2C8BE482}" presName="medCircle2" presStyleLbl="vennNode1" presStyleIdx="2" presStyleCnt="4"/>
      <dgm:spPr/>
    </dgm:pt>
    <dgm:pt modelId="{27F1F73B-AFB8-40CA-AA87-B4BEC2453FC1}" type="pres">
      <dgm:prSet presAssocID="{6EEC5FE1-85A1-49E3-A914-74FC2C8BE482}" presName="txLvlOnly1" presStyleLbl="revTx" presStyleIdx="2" presStyleCnt="4"/>
      <dgm:spPr/>
      <dgm:t>
        <a:bodyPr/>
        <a:lstStyle/>
        <a:p>
          <a:endParaRPr lang="zh-TW" altLang="en-US"/>
        </a:p>
      </dgm:t>
    </dgm:pt>
    <dgm:pt modelId="{3DE7FDA2-700B-4C21-A486-DF6F961573B2}" type="pres">
      <dgm:prSet presAssocID="{E89406D4-7B72-4575-8B98-4E2610E9A384}" presName="noChildren" presStyleCnt="0"/>
      <dgm:spPr/>
    </dgm:pt>
    <dgm:pt modelId="{3EB1E4A6-2719-4DEA-80B3-21610017598C}" type="pres">
      <dgm:prSet presAssocID="{E89406D4-7B72-4575-8B98-4E2610E9A384}" presName="gap" presStyleCnt="0"/>
      <dgm:spPr/>
    </dgm:pt>
    <dgm:pt modelId="{AE622239-CC19-4D21-B2FB-1482B3E8335E}" type="pres">
      <dgm:prSet presAssocID="{E89406D4-7B72-4575-8B98-4E2610E9A384}" presName="medCircle2" presStyleLbl="vennNode1" presStyleIdx="3" presStyleCnt="4"/>
      <dgm:spPr/>
    </dgm:pt>
    <dgm:pt modelId="{F386FE58-1B02-4F3F-BFD1-B35FCEC1BB4D}" type="pres">
      <dgm:prSet presAssocID="{E89406D4-7B72-4575-8B98-4E2610E9A384}" presName="txLvlOnly1" presStyleLbl="revTx" presStyleIdx="3" presStyleCnt="4"/>
      <dgm:spPr/>
      <dgm:t>
        <a:bodyPr/>
        <a:lstStyle/>
        <a:p>
          <a:endParaRPr lang="zh-TW" altLang="en-US"/>
        </a:p>
      </dgm:t>
    </dgm:pt>
  </dgm:ptLst>
  <dgm:cxnLst>
    <dgm:cxn modelId="{09D6A2E4-20A0-4B6F-905B-EA5ACC169603}" srcId="{85E9C048-EAF1-42B2-824C-B3C2F24FF155}" destId="{579DCE1D-CB4D-4424-BCA6-1B00C8D4C358}" srcOrd="1" destOrd="0" parTransId="{FD6B1083-66D2-42BA-B9CA-5CE9E3BA244F}" sibTransId="{812CED5D-ABAF-4F4A-A2C5-B1BD02C5D9B0}"/>
    <dgm:cxn modelId="{97BE11E0-DADB-429D-AF61-7ACC3AEA8AB8}" srcId="{85E9C048-EAF1-42B2-824C-B3C2F24FF155}" destId="{6EEC5FE1-85A1-49E3-A914-74FC2C8BE482}" srcOrd="2" destOrd="0" parTransId="{F5F753A7-E7B8-4111-88D0-7FB146A92B04}" sibTransId="{69616C4C-597E-48C7-B09A-1E3A20A98CB4}"/>
    <dgm:cxn modelId="{14B3F7C7-A2F1-467A-9A54-FE3C0141C149}" srcId="{85E9C048-EAF1-42B2-824C-B3C2F24FF155}" destId="{E89406D4-7B72-4575-8B98-4E2610E9A384}" srcOrd="3" destOrd="0" parTransId="{8E394F4C-B037-4E63-BF62-254449A1E9BE}" sibTransId="{E394D22F-AE7A-42EE-883F-9354B8108523}"/>
    <dgm:cxn modelId="{08B45625-1E08-4DF1-8911-44E9419349ED}" srcId="{85E9C048-EAF1-42B2-824C-B3C2F24FF155}" destId="{E623874D-E77B-47F5-91D5-F5A72F081621}" srcOrd="0" destOrd="0" parTransId="{10567EE3-2D49-441B-9211-7A5BA601F530}" sibTransId="{8CA71973-0C79-4BC6-BCB4-390A0D9F1E38}"/>
    <dgm:cxn modelId="{192381EF-FBE5-4948-B13A-4D53304D0719}" type="presOf" srcId="{E89406D4-7B72-4575-8B98-4E2610E9A384}" destId="{F386FE58-1B02-4F3F-BFD1-B35FCEC1BB4D}" srcOrd="0" destOrd="0" presId="urn:microsoft.com/office/officeart/2008/layout/VerticalCircleList"/>
    <dgm:cxn modelId="{F4D41BB1-ACBC-44A5-9B50-95B649841C71}" type="presOf" srcId="{579DCE1D-CB4D-4424-BCA6-1B00C8D4C358}" destId="{84862C13-E660-4031-85B7-9495BC176F80}" srcOrd="0" destOrd="0" presId="urn:microsoft.com/office/officeart/2008/layout/VerticalCircleList"/>
    <dgm:cxn modelId="{E61BF34F-A1D4-4A21-9F4C-68A8930D077E}" type="presOf" srcId="{6EEC5FE1-85A1-49E3-A914-74FC2C8BE482}" destId="{27F1F73B-AFB8-40CA-AA87-B4BEC2453FC1}" srcOrd="0" destOrd="0" presId="urn:microsoft.com/office/officeart/2008/layout/VerticalCircleList"/>
    <dgm:cxn modelId="{B797BD03-43E2-4D61-8E61-614B1C873831}" type="presOf" srcId="{E623874D-E77B-47F5-91D5-F5A72F081621}" destId="{D55D0406-15BC-4FAF-84C3-81EC67D3F79F}" srcOrd="0" destOrd="0" presId="urn:microsoft.com/office/officeart/2008/layout/VerticalCircleList"/>
    <dgm:cxn modelId="{B64687D8-15AA-4DAC-BA78-B87ACB05BAB1}" type="presOf" srcId="{85E9C048-EAF1-42B2-824C-B3C2F24FF155}" destId="{B666A005-4B09-4102-B460-43137C61760F}" srcOrd="0" destOrd="0" presId="urn:microsoft.com/office/officeart/2008/layout/VerticalCircleList"/>
    <dgm:cxn modelId="{FE40A8DD-4D91-4A15-9142-EFB2ABD4461E}" type="presParOf" srcId="{B666A005-4B09-4102-B460-43137C61760F}" destId="{E9ED5C36-F3E8-4908-B8D0-54C2B15D9ED2}" srcOrd="0" destOrd="0" presId="urn:microsoft.com/office/officeart/2008/layout/VerticalCircleList"/>
    <dgm:cxn modelId="{9AF8552B-2C51-4106-BA09-01A199F59B01}" type="presParOf" srcId="{E9ED5C36-F3E8-4908-B8D0-54C2B15D9ED2}" destId="{FA50B1E9-F58F-420F-986E-BE46EB7479E4}" srcOrd="0" destOrd="0" presId="urn:microsoft.com/office/officeart/2008/layout/VerticalCircleList"/>
    <dgm:cxn modelId="{7B5A9A58-008E-48BA-B5F4-36477FC89DCE}" type="presParOf" srcId="{E9ED5C36-F3E8-4908-B8D0-54C2B15D9ED2}" destId="{4D1022BF-5322-4556-AA90-8650EB1B1159}" srcOrd="1" destOrd="0" presId="urn:microsoft.com/office/officeart/2008/layout/VerticalCircleList"/>
    <dgm:cxn modelId="{7CE79E1B-BD70-4D00-A330-2DDEA3585837}" type="presParOf" srcId="{E9ED5C36-F3E8-4908-B8D0-54C2B15D9ED2}" destId="{D55D0406-15BC-4FAF-84C3-81EC67D3F79F}" srcOrd="2" destOrd="0" presId="urn:microsoft.com/office/officeart/2008/layout/VerticalCircleList"/>
    <dgm:cxn modelId="{579D24C2-992F-4CDA-A0C6-06D9FE250E4A}" type="presParOf" srcId="{B666A005-4B09-4102-B460-43137C61760F}" destId="{CE5FB509-0AAD-4BA2-AC3D-C3A7917244B4}" srcOrd="1" destOrd="0" presId="urn:microsoft.com/office/officeart/2008/layout/VerticalCircleList"/>
    <dgm:cxn modelId="{C4A057AD-FC26-4163-B201-87A4F2FBEF6A}" type="presParOf" srcId="{CE5FB509-0AAD-4BA2-AC3D-C3A7917244B4}" destId="{54A8047A-E02B-4E14-B10A-902E3877BA68}" srcOrd="0" destOrd="0" presId="urn:microsoft.com/office/officeart/2008/layout/VerticalCircleList"/>
    <dgm:cxn modelId="{966F6B25-947B-42A5-9E6B-B8AC9C1C8111}" type="presParOf" srcId="{CE5FB509-0AAD-4BA2-AC3D-C3A7917244B4}" destId="{0008F492-74F9-4195-AA00-426BF3E8E8C1}" srcOrd="1" destOrd="0" presId="urn:microsoft.com/office/officeart/2008/layout/VerticalCircleList"/>
    <dgm:cxn modelId="{79A8FC07-99CF-42D5-8A3B-90AD696167CB}" type="presParOf" srcId="{CE5FB509-0AAD-4BA2-AC3D-C3A7917244B4}" destId="{84862C13-E660-4031-85B7-9495BC176F80}" srcOrd="2" destOrd="0" presId="urn:microsoft.com/office/officeart/2008/layout/VerticalCircleList"/>
    <dgm:cxn modelId="{0C16F1AB-5BE4-46F1-B40B-072C95CAE0DD}" type="presParOf" srcId="{B666A005-4B09-4102-B460-43137C61760F}" destId="{2D726E20-6612-4812-A069-266C985E6A2E}" srcOrd="2" destOrd="0" presId="urn:microsoft.com/office/officeart/2008/layout/VerticalCircleList"/>
    <dgm:cxn modelId="{6D1D4B0A-73D8-4187-B1F4-BD688E3E01CE}" type="presParOf" srcId="{2D726E20-6612-4812-A069-266C985E6A2E}" destId="{609A1456-B066-44FD-B44C-F9CB4F68A689}" srcOrd="0" destOrd="0" presId="urn:microsoft.com/office/officeart/2008/layout/VerticalCircleList"/>
    <dgm:cxn modelId="{E8EFC00E-5F4A-411E-AB68-7F1A2656A294}" type="presParOf" srcId="{2D726E20-6612-4812-A069-266C985E6A2E}" destId="{CA12CFEE-7926-4A35-9021-5C634BA47478}" srcOrd="1" destOrd="0" presId="urn:microsoft.com/office/officeart/2008/layout/VerticalCircleList"/>
    <dgm:cxn modelId="{5807C334-5FD9-4334-9BB3-444B76A75548}" type="presParOf" srcId="{2D726E20-6612-4812-A069-266C985E6A2E}" destId="{27F1F73B-AFB8-40CA-AA87-B4BEC2453FC1}" srcOrd="2" destOrd="0" presId="urn:microsoft.com/office/officeart/2008/layout/VerticalCircleList"/>
    <dgm:cxn modelId="{3248F31B-9133-494B-9252-E0913623C1B2}" type="presParOf" srcId="{B666A005-4B09-4102-B460-43137C61760F}" destId="{3DE7FDA2-700B-4C21-A486-DF6F961573B2}" srcOrd="3" destOrd="0" presId="urn:microsoft.com/office/officeart/2008/layout/VerticalCircleList"/>
    <dgm:cxn modelId="{0B3266E1-A5DA-4E70-9547-970C2609DFC5}" type="presParOf" srcId="{3DE7FDA2-700B-4C21-A486-DF6F961573B2}" destId="{3EB1E4A6-2719-4DEA-80B3-21610017598C}" srcOrd="0" destOrd="0" presId="urn:microsoft.com/office/officeart/2008/layout/VerticalCircleList"/>
    <dgm:cxn modelId="{B6A0D650-F405-420E-AE98-BEA177D036C4}" type="presParOf" srcId="{3DE7FDA2-700B-4C21-A486-DF6F961573B2}" destId="{AE622239-CC19-4D21-B2FB-1482B3E8335E}" srcOrd="1" destOrd="0" presId="urn:microsoft.com/office/officeart/2008/layout/VerticalCircleList"/>
    <dgm:cxn modelId="{CE407745-51C4-4746-9D42-DC1CF4D0DA38}" type="presParOf" srcId="{3DE7FDA2-700B-4C21-A486-DF6F961573B2}" destId="{F386FE58-1B02-4F3F-BFD1-B35FCEC1BB4D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D5889F-8886-41C1-9B6E-455553A8F1CF}">
      <dsp:nvSpPr>
        <dsp:cNvPr id="0" name=""/>
        <dsp:cNvSpPr/>
      </dsp:nvSpPr>
      <dsp:spPr>
        <a:xfrm>
          <a:off x="13353" y="2435"/>
          <a:ext cx="701364" cy="3019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建</a:t>
          </a:r>
          <a:endParaRPr lang="en-US" altLang="zh-TW" sz="2000" kern="1200" dirty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築</a:t>
          </a:r>
          <a:endParaRPr lang="en-US" altLang="zh-TW" sz="2000" kern="1200" dirty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界</a:t>
          </a:r>
          <a:endParaRPr lang="en-US" altLang="zh-TW" sz="2000" kern="1200" dirty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的</a:t>
          </a:r>
          <a:endParaRPr lang="en-US" altLang="zh-TW" sz="2000" kern="1200" dirty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長</a:t>
          </a:r>
          <a:endParaRPr lang="en-US" altLang="zh-TW" sz="2000" kern="1200" dirty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頸</a:t>
          </a:r>
          <a:endParaRPr lang="en-US" altLang="zh-TW" sz="2000" kern="1200" dirty="0">
            <a:solidFill>
              <a:schemeClr val="tx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鹿</a:t>
          </a:r>
        </a:p>
      </dsp:txBody>
      <dsp:txXfrm>
        <a:off x="33895" y="22977"/>
        <a:ext cx="660280" cy="2978381"/>
      </dsp:txXfrm>
    </dsp:sp>
    <dsp:sp modelId="{723856F8-7931-44F6-8E12-46B8117DFC42}">
      <dsp:nvSpPr>
        <dsp:cNvPr id="0" name=""/>
        <dsp:cNvSpPr/>
      </dsp:nvSpPr>
      <dsp:spPr>
        <a:xfrm rot="17336161">
          <a:off x="333929" y="965341"/>
          <a:ext cx="1127448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1127448" y="13609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69467" y="950765"/>
        <a:ext cx="56372" cy="56372"/>
      </dsp:txXfrm>
    </dsp:sp>
    <dsp:sp modelId="{D79394A6-715B-438E-824B-F9A3C3937B02}">
      <dsp:nvSpPr>
        <dsp:cNvPr id="0" name=""/>
        <dsp:cNvSpPr/>
      </dsp:nvSpPr>
      <dsp:spPr>
        <a:xfrm>
          <a:off x="1080588" y="217066"/>
          <a:ext cx="914676" cy="45733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/>
            <a:t>總說</a:t>
          </a:r>
        </a:p>
      </dsp:txBody>
      <dsp:txXfrm>
        <a:off x="1093983" y="230461"/>
        <a:ext cx="887886" cy="430548"/>
      </dsp:txXfrm>
    </dsp:sp>
    <dsp:sp modelId="{6909C0FC-41BD-48D0-8E95-675F3C652819}">
      <dsp:nvSpPr>
        <dsp:cNvPr id="0" name=""/>
        <dsp:cNvSpPr/>
      </dsp:nvSpPr>
      <dsp:spPr>
        <a:xfrm rot="21585241">
          <a:off x="1995263" y="431325"/>
          <a:ext cx="372834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372834" y="1360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172359" y="435614"/>
        <a:ext cx="18641" cy="18641"/>
      </dsp:txXfrm>
    </dsp:sp>
    <dsp:sp modelId="{40394B34-11B2-4C64-B833-B401CC5DA67C}">
      <dsp:nvSpPr>
        <dsp:cNvPr id="0" name=""/>
        <dsp:cNvSpPr/>
      </dsp:nvSpPr>
      <dsp:spPr>
        <a:xfrm>
          <a:off x="2368096" y="211797"/>
          <a:ext cx="4740118" cy="464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建築界的長頸鹿</a:t>
          </a:r>
          <a:r>
            <a:rPr lang="zh-TW" altLang="en-US" sz="2000" kern="1200" dirty="0">
              <a:solidFill>
                <a:schemeClr val="tx1"/>
              </a:solidFill>
              <a:latin typeface="新細明體" panose="02020500000000000000" pitchFamily="18" charset="-120"/>
              <a:ea typeface="新細明體" panose="02020500000000000000" pitchFamily="18" charset="-120"/>
            </a:rPr>
            <a:t>，具有重要的功能與特色。</a:t>
          </a:r>
          <a:endParaRPr lang="zh-TW" altLang="en-US" sz="2000" kern="1200" dirty="0">
            <a:solidFill>
              <a:schemeClr val="tx1"/>
            </a:solidFill>
          </a:endParaRPr>
        </a:p>
      </dsp:txBody>
      <dsp:txXfrm>
        <a:off x="2381706" y="225407"/>
        <a:ext cx="4712898" cy="437453"/>
      </dsp:txXfrm>
    </dsp:sp>
    <dsp:sp modelId="{47181E2B-6A16-4768-9679-3A8767345D7A}">
      <dsp:nvSpPr>
        <dsp:cNvPr id="0" name=""/>
        <dsp:cNvSpPr/>
      </dsp:nvSpPr>
      <dsp:spPr>
        <a:xfrm rot="17232">
          <a:off x="714715" y="1499475"/>
          <a:ext cx="365875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365875" y="13609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88506" y="1503938"/>
        <a:ext cx="18293" cy="18293"/>
      </dsp:txXfrm>
    </dsp:sp>
    <dsp:sp modelId="{686FFE86-A8DF-471E-A06E-6B7F1BFC375D}">
      <dsp:nvSpPr>
        <dsp:cNvPr id="0" name=""/>
        <dsp:cNvSpPr/>
      </dsp:nvSpPr>
      <dsp:spPr>
        <a:xfrm>
          <a:off x="1080588" y="1285332"/>
          <a:ext cx="914676" cy="45733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/>
            <a:t>分說</a:t>
          </a:r>
        </a:p>
      </dsp:txBody>
      <dsp:txXfrm>
        <a:off x="1093983" y="1298727"/>
        <a:ext cx="887886" cy="430548"/>
      </dsp:txXfrm>
    </dsp:sp>
    <dsp:sp modelId="{C852693F-FF47-4BFD-97E5-42BEDE5C11B8}">
      <dsp:nvSpPr>
        <dsp:cNvPr id="0" name=""/>
        <dsp:cNvSpPr/>
      </dsp:nvSpPr>
      <dsp:spPr>
        <a:xfrm rot="18289469">
          <a:off x="1857859" y="1237422"/>
          <a:ext cx="640681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640681" y="1360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162183" y="1235015"/>
        <a:ext cx="32034" cy="32034"/>
      </dsp:txXfrm>
    </dsp:sp>
    <dsp:sp modelId="{D975C69A-B55F-4FD5-BDE0-D027D6B223DC}">
      <dsp:nvSpPr>
        <dsp:cNvPr id="0" name=""/>
        <dsp:cNvSpPr/>
      </dsp:nvSpPr>
      <dsp:spPr>
        <a:xfrm>
          <a:off x="2361135" y="746673"/>
          <a:ext cx="4747234" cy="4827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分說一</a:t>
          </a:r>
          <a:r>
            <a:rPr lang="en-US" altLang="zh-TW" sz="2000" kern="1200" dirty="0">
              <a:solidFill>
                <a:schemeClr val="tx1"/>
              </a:solidFill>
            </a:rPr>
            <a:t>:</a:t>
          </a:r>
          <a:r>
            <a:rPr lang="zh-TW" altLang="en-US" sz="2000" kern="1200" dirty="0">
              <a:solidFill>
                <a:schemeClr val="tx1"/>
              </a:solidFill>
            </a:rPr>
            <a:t>舉台北</a:t>
          </a:r>
          <a:r>
            <a:rPr lang="en-US" altLang="zh-TW" sz="2000" kern="1200" dirty="0" smtClean="0">
              <a:solidFill>
                <a:schemeClr val="tx1"/>
              </a:solidFill>
            </a:rPr>
            <a:t>101</a:t>
          </a:r>
          <a:r>
            <a:rPr lang="zh-TW" altLang="en-US" sz="2000" kern="1200" dirty="0" smtClean="0">
              <a:solidFill>
                <a:schemeClr val="tx1"/>
              </a:solidFill>
            </a:rPr>
            <a:t>大樓</a:t>
          </a:r>
          <a:r>
            <a:rPr lang="zh-TW" altLang="en-US" sz="2000" kern="1200" dirty="0">
              <a:solidFill>
                <a:schemeClr val="tx1"/>
              </a:solidFill>
            </a:rPr>
            <a:t>為例</a:t>
          </a:r>
        </a:p>
      </dsp:txBody>
      <dsp:txXfrm>
        <a:off x="2375275" y="760813"/>
        <a:ext cx="4718954" cy="454499"/>
      </dsp:txXfrm>
    </dsp:sp>
    <dsp:sp modelId="{651709FC-9969-4983-9D6A-51B413E18AE6}">
      <dsp:nvSpPr>
        <dsp:cNvPr id="0" name=""/>
        <dsp:cNvSpPr/>
      </dsp:nvSpPr>
      <dsp:spPr>
        <a:xfrm rot="221432">
          <a:off x="1994913" y="1511309"/>
          <a:ext cx="339234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339234" y="1360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156049" y="1516438"/>
        <a:ext cx="16961" cy="16961"/>
      </dsp:txXfrm>
    </dsp:sp>
    <dsp:sp modelId="{9B5F0D12-EB72-40E0-A4B8-55CFC3813555}">
      <dsp:nvSpPr>
        <dsp:cNvPr id="0" name=""/>
        <dsp:cNvSpPr/>
      </dsp:nvSpPr>
      <dsp:spPr>
        <a:xfrm>
          <a:off x="2333795" y="1307168"/>
          <a:ext cx="4746155" cy="45733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分說二</a:t>
          </a:r>
          <a:r>
            <a:rPr lang="en-US" altLang="zh-TW" sz="2000" kern="1200" dirty="0">
              <a:solidFill>
                <a:schemeClr val="tx1"/>
              </a:solidFill>
            </a:rPr>
            <a:t>:</a:t>
          </a:r>
          <a:r>
            <a:rPr lang="zh-TW" altLang="en-US" sz="2000" kern="1200" dirty="0">
              <a:solidFill>
                <a:schemeClr val="tx1"/>
              </a:solidFill>
            </a:rPr>
            <a:t>舉東京晴空塔為例</a:t>
          </a:r>
        </a:p>
      </dsp:txBody>
      <dsp:txXfrm>
        <a:off x="2347190" y="1320563"/>
        <a:ext cx="4719365" cy="430548"/>
      </dsp:txXfrm>
    </dsp:sp>
    <dsp:sp modelId="{5A2CB7BB-D305-488B-91F8-0C8DB6473701}">
      <dsp:nvSpPr>
        <dsp:cNvPr id="0" name=""/>
        <dsp:cNvSpPr/>
      </dsp:nvSpPr>
      <dsp:spPr>
        <a:xfrm rot="3348883">
          <a:off x="1852617" y="1769722"/>
          <a:ext cx="651164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651164" y="1360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161921" y="1767052"/>
        <a:ext cx="32558" cy="32558"/>
      </dsp:txXfrm>
    </dsp:sp>
    <dsp:sp modelId="{1B002850-B25F-4BDC-81AD-664F69782ED8}">
      <dsp:nvSpPr>
        <dsp:cNvPr id="0" name=""/>
        <dsp:cNvSpPr/>
      </dsp:nvSpPr>
      <dsp:spPr>
        <a:xfrm>
          <a:off x="2361135" y="1823992"/>
          <a:ext cx="4729526" cy="45733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分說三</a:t>
          </a:r>
          <a:r>
            <a:rPr lang="en-US" altLang="zh-TW" sz="2000" kern="1200" dirty="0">
              <a:solidFill>
                <a:schemeClr val="tx1"/>
              </a:solidFill>
            </a:rPr>
            <a:t>:</a:t>
          </a:r>
          <a:r>
            <a:rPr lang="zh-TW" altLang="en-US" sz="2000" kern="1200" dirty="0">
              <a:solidFill>
                <a:schemeClr val="tx1"/>
              </a:solidFill>
            </a:rPr>
            <a:t>舉吉隆坡的雙峰塔為例</a:t>
          </a:r>
        </a:p>
      </dsp:txBody>
      <dsp:txXfrm>
        <a:off x="2374530" y="1837387"/>
        <a:ext cx="4702736" cy="430548"/>
      </dsp:txXfrm>
    </dsp:sp>
    <dsp:sp modelId="{AAC01CF7-B942-4B63-A906-BF34B1A14F50}">
      <dsp:nvSpPr>
        <dsp:cNvPr id="0" name=""/>
        <dsp:cNvSpPr/>
      </dsp:nvSpPr>
      <dsp:spPr>
        <a:xfrm rot="4263839">
          <a:off x="333929" y="2031774"/>
          <a:ext cx="1127448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1127448" y="13609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69467" y="2017198"/>
        <a:ext cx="56372" cy="56372"/>
      </dsp:txXfrm>
    </dsp:sp>
    <dsp:sp modelId="{2697A4AA-F1A6-438E-BE79-407AF91039B4}">
      <dsp:nvSpPr>
        <dsp:cNvPr id="0" name=""/>
        <dsp:cNvSpPr/>
      </dsp:nvSpPr>
      <dsp:spPr>
        <a:xfrm>
          <a:off x="1080588" y="2349931"/>
          <a:ext cx="914676" cy="45733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/>
            <a:t>總說</a:t>
          </a:r>
        </a:p>
      </dsp:txBody>
      <dsp:txXfrm>
        <a:off x="1093983" y="2363326"/>
        <a:ext cx="887886" cy="430548"/>
      </dsp:txXfrm>
    </dsp:sp>
    <dsp:sp modelId="{CB1F0407-A409-4AE5-B6A1-085C38F2D0C6}">
      <dsp:nvSpPr>
        <dsp:cNvPr id="0" name=""/>
        <dsp:cNvSpPr/>
      </dsp:nvSpPr>
      <dsp:spPr>
        <a:xfrm rot="15468">
          <a:off x="1995263" y="2565793"/>
          <a:ext cx="356763" cy="27219"/>
        </a:xfrm>
        <a:custGeom>
          <a:avLst/>
          <a:gdLst/>
          <a:ahLst/>
          <a:cxnLst/>
          <a:rect l="0" t="0" r="0" b="0"/>
          <a:pathLst>
            <a:path>
              <a:moveTo>
                <a:pt x="0" y="13609"/>
              </a:moveTo>
              <a:lnTo>
                <a:pt x="356763" y="1360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164725" y="2570484"/>
        <a:ext cx="17838" cy="17838"/>
      </dsp:txXfrm>
    </dsp:sp>
    <dsp:sp modelId="{8CC15470-86C5-462D-9B68-0521E9BDA0C2}">
      <dsp:nvSpPr>
        <dsp:cNvPr id="0" name=""/>
        <dsp:cNvSpPr/>
      </dsp:nvSpPr>
      <dsp:spPr>
        <a:xfrm>
          <a:off x="2352025" y="2351536"/>
          <a:ext cx="4735270" cy="45733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>
              <a:solidFill>
                <a:schemeClr val="tx1"/>
              </a:solidFill>
            </a:rPr>
            <a:t>建築界長頸鹿所代表的意義</a:t>
          </a:r>
        </a:p>
      </dsp:txBody>
      <dsp:txXfrm>
        <a:off x="2365420" y="2364931"/>
        <a:ext cx="4708480" cy="4305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1022BF-5322-4556-AA90-8650EB1B1159}">
      <dsp:nvSpPr>
        <dsp:cNvPr id="0" name=""/>
        <dsp:cNvSpPr/>
      </dsp:nvSpPr>
      <dsp:spPr>
        <a:xfrm>
          <a:off x="963554" y="1255"/>
          <a:ext cx="1130862" cy="113086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55D0406-15BC-4FAF-84C3-81EC67D3F79F}">
      <dsp:nvSpPr>
        <dsp:cNvPr id="0" name=""/>
        <dsp:cNvSpPr/>
      </dsp:nvSpPr>
      <dsp:spPr>
        <a:xfrm>
          <a:off x="1528985" y="1255"/>
          <a:ext cx="6033566" cy="1130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6040" rIns="0" bIns="660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5200" kern="1200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一、動動腦，讀特色</a:t>
          </a:r>
          <a:endParaRPr lang="zh-TW" altLang="en-US" sz="5200" kern="1200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sp:txBody>
      <dsp:txXfrm>
        <a:off x="1528985" y="1255"/>
        <a:ext cx="6033566" cy="1130862"/>
      </dsp:txXfrm>
    </dsp:sp>
    <dsp:sp modelId="{0008F492-74F9-4195-AA00-426BF3E8E8C1}">
      <dsp:nvSpPr>
        <dsp:cNvPr id="0" name=""/>
        <dsp:cNvSpPr/>
      </dsp:nvSpPr>
      <dsp:spPr>
        <a:xfrm>
          <a:off x="963554" y="1132118"/>
          <a:ext cx="1130862" cy="1130862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4862C13-E660-4031-85B7-9495BC176F80}">
      <dsp:nvSpPr>
        <dsp:cNvPr id="0" name=""/>
        <dsp:cNvSpPr/>
      </dsp:nvSpPr>
      <dsp:spPr>
        <a:xfrm>
          <a:off x="1528985" y="1132118"/>
          <a:ext cx="6033566" cy="1130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6040" rIns="0" bIns="6604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5200" kern="1200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二、用方法，理大意</a:t>
          </a:r>
          <a:endParaRPr lang="zh-TW" altLang="en-US" sz="5200" kern="1200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sp:txBody>
      <dsp:txXfrm>
        <a:off x="1528985" y="1132118"/>
        <a:ext cx="6033566" cy="1130862"/>
      </dsp:txXfrm>
    </dsp:sp>
    <dsp:sp modelId="{CA12CFEE-7926-4A35-9021-5C634BA47478}">
      <dsp:nvSpPr>
        <dsp:cNvPr id="0" name=""/>
        <dsp:cNvSpPr/>
      </dsp:nvSpPr>
      <dsp:spPr>
        <a:xfrm>
          <a:off x="963554" y="2262981"/>
          <a:ext cx="1130862" cy="1130862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7F1F73B-AFB8-40CA-AA87-B4BEC2453FC1}">
      <dsp:nvSpPr>
        <dsp:cNvPr id="0" name=""/>
        <dsp:cNvSpPr/>
      </dsp:nvSpPr>
      <dsp:spPr>
        <a:xfrm>
          <a:off x="1528985" y="2262981"/>
          <a:ext cx="6033566" cy="1130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6040" rIns="0" bIns="6604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三、玩</a:t>
          </a:r>
          <a:r>
            <a:rPr lang="zh-TW" sz="5200" kern="1200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桌遊</a:t>
          </a:r>
          <a:r>
            <a:rPr lang="zh-TW" altLang="en-US" sz="5200" kern="1200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，會貫通</a:t>
          </a:r>
          <a:endParaRPr lang="zh-TW" altLang="en-US" sz="5200" kern="1200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sp:txBody>
      <dsp:txXfrm>
        <a:off x="1528985" y="2262981"/>
        <a:ext cx="6033566" cy="1130862"/>
      </dsp:txXfrm>
    </dsp:sp>
    <dsp:sp modelId="{AE622239-CC19-4D21-B2FB-1482B3E8335E}">
      <dsp:nvSpPr>
        <dsp:cNvPr id="0" name=""/>
        <dsp:cNvSpPr/>
      </dsp:nvSpPr>
      <dsp:spPr>
        <a:xfrm>
          <a:off x="963554" y="3393844"/>
          <a:ext cx="1130862" cy="1130862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386FE58-1B02-4F3F-BFD1-B35FCEC1BB4D}">
      <dsp:nvSpPr>
        <dsp:cNvPr id="0" name=""/>
        <dsp:cNvSpPr/>
      </dsp:nvSpPr>
      <dsp:spPr>
        <a:xfrm>
          <a:off x="1528985" y="3393844"/>
          <a:ext cx="6033566" cy="1130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6040" rIns="0" bIns="66040" numCol="1" spcCol="1270" anchor="ctr" anchorCtr="0">
          <a:noAutofit/>
        </a:bodyPr>
        <a:lstStyle/>
        <a:p>
          <a:pPr lvl="0" algn="l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200" kern="1200" dirty="0" smtClean="0">
              <a:latin typeface="華康粗黑體" panose="020B0709000000000000" pitchFamily="49" charset="-120"/>
              <a:ea typeface="華康粗黑體" panose="020B0709000000000000" pitchFamily="49" charset="-120"/>
            </a:rPr>
            <a:t>四、思所學，自監控</a:t>
          </a:r>
          <a:endParaRPr lang="zh-TW" altLang="en-US" sz="5200" kern="1200" dirty="0">
            <a:latin typeface="華康粗黑體" panose="020B0709000000000000" pitchFamily="49" charset="-120"/>
            <a:ea typeface="華康粗黑體" panose="020B0709000000000000" pitchFamily="49" charset="-120"/>
          </a:endParaRPr>
        </a:p>
      </dsp:txBody>
      <dsp:txXfrm>
        <a:off x="1528985" y="3393844"/>
        <a:ext cx="6033566" cy="1130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AB9A5C-278C-46A8-9D2F-78D55721428A}" type="datetimeFigureOut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E723F-E483-4B55-9A3C-620965D56E7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87738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E9D523-951F-4A6A-8C80-CE7285958180}" type="datetimeFigureOut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2B9224-AF40-4B0C-AA55-B4F04D31E3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5573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2B9224-AF40-4B0C-AA55-B4F04D31E3E6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27034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2B9224-AF40-4B0C-AA55-B4F04D31E3E6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5794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所以說</a:t>
            </a:r>
            <a:r>
              <a:rPr lang="zh-TW" altLang="en-US" dirty="0" smtClean="0">
                <a:latin typeface="新細明體"/>
                <a:ea typeface="新細明體"/>
              </a:rPr>
              <a:t>，說明文有三特性，我們一起說</a:t>
            </a:r>
            <a:r>
              <a:rPr lang="en-US" altLang="zh-TW" dirty="0" smtClean="0">
                <a:latin typeface="新細明體"/>
                <a:ea typeface="新細明體"/>
              </a:rPr>
              <a:t>:</a:t>
            </a:r>
            <a:r>
              <a:rPr lang="zh-TW" altLang="en-US" dirty="0" smtClean="0">
                <a:latin typeface="新細明體"/>
                <a:ea typeface="新細明體"/>
              </a:rPr>
              <a:t>說明性、知識性、客觀性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/>
                <a:ea typeface="新細明體"/>
              </a:rPr>
              <a:t>其實，我們生活中有許多說明文，除了國語課本有說明文，你還有在哪裡看過說明文</a:t>
            </a:r>
            <a:r>
              <a:rPr lang="en-US" altLang="zh-TW" dirty="0" smtClean="0">
                <a:latin typeface="新細明體"/>
                <a:ea typeface="新細明體"/>
              </a:rPr>
              <a:t>?</a:t>
            </a:r>
            <a:endParaRPr lang="zh-TW" altLang="en-US" dirty="0" smtClean="0">
              <a:latin typeface="新細明體"/>
              <a:ea typeface="新細明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2B9224-AF40-4B0C-AA55-B4F04D31E3E6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8624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比方說這一篇文章都以外型</a:t>
            </a:r>
            <a:r>
              <a:rPr lang="zh-TW" altLang="en-US" dirty="0" smtClean="0">
                <a:latin typeface="新細明體"/>
                <a:ea typeface="新細明體"/>
              </a:rPr>
              <a:t>、</a:t>
            </a:r>
            <a:r>
              <a:rPr lang="zh-TW" altLang="en-US" dirty="0" smtClean="0"/>
              <a:t>功能</a:t>
            </a:r>
            <a:r>
              <a:rPr lang="zh-TW" altLang="en-US" dirty="0" smtClean="0">
                <a:latin typeface="新細明體"/>
                <a:ea typeface="新細明體"/>
              </a:rPr>
              <a:t>、</a:t>
            </a:r>
            <a:r>
              <a:rPr lang="zh-TW" altLang="en-US" dirty="0" smtClean="0"/>
              <a:t>特色來介紹高樓</a:t>
            </a:r>
            <a:r>
              <a:rPr lang="zh-TW" altLang="en-US" dirty="0" smtClean="0">
                <a:latin typeface="新細明體"/>
                <a:ea typeface="新細明體"/>
              </a:rPr>
              <a:t>，我們就可以用表格方式來整理文章重點。把關鍵語詞摘出來</a:t>
            </a:r>
            <a:r>
              <a:rPr lang="en-US" altLang="zh-TW" dirty="0" smtClean="0">
                <a:latin typeface="新細明體"/>
                <a:ea typeface="新細明體"/>
              </a:rPr>
              <a:t>，</a:t>
            </a:r>
            <a:r>
              <a:rPr lang="zh-TW" altLang="en-US" dirty="0" smtClean="0">
                <a:latin typeface="新細明體"/>
                <a:ea typeface="新細明體"/>
              </a:rPr>
              <a:t>再通順、簡潔又能正確連貫表達出來，就是段落大意。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2B9224-AF40-4B0C-AA55-B4F04D31E3E6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374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A2766-78AD-47C3-9BEC-B469022B8081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7949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1F76B-2C1D-4146-A80D-40B0F2BA6CA5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1402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C79E-561D-49A2-91F9-38C0D92DD999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4262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25A64-E089-4B3B-8EB5-0B2726C67107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08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489DC-C67C-425E-9B6D-834F318F0DCE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6312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B1587-E066-4015-9367-BAE9EDED519E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8397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2780E-C3A0-460E-9D9A-7FEBDE02698C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3249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07E3B-11F6-48A7-8C8E-99A22885491D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4281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77B2B-740D-40A8-9DEF-4D9A831CA7F0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7023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0153-0EF2-47E8-81DF-38F8AFD7A595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5409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48240-8BEF-4913-833D-18D5120C4E56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7190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38392-EDC0-4363-9C5B-E3E80AB39430}" type="datetime1">
              <a:rPr lang="zh-TW" altLang="en-US" smtClean="0"/>
              <a:t>2019/2/15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75D1C-BE90-4031-9EEA-D817B9ADB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6089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6.xml"/><Relationship Id="rId7" Type="http://schemas.openxmlformats.org/officeDocument/2006/relationships/hyperlink" Target="&#25277;&#31844;.exe" TargetMode="External"/><Relationship Id="rId2" Type="http://schemas.openxmlformats.org/officeDocument/2006/relationships/slide" Target="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jpg"/><Relationship Id="rId11" Type="http://schemas.openxmlformats.org/officeDocument/2006/relationships/image" Target="../media/image8.png"/><Relationship Id="rId5" Type="http://schemas.openxmlformats.org/officeDocument/2006/relationships/slide" Target="slide7.xml"/><Relationship Id="rId10" Type="http://schemas.openxmlformats.org/officeDocument/2006/relationships/image" Target="../media/image7.jpeg"/><Relationship Id="rId4" Type="http://schemas.openxmlformats.org/officeDocument/2006/relationships/slide" Target="slide4.xml"/><Relationship Id="rId9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桃園市國教輔導團國語文組輔導員公開授課</a:t>
            </a:r>
            <a:endParaRPr lang="zh-TW" altLang="en-US" sz="32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44008" y="3527320"/>
            <a:ext cx="3979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時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間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: 108</a:t>
            </a:r>
            <a:r>
              <a:rPr lang="zh-TW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21</a:t>
            </a:r>
            <a:r>
              <a:rPr lang="zh-TW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zh-TW" sz="2000" kern="100" dirty="0">
              <a:solidFill>
                <a:srgbClr val="00000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TW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地</a:t>
            </a:r>
            <a:r>
              <a:rPr lang="en-US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en-US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en-US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點</a:t>
            </a:r>
            <a:r>
              <a:rPr lang="en-US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: </a:t>
            </a:r>
            <a:r>
              <a:rPr lang="zh-TW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莊敬國小綜合教室</a:t>
            </a:r>
            <a:endParaRPr lang="zh-TW" altLang="zh-TW" sz="2000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TW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授課</a:t>
            </a:r>
            <a:r>
              <a:rPr lang="zh-TW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en-US" altLang="zh-TW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20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許惠玲</a:t>
            </a:r>
            <a:r>
              <a:rPr lang="zh-TW" altLang="en-US" sz="20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主任</a:t>
            </a:r>
            <a:endParaRPr lang="zh-TW" altLang="zh-TW" sz="2000" kern="100" dirty="0">
              <a:solidFill>
                <a:srgbClr val="00000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1907704" y="1268760"/>
            <a:ext cx="5698976" cy="161277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sz="8000" dirty="0" smtClean="0">
                <a:latin typeface="華康中黑體" panose="020B0509000000000000" pitchFamily="49" charset="-120"/>
                <a:ea typeface="華康中黑體" panose="020B0509000000000000" pitchFamily="49" charset="-120"/>
                <a:cs typeface="華康中黑體" panose="020B0509000000000000" pitchFamily="49" charset="-120"/>
              </a:rPr>
              <a:t>四年級閱讀課</a:t>
            </a:r>
            <a:endParaRPr lang="en-US" altLang="zh-TW" sz="8000" dirty="0" smtClean="0">
              <a:latin typeface="華康中黑體" panose="020B0509000000000000" pitchFamily="49" charset="-120"/>
              <a:ea typeface="華康中黑體" panose="020B0509000000000000" pitchFamily="49" charset="-120"/>
              <a:cs typeface="華康中黑體" panose="020B0509000000000000" pitchFamily="49" charset="-12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zh-TW" altLang="en-US" sz="8000" dirty="0" smtClean="0">
                <a:solidFill>
                  <a:srgbClr val="FF0000"/>
                </a:solidFill>
                <a:latin typeface="華康中黑體" panose="020B0509000000000000" pitchFamily="49" charset="-120"/>
                <a:ea typeface="華康中黑體" panose="020B0509000000000000" pitchFamily="49" charset="-120"/>
                <a:cs typeface="華康中黑體" panose="020B0509000000000000" pitchFamily="49" charset="-120"/>
              </a:rPr>
              <a:t>建築界的長頸鹿</a:t>
            </a:r>
            <a:endParaRPr lang="zh-TW" altLang="en-US" sz="8000" dirty="0">
              <a:solidFill>
                <a:srgbClr val="FF0000"/>
              </a:solidFill>
              <a:latin typeface="華康中黑體" panose="020B0509000000000000" pitchFamily="49" charset="-120"/>
              <a:ea typeface="華康中黑體" panose="020B0509000000000000" pitchFamily="49" charset="-120"/>
              <a:cs typeface="華康中黑體" panose="020B0509000000000000" pitchFamily="49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08" t="10510" r="33871" b="8391"/>
          <a:stretch/>
        </p:blipFill>
        <p:spPr>
          <a:xfrm>
            <a:off x="3550441" y="3121089"/>
            <a:ext cx="696876" cy="19407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502030"/>
            <a:ext cx="1548615" cy="1541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121089"/>
            <a:ext cx="609350" cy="1829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830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27584" y="116633"/>
            <a:ext cx="7632848" cy="864096"/>
          </a:xfrm>
        </p:spPr>
        <p:txBody>
          <a:bodyPr>
            <a:normAutofit/>
          </a:bodyPr>
          <a:lstStyle/>
          <a:p>
            <a:r>
              <a:rPr lang="zh-TW" altLang="zh-TW" sz="3600" dirty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設計理念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512" y="980729"/>
            <a:ext cx="8784976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8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呼應核心素養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A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自主行動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-A2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系統思考與解決問題」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9875" indent="-269875">
              <a:spcBef>
                <a:spcPct val="20000"/>
              </a:spcBef>
            </a:pP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8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達到國語文核心素養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「國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-E-A2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透過國語文學習，掌握文本要旨、發展學習及解決問題策略、初探邏輯思維，並透過體驗與實踐，處理日常生活問題。」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9875" indent="-269875">
              <a:spcBef>
                <a:spcPct val="20000"/>
              </a:spcBef>
            </a:pP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8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說明文閱讀指導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讀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懂說明文、了解說明文的特色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，並能整理說明文內容的方法策略。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9875" indent="-269875">
              <a:spcBef>
                <a:spcPct val="20000"/>
              </a:spcBef>
            </a:pPr>
            <a:r>
              <a:rPr lang="en-US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TBL(Team-based </a:t>
            </a:r>
            <a:r>
              <a:rPr lang="en-US" altLang="zh-TW" sz="2800" kern="1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Learning)</a:t>
            </a:r>
            <a:r>
              <a:rPr lang="zh-TW" altLang="zh-TW" sz="2800" kern="100" dirty="0" smtClean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智慧</a:t>
            </a:r>
            <a:r>
              <a:rPr lang="zh-TW" altLang="zh-TW" sz="28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教室系統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：提升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上國語課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的學習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興趣</a:t>
            </a:r>
            <a:r>
              <a:rPr lang="zh-TW" altLang="en-US" sz="2800" kern="100" dirty="0" smtClean="0">
                <a:latin typeface="新細明體"/>
                <a:ea typeface="新細明體"/>
                <a:cs typeface="Times New Roman" panose="02020603050405020304" pitchFamily="18" charset="0"/>
              </a:rPr>
              <a:t>，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分組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合作學習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方式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，培養團隊合作和溝通互動能力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 </a:t>
            </a:r>
            <a:endParaRPr lang="zh-TW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7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教材分析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TW" dirty="0"/>
              <a:t>(</a:t>
            </a:r>
            <a:r>
              <a:rPr lang="zh-TW" altLang="zh-TW" dirty="0"/>
              <a:t>一</a:t>
            </a:r>
            <a:r>
              <a:rPr lang="en-US" altLang="zh-TW" dirty="0" smtClean="0"/>
              <a:t>)</a:t>
            </a:r>
            <a:r>
              <a:rPr lang="zh-TW" altLang="zh-TW" dirty="0" smtClean="0"/>
              <a:t>文體</a:t>
            </a:r>
            <a:r>
              <a:rPr lang="zh-TW" altLang="zh-TW" dirty="0"/>
              <a:t>：結構清晰明確的說明文。</a:t>
            </a:r>
          </a:p>
          <a:p>
            <a:pPr marL="0" indent="0">
              <a:buNone/>
            </a:pPr>
            <a:r>
              <a:rPr lang="en-US" altLang="zh-TW" dirty="0" smtClean="0"/>
              <a:t>(</a:t>
            </a:r>
            <a:r>
              <a:rPr lang="zh-TW" altLang="zh-TW" dirty="0"/>
              <a:t>二</a:t>
            </a:r>
            <a:r>
              <a:rPr lang="en-US" altLang="zh-TW" dirty="0" smtClean="0"/>
              <a:t>)</a:t>
            </a:r>
            <a:r>
              <a:rPr lang="zh-TW" altLang="zh-TW" dirty="0" smtClean="0"/>
              <a:t>結構：</a:t>
            </a: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3</a:t>
            </a:fld>
            <a:endParaRPr lang="zh-TW" altLang="en-US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510018343"/>
              </p:ext>
            </p:extLst>
          </p:nvPr>
        </p:nvGraphicFramePr>
        <p:xfrm>
          <a:off x="1043608" y="2492896"/>
          <a:ext cx="7121723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5661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學習重點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585009"/>
              </p:ext>
            </p:extLst>
          </p:nvPr>
        </p:nvGraphicFramePr>
        <p:xfrm>
          <a:off x="755576" y="1268760"/>
          <a:ext cx="8064896" cy="5328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088"/>
                <a:gridCol w="1308851"/>
                <a:gridCol w="5963957"/>
              </a:tblGrid>
              <a:tr h="245935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</a:rPr>
                        <a:t>學習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</a:rPr>
                        <a:t>重點</a:t>
                      </a:r>
                      <a:endParaRPr lang="zh-TW" sz="22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學習表現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【口語表達】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</a:t>
                      </a: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-3 </a:t>
                      </a: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把握說話的重點與順序，對談時能做適當的回應</a:t>
                      </a:r>
                      <a:r>
                        <a:rPr lang="zh-TW" sz="22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。</a:t>
                      </a:r>
                      <a:endParaRPr lang="en-US" altLang="zh-TW" sz="22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zh-TW" sz="22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【閱讀】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5-</a:t>
                      </a: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-3</a:t>
                      </a: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讀懂與學習階段相符的文本。</a:t>
                      </a:r>
                    </a:p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5-</a:t>
                      </a: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Ⅱ</a:t>
                      </a:r>
                      <a:r>
                        <a:rPr lang="en-US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</a:t>
                      </a:r>
                      <a:r>
                        <a:rPr lang="zh-TW" sz="22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認識記敘、抒情說明及應用文本的特徵。</a:t>
                      </a:r>
                    </a:p>
                  </a:txBody>
                  <a:tcPr marL="68580" marR="68580" marT="0" marB="0" anchor="ctr"/>
                </a:tc>
              </a:tr>
              <a:tr h="286924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</a:rPr>
                        <a:t>學習內容</a:t>
                      </a:r>
                      <a:endParaRPr lang="zh-TW" sz="22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200" kern="100" dirty="0">
                          <a:effectLst/>
                        </a:rPr>
                        <a:t>【文字篇章</a:t>
                      </a:r>
                      <a:r>
                        <a:rPr lang="en-US" sz="2200" kern="100" dirty="0">
                          <a:effectLst/>
                        </a:rPr>
                        <a:t> _</a:t>
                      </a:r>
                      <a:r>
                        <a:rPr lang="zh-TW" sz="2200" kern="100" dirty="0">
                          <a:effectLst/>
                        </a:rPr>
                        <a:t>篇章】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effectLst/>
                        </a:rPr>
                        <a:t>Ad -</a:t>
                      </a:r>
                      <a:r>
                        <a:rPr lang="zh-TW" sz="2200" kern="100" dirty="0">
                          <a:effectLst/>
                        </a:rPr>
                        <a:t>Ⅱ</a:t>
                      </a:r>
                      <a:r>
                        <a:rPr lang="en-US" sz="2200" kern="100" dirty="0">
                          <a:effectLst/>
                        </a:rPr>
                        <a:t>-2 </a:t>
                      </a:r>
                      <a:r>
                        <a:rPr lang="zh-TW" sz="2200" kern="100" dirty="0">
                          <a:effectLst/>
                        </a:rPr>
                        <a:t>篇章的大意 、主旨與簡單結構 </a:t>
                      </a:r>
                      <a:r>
                        <a:rPr lang="zh-TW" sz="2200" kern="100" dirty="0" smtClean="0">
                          <a:effectLst/>
                        </a:rPr>
                        <a:t>。</a:t>
                      </a:r>
                      <a:endParaRPr lang="en-US" altLang="zh-TW" sz="2200" kern="1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22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kern="100" dirty="0">
                          <a:effectLst/>
                        </a:rPr>
                        <a:t> </a:t>
                      </a:r>
                      <a:r>
                        <a:rPr lang="zh-TW" sz="2200" kern="100" dirty="0" smtClean="0">
                          <a:effectLst/>
                        </a:rPr>
                        <a:t>【</a:t>
                      </a:r>
                      <a:r>
                        <a:rPr lang="zh-TW" sz="2200" kern="100" dirty="0">
                          <a:effectLst/>
                        </a:rPr>
                        <a:t>文本表述</a:t>
                      </a:r>
                      <a:r>
                        <a:rPr lang="en-US" sz="2200" kern="100" dirty="0">
                          <a:effectLst/>
                        </a:rPr>
                        <a:t> _</a:t>
                      </a:r>
                      <a:r>
                        <a:rPr lang="zh-TW" sz="2200" kern="100" dirty="0">
                          <a:effectLst/>
                        </a:rPr>
                        <a:t>說明文本】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200" kern="100" dirty="0" err="1">
                          <a:effectLst/>
                        </a:rPr>
                        <a:t>Bc</a:t>
                      </a:r>
                      <a:r>
                        <a:rPr lang="en-US" sz="2200" kern="100" dirty="0">
                          <a:effectLst/>
                        </a:rPr>
                        <a:t>-</a:t>
                      </a:r>
                      <a:r>
                        <a:rPr lang="zh-TW" sz="2200" kern="100" dirty="0">
                          <a:effectLst/>
                        </a:rPr>
                        <a:t>Ⅱ</a:t>
                      </a:r>
                      <a:r>
                        <a:rPr lang="en-US" sz="2200" kern="100" dirty="0">
                          <a:effectLst/>
                        </a:rPr>
                        <a:t>-1</a:t>
                      </a:r>
                      <a:r>
                        <a:rPr lang="zh-TW" sz="2200" kern="100" dirty="0">
                          <a:effectLst/>
                        </a:rPr>
                        <a:t>具邏輯、客觀、理性的說明，如科學知識、產品、環境等文本。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200" kern="100" dirty="0" err="1" smtClean="0">
                          <a:effectLst/>
                        </a:rPr>
                        <a:t>Bc</a:t>
                      </a:r>
                      <a:r>
                        <a:rPr lang="en-US" sz="2200" kern="100" dirty="0" smtClean="0">
                          <a:effectLst/>
                        </a:rPr>
                        <a:t>-</a:t>
                      </a:r>
                      <a:r>
                        <a:rPr lang="zh-TW" sz="2200" kern="100" dirty="0">
                          <a:effectLst/>
                        </a:rPr>
                        <a:t>Ⅱ</a:t>
                      </a:r>
                      <a:r>
                        <a:rPr lang="en-US" sz="2200" kern="100" dirty="0">
                          <a:effectLst/>
                        </a:rPr>
                        <a:t>-2</a:t>
                      </a:r>
                      <a:r>
                        <a:rPr lang="zh-TW" sz="2200" kern="100" dirty="0">
                          <a:effectLst/>
                        </a:rPr>
                        <a:t>描述、列舉、因果等寫作手法</a:t>
                      </a:r>
                      <a:r>
                        <a:rPr lang="zh-TW" sz="2200" kern="100" dirty="0" smtClean="0">
                          <a:effectLst/>
                        </a:rPr>
                        <a:t>。</a:t>
                      </a:r>
                      <a:endParaRPr lang="en-US" altLang="zh-TW" sz="2200" kern="100" dirty="0" smtClean="0">
                        <a:effectLst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200" kern="100" dirty="0" err="1" smtClean="0">
                          <a:effectLst/>
                        </a:rPr>
                        <a:t>Bc</a:t>
                      </a:r>
                      <a:r>
                        <a:rPr lang="en-US" altLang="zh-TW" sz="2200" kern="100" dirty="0" smtClean="0">
                          <a:effectLst/>
                        </a:rPr>
                        <a:t>-</a:t>
                      </a:r>
                      <a:r>
                        <a:rPr lang="zh-TW" altLang="zh-TW" sz="2200" kern="100" dirty="0" smtClean="0">
                          <a:effectLst/>
                        </a:rPr>
                        <a:t>Ⅱ</a:t>
                      </a:r>
                      <a:r>
                        <a:rPr lang="en-US" altLang="zh-TW" sz="2200" kern="100" dirty="0" smtClean="0">
                          <a:effectLst/>
                        </a:rPr>
                        <a:t>-3</a:t>
                      </a:r>
                      <a:r>
                        <a:rPr lang="zh-TW" altLang="zh-TW" sz="2200" kern="100" dirty="0" smtClean="0">
                          <a:effectLst/>
                        </a:rPr>
                        <a:t>數據、圖表、圖片、工具列等輔助說明。</a:t>
                      </a:r>
                      <a:endParaRPr lang="zh-TW" sz="22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4903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學生學習目標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學生能透過認識說明文特徵、輔助說明方式及 「描述、列舉」等寫作方法，增進對「說明文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事物說明」的理解。</a:t>
            </a:r>
          </a:p>
          <a:p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學生能掌握說明文本特色，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運用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表格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策略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整理文章重點。</a:t>
            </a:r>
            <a:endParaRPr lang="zh-TW" altLang="en-US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7429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教學流程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6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308547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2472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pPr algn="ctr"/>
            <a:r>
              <a:rPr lang="zh-TW" altLang="en-US" sz="4800" b="1" dirty="0" smtClean="0">
                <a:solidFill>
                  <a:srgbClr val="FF0000"/>
                </a:solidFill>
              </a:rPr>
              <a:t>說明文有三特性</a:t>
            </a:r>
            <a:r>
              <a:rPr lang="zh-TW" altLang="en-US" sz="4800" b="1" dirty="0" smtClean="0">
                <a:solidFill>
                  <a:srgbClr val="FF0000"/>
                </a:solidFill>
                <a:latin typeface="新細明體"/>
                <a:ea typeface="新細明體"/>
              </a:rPr>
              <a:t>：</a:t>
            </a:r>
            <a:endParaRPr lang="zh-TW" altLang="en-US" sz="4800" b="1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988840"/>
            <a:ext cx="8229600" cy="4389120"/>
          </a:xfrm>
        </p:spPr>
        <p:txBody>
          <a:bodyPr/>
          <a:lstStyle/>
          <a:p>
            <a:pPr algn="ctr"/>
            <a:r>
              <a:rPr lang="zh-TW" altLang="en-US" sz="6600" dirty="0" smtClean="0">
                <a:latin typeface="+mj-ea"/>
                <a:ea typeface="+mj-ea"/>
              </a:rPr>
              <a:t>說明性</a:t>
            </a:r>
            <a:endParaRPr lang="zh-TW" altLang="en-US" sz="6600" dirty="0">
              <a:latin typeface="+mj-ea"/>
              <a:ea typeface="+mj-ea"/>
            </a:endParaRPr>
          </a:p>
          <a:p>
            <a:pPr algn="ctr"/>
            <a:r>
              <a:rPr lang="zh-TW" altLang="en-US" sz="6600" dirty="0">
                <a:latin typeface="+mj-ea"/>
                <a:ea typeface="+mj-ea"/>
              </a:rPr>
              <a:t>知識性</a:t>
            </a:r>
          </a:p>
          <a:p>
            <a:pPr algn="ctr"/>
            <a:r>
              <a:rPr lang="zh-TW" altLang="en-US" sz="6600" dirty="0">
                <a:latin typeface="+mj-ea"/>
                <a:ea typeface="+mj-ea"/>
              </a:rPr>
              <a:t>客觀性</a:t>
            </a:r>
          </a:p>
        </p:txBody>
      </p:sp>
    </p:spTree>
    <p:extLst>
      <p:ext uri="{BB962C8B-B14F-4D97-AF65-F5344CB8AC3E}">
        <p14:creationId xmlns:p14="http://schemas.microsoft.com/office/powerpoint/2010/main" val="48922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zh-TW" altLang="en-US" sz="4800" b="1" dirty="0">
                <a:solidFill>
                  <a:schemeClr val="accent1"/>
                </a:solidFill>
              </a:rPr>
              <a:t>用表格</a:t>
            </a:r>
            <a:r>
              <a:rPr lang="zh-TW" altLang="en-US" sz="4800" b="1" dirty="0" smtClean="0">
                <a:solidFill>
                  <a:schemeClr val="accent1"/>
                </a:solidFill>
              </a:rPr>
              <a:t>整理內容</a:t>
            </a:r>
            <a:endParaRPr lang="zh-TW" altLang="en-US" sz="4800" b="1" dirty="0">
              <a:solidFill>
                <a:schemeClr val="accent1"/>
              </a:solidFill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409752"/>
              </p:ext>
            </p:extLst>
          </p:nvPr>
        </p:nvGraphicFramePr>
        <p:xfrm>
          <a:off x="683568" y="1412776"/>
          <a:ext cx="7416825" cy="4924303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512168"/>
                <a:gridCol w="1824203"/>
                <a:gridCol w="2040227"/>
                <a:gridCol w="2040227"/>
              </a:tblGrid>
              <a:tr h="72008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4000" b="1" kern="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外型</a:t>
                      </a:r>
                      <a:endParaRPr lang="zh-TW" sz="4000" b="1" kern="100" dirty="0">
                        <a:solidFill>
                          <a:schemeClr val="dk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TW" altLang="en-US" sz="4000" b="1" kern="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功能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zh-TW" altLang="zh-TW" sz="4000" b="1" kern="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特色</a:t>
                      </a:r>
                    </a:p>
                  </a:txBody>
                  <a:tcPr marL="68580" marR="68580" marT="0" marB="0"/>
                </a:tc>
              </a:tr>
              <a:tr h="12781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32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台北</a:t>
                      </a:r>
                      <a:r>
                        <a:rPr lang="en-US" altLang="zh-TW" sz="3200" b="1" kern="100" dirty="0" smtClean="0">
                          <a:effectLst/>
                          <a:latin typeface="Calibri"/>
                          <a:ea typeface="+mn-ea"/>
                          <a:cs typeface="Times New Roman"/>
                        </a:rPr>
                        <a:t>101</a:t>
                      </a:r>
                      <a:r>
                        <a:rPr lang="zh-TW" altLang="en-US" sz="3200" b="1" kern="100" dirty="0" smtClean="0">
                          <a:effectLst/>
                          <a:latin typeface="Calibri"/>
                          <a:ea typeface="+mn-ea"/>
                          <a:cs typeface="Times New Roman"/>
                        </a:rPr>
                        <a:t>大樓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781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32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東京</a:t>
                      </a:r>
                      <a:endParaRPr lang="en-US" altLang="zh-TW" sz="3200" b="1" kern="100" dirty="0" smtClean="0">
                        <a:solidFill>
                          <a:srgbClr val="FF0000"/>
                        </a:solidFill>
                        <a:effectLst/>
                        <a:latin typeface="Calibri"/>
                        <a:ea typeface="+mn-ea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3200" b="1" kern="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晴空塔</a:t>
                      </a:r>
                      <a:endParaRPr kumimoji="0" lang="zh-TW" sz="3200" b="1" kern="100" dirty="0">
                        <a:solidFill>
                          <a:schemeClr val="dk1"/>
                        </a:solidFill>
                        <a:effectLst/>
                        <a:latin typeface="Calibri"/>
                        <a:ea typeface="+mn-ea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  <a:tr h="12781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3200" kern="100" dirty="0" smtClean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+mn-ea"/>
                          <a:cs typeface="Times New Roman"/>
                        </a:rPr>
                        <a:t>吉隆坡</a:t>
                      </a:r>
                      <a:r>
                        <a:rPr kumimoji="0" lang="zh-TW" altLang="en-US" sz="3200" b="1" kern="1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雙峰塔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sz="32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87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6739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6893A72-28E0-4208-B529-72AE3BB8955B}" type="slidenum">
              <a:rPr lang="zh-TW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zh-TW" altLang="en-US" sz="1400" smtClean="0"/>
          </a:p>
        </p:txBody>
      </p:sp>
      <p:sp>
        <p:nvSpPr>
          <p:cNvPr id="116741" name="AutoShape 6" descr="ãéª°å­ãçåçæå°çµ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sp>
        <p:nvSpPr>
          <p:cNvPr id="116742" name="AutoShape 8" descr="ãéª°å­ãçåçæå°çµæ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180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276697"/>
              </p:ext>
            </p:extLst>
          </p:nvPr>
        </p:nvGraphicFramePr>
        <p:xfrm>
          <a:off x="530577" y="312738"/>
          <a:ext cx="8152457" cy="54845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3745"/>
                <a:gridCol w="857518"/>
                <a:gridCol w="1656184"/>
                <a:gridCol w="2526858"/>
                <a:gridCol w="1368152"/>
              </a:tblGrid>
              <a:tr h="1529078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" action="ppaction://hlinksldjump"/>
                        </a:rPr>
                        <a:t>機會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3" action="ppaction://hlinksldjump"/>
                        </a:rPr>
                        <a:t>命運</a:t>
                      </a:r>
                      <a:endParaRPr lang="zh-TW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答對進</a:t>
                      </a: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  <a:endParaRPr lang="en-US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答錯退</a:t>
                      </a: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  <a:endParaRPr lang="zh-TW" alt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6.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4" action="ppaction://hlinksldjump"/>
                        </a:rPr>
                        <a:t>機會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5" action="ppaction://hlinksldjump"/>
                        </a:rPr>
                        <a:t>命運</a:t>
                      </a:r>
                      <a:endParaRPr lang="en-US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baseline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答對進</a:t>
                      </a: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答錯退</a:t>
                      </a: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  <a:endParaRPr lang="zh-TW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0831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2.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4" action="ppaction://hlinksldjump"/>
                        </a:rPr>
                        <a:t>機會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hlinkClick r:id="rId2" action="ppaction://hlinksldjump"/>
                        </a:rPr>
                        <a:t>命運</a:t>
                      </a:r>
                      <a:endParaRPr lang="zh-TW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  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答對進</a:t>
                      </a: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答錯退</a:t>
                      </a:r>
                      <a:r>
                        <a:rPr lang="en-US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zh-TW" sz="16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  <a:endParaRPr lang="zh-TW" altLang="zh-TW" sz="16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800" b="1" kern="100" baseline="0" dirty="0" smtClean="0">
                          <a:ln w="9525" cap="flat" cmpd="sng" algn="ctr">
                            <a:solidFill>
                              <a:srgbClr val="FFFFFF"/>
                            </a:solidFill>
                            <a:prstDash val="solid"/>
                            <a:round/>
                          </a:ln>
                          <a:solidFill>
                            <a:schemeClr val="tx1"/>
                          </a:solidFill>
                          <a:effectLst>
                            <a:outerShdw blurRad="12700" dist="38100" dir="2700000" algn="tl">
                              <a:schemeClr val="accent5">
                                <a:lumMod val="60000"/>
                                <a:lumOff val="40000"/>
                              </a:schemeClr>
                            </a:outerShdw>
                          </a:effectLst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 </a:t>
                      </a:r>
                      <a:endParaRPr lang="zh-TW" sz="2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rgbClr val="FF99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7.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請說出最喜歡的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「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建築界長頸鹿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」</a:t>
                      </a:r>
                      <a:r>
                        <a:rPr lang="zh-TW" altLang="en-US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，並說出原因。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endParaRPr lang="zh-TW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r>
                        <a:rPr lang="en-US" altLang="zh-TW" dirty="0" smtClean="0"/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答對進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答錯退</a:t>
                      </a:r>
                      <a:r>
                        <a:rPr lang="en-US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zh-TW" sz="18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格</a:t>
                      </a:r>
                      <a:endParaRPr lang="zh-TW" altLang="zh-TW" sz="1800" b="1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endParaRPr lang="zh-TW" altLang="en-US" dirty="0"/>
                    </a:p>
                  </a:txBody>
                  <a:tcPr marL="33207" marR="33207" marT="0" marB="0">
                    <a:solidFill>
                      <a:srgbClr val="FFCCFF"/>
                    </a:solidFill>
                  </a:tcPr>
                </a:tc>
              </a:tr>
              <a:tr h="1656184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33207" marR="33207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0801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起點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rgbClr val="FFCCFF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en-US" altLang="zh-TW" sz="2000" b="1" kern="100" dirty="0" err="1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8.</a:t>
                      </a:r>
                      <a:r>
                        <a:rPr lang="en-US" sz="2000" b="1" kern="100" dirty="0" err="1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WINNER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說明文有</a:t>
                      </a:r>
                      <a:r>
                        <a:rPr lang="en-US" altLang="zh-TW" sz="2000" b="1" kern="100" dirty="0" smtClean="0">
                          <a:solidFill>
                            <a:schemeClr val="tx1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_</a:t>
                      </a:r>
                      <a:r>
                        <a:rPr lang="zh-TW" alt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說明性</a:t>
                      </a:r>
                      <a:r>
                        <a:rPr lang="zh-TW" alt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、</a:t>
                      </a:r>
                      <a:r>
                        <a:rPr lang="zh-TW" altLang="en-US" sz="2000" b="1" kern="100" dirty="0" smtClean="0">
                          <a:solidFill>
                            <a:srgbClr val="0070C0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知識性</a:t>
                      </a:r>
                      <a:r>
                        <a:rPr lang="zh-TW" alt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、</a:t>
                      </a:r>
                      <a:r>
                        <a:rPr lang="zh-TW" altLang="en-US" sz="2000" b="1" kern="100" dirty="0" smtClean="0">
                          <a:solidFill>
                            <a:srgbClr val="FFC000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客觀性</a:t>
                      </a:r>
                      <a:r>
                        <a:rPr lang="zh-TW" altLang="en-US" sz="2000" b="1" kern="100" dirty="0" smtClean="0">
                          <a:solidFill>
                            <a:schemeClr val="tx1"/>
                          </a:solidFill>
                          <a:effectLst/>
                          <a:latin typeface="華康中黑體(P)" panose="020B0500000000000000" pitchFamily="34" charset="-120"/>
                          <a:ea typeface="華康中黑體(P)" panose="020B0500000000000000" pitchFamily="34" charset="-120"/>
                          <a:cs typeface="華康中黑體(P)" panose="020B0500000000000000" pitchFamily="34" charset="-120"/>
                        </a:rPr>
                        <a:t>！</a:t>
                      </a:r>
                      <a:endParaRPr lang="zh-TW" sz="2000" b="1" kern="100" dirty="0">
                        <a:solidFill>
                          <a:schemeClr val="tx1"/>
                        </a:solidFill>
                        <a:effectLst/>
                        <a:latin typeface="華康中黑體(P)" panose="020B0500000000000000" pitchFamily="34" charset="-120"/>
                        <a:ea typeface="華康中黑體(P)" panose="020B0500000000000000" pitchFamily="34" charset="-120"/>
                        <a:cs typeface="華康中黑體(P)" panose="020B0500000000000000" pitchFamily="34" charset="-120"/>
                      </a:endParaRPr>
                    </a:p>
                  </a:txBody>
                  <a:tcPr marL="33207" marR="33207" marT="0" marB="0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3207" marR="33207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04" r="8917" b="18105"/>
          <a:stretch/>
        </p:blipFill>
        <p:spPr>
          <a:xfrm>
            <a:off x="558362" y="3073677"/>
            <a:ext cx="1719966" cy="1656184"/>
          </a:xfrm>
          <a:prstGeom prst="rect">
            <a:avLst/>
          </a:prstGeom>
        </p:spPr>
      </p:pic>
      <p:pic>
        <p:nvPicPr>
          <p:cNvPr id="116743" name="Picture 9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45" y="5157192"/>
            <a:ext cx="1394399" cy="1441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579340" y="4221088"/>
            <a:ext cx="1648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C00000"/>
                </a:solidFill>
                <a:latin typeface="+mj-ea"/>
                <a:ea typeface="+mj-ea"/>
              </a:rPr>
              <a:t>1</a:t>
            </a:r>
            <a:r>
              <a:rPr lang="en-US" altLang="zh-TW" b="1" dirty="0" smtClean="0">
                <a:solidFill>
                  <a:srgbClr val="C00000"/>
                </a:solidFill>
                <a:latin typeface="+mj-ea"/>
                <a:ea typeface="+mj-ea"/>
              </a:rPr>
              <a:t>.</a:t>
            </a:r>
            <a:r>
              <a:rPr lang="zh-TW" altLang="en-US" b="1" dirty="0">
                <a:solidFill>
                  <a:srgbClr val="C00000"/>
                </a:solidFill>
                <a:latin typeface="+mj-ea"/>
                <a:ea typeface="+mj-ea"/>
              </a:rPr>
              <a:t>台北</a:t>
            </a:r>
            <a:r>
              <a:rPr lang="en-US" altLang="zh-TW" b="1" dirty="0">
                <a:solidFill>
                  <a:srgbClr val="C00000"/>
                </a:solidFill>
                <a:latin typeface="+mj-ea"/>
                <a:ea typeface="+mj-ea"/>
              </a:rPr>
              <a:t>101</a:t>
            </a:r>
            <a:r>
              <a:rPr lang="zh-TW" altLang="en-US" b="1" dirty="0">
                <a:solidFill>
                  <a:srgbClr val="C00000"/>
                </a:solidFill>
                <a:latin typeface="+mj-ea"/>
                <a:ea typeface="+mj-ea"/>
              </a:rPr>
              <a:t>大樓</a:t>
            </a: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2" r="29136"/>
          <a:stretch/>
        </p:blipFill>
        <p:spPr>
          <a:xfrm>
            <a:off x="524756" y="297037"/>
            <a:ext cx="1139770" cy="1525565"/>
          </a:xfrm>
          <a:prstGeom prst="rect">
            <a:avLst/>
          </a:prstGeom>
        </p:spPr>
      </p:pic>
      <p:sp>
        <p:nvSpPr>
          <p:cNvPr id="17" name="文字方塊 16"/>
          <p:cNvSpPr txBox="1"/>
          <p:nvPr/>
        </p:nvSpPr>
        <p:spPr>
          <a:xfrm>
            <a:off x="1619672" y="905523"/>
            <a:ext cx="1516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C00000"/>
                </a:solidFill>
                <a:latin typeface="+mj-ea"/>
                <a:ea typeface="+mj-ea"/>
              </a:rPr>
              <a:t>3</a:t>
            </a:r>
            <a:r>
              <a:rPr lang="en-US" altLang="zh-TW" b="1" dirty="0" smtClean="0">
                <a:solidFill>
                  <a:srgbClr val="C00000"/>
                </a:solidFill>
                <a:latin typeface="+mj-ea"/>
                <a:ea typeface="+mj-ea"/>
              </a:rPr>
              <a:t>.</a:t>
            </a:r>
            <a:r>
              <a:rPr lang="zh-TW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東京晴空塔</a:t>
            </a:r>
            <a:endParaRPr lang="zh-TW" altLang="en-US" b="1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675" y="312738"/>
            <a:ext cx="1256907" cy="1515392"/>
          </a:xfrm>
          <a:prstGeom prst="rect">
            <a:avLst/>
          </a:prstGeom>
        </p:spPr>
      </p:pic>
      <p:sp>
        <p:nvSpPr>
          <p:cNvPr id="23" name="文字方塊 22"/>
          <p:cNvSpPr txBox="1"/>
          <p:nvPr/>
        </p:nvSpPr>
        <p:spPr>
          <a:xfrm>
            <a:off x="4910261" y="1183406"/>
            <a:ext cx="1212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solidFill>
                  <a:srgbClr val="C00000"/>
                </a:solidFill>
                <a:latin typeface="+mj-ea"/>
                <a:ea typeface="+mj-ea"/>
              </a:rPr>
              <a:t>5.</a:t>
            </a:r>
            <a:r>
              <a:rPr lang="zh-TW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雙生塔</a:t>
            </a:r>
            <a:endParaRPr lang="zh-TW" altLang="en-US" b="1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29" name="標題 1"/>
          <p:cNvSpPr txBox="1">
            <a:spLocks/>
          </p:cNvSpPr>
          <p:nvPr/>
        </p:nvSpPr>
        <p:spPr>
          <a:xfrm>
            <a:off x="2987822" y="2256441"/>
            <a:ext cx="3464785" cy="5690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800" dirty="0"/>
              <a:t>「建築界的長頸鹿」說明文桌遊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61" y="3041778"/>
            <a:ext cx="4264505" cy="195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69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學生背景分析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6" name="內容版面配置區 2"/>
          <p:cNvSpPr txBox="1">
            <a:spLocks/>
          </p:cNvSpPr>
          <p:nvPr/>
        </p:nvSpPr>
        <p:spPr>
          <a:xfrm>
            <a:off x="755576" y="1407369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全班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人，男生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13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人，女生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人。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位在家自學、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位患有左耳小耳症和唇顎裂的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身障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生，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位易分心和學習力弱。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學生採異質性分組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，各組已有討論經驗，各組皆有易分心、學習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弱勢的學生。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4988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學生</a:t>
            </a:r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座位表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11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/>
          <a:srcRect l="16138" t="29000" r="16138" b="15000"/>
          <a:stretch/>
        </p:blipFill>
        <p:spPr>
          <a:xfrm>
            <a:off x="251520" y="1340768"/>
            <a:ext cx="8669764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04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學生學習能力分析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全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班都喜歡閱讀，早自修寫完聯絡簿每一位小朋友都會主動閱讀，去圖書館閱讀時每位小朋友都能持續一節課專心的投入閱讀世界裡。</a:t>
            </a:r>
          </a:p>
          <a:p>
            <a:pPr lvl="0"/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國語功課預習、課文心智圖比例約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1/2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lvl="0"/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愛發表的學生約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1/3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lvl="0"/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已經會區分文體、自然段，會利用刪除歸納找出段落大意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kern="100" dirty="0" smtClean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/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已學過大約說明文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課文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，能了解說明文結構。</a:t>
            </a:r>
            <a:endParaRPr lang="zh-TW" altLang="en-US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435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課堂觀察焦點問題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Autofit/>
          </a:bodyPr>
          <a:lstStyle/>
          <a:p>
            <a:pPr marL="717550" indent="-717550">
              <a:buNone/>
            </a:pP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一、引導學生透過本文「察覺說明文特性」，協助觀察學生專注力與學習成效。</a:t>
            </a:r>
          </a:p>
          <a:p>
            <a:pPr marL="717550" indent="-717550">
              <a:buNone/>
            </a:pP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二、練習用「表格方式來整理說明文重點」，協助觀察學生掌握關鍵語詞及歸納能力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組內學習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狀況及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參與度。</a:t>
            </a:r>
          </a:p>
          <a:p>
            <a:pPr marL="717550" indent="-717550">
              <a:buNone/>
            </a:pP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學生上台發表及玩遊戲時，協助觀察學生投入學習之情形。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11213" indent="-811213">
              <a:buNone/>
            </a:pP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四、運用數位媒體輔助學習，協助觀察學生操作</a:t>
            </a:r>
            <a:r>
              <a:rPr lang="en-US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數位工具輔助學習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適切性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3047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課堂</a:t>
            </a:r>
            <a:r>
              <a:rPr lang="zh-TW" altLang="en-US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觀察注意事項</a:t>
            </a:r>
            <a:r>
              <a:rPr lang="en-US" altLang="zh-TW" sz="3600" dirty="0" smtClean="0">
                <a:solidFill>
                  <a:srgbClr val="7030A0"/>
                </a:solidFill>
                <a:latin typeface="華康中黑體" panose="020B0509000000000000" pitchFamily="49" charset="-120"/>
                <a:ea typeface="華康中黑體" panose="020B0509000000000000" pitchFamily="49" charset="-120"/>
              </a:rPr>
              <a:t>:</a:t>
            </a:r>
            <a:endParaRPr lang="zh-TW" altLang="en-US" sz="3600" dirty="0">
              <a:solidFill>
                <a:srgbClr val="7030A0"/>
              </a:solidFill>
              <a:latin typeface="華康中黑體" panose="020B0509000000000000" pitchFamily="49" charset="-120"/>
              <a:ea typeface="華康中黑體" panose="020B0509000000000000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Autofit/>
          </a:bodyPr>
          <a:lstStyle/>
          <a:p>
            <a:pPr marL="717550" indent="-717550">
              <a:buNone/>
            </a:pPr>
            <a:r>
              <a:rPr lang="zh-TW" altLang="zh-TW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zh-TW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請老師能從頭到尾觀察一節課為原則。</a:t>
            </a:r>
          </a:p>
          <a:p>
            <a:pPr marL="717550" indent="-717550">
              <a:buNone/>
            </a:pP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觀察同一組學生為原則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7550" indent="-717550">
              <a:buNone/>
            </a:pP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請當一位觀察者</a:t>
            </a:r>
            <a:r>
              <a:rPr lang="zh-TW" altLang="en-US" sz="2800" kern="100" dirty="0" smtClean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，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不要涉入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學生學習，勿與學生交談或互動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7550" indent="-717550">
              <a:buNone/>
            </a:pP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、如</a:t>
            </a:r>
            <a:r>
              <a:rPr lang="zh-TW" altLang="en-US" sz="28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要拍照請設靜音</a:t>
            </a:r>
            <a:r>
              <a:rPr lang="zh-TW" altLang="en-US" sz="2800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，勿拍學生臉部</a:t>
            </a:r>
            <a:r>
              <a:rPr lang="zh-TW" altLang="en-US" sz="2800" kern="100" dirty="0" smtClean="0">
                <a:latin typeface="新細明體" panose="02020500000000000000" pitchFamily="18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。</a:t>
            </a:r>
            <a:endParaRPr lang="en-US" altLang="zh-TW" sz="2800" kern="100" dirty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0586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3" t="7318" r="9904" b="8369"/>
          <a:stretch/>
        </p:blipFill>
        <p:spPr>
          <a:xfrm>
            <a:off x="683568" y="127020"/>
            <a:ext cx="7560840" cy="6596365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75D1C-BE90-4031-9EEA-D817B9ADBC3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5547349"/>
      </p:ext>
    </p:extLst>
  </p:cSld>
  <p:clrMapOvr>
    <a:masterClrMapping/>
  </p:clrMapOvr>
</p:sld>
</file>

<file path=ppt/theme/theme1.xml><?xml version="1.0" encoding="utf-8"?>
<a:theme xmlns:a="http://schemas.openxmlformats.org/drawingml/2006/main" name="愛蓋印章的國王-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愛蓋印章的國王-1</Template>
  <TotalTime>2854</TotalTime>
  <Words>936</Words>
  <Application>Microsoft Office PowerPoint</Application>
  <PresentationFormat>如螢幕大小 (4:3)</PresentationFormat>
  <Paragraphs>132</Paragraphs>
  <Slides>15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4" baseType="lpstr">
      <vt:lpstr>華康中黑體</vt:lpstr>
      <vt:lpstr>華康中黑體(P)</vt:lpstr>
      <vt:lpstr>華康粗黑體</vt:lpstr>
      <vt:lpstr>新細明體</vt:lpstr>
      <vt:lpstr>標楷體</vt:lpstr>
      <vt:lpstr>Arial</vt:lpstr>
      <vt:lpstr>Calibri</vt:lpstr>
      <vt:lpstr>Times New Roman</vt:lpstr>
      <vt:lpstr>愛蓋印章的國王-1</vt:lpstr>
      <vt:lpstr>桃園市國教輔導團國語文組輔導員公開授課</vt:lpstr>
      <vt:lpstr>設計理念</vt:lpstr>
      <vt:lpstr>教材分析</vt:lpstr>
      <vt:lpstr>學習重點</vt:lpstr>
      <vt:lpstr>學生學習目標</vt:lpstr>
      <vt:lpstr>教學流程</vt:lpstr>
      <vt:lpstr>說明文有三特性：</vt:lpstr>
      <vt:lpstr>用表格整理內容</vt:lpstr>
      <vt:lpstr>PowerPoint 簡報</vt:lpstr>
      <vt:lpstr>學生背景分析</vt:lpstr>
      <vt:lpstr>學生座位表</vt:lpstr>
      <vt:lpstr>學生學習能力分析</vt:lpstr>
      <vt:lpstr>課堂觀察焦點問題</vt:lpstr>
      <vt:lpstr>課堂觀察注意事項:</vt:lpstr>
      <vt:lpstr>PowerPoint 簡報</vt:lpstr>
    </vt:vector>
  </TitlesOfParts>
  <Company>C.M.T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lynn</dc:creator>
  <cp:lastModifiedBy>USER</cp:lastModifiedBy>
  <cp:revision>89</cp:revision>
  <cp:lastPrinted>2019-02-15T09:25:19Z</cp:lastPrinted>
  <dcterms:created xsi:type="dcterms:W3CDTF">2017-10-17T13:09:56Z</dcterms:created>
  <dcterms:modified xsi:type="dcterms:W3CDTF">2019-02-15T09:31:19Z</dcterms:modified>
</cp:coreProperties>
</file>