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F20DD-B8D6-408C-BB0F-1BEF1DEC24D6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89763B-496C-4E0A-B013-6E37D02C631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6898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9763B-496C-4E0A-B013-6E37D02C631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7787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9763B-496C-4E0A-B013-6E37D02C631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2339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9763B-496C-4E0A-B013-6E37D02C631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57324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9763B-496C-4E0A-B013-6E37D02C631C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3178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9763B-496C-4E0A-B013-6E37D02C631C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14284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9763B-496C-4E0A-B013-6E37D02C631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78899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9763B-496C-4E0A-B013-6E37D02C631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56209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9763B-496C-4E0A-B013-6E37D02C631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2834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6755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9064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8605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2694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6254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5345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4428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3762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707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859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48787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5969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14885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1833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490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4637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CA76B-6CF3-42E3-A87B-E04994B7D24E}" type="datetimeFigureOut">
              <a:rPr lang="zh-TW" altLang="en-US" smtClean="0"/>
              <a:t>2022/2/17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16DE75C-162E-495F-8CD1-4FC34DFBE3E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25872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672734" y="218114"/>
            <a:ext cx="7096860" cy="1098240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b="1" dirty="0" smtClean="0"/>
              <a:t>Who is he?</a:t>
            </a:r>
            <a:endParaRPr lang="zh-TW" altLang="en-US" sz="60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22562" y="5287754"/>
            <a:ext cx="8915399" cy="1126283"/>
          </a:xfrm>
        </p:spPr>
        <p:txBody>
          <a:bodyPr>
            <a:normAutofit/>
          </a:bodyPr>
          <a:lstStyle/>
          <a:p>
            <a:pPr algn="ctr"/>
            <a:r>
              <a:rPr lang="en-US" altLang="zh-TW" sz="60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Where is he from?</a:t>
            </a:r>
            <a:endParaRPr lang="zh-TW" altLang="en-US" sz="6000" b="1" i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589" y="1472669"/>
            <a:ext cx="3615480" cy="3615480"/>
          </a:xfrm>
          <a:prstGeom prst="rect">
            <a:avLst/>
          </a:prstGeom>
        </p:spPr>
      </p:pic>
      <p:sp>
        <p:nvSpPr>
          <p:cNvPr id="6" name="副標題 2"/>
          <p:cNvSpPr txBox="1">
            <a:spLocks/>
          </p:cNvSpPr>
          <p:nvPr/>
        </p:nvSpPr>
        <p:spPr>
          <a:xfrm>
            <a:off x="7903069" y="5287753"/>
            <a:ext cx="3563544" cy="11262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TW" sz="6000" b="1" i="1" dirty="0" smtClean="0">
                <a:solidFill>
                  <a:srgbClr val="00B0F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Turkey</a:t>
            </a:r>
            <a:endParaRPr lang="zh-TW" altLang="en-US" sz="6000" b="1" i="1" dirty="0">
              <a:solidFill>
                <a:srgbClr val="00B0F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8372212" y="1472669"/>
            <a:ext cx="322976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b="1" dirty="0"/>
              <a:t>台灣愛玩</a:t>
            </a:r>
            <a:r>
              <a:rPr lang="zh-TW" altLang="en-US" sz="2200" b="1" dirty="0" smtClean="0"/>
              <a:t>客主持人</a:t>
            </a:r>
            <a:r>
              <a:rPr lang="en-US" altLang="zh-TW" sz="2200" b="1" dirty="0" smtClean="0"/>
              <a:t>_</a:t>
            </a:r>
            <a:r>
              <a:rPr lang="zh-TW" altLang="en-US" sz="2200" b="1" dirty="0" smtClean="0"/>
              <a:t>吳鳳</a:t>
            </a:r>
            <a:endParaRPr lang="zh-TW" alt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173324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986481" y="1551963"/>
            <a:ext cx="7096860" cy="2071363"/>
          </a:xfrm>
        </p:spPr>
        <p:txBody>
          <a:bodyPr>
            <a:normAutofit/>
          </a:bodyPr>
          <a:lstStyle/>
          <a:p>
            <a:pPr algn="ctr"/>
            <a:r>
              <a:rPr lang="zh-TW" altLang="en-US" sz="6000" b="1" dirty="0" smtClean="0"/>
              <a:t>超級比一比</a:t>
            </a:r>
            <a:r>
              <a:rPr lang="en-US" altLang="zh-TW" sz="6000" b="1" dirty="0" smtClean="0"/>
              <a:t/>
            </a:r>
            <a:br>
              <a:rPr lang="en-US" altLang="zh-TW" sz="6000" b="1" dirty="0" smtClean="0"/>
            </a:br>
            <a:r>
              <a:rPr lang="en-US" altLang="zh-TW" sz="6000" b="1" dirty="0" smtClean="0"/>
              <a:t>Comparatives</a:t>
            </a:r>
            <a:endParaRPr lang="zh-TW" altLang="en-US" sz="6000" b="1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72522" y="4299584"/>
            <a:ext cx="8915399" cy="1126283"/>
          </a:xfrm>
        </p:spPr>
        <p:txBody>
          <a:bodyPr>
            <a:normAutofit/>
          </a:bodyPr>
          <a:lstStyle/>
          <a:p>
            <a:pPr algn="ctr"/>
            <a:r>
              <a:rPr lang="en-US" altLang="zh-TW" sz="50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Compare the Marvel Heroes </a:t>
            </a:r>
            <a:endParaRPr lang="zh-TW" altLang="en-US" sz="5000" b="1" i="1" dirty="0">
              <a:solidFill>
                <a:srgbClr val="FF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049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58194" y="105945"/>
            <a:ext cx="9466943" cy="1280890"/>
          </a:xfrm>
        </p:spPr>
        <p:txBody>
          <a:bodyPr>
            <a:noAutofit/>
          </a:bodyPr>
          <a:lstStyle/>
          <a:p>
            <a:r>
              <a:rPr lang="en-US" altLang="zh-TW" sz="4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Kelly is </a:t>
            </a:r>
            <a:r>
              <a:rPr lang="en-US" altLang="zh-TW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beautiful </a:t>
            </a:r>
            <a:r>
              <a:rPr lang="en-US" altLang="zh-TW" sz="4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Wesley.</a:t>
            </a:r>
            <a:endParaRPr lang="zh-TW" altLang="en-US" sz="48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157" y="2013740"/>
            <a:ext cx="2878816" cy="4606106"/>
          </a:xfrm>
        </p:spPr>
      </p:pic>
      <p:sp>
        <p:nvSpPr>
          <p:cNvPr id="5" name="文字方塊 4"/>
          <p:cNvSpPr txBox="1"/>
          <p:nvPr/>
        </p:nvSpPr>
        <p:spPr>
          <a:xfrm>
            <a:off x="5000367" y="3518895"/>
            <a:ext cx="128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/>
              <a:t>v</a:t>
            </a:r>
            <a:r>
              <a:rPr lang="en-US" altLang="zh-TW" sz="4000" dirty="0" smtClean="0"/>
              <a:t> s.</a:t>
            </a:r>
            <a:endParaRPr lang="zh-TW" altLang="en-US" sz="400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7303" y="2013740"/>
            <a:ext cx="3655589" cy="4834285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3162932" y="2031127"/>
            <a:ext cx="16558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 smtClean="0">
                <a:solidFill>
                  <a:srgbClr val="FF0000"/>
                </a:solidFill>
              </a:rPr>
              <a:t>Kelly</a:t>
            </a:r>
            <a:endParaRPr lang="zh-TW" altLang="en-US" sz="4000" b="1" dirty="0">
              <a:solidFill>
                <a:srgbClr val="FF0000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9218049" y="1921461"/>
            <a:ext cx="23789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b="1" dirty="0" smtClean="0">
                <a:solidFill>
                  <a:srgbClr val="FF0000"/>
                </a:solidFill>
              </a:rPr>
              <a:t>Wesley</a:t>
            </a:r>
            <a:endParaRPr lang="zh-TW" altLang="en-US" sz="4000" b="1" dirty="0">
              <a:solidFill>
                <a:srgbClr val="FF0000"/>
              </a:solidFill>
            </a:endParaRPr>
          </a:p>
        </p:txBody>
      </p:sp>
      <p:sp>
        <p:nvSpPr>
          <p:cNvPr id="8" name="標題 1"/>
          <p:cNvSpPr txBox="1">
            <a:spLocks/>
          </p:cNvSpPr>
          <p:nvPr/>
        </p:nvSpPr>
        <p:spPr>
          <a:xfrm>
            <a:off x="1858194" y="833669"/>
            <a:ext cx="9466943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altLang="zh-TW" sz="4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Wesley is </a:t>
            </a:r>
            <a:r>
              <a:rPr lang="en-US" altLang="zh-TW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greener </a:t>
            </a:r>
            <a:r>
              <a:rPr lang="en-US" altLang="zh-TW" sz="48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 Kelly.</a:t>
            </a:r>
            <a:endParaRPr lang="zh-TW" altLang="en-US" sz="48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57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92925" y="1000031"/>
            <a:ext cx="8911687" cy="1280890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5000367" y="3518895"/>
            <a:ext cx="128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/>
              <a:t>v</a:t>
            </a:r>
            <a:r>
              <a:rPr lang="en-US" altLang="zh-TW" sz="4000" dirty="0" smtClean="0"/>
              <a:t> s.</a:t>
            </a:r>
            <a:endParaRPr lang="zh-TW" altLang="en-US" sz="400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0" r="16109"/>
          <a:stretch/>
        </p:blipFill>
        <p:spPr>
          <a:xfrm>
            <a:off x="2191567" y="2108567"/>
            <a:ext cx="2405449" cy="352854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443" y="428368"/>
            <a:ext cx="3956908" cy="5935362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2632518" y="1462236"/>
            <a:ext cx="20674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Tim Wu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9161228" y="353700"/>
            <a:ext cx="1655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Yoyo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13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922439" y="621167"/>
            <a:ext cx="8911687" cy="1280890"/>
          </a:xfrm>
        </p:spPr>
        <p:txBody>
          <a:bodyPr/>
          <a:lstStyle/>
          <a:p>
            <a:endParaRPr lang="zh-TW" altLang="en-US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79" y="1189345"/>
            <a:ext cx="2350815" cy="4903737"/>
          </a:xfrm>
        </p:spPr>
      </p:pic>
      <p:sp>
        <p:nvSpPr>
          <p:cNvPr id="7" name="文字方塊 6"/>
          <p:cNvSpPr txBox="1"/>
          <p:nvPr/>
        </p:nvSpPr>
        <p:spPr>
          <a:xfrm>
            <a:off x="5354594" y="3090528"/>
            <a:ext cx="128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/>
              <a:t>v</a:t>
            </a:r>
            <a:r>
              <a:rPr lang="en-US" altLang="zh-TW" sz="4000" dirty="0" smtClean="0"/>
              <a:t> s.</a:t>
            </a:r>
            <a:endParaRPr lang="zh-TW" altLang="en-US" sz="4000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681" y="509741"/>
            <a:ext cx="3596331" cy="5754130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743201" y="485903"/>
            <a:ext cx="1655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Selina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9566191" y="506946"/>
            <a:ext cx="1655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Kelly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75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31" y="2183026"/>
            <a:ext cx="5250527" cy="3498164"/>
          </a:xfrm>
        </p:spPr>
      </p:pic>
      <p:sp>
        <p:nvSpPr>
          <p:cNvPr id="5" name="文字方塊 4"/>
          <p:cNvSpPr txBox="1"/>
          <p:nvPr/>
        </p:nvSpPr>
        <p:spPr>
          <a:xfrm>
            <a:off x="5964194" y="3469468"/>
            <a:ext cx="128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/>
              <a:t>v</a:t>
            </a:r>
            <a:r>
              <a:rPr lang="en-US" altLang="zh-TW" sz="4000" dirty="0" smtClean="0"/>
              <a:t> s.</a:t>
            </a:r>
            <a:endParaRPr lang="zh-TW" altLang="en-US" sz="400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297" y="1841509"/>
            <a:ext cx="3593757" cy="4181198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1622855" y="1297893"/>
            <a:ext cx="1655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Sean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218272" y="1195178"/>
            <a:ext cx="1655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Amigo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83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59"/>
          <a:stretch/>
        </p:blipFill>
        <p:spPr>
          <a:xfrm>
            <a:off x="1233132" y="1568298"/>
            <a:ext cx="3961661" cy="4435791"/>
          </a:xfrm>
        </p:spPr>
      </p:pic>
      <p:sp>
        <p:nvSpPr>
          <p:cNvPr id="5" name="文字方塊 4"/>
          <p:cNvSpPr txBox="1"/>
          <p:nvPr/>
        </p:nvSpPr>
        <p:spPr>
          <a:xfrm>
            <a:off x="5511113" y="3435317"/>
            <a:ext cx="128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/>
              <a:t>v</a:t>
            </a:r>
            <a:r>
              <a:rPr lang="en-US" altLang="zh-TW" sz="4000" dirty="0" smtClean="0"/>
              <a:t> s.</a:t>
            </a:r>
            <a:endParaRPr lang="zh-TW" altLang="en-US" sz="400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216" y="1676430"/>
            <a:ext cx="3392498" cy="4219525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386059" y="944715"/>
            <a:ext cx="1655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Brain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786270" y="1031698"/>
            <a:ext cx="1655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Sally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66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338" y="1408756"/>
            <a:ext cx="3292805" cy="4958577"/>
          </a:xfrm>
        </p:spPr>
      </p:pic>
      <p:sp>
        <p:nvSpPr>
          <p:cNvPr id="5" name="文字方塊 4"/>
          <p:cNvSpPr txBox="1"/>
          <p:nvPr/>
        </p:nvSpPr>
        <p:spPr>
          <a:xfrm>
            <a:off x="5000367" y="3518895"/>
            <a:ext cx="128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/>
              <a:t>v</a:t>
            </a:r>
            <a:r>
              <a:rPr lang="en-US" altLang="zh-TW" sz="4000" dirty="0" smtClean="0"/>
              <a:t> s.</a:t>
            </a:r>
            <a:endParaRPr lang="zh-TW" altLang="en-US" sz="4000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9" r="10843"/>
          <a:stretch/>
        </p:blipFill>
        <p:spPr>
          <a:xfrm>
            <a:off x="6370178" y="1784864"/>
            <a:ext cx="4695568" cy="4086225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224217" y="621167"/>
            <a:ext cx="16558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Benny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164496" y="941389"/>
            <a:ext cx="2080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b="1" dirty="0" smtClean="0">
                <a:solidFill>
                  <a:srgbClr val="FF0000"/>
                </a:solidFill>
              </a:rPr>
              <a:t>Chris</a:t>
            </a:r>
            <a:endParaRPr lang="zh-TW" altLang="en-US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01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248</TotalTime>
  <Words>75</Words>
  <Application>Microsoft Office PowerPoint</Application>
  <PresentationFormat>寬螢幕</PresentationFormat>
  <Paragraphs>34</Paragraphs>
  <Slides>8</Slides>
  <Notes>8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7" baseType="lpstr">
      <vt:lpstr>微軟正黑體</vt:lpstr>
      <vt:lpstr>新細明體</vt:lpstr>
      <vt:lpstr>標楷體</vt:lpstr>
      <vt:lpstr>Arial</vt:lpstr>
      <vt:lpstr>Calibri</vt:lpstr>
      <vt:lpstr>Century Gothic</vt:lpstr>
      <vt:lpstr>Times New Roman</vt:lpstr>
      <vt:lpstr>Wingdings 3</vt:lpstr>
      <vt:lpstr>絲縷</vt:lpstr>
      <vt:lpstr>Who is he?</vt:lpstr>
      <vt:lpstr>超級比一比 Comparatives</vt:lpstr>
      <vt:lpstr>Kelly is more beautiful than Wesley.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超級比一比</dc:title>
  <dc:creator>user</dc:creator>
  <cp:lastModifiedBy>User</cp:lastModifiedBy>
  <cp:revision>11</cp:revision>
  <dcterms:created xsi:type="dcterms:W3CDTF">2019-04-01T00:58:23Z</dcterms:created>
  <dcterms:modified xsi:type="dcterms:W3CDTF">2022-02-17T06:34:45Z</dcterms:modified>
</cp:coreProperties>
</file>