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5" r:id="rId2"/>
  </p:sldMasterIdLst>
  <p:notesMasterIdLst>
    <p:notesMasterId r:id="rId9"/>
  </p:notesMasterIdLst>
  <p:handoutMasterIdLst>
    <p:handoutMasterId r:id="rId10"/>
  </p:handoutMasterIdLst>
  <p:sldIdLst>
    <p:sldId id="5300121" r:id="rId3"/>
    <p:sldId id="5299662" r:id="rId4"/>
    <p:sldId id="5300134" r:id="rId5"/>
    <p:sldId id="5299396" r:id="rId6"/>
    <p:sldId id="3328" r:id="rId7"/>
    <p:sldId id="345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592">
          <p15:clr>
            <a:srgbClr val="A4A3A4"/>
          </p15:clr>
        </p15:guide>
        <p15:guide id="2" pos="3868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0104"/>
    <a:srgbClr val="678483"/>
    <a:srgbClr val="EEEBE7"/>
    <a:srgbClr val="222A35"/>
    <a:srgbClr val="AC998B"/>
    <a:srgbClr val="BFBFBF"/>
    <a:srgbClr val="063557"/>
    <a:srgbClr val="5F6868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90" autoAdjust="0"/>
    <p:restoredTop sz="96093" autoAdjust="0"/>
  </p:normalViewPr>
  <p:slideViewPr>
    <p:cSldViewPr snapToGrid="0">
      <p:cViewPr varScale="1">
        <p:scale>
          <a:sx n="65" d="100"/>
          <a:sy n="65" d="100"/>
        </p:scale>
        <p:origin x="-1056" y="-72"/>
      </p:cViewPr>
      <p:guideLst>
        <p:guide orient="horz" pos="3592"/>
        <p:guide pos="38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628"/>
    </p:cViewPr>
  </p:sorterViewPr>
  <p:notesViewPr>
    <p:cSldViewPr snapToGrid="0">
      <p:cViewPr varScale="1">
        <p:scale>
          <a:sx n="83" d="100"/>
          <a:sy n="83" d="100"/>
        </p:scale>
        <p:origin x="393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59436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D78C4-A6EF-4C18-A879-C8B15D31F9BC}" type="datetimeFigureOut">
              <a:rPr lang="zh-CN" altLang="en-US" smtClean="0"/>
              <a:t>2020/12/7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21D00-798A-4423-999E-94316F3B12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464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/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C21D00-798A-4423-999E-94316F3B12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403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297BE90-4F17-4A65-8A29-CB02327E87D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2042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C21D00-798A-4423-999E-94316F3B127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1950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C21D00-798A-4423-999E-94316F3B127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767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349DDBE-0FBB-4FDA-B2CE-316D576915E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0200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/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68F1ADB-5708-424B-B98F-4FE8806552F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217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235C46-D8A1-475E-A123-9E9D86CDDE83}" type="datetimeFigureOut">
              <a:rPr lang="zh-CN" altLang="en-US" smtClean="0"/>
              <a:t>2020/12/7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176315-7954-4B46-8114-91C152ABA0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235C46-D8A1-475E-A123-9E9D86CDDE83}" type="datetimeFigureOut">
              <a:rPr lang="zh-CN" altLang="en-US" smtClean="0"/>
              <a:t>2020/12/7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176315-7954-4B46-8114-91C152ABA0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2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EEB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slow" advClick="0" advTm="200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EEB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9" r:id="rId3"/>
  </p:sldLayoutIdLst>
  <p:transition spd="slow" advClick="0" advTm="200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3.xml"/><Relationship Id="rId7" Type="http://schemas.openxmlformats.org/officeDocument/2006/relationships/image" Target="../media/image8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ps稻壳儿佳誉设计原创链接：http://chn.docer.com/works?userid=219874625" descr="G:\ppt文档和图片\#U80cc#U9762.jpg#U80cc#U9762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-134864" y="-5715"/>
            <a:ext cx="12174855" cy="6863715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91554" y="806823"/>
            <a:ext cx="77365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800" dirty="0">
                <a:latin typeface="標楷體" pitchFamily="65" charset="-120"/>
                <a:ea typeface="標楷體" pitchFamily="65" charset="-120"/>
              </a:rPr>
              <a:t>西 遊 記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171687" y="4158732"/>
            <a:ext cx="66159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作者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吳承恩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pPr algn="r"/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改寫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郭湘齡</a:t>
            </a: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0229" y="108515"/>
            <a:ext cx="2956010" cy="2956010"/>
          </a:xfrm>
          <a:prstGeom prst="rect">
            <a:avLst/>
          </a:prstGeom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wps稻壳儿佳誉设计原创链接：http://chn.docer.com/works?userid=219874625"/>
          <p:cNvSpPr/>
          <p:nvPr/>
        </p:nvSpPr>
        <p:spPr>
          <a:xfrm rot="16200000">
            <a:off x="2214257" y="-1349227"/>
            <a:ext cx="1166209" cy="4608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文本框 17"/>
          <p:cNvSpPr txBox="1"/>
          <p:nvPr/>
        </p:nvSpPr>
        <p:spPr>
          <a:xfrm rot="16200000">
            <a:off x="2197196" y="-1405276"/>
            <a:ext cx="1200329" cy="47652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TW" altLang="en-US" sz="66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作者介紹</a:t>
            </a:r>
            <a:endParaRPr kumimoji="0" lang="zh-CN" altLang="en-US" sz="6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4" name="wps稻壳儿佳誉设计原创链接：http://chn.docer.com/works?userid=2198746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41" t="43577" r="4987" b="33695"/>
          <a:stretch>
            <a:fillRect/>
          </a:stretch>
        </p:blipFill>
        <p:spPr>
          <a:xfrm>
            <a:off x="3669962" y="1439566"/>
            <a:ext cx="1588378" cy="680198"/>
          </a:xfrm>
          <a:prstGeom prst="rect">
            <a:avLst/>
          </a:prstGeom>
        </p:spPr>
      </p:pic>
      <p:pic>
        <p:nvPicPr>
          <p:cNvPr id="7" name="wps稻壳儿佳誉设计原创链接：http://chn.docer.com/works?userid=21987462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2" r="2143" b="52097"/>
          <a:stretch>
            <a:fillRect/>
          </a:stretch>
        </p:blipFill>
        <p:spPr>
          <a:xfrm>
            <a:off x="0" y="3886024"/>
            <a:ext cx="12192000" cy="297543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14721" y="2326751"/>
            <a:ext cx="112765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．吳承恩，字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汝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忠，出生於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 1506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年，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逝世於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1582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年。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．擅長體裁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有小說、詩歌、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戲劇。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．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代表著作有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西遊記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》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 descr="专家复原“吴承恩”容貌:称其是高鼻梁蒜头鼻_女士吧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328" y="1080698"/>
            <a:ext cx="3124200" cy="402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40053486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52400" y="581026"/>
            <a:ext cx="11277600" cy="5346700"/>
          </a:xfrm>
          <a:prstGeom prst="rect">
            <a:avLst/>
          </a:prstGeom>
        </p:spPr>
      </p:pic>
      <p:sp>
        <p:nvSpPr>
          <p:cNvPr id="36" name="矩形 35"/>
          <p:cNvSpPr/>
          <p:nvPr>
            <p:custDataLst>
              <p:tags r:id="rId1"/>
            </p:custDataLst>
          </p:nvPr>
        </p:nvSpPr>
        <p:spPr>
          <a:xfrm>
            <a:off x="1600337" y="1536897"/>
            <a:ext cx="1504912" cy="1717479"/>
          </a:xfrm>
          <a:prstGeom prst="rect">
            <a:avLst/>
          </a:prstGeom>
        </p:spPr>
        <p:txBody>
          <a:bodyPr wrap="square" anchor="b">
            <a:normAutofit/>
          </a:bodyPr>
          <a:lstStyle/>
          <a:p>
            <a:pPr algn="just">
              <a:lnSpc>
                <a:spcPct val="130000"/>
              </a:lnSpc>
            </a:pPr>
            <a:endParaRPr lang="zh-CN" altLang="en-US" dirty="0">
              <a:latin typeface="標楷體" pitchFamily="65" charset="-120"/>
              <a:ea typeface="標楷體" pitchFamily="65" charset="-120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zh-CN" altLang="en-US" dirty="0">
              <a:latin typeface="標楷體" pitchFamily="65" charset="-120"/>
              <a:ea typeface="標楷體" pitchFamily="65" charset="-120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>
            <p:custDataLst>
              <p:tags r:id="rId2"/>
            </p:custDataLst>
          </p:nvPr>
        </p:nvSpPr>
        <p:spPr>
          <a:xfrm>
            <a:off x="5786846" y="1995366"/>
            <a:ext cx="6035040" cy="1705243"/>
          </a:xfrm>
          <a:prstGeom prst="rect">
            <a:avLst/>
          </a:prstGeom>
        </p:spPr>
        <p:txBody>
          <a:bodyPr wrap="square" anchor="b">
            <a:noAutofit/>
          </a:bodyPr>
          <a:lstStyle/>
          <a:p>
            <a:pPr algn="just"/>
            <a:r>
              <a:rPr lang="zh-TW" altLang="en-US" sz="3200" dirty="0">
                <a:latin typeface="標楷體" pitchFamily="65" charset="-120"/>
                <a:ea typeface="標楷體" pitchFamily="65" charset="-120"/>
                <a:sym typeface="Arial" panose="020B0604020202020204" pitchFamily="34" charset="0"/>
              </a:rPr>
              <a:t>如來佛祖、鎮元子、觀世音菩薩、虎力、鹿力、羊力大仙、紅孩兒、牛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sym typeface="Arial" panose="020B0604020202020204" pitchFamily="34" charset="0"/>
              </a:rPr>
              <a:t>魔王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  <a:sym typeface="Arial" panose="020B0604020202020204" pitchFamily="34" charset="0"/>
              </a:rPr>
              <a:t>……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sym typeface="Arial" panose="020B0604020202020204" pitchFamily="34" charset="0"/>
              </a:rPr>
              <a:t>。</a:t>
            </a:r>
            <a:endParaRPr lang="zh-CN" altLang="en-US" sz="3200" dirty="0">
              <a:latin typeface="標楷體" pitchFamily="65" charset="-120"/>
              <a:ea typeface="標楷體" pitchFamily="65" charset="-120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>
            <p:custDataLst>
              <p:tags r:id="rId3"/>
            </p:custDataLst>
          </p:nvPr>
        </p:nvSpPr>
        <p:spPr>
          <a:xfrm>
            <a:off x="8213477" y="1536897"/>
            <a:ext cx="1504912" cy="1717479"/>
          </a:xfrm>
          <a:prstGeom prst="rect">
            <a:avLst/>
          </a:prstGeom>
        </p:spPr>
        <p:txBody>
          <a:bodyPr wrap="square" anchor="b">
            <a:normAutofit/>
          </a:bodyPr>
          <a:lstStyle/>
          <a:p>
            <a:pPr algn="just">
              <a:lnSpc>
                <a:spcPct val="130000"/>
              </a:lnSpc>
            </a:pPr>
            <a:endParaRPr lang="zh-CN" altLang="en-US" dirty="0">
              <a:latin typeface="標楷體" pitchFamily="65" charset="-120"/>
              <a:ea typeface="標楷體" pitchFamily="65" charset="-120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zh-CN" altLang="en-US" dirty="0">
              <a:latin typeface="標楷體" pitchFamily="65" charset="-120"/>
              <a:ea typeface="標楷體" pitchFamily="65" charset="-120"/>
              <a:sym typeface="Arial" panose="020B0604020202020204" pitchFamily="34" charset="0"/>
            </a:endParaRPr>
          </a:p>
        </p:txBody>
      </p:sp>
      <p:sp>
        <p:nvSpPr>
          <p:cNvPr id="31" name="wps稻壳儿佳誉设计原创链接：http://chn.docer.com/works?userid=219874625"/>
          <p:cNvSpPr txBox="1"/>
          <p:nvPr/>
        </p:nvSpPr>
        <p:spPr>
          <a:xfrm>
            <a:off x="1920545" y="3931264"/>
            <a:ext cx="8635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TW" altLang="en-US" sz="6600" spc="600" dirty="0">
                <a:solidFill>
                  <a:srgbClr val="305251"/>
                </a:solidFill>
                <a:latin typeface="標楷體" pitchFamily="65" charset="-120"/>
                <a:ea typeface="標楷體" pitchFamily="65" charset="-120"/>
              </a:rPr>
              <a:t>主</a:t>
            </a:r>
            <a:endParaRPr lang="zh-CN" altLang="en-US" sz="6600" spc="600" dirty="0">
              <a:solidFill>
                <a:srgbClr val="30525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wps稻壳儿佳誉设计原创链接：http://chn.docer.com/works?userid=219874625"/>
          <p:cNvSpPr txBox="1"/>
          <p:nvPr/>
        </p:nvSpPr>
        <p:spPr>
          <a:xfrm>
            <a:off x="7436938" y="3985545"/>
            <a:ext cx="8635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TW" altLang="en-US" sz="6600" spc="600" dirty="0">
                <a:solidFill>
                  <a:srgbClr val="305251"/>
                </a:solidFill>
                <a:latin typeface="標楷體" pitchFamily="65" charset="-120"/>
                <a:ea typeface="標楷體" pitchFamily="65" charset="-120"/>
              </a:rPr>
              <a:t>配</a:t>
            </a:r>
            <a:endParaRPr lang="zh-CN" altLang="en-US" sz="6600" spc="600" dirty="0">
              <a:solidFill>
                <a:srgbClr val="30525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692332" y="2130949"/>
            <a:ext cx="47940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唐三藏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、孫悟空、豬八戒、沙悟淨、白龍馬、白骨精、鐵扇公主。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45" y="632066"/>
            <a:ext cx="4690381" cy="1417513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809681" y="786824"/>
            <a:ext cx="36844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角色介紹</a:t>
            </a: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57296" y="3945413"/>
            <a:ext cx="1390008" cy="1390008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73689" y="3945413"/>
            <a:ext cx="1390008" cy="139000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878" y="3945413"/>
            <a:ext cx="2957512" cy="295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ps稻壳儿佳誉设计原创链接：http://chn.docer.com/works?userid=219874625" descr="G:\ppt文档和图片\#U6b63#U97.jpg#U6b63#U9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12204700" cy="6894195"/>
          </a:xfrm>
          <a:prstGeom prst="rect">
            <a:avLst/>
          </a:prstGeom>
        </p:spPr>
      </p:pic>
      <p:pic>
        <p:nvPicPr>
          <p:cNvPr id="10" name="wps稻壳儿佳誉设计原创链接：http://chn.docer.com/works?userid=21987462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5" r="37498" b="63524"/>
          <a:stretch>
            <a:fillRect/>
          </a:stretch>
        </p:blipFill>
        <p:spPr>
          <a:xfrm flipH="1">
            <a:off x="-76911" y="-168946"/>
            <a:ext cx="5355586" cy="2779486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273139" y="2016752"/>
            <a:ext cx="117337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    西遊記</a:t>
            </a:r>
            <a:r>
              <a:rPr lang="zh-TW" altLang="en-US" sz="3000" dirty="0">
                <a:latin typeface="標楷體" pitchFamily="65" charset="-120"/>
                <a:ea typeface="標楷體" pitchFamily="65" charset="-120"/>
              </a:rPr>
              <a:t>是描寫孫悟空、豬八戒、沙和尚保護唐僧到西天取經的故事</a:t>
            </a:r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。故事</a:t>
            </a:r>
            <a:r>
              <a:rPr lang="zh-TW" altLang="en-US" sz="3000" dirty="0">
                <a:latin typeface="標楷體" pitchFamily="65" charset="-120"/>
                <a:ea typeface="標楷體" pitchFamily="65" charset="-120"/>
              </a:rPr>
              <a:t>雖以西天取經為主軸，但其中的主人翁並非唐三藏，而是孫悟空</a:t>
            </a:r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30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   全書</a:t>
            </a:r>
            <a:r>
              <a:rPr lang="zh-TW" altLang="en-US" sz="3000" dirty="0">
                <a:latin typeface="標楷體" pitchFamily="65" charset="-120"/>
                <a:ea typeface="標楷體" pitchFamily="65" charset="-120"/>
              </a:rPr>
              <a:t>從石猴誕生開始，便充滿不凡的氣勢。「目運兩道金光，射沖斗府」並驚動玉皇大帝</a:t>
            </a:r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。讀</a:t>
            </a:r>
            <a:r>
              <a:rPr lang="zh-TW" altLang="en-US" sz="3000" dirty="0">
                <a:latin typeface="標楷體" pitchFamily="65" charset="-120"/>
                <a:ea typeface="標楷體" pitchFamily="65" charset="-120"/>
              </a:rPr>
              <a:t>到這裡，自然被這種不凡的</a:t>
            </a:r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氣勢吸引。</a:t>
            </a:r>
            <a:endParaRPr lang="en-US" altLang="zh-TW" sz="30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   自孫悟空</a:t>
            </a:r>
            <a:r>
              <a:rPr lang="zh-TW" altLang="en-US" sz="3000" dirty="0">
                <a:latin typeface="標楷體" pitchFamily="65" charset="-120"/>
                <a:ea typeface="標楷體" pitchFamily="65" charset="-120"/>
              </a:rPr>
              <a:t>誕生之後，歷經拜師學藝，大鬧天宮，以至後來保護唐三藏到西天取經，終於得成正果。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389871" y="710549"/>
            <a:ext cx="635807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大意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002296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8855" y="446405"/>
            <a:ext cx="7367270" cy="6697345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xmlns="" id="{6D4CC986-9A33-4460-8523-086EE2B02BB3}"/>
              </a:ext>
            </a:extLst>
          </p:cNvPr>
          <p:cNvSpPr txBox="1"/>
          <p:nvPr/>
        </p:nvSpPr>
        <p:spPr>
          <a:xfrm>
            <a:off x="226423" y="716418"/>
            <a:ext cx="56779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心得</a:t>
            </a:r>
            <a:endParaRPr lang="en-US" altLang="zh-TW" sz="6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F8245233-68B6-4DB9-9838-317308BEC34D}"/>
              </a:ext>
            </a:extLst>
          </p:cNvPr>
          <p:cNvSpPr txBox="1"/>
          <p:nvPr/>
        </p:nvSpPr>
        <p:spPr>
          <a:xfrm>
            <a:off x="226423" y="1989908"/>
            <a:ext cx="794221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   讀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完這本書後，我受到了很大的啟發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，它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讓我學到要像故事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中的主角一樣，秉持著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堅持不懈的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精神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   一路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走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來取經的過程是非常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的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艱辛，但也正是因為種種考驗，靠著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團結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合作，關關難過關關過，突破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了重重困難取得了真經。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wps稻壳儿佳誉设计原创链接：http://chn.docer.com/works?userid=219874625"/>
          <p:cNvSpPr/>
          <p:nvPr/>
        </p:nvSpPr>
        <p:spPr>
          <a:xfrm>
            <a:off x="155575" y="985503"/>
            <a:ext cx="11731625" cy="524547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ea"/>
            </a:endParaRPr>
          </a:p>
        </p:txBody>
      </p:sp>
      <p:sp>
        <p:nvSpPr>
          <p:cNvPr id="20" name="wps稻壳儿佳誉设计原创链接：http://chn.docer.com/works?userid=219874625"/>
          <p:cNvSpPr/>
          <p:nvPr/>
        </p:nvSpPr>
        <p:spPr>
          <a:xfrm>
            <a:off x="319950" y="1093055"/>
            <a:ext cx="11377300" cy="493459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264421" y="1336431"/>
            <a:ext cx="4062651" cy="454362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lvl="0">
              <a:defRPr/>
            </a:pPr>
            <a:r>
              <a:rPr lang="en-US" altLang="zh-TW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西遊記</a:t>
            </a:r>
            <a:r>
              <a:rPr lang="en-US" altLang="zh-TW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》</a:t>
            </a:r>
            <a:r>
              <a:rPr lang="zh-TW" altLang="en-US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因內容豐富有趣，近代將之改編</a:t>
            </a:r>
            <a:r>
              <a:rPr lang="zh-TW" altLang="en-US" sz="2800" kern="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成</a:t>
            </a:r>
            <a:r>
              <a:rPr lang="zh-TW" altLang="en-US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電影，不勝枚舉。</a:t>
            </a:r>
            <a:endParaRPr lang="en-US" altLang="zh-TW" sz="2800" kern="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defRPr/>
            </a:pPr>
            <a:endParaRPr lang="en-US" altLang="zh-TW" sz="2800" kern="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defRPr/>
            </a:pPr>
            <a:r>
              <a:rPr lang="zh-TW" altLang="en-US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例如：</a:t>
            </a:r>
            <a:r>
              <a:rPr lang="zh-TW" altLang="en-US" sz="2800" kern="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大鬧天宮、女兒國、孫悟空三打白骨</a:t>
            </a:r>
            <a:r>
              <a:rPr lang="zh-TW" altLang="en-US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精</a:t>
            </a:r>
            <a:r>
              <a:rPr lang="en-US" altLang="zh-TW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……</a:t>
            </a:r>
            <a:r>
              <a:rPr lang="zh-TW" altLang="en-US" sz="2800" kern="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等等。</a:t>
            </a:r>
          </a:p>
          <a:p>
            <a:pPr lvl="0">
              <a:defRPr/>
            </a:pPr>
            <a:endParaRPr lang="en-US" altLang="zh-TW" sz="2800" kern="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defRPr/>
            </a:pPr>
            <a:r>
              <a:rPr lang="zh-TW" altLang="en-US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電影好看，小說更好看，精彩的</a:t>
            </a:r>
            <a:r>
              <a:rPr lang="en-US" altLang="zh-TW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西遊記</a:t>
            </a:r>
            <a:r>
              <a:rPr lang="en-US" altLang="zh-TW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》</a:t>
            </a:r>
            <a:r>
              <a:rPr lang="zh-TW" altLang="en-US" sz="2800" kern="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等你去借閱。</a:t>
            </a:r>
            <a:endParaRPr lang="zh-CN" altLang="en-US" sz="2800" kern="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wps稻壳儿佳誉设计原创链接：http://chn.docer.com/works?userid=219874625"/>
          <p:cNvSpPr txBox="1"/>
          <p:nvPr/>
        </p:nvSpPr>
        <p:spPr>
          <a:xfrm>
            <a:off x="10226175" y="1632918"/>
            <a:ext cx="1200329" cy="208818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TW" altLang="en-US" sz="66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總結</a:t>
            </a:r>
            <a:endParaRPr kumimoji="0" lang="zh-CN" altLang="en-US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" name="wps稻壳儿佳誉设计原创链接：http://chn.docer.com/works?userid=2198746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94" b="47346"/>
          <a:stretch>
            <a:fillRect/>
          </a:stretch>
        </p:blipFill>
        <p:spPr>
          <a:xfrm>
            <a:off x="609878" y="3902843"/>
            <a:ext cx="1106121" cy="193400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2" r="2143" b="52097"/>
          <a:stretch>
            <a:fillRect/>
          </a:stretch>
        </p:blipFill>
        <p:spPr>
          <a:xfrm>
            <a:off x="155575" y="3809551"/>
            <a:ext cx="12192000" cy="2975430"/>
          </a:xfrm>
          <a:prstGeom prst="rect">
            <a:avLst/>
          </a:prstGeom>
        </p:spPr>
      </p:pic>
      <p:sp>
        <p:nvSpPr>
          <p:cNvPr id="2" name="AutoShape 2" descr="孫悟空大鬧天宮威懾力到底有多強？豬八戒這句話最具代表性！ - 每日頭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999" y="2407855"/>
            <a:ext cx="4415572" cy="2187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155575" y="6262467"/>
            <a:ext cx="4130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我們的報告到此結束，謝謝聆聽</a:t>
            </a:r>
            <a:r>
              <a:rPr lang="en-US" altLang="zh-TW" sz="2000" dirty="0" smtClean="0"/>
              <a:t>!</a:t>
            </a:r>
            <a:endParaRPr lang="zh-TW" altLang="en-US" sz="2000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0"/>
  <p:tag name="KSO_WM_UNIT_TYPE" val="l_h_f"/>
  <p:tag name="KSO_WM_UNIT_INDEX" val="1_1_1"/>
  <p:tag name="KSO_WM_UNIT_ID" val="diagram680_4*l_h_f*1_1_1"/>
  <p:tag name="KSO_WM_UNIT_CLEAR" val="1"/>
  <p:tag name="KSO_WM_UNIT_LAYERLEVEL" val="1_1_1"/>
  <p:tag name="KSO_WM_UNIT_VALUE" val="20"/>
  <p:tag name="KSO_WM_UNIT_HIGHLIGHT" val="0"/>
  <p:tag name="KSO_WM_UNIT_COMPATIBLE" val="0"/>
  <p:tag name="KSO_WM_UNIT_PRESET_TEXT_INDEX" val="4"/>
  <p:tag name="KSO_WM_UNIT_PRESET_TEXT_LEN" val="26"/>
  <p:tag name="KSO_WM_DIAGRAM_GROUP_CODE" val="l1-1"/>
  <p:tag name="KSO_WM_UNIT_TEXT_FILL_FORE_SCHEMECOLOR_INDEX" val="13"/>
  <p:tag name="KSO_WM_UNIT_TEXT_FILL_TYPE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0"/>
  <p:tag name="KSO_WM_UNIT_TYPE" val="l_h_f"/>
  <p:tag name="KSO_WM_UNIT_INDEX" val="1_2_1"/>
  <p:tag name="KSO_WM_UNIT_ID" val="diagram680_4*l_h_f*1_2_1"/>
  <p:tag name="KSO_WM_UNIT_CLEAR" val="1"/>
  <p:tag name="KSO_WM_UNIT_LAYERLEVEL" val="1_1_1"/>
  <p:tag name="KSO_WM_UNIT_VALUE" val="20"/>
  <p:tag name="KSO_WM_UNIT_HIGHLIGHT" val="0"/>
  <p:tag name="KSO_WM_UNIT_COMPATIBLE" val="0"/>
  <p:tag name="KSO_WM_UNIT_PRESET_TEXT_INDEX" val="4"/>
  <p:tag name="KSO_WM_UNIT_PRESET_TEXT_LEN" val="26"/>
  <p:tag name="KSO_WM_DIAGRAM_GROUP_CODE" val="l1-1"/>
  <p:tag name="KSO_WM_UNIT_TEXT_FILL_FORE_SCHEMECOLOR_INDEX" val="13"/>
  <p:tag name="KSO_WM_UNIT_TEXT_FILL_TYPE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0"/>
  <p:tag name="KSO_WM_UNIT_TYPE" val="l_h_f"/>
  <p:tag name="KSO_WM_UNIT_INDEX" val="1_3_1"/>
  <p:tag name="KSO_WM_UNIT_ID" val="diagram680_4*l_h_f*1_3_1"/>
  <p:tag name="KSO_WM_UNIT_CLEAR" val="1"/>
  <p:tag name="KSO_WM_UNIT_LAYERLEVEL" val="1_1_1"/>
  <p:tag name="KSO_WM_UNIT_VALUE" val="20"/>
  <p:tag name="KSO_WM_UNIT_HIGHLIGHT" val="0"/>
  <p:tag name="KSO_WM_UNIT_COMPATIBLE" val="0"/>
  <p:tag name="KSO_WM_UNIT_PRESET_TEXT_INDEX" val="4"/>
  <p:tag name="KSO_WM_UNIT_PRESET_TEXT_LEN" val="26"/>
  <p:tag name="KSO_WM_DIAGRAM_GROUP_CODE" val="l1-1"/>
  <p:tag name="KSO_WM_UNIT_TEXT_FILL_FORE_SCHEMECOLOR_INDEX" val="13"/>
  <p:tag name="KSO_WM_UNIT_TEXT_FILL_TYP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340</Words>
  <Application>Microsoft Office PowerPoint</Application>
  <PresentationFormat>自訂</PresentationFormat>
  <Paragraphs>36</Paragraphs>
  <Slides>6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6</vt:i4>
      </vt:variant>
    </vt:vector>
  </HeadingPairs>
  <TitlesOfParts>
    <vt:vector size="8" baseType="lpstr">
      <vt:lpstr>Office 主题​​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lastModifiedBy>user</cp:lastModifiedBy>
  <cp:revision>96</cp:revision>
  <dcterms:created xsi:type="dcterms:W3CDTF">2018-05-29T08:34:00Z</dcterms:created>
  <dcterms:modified xsi:type="dcterms:W3CDTF">2020-12-07T10:23:33Z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2052-10.1.0.7668</vt:lpwstr>
  </property>
  <property fmtid="{D5CDD505-2E9C-101B-9397-08002B2CF9AE}" pid="3" name="KSORubyTemplateID">
    <vt:lpwstr>13</vt:lpwstr>
  </property>
</Properties>
</file>