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7" r:id="rId5"/>
    <p:sldId id="262" r:id="rId6"/>
    <p:sldId id="260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-55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1D7214-F207-47BD-BE87-D155ACD7243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273F256-CA22-4630-A159-B6446D572D05}">
      <dgm:prSet phldrT="[文字]" custT="1"/>
      <dgm:spPr/>
      <dgm:t>
        <a:bodyPr/>
        <a:lstStyle/>
        <a:p>
          <a:r>
            <a:rPr lang="zh-TW" altLang="en-US" sz="2800" b="1" dirty="0" smtClean="0"/>
            <a:t>民間絕技</a:t>
          </a:r>
          <a:endParaRPr lang="zh-TW" altLang="en-US" sz="2800" b="1" dirty="0"/>
        </a:p>
      </dgm:t>
    </dgm:pt>
    <dgm:pt modelId="{9D3C6A15-D17B-4534-BC8B-AF797FF14A6B}" type="parTrans" cxnId="{7C2953D2-4200-416E-AAE0-0D958D601C52}">
      <dgm:prSet/>
      <dgm:spPr/>
      <dgm:t>
        <a:bodyPr/>
        <a:lstStyle/>
        <a:p>
          <a:endParaRPr lang="zh-TW" altLang="en-US"/>
        </a:p>
      </dgm:t>
    </dgm:pt>
    <dgm:pt modelId="{0FA5C9F6-EC64-4AB2-B341-C68838497CA7}" type="sibTrans" cxnId="{7C2953D2-4200-416E-AAE0-0D958D601C52}">
      <dgm:prSet/>
      <dgm:spPr/>
      <dgm:t>
        <a:bodyPr/>
        <a:lstStyle/>
        <a:p>
          <a:endParaRPr lang="zh-TW" altLang="en-US"/>
        </a:p>
      </dgm:t>
    </dgm:pt>
    <dgm:pt modelId="{740031F5-6E82-4F82-9ED5-D280AAF628DF}">
      <dgm:prSet phldrT="[文字]" custT="1"/>
      <dgm:spPr/>
      <dgm:t>
        <a:bodyPr/>
        <a:lstStyle/>
        <a:p>
          <a:r>
            <a:rPr lang="zh-TW" altLang="en-US" sz="2400" b="1" dirty="0" smtClean="0"/>
            <a:t>偷桃</a:t>
          </a:r>
          <a:endParaRPr lang="zh-TW" altLang="en-US" sz="2400" b="1" dirty="0"/>
        </a:p>
      </dgm:t>
    </dgm:pt>
    <dgm:pt modelId="{4D5B8BB0-AB8E-4455-BA2A-D3E404B8CE99}" type="parTrans" cxnId="{F7FB3828-BE87-451C-8618-43FD90AA4709}">
      <dgm:prSet/>
      <dgm:spPr/>
      <dgm:t>
        <a:bodyPr/>
        <a:lstStyle/>
        <a:p>
          <a:endParaRPr lang="zh-TW" altLang="en-US"/>
        </a:p>
      </dgm:t>
    </dgm:pt>
    <dgm:pt modelId="{1E781B41-F206-4D0D-BD11-D81C36DE53A1}" type="sibTrans" cxnId="{F7FB3828-BE87-451C-8618-43FD90AA4709}">
      <dgm:prSet/>
      <dgm:spPr/>
      <dgm:t>
        <a:bodyPr/>
        <a:lstStyle/>
        <a:p>
          <a:endParaRPr lang="zh-TW" altLang="en-US"/>
        </a:p>
      </dgm:t>
    </dgm:pt>
    <dgm:pt modelId="{7BF364CE-0179-4045-ACEA-313A6FAC15C1}">
      <dgm:prSet custT="1"/>
      <dgm:spPr/>
      <dgm:t>
        <a:bodyPr/>
        <a:lstStyle/>
        <a:p>
          <a:r>
            <a:rPr lang="zh-TW" altLang="en-US" sz="2800" b="1" dirty="0" smtClean="0"/>
            <a:t>獵人俠義</a:t>
          </a:r>
          <a:endParaRPr lang="zh-TW" altLang="en-US" sz="2800" b="1" dirty="0"/>
        </a:p>
      </dgm:t>
    </dgm:pt>
    <dgm:pt modelId="{11BD2D58-93CF-4BB6-94D7-1B47B76F5C43}" type="parTrans" cxnId="{BEA5B9E5-BE03-41E7-923C-45D1B7F109A0}">
      <dgm:prSet/>
      <dgm:spPr/>
      <dgm:t>
        <a:bodyPr/>
        <a:lstStyle/>
        <a:p>
          <a:endParaRPr lang="zh-TW" altLang="en-US"/>
        </a:p>
      </dgm:t>
    </dgm:pt>
    <dgm:pt modelId="{D913ECDD-D327-47AF-B640-8E828134CD23}" type="sibTrans" cxnId="{BEA5B9E5-BE03-41E7-923C-45D1B7F109A0}">
      <dgm:prSet/>
      <dgm:spPr/>
      <dgm:t>
        <a:bodyPr/>
        <a:lstStyle/>
        <a:p>
          <a:endParaRPr lang="zh-TW" altLang="en-US"/>
        </a:p>
      </dgm:t>
    </dgm:pt>
    <dgm:pt modelId="{35899876-0F0A-472D-AB23-F0BF26D33375}">
      <dgm:prSet custT="1"/>
      <dgm:spPr/>
      <dgm:t>
        <a:bodyPr/>
        <a:lstStyle/>
        <a:p>
          <a:r>
            <a:rPr lang="zh-TW" altLang="en-US" sz="2800" b="1" dirty="0" smtClean="0"/>
            <a:t>海上奇遇</a:t>
          </a:r>
          <a:endParaRPr lang="zh-TW" altLang="en-US" sz="2800" b="1" dirty="0"/>
        </a:p>
      </dgm:t>
    </dgm:pt>
    <dgm:pt modelId="{18749A1E-B134-4F0C-A1B3-6DBEEEB79EDC}" type="parTrans" cxnId="{77D75CE8-9FD3-4B5F-B16D-E83689F45604}">
      <dgm:prSet/>
      <dgm:spPr/>
      <dgm:t>
        <a:bodyPr/>
        <a:lstStyle/>
        <a:p>
          <a:endParaRPr lang="zh-TW" altLang="en-US"/>
        </a:p>
      </dgm:t>
    </dgm:pt>
    <dgm:pt modelId="{57E74118-5EAB-4CB5-860B-91F52805DF44}" type="sibTrans" cxnId="{77D75CE8-9FD3-4B5F-B16D-E83689F45604}">
      <dgm:prSet/>
      <dgm:spPr/>
      <dgm:t>
        <a:bodyPr/>
        <a:lstStyle/>
        <a:p>
          <a:endParaRPr lang="zh-TW" altLang="en-US"/>
        </a:p>
      </dgm:t>
    </dgm:pt>
    <dgm:pt modelId="{CF64AFEB-B728-4477-8807-39DBBEC55A7B}">
      <dgm:prSet custT="1"/>
      <dgm:spPr/>
      <dgm:t>
        <a:bodyPr/>
        <a:lstStyle/>
        <a:p>
          <a:r>
            <a:rPr lang="zh-TW" altLang="en-US" sz="2800" b="1" dirty="0" smtClean="0"/>
            <a:t>仗義行為</a:t>
          </a:r>
          <a:endParaRPr lang="zh-TW" altLang="en-US" sz="2800" b="1" dirty="0"/>
        </a:p>
      </dgm:t>
    </dgm:pt>
    <dgm:pt modelId="{CEE6DBF3-C379-4DE8-A79B-79AF0F1DFE57}" type="parTrans" cxnId="{F75D7626-DADC-4869-84EC-460C011F3EA1}">
      <dgm:prSet/>
      <dgm:spPr/>
      <dgm:t>
        <a:bodyPr/>
        <a:lstStyle/>
        <a:p>
          <a:endParaRPr lang="zh-TW" altLang="en-US"/>
        </a:p>
      </dgm:t>
    </dgm:pt>
    <dgm:pt modelId="{5BFBFEA9-4801-402C-A448-928C727E8E79}" type="sibTrans" cxnId="{F75D7626-DADC-4869-84EC-460C011F3EA1}">
      <dgm:prSet/>
      <dgm:spPr/>
      <dgm:t>
        <a:bodyPr/>
        <a:lstStyle/>
        <a:p>
          <a:endParaRPr lang="zh-TW" altLang="en-US"/>
        </a:p>
      </dgm:t>
    </dgm:pt>
    <dgm:pt modelId="{A761F7BB-E684-461D-A7A1-7FC09907B755}">
      <dgm:prSet custT="1"/>
      <dgm:spPr/>
      <dgm:t>
        <a:bodyPr/>
        <a:lstStyle/>
        <a:p>
          <a:r>
            <a:rPr lang="zh-TW" altLang="en-US" sz="2800" b="1" dirty="0" smtClean="0"/>
            <a:t>斷袖之癖</a:t>
          </a:r>
          <a:endParaRPr lang="zh-TW" altLang="en-US" sz="2800" b="1" dirty="0"/>
        </a:p>
      </dgm:t>
    </dgm:pt>
    <dgm:pt modelId="{1C2529FD-9674-4450-9106-F805002FF062}" type="parTrans" cxnId="{A6D5708D-73D1-467E-A021-05057A57B5B8}">
      <dgm:prSet/>
      <dgm:spPr/>
      <dgm:t>
        <a:bodyPr/>
        <a:lstStyle/>
        <a:p>
          <a:endParaRPr lang="zh-TW" altLang="en-US"/>
        </a:p>
      </dgm:t>
    </dgm:pt>
    <dgm:pt modelId="{60D012B4-5297-4DF8-85CB-F14BC60E7B49}" type="sibTrans" cxnId="{A6D5708D-73D1-467E-A021-05057A57B5B8}">
      <dgm:prSet/>
      <dgm:spPr/>
      <dgm:t>
        <a:bodyPr/>
        <a:lstStyle/>
        <a:p>
          <a:endParaRPr lang="zh-TW" altLang="en-US"/>
        </a:p>
      </dgm:t>
    </dgm:pt>
    <dgm:pt modelId="{3F9471D1-B261-4106-92D9-DB38A934943B}">
      <dgm:prSet custT="1"/>
      <dgm:spPr/>
      <dgm:t>
        <a:bodyPr/>
        <a:lstStyle/>
        <a:p>
          <a:r>
            <a:rPr lang="zh-TW" altLang="en-US" sz="2800" b="1" dirty="0" smtClean="0"/>
            <a:t>朋友之義</a:t>
          </a:r>
          <a:endParaRPr lang="zh-TW" altLang="en-US" sz="2800" b="1" dirty="0"/>
        </a:p>
      </dgm:t>
    </dgm:pt>
    <dgm:pt modelId="{70360AC4-E171-464D-910B-E613B80A1590}" type="parTrans" cxnId="{AEFBF19F-2FA1-4919-BFCD-78D7C2628517}">
      <dgm:prSet/>
      <dgm:spPr/>
      <dgm:t>
        <a:bodyPr/>
        <a:lstStyle/>
        <a:p>
          <a:endParaRPr lang="zh-TW" altLang="en-US"/>
        </a:p>
      </dgm:t>
    </dgm:pt>
    <dgm:pt modelId="{03B2287C-847C-47E5-88D0-EAB85646445C}" type="sibTrans" cxnId="{AEFBF19F-2FA1-4919-BFCD-78D7C2628517}">
      <dgm:prSet/>
      <dgm:spPr/>
      <dgm:t>
        <a:bodyPr/>
        <a:lstStyle/>
        <a:p>
          <a:endParaRPr lang="zh-TW" altLang="en-US"/>
        </a:p>
      </dgm:t>
    </dgm:pt>
    <dgm:pt modelId="{17BAD5EB-D98C-4FDA-8C74-BCA3BF51898E}">
      <dgm:prSet custT="1"/>
      <dgm:spPr/>
      <dgm:t>
        <a:bodyPr/>
        <a:lstStyle/>
        <a:p>
          <a:r>
            <a:rPr lang="zh-TW" altLang="en-US" sz="2800" b="1" dirty="0" smtClean="0"/>
            <a:t>人鬼之戀</a:t>
          </a:r>
          <a:endParaRPr lang="zh-TW" altLang="en-US" sz="2800" b="1" dirty="0"/>
        </a:p>
      </dgm:t>
    </dgm:pt>
    <dgm:pt modelId="{8DC10D3F-08CB-433B-A6CF-929ED2F5E5F0}" type="parTrans" cxnId="{2BEC0492-A6B1-4B58-8359-5D396DE4E9C4}">
      <dgm:prSet/>
      <dgm:spPr/>
      <dgm:t>
        <a:bodyPr/>
        <a:lstStyle/>
        <a:p>
          <a:endParaRPr lang="zh-TW" altLang="en-US"/>
        </a:p>
      </dgm:t>
    </dgm:pt>
    <dgm:pt modelId="{2C3A6A9D-E8AF-4E34-958C-9DF6E87C7A05}" type="sibTrans" cxnId="{2BEC0492-A6B1-4B58-8359-5D396DE4E9C4}">
      <dgm:prSet/>
      <dgm:spPr/>
      <dgm:t>
        <a:bodyPr/>
        <a:lstStyle/>
        <a:p>
          <a:endParaRPr lang="zh-TW" altLang="en-US"/>
        </a:p>
      </dgm:t>
    </dgm:pt>
    <dgm:pt modelId="{297C7248-21ED-455F-BA58-E8C11FE35DE3}">
      <dgm:prSet custT="1"/>
      <dgm:spPr/>
      <dgm:t>
        <a:bodyPr/>
        <a:lstStyle/>
        <a:p>
          <a:r>
            <a:rPr lang="zh-TW" altLang="en-US" sz="2800" b="1" dirty="0" smtClean="0"/>
            <a:t>惡鬼害人</a:t>
          </a:r>
          <a:endParaRPr lang="zh-TW" altLang="en-US" sz="2800" b="1" dirty="0"/>
        </a:p>
      </dgm:t>
    </dgm:pt>
    <dgm:pt modelId="{45284CE7-5B53-46BD-AA59-B3EFFB46F97A}" type="parTrans" cxnId="{D8E29750-6AF3-4942-99B5-738BFD9A57D6}">
      <dgm:prSet/>
      <dgm:spPr/>
      <dgm:t>
        <a:bodyPr/>
        <a:lstStyle/>
        <a:p>
          <a:endParaRPr lang="zh-TW" altLang="en-US"/>
        </a:p>
      </dgm:t>
    </dgm:pt>
    <dgm:pt modelId="{592A8877-C4D6-4967-AA8E-F5FC6C5584C2}" type="sibTrans" cxnId="{D8E29750-6AF3-4942-99B5-738BFD9A57D6}">
      <dgm:prSet/>
      <dgm:spPr/>
      <dgm:t>
        <a:bodyPr/>
        <a:lstStyle/>
        <a:p>
          <a:endParaRPr lang="zh-TW" altLang="en-US"/>
        </a:p>
      </dgm:t>
    </dgm:pt>
    <dgm:pt modelId="{3F9A3199-40DC-4B35-8F75-3D1151D87093}">
      <dgm:prSet custT="1"/>
      <dgm:spPr/>
      <dgm:t>
        <a:bodyPr/>
        <a:lstStyle/>
        <a:p>
          <a:r>
            <a:rPr lang="zh-TW" altLang="en-US" sz="2800" b="1" dirty="0" smtClean="0"/>
            <a:t>好逸惡勞</a:t>
          </a:r>
          <a:endParaRPr lang="zh-TW" altLang="en-US" sz="2800" b="1" dirty="0"/>
        </a:p>
      </dgm:t>
    </dgm:pt>
    <dgm:pt modelId="{E3F159BC-4BB9-4182-AEAB-6F6E26B9D816}" type="parTrans" cxnId="{D1E20556-4ED2-41FE-BB4E-B448CEE29CEF}">
      <dgm:prSet/>
      <dgm:spPr/>
      <dgm:t>
        <a:bodyPr/>
        <a:lstStyle/>
        <a:p>
          <a:endParaRPr lang="zh-TW" altLang="en-US"/>
        </a:p>
      </dgm:t>
    </dgm:pt>
    <dgm:pt modelId="{4D2C03B2-592F-40C9-A002-015C2B36FE12}" type="sibTrans" cxnId="{D1E20556-4ED2-41FE-BB4E-B448CEE29CEF}">
      <dgm:prSet/>
      <dgm:spPr/>
      <dgm:t>
        <a:bodyPr/>
        <a:lstStyle/>
        <a:p>
          <a:endParaRPr lang="zh-TW" altLang="en-US"/>
        </a:p>
      </dgm:t>
    </dgm:pt>
    <dgm:pt modelId="{2FE5553E-0066-4867-86FC-D4AC8B9E20C9}">
      <dgm:prSet custT="1"/>
      <dgm:spPr/>
      <dgm:t>
        <a:bodyPr/>
        <a:lstStyle/>
        <a:p>
          <a:r>
            <a:rPr lang="zh-TW" altLang="en-US" sz="2800" b="1" dirty="0" smtClean="0"/>
            <a:t>社會黑暗</a:t>
          </a:r>
          <a:endParaRPr lang="zh-TW" altLang="en-US" sz="2800" b="1" dirty="0"/>
        </a:p>
      </dgm:t>
    </dgm:pt>
    <dgm:pt modelId="{6534875E-AC03-4781-A62C-46EC053C6A7A}" type="parTrans" cxnId="{1E4DE286-E316-48A9-A752-D36B288112DF}">
      <dgm:prSet/>
      <dgm:spPr/>
      <dgm:t>
        <a:bodyPr/>
        <a:lstStyle/>
        <a:p>
          <a:endParaRPr lang="zh-TW" altLang="en-US"/>
        </a:p>
      </dgm:t>
    </dgm:pt>
    <dgm:pt modelId="{06C346A7-F1C8-46E6-973D-7B1554DA804B}" type="sibTrans" cxnId="{1E4DE286-E316-48A9-A752-D36B288112DF}">
      <dgm:prSet/>
      <dgm:spPr/>
      <dgm:t>
        <a:bodyPr/>
        <a:lstStyle/>
        <a:p>
          <a:endParaRPr lang="zh-TW" altLang="en-US"/>
        </a:p>
      </dgm:t>
    </dgm:pt>
    <dgm:pt modelId="{69E7B8F1-00B2-4D59-94F2-A672984F2F83}">
      <dgm:prSet custT="1"/>
      <dgm:spPr/>
      <dgm:t>
        <a:bodyPr/>
        <a:lstStyle/>
        <a:p>
          <a:r>
            <a:rPr lang="zh-TW" altLang="en-US" sz="2800" b="1" dirty="0" smtClean="0"/>
            <a:t>科舉腐敗</a:t>
          </a:r>
          <a:endParaRPr lang="zh-TW" altLang="en-US" sz="2800" b="1" dirty="0"/>
        </a:p>
      </dgm:t>
    </dgm:pt>
    <dgm:pt modelId="{7C7CD6BD-8AD8-4F93-98C8-F186C1C565C2}" type="parTrans" cxnId="{84B959F8-72C6-430A-99C3-FE69D77A2686}">
      <dgm:prSet/>
      <dgm:spPr/>
      <dgm:t>
        <a:bodyPr/>
        <a:lstStyle/>
        <a:p>
          <a:endParaRPr lang="zh-TW" altLang="en-US"/>
        </a:p>
      </dgm:t>
    </dgm:pt>
    <dgm:pt modelId="{F4900B9F-E58B-4B32-9FE0-BD366D08167F}" type="sibTrans" cxnId="{84B959F8-72C6-430A-99C3-FE69D77A2686}">
      <dgm:prSet/>
      <dgm:spPr/>
      <dgm:t>
        <a:bodyPr/>
        <a:lstStyle/>
        <a:p>
          <a:endParaRPr lang="zh-TW" altLang="en-US"/>
        </a:p>
      </dgm:t>
    </dgm:pt>
    <dgm:pt modelId="{8D521228-6AF8-446F-B561-D850A4361F4D}">
      <dgm:prSet custT="1"/>
      <dgm:spPr/>
      <dgm:t>
        <a:bodyPr/>
        <a:lstStyle/>
        <a:p>
          <a:r>
            <a:rPr lang="zh-TW" altLang="en-US" sz="2400" b="1" dirty="0" smtClean="0"/>
            <a:t>青鳳</a:t>
          </a:r>
          <a:endParaRPr lang="zh-TW" altLang="en-US" sz="2400" b="1" dirty="0"/>
        </a:p>
      </dgm:t>
    </dgm:pt>
    <dgm:pt modelId="{208B9F98-0353-4C1D-84A0-8E5E8BC7C470}" type="parTrans" cxnId="{7F642AF3-89DA-4840-8716-EB81C854B71A}">
      <dgm:prSet/>
      <dgm:spPr/>
      <dgm:t>
        <a:bodyPr/>
        <a:lstStyle/>
        <a:p>
          <a:endParaRPr lang="zh-TW" altLang="en-US"/>
        </a:p>
      </dgm:t>
    </dgm:pt>
    <dgm:pt modelId="{58E683CA-9484-4BAE-846D-1370961D22EE}" type="sibTrans" cxnId="{7F642AF3-89DA-4840-8716-EB81C854B71A}">
      <dgm:prSet/>
      <dgm:spPr/>
      <dgm:t>
        <a:bodyPr/>
        <a:lstStyle/>
        <a:p>
          <a:endParaRPr lang="zh-TW" altLang="en-US"/>
        </a:p>
      </dgm:t>
    </dgm:pt>
    <dgm:pt modelId="{261B0D57-2EB6-4E1E-8C93-10E591095AE5}">
      <dgm:prSet custT="1"/>
      <dgm:spPr/>
      <dgm:t>
        <a:bodyPr/>
        <a:lstStyle/>
        <a:p>
          <a:r>
            <a:rPr lang="zh-TW" altLang="en-US" sz="2400" b="1" dirty="0" smtClean="0"/>
            <a:t>蓮香</a:t>
          </a:r>
          <a:endParaRPr lang="zh-TW" altLang="en-US" sz="2400" b="1" dirty="0"/>
        </a:p>
      </dgm:t>
    </dgm:pt>
    <dgm:pt modelId="{E010B781-47A6-4DC6-BCD9-C1A0A5D998D8}" type="parTrans" cxnId="{63F691CF-F177-4104-B7FA-AA24203559EC}">
      <dgm:prSet/>
      <dgm:spPr/>
      <dgm:t>
        <a:bodyPr/>
        <a:lstStyle/>
        <a:p>
          <a:endParaRPr lang="zh-TW" altLang="en-US"/>
        </a:p>
      </dgm:t>
    </dgm:pt>
    <dgm:pt modelId="{5B81EAEC-B4F9-4350-B194-2E449E0DE019}" type="sibTrans" cxnId="{63F691CF-F177-4104-B7FA-AA24203559EC}">
      <dgm:prSet/>
      <dgm:spPr/>
      <dgm:t>
        <a:bodyPr/>
        <a:lstStyle/>
        <a:p>
          <a:endParaRPr lang="zh-TW" altLang="en-US"/>
        </a:p>
      </dgm:t>
    </dgm:pt>
    <dgm:pt modelId="{E20F424B-2E18-484B-BE3A-6866FF25A86E}">
      <dgm:prSet custT="1"/>
      <dgm:spPr/>
      <dgm:t>
        <a:bodyPr/>
        <a:lstStyle/>
        <a:p>
          <a:r>
            <a:rPr lang="zh-TW" altLang="en-US" sz="2400" b="1" dirty="0" smtClean="0"/>
            <a:t>小玉</a:t>
          </a:r>
          <a:endParaRPr lang="zh-TW" altLang="en-US" sz="2400" b="1" dirty="0"/>
        </a:p>
      </dgm:t>
    </dgm:pt>
    <dgm:pt modelId="{C061B79E-0F4F-4582-B96F-11EE384B24E3}" type="parTrans" cxnId="{61051EF4-0903-4EEB-A388-B723CFC6A2B1}">
      <dgm:prSet/>
      <dgm:spPr/>
      <dgm:t>
        <a:bodyPr/>
        <a:lstStyle/>
        <a:p>
          <a:endParaRPr lang="zh-TW" altLang="en-US"/>
        </a:p>
      </dgm:t>
    </dgm:pt>
    <dgm:pt modelId="{018EC0C0-AAE7-46B2-B7C0-EBB6EBDC9919}" type="sibTrans" cxnId="{61051EF4-0903-4EEB-A388-B723CFC6A2B1}">
      <dgm:prSet/>
      <dgm:spPr/>
      <dgm:t>
        <a:bodyPr/>
        <a:lstStyle/>
        <a:p>
          <a:endParaRPr lang="zh-TW" altLang="en-US"/>
        </a:p>
      </dgm:t>
    </dgm:pt>
    <dgm:pt modelId="{269C8EF1-A2D0-4CCA-8A16-4A888F339C04}">
      <dgm:prSet custT="1"/>
      <dgm:spPr/>
      <dgm:t>
        <a:bodyPr/>
        <a:lstStyle/>
        <a:p>
          <a:r>
            <a:rPr lang="zh-TW" altLang="en-US" sz="2400" b="1" dirty="0" smtClean="0"/>
            <a:t>嬰寧</a:t>
          </a:r>
          <a:endParaRPr lang="zh-TW" altLang="en-US" sz="2400" b="1" dirty="0"/>
        </a:p>
      </dgm:t>
    </dgm:pt>
    <dgm:pt modelId="{30AAAB0F-7EA6-48A0-9ED6-79110D728AEC}" type="parTrans" cxnId="{4ACBC4DE-2EE6-4FEC-B8A8-DFF30644EFA7}">
      <dgm:prSet/>
      <dgm:spPr/>
      <dgm:t>
        <a:bodyPr/>
        <a:lstStyle/>
        <a:p>
          <a:endParaRPr lang="zh-TW" altLang="en-US"/>
        </a:p>
      </dgm:t>
    </dgm:pt>
    <dgm:pt modelId="{3BEE5723-6159-4996-9872-A14503673B9D}" type="sibTrans" cxnId="{4ACBC4DE-2EE6-4FEC-B8A8-DFF30644EFA7}">
      <dgm:prSet/>
      <dgm:spPr/>
      <dgm:t>
        <a:bodyPr/>
        <a:lstStyle/>
        <a:p>
          <a:endParaRPr lang="zh-TW" altLang="en-US"/>
        </a:p>
      </dgm:t>
    </dgm:pt>
    <dgm:pt modelId="{38C54FE2-F0F8-4AB7-B424-A66FCEA6CFAC}">
      <dgm:prSet custT="1"/>
      <dgm:spPr/>
      <dgm:t>
        <a:bodyPr/>
        <a:lstStyle/>
        <a:p>
          <a:r>
            <a:rPr lang="zh-TW" altLang="en-US" sz="2000" b="1" dirty="0" smtClean="0"/>
            <a:t>考弊司</a:t>
          </a:r>
          <a:endParaRPr lang="zh-TW" altLang="en-US" sz="2000" b="1" dirty="0"/>
        </a:p>
      </dgm:t>
    </dgm:pt>
    <dgm:pt modelId="{BAB7DEB0-D00D-4B2F-A5F9-F0F585CB5350}" type="parTrans" cxnId="{E0492874-14DE-40E3-8643-DB569A958399}">
      <dgm:prSet/>
      <dgm:spPr/>
      <dgm:t>
        <a:bodyPr/>
        <a:lstStyle/>
        <a:p>
          <a:endParaRPr lang="zh-TW" altLang="en-US"/>
        </a:p>
      </dgm:t>
    </dgm:pt>
    <dgm:pt modelId="{D3D9DBE8-8060-4E91-A1FF-6314C41BC50A}" type="sibTrans" cxnId="{E0492874-14DE-40E3-8643-DB569A958399}">
      <dgm:prSet/>
      <dgm:spPr/>
      <dgm:t>
        <a:bodyPr/>
        <a:lstStyle/>
        <a:p>
          <a:endParaRPr lang="zh-TW" altLang="en-US"/>
        </a:p>
      </dgm:t>
    </dgm:pt>
    <dgm:pt modelId="{6ACCA755-61E8-4040-BC75-77F44DE7FA26}">
      <dgm:prSet custT="1"/>
      <dgm:spPr/>
      <dgm:t>
        <a:bodyPr/>
        <a:lstStyle/>
        <a:p>
          <a:r>
            <a:rPr lang="zh-TW" altLang="en-US" sz="2000" b="1" dirty="0" smtClean="0"/>
            <a:t>王之安</a:t>
          </a:r>
          <a:endParaRPr lang="zh-TW" altLang="en-US" sz="2000" b="1" dirty="0"/>
        </a:p>
      </dgm:t>
    </dgm:pt>
    <dgm:pt modelId="{CA7FDDEB-63C3-42DE-B8A2-3E8F52CB075B}" type="parTrans" cxnId="{911B8025-3766-425D-914F-523A3EEBD3A4}">
      <dgm:prSet/>
      <dgm:spPr/>
      <dgm:t>
        <a:bodyPr/>
        <a:lstStyle/>
        <a:p>
          <a:endParaRPr lang="zh-TW" altLang="en-US"/>
        </a:p>
      </dgm:t>
    </dgm:pt>
    <dgm:pt modelId="{644A48F4-4A8D-4BBF-A3EA-F0936AB65AE8}" type="sibTrans" cxnId="{911B8025-3766-425D-914F-523A3EEBD3A4}">
      <dgm:prSet/>
      <dgm:spPr/>
      <dgm:t>
        <a:bodyPr/>
        <a:lstStyle/>
        <a:p>
          <a:endParaRPr lang="zh-TW" altLang="en-US"/>
        </a:p>
      </dgm:t>
    </dgm:pt>
    <dgm:pt modelId="{35ADF3A0-324D-4139-82A3-D8A80CE98B8A}">
      <dgm:prSet custT="1"/>
      <dgm:spPr/>
      <dgm:t>
        <a:bodyPr/>
        <a:lstStyle/>
        <a:p>
          <a:r>
            <a:rPr lang="zh-TW" altLang="en-US" sz="2000" b="1" dirty="0" smtClean="0"/>
            <a:t>司文郎</a:t>
          </a:r>
          <a:endParaRPr lang="zh-TW" altLang="en-US" sz="2000" b="1" dirty="0"/>
        </a:p>
      </dgm:t>
    </dgm:pt>
    <dgm:pt modelId="{47CD0736-AE00-47CF-877E-0A4CC9ABC386}" type="parTrans" cxnId="{BE371F4B-AC3C-4D1E-9FF8-2B49986DE821}">
      <dgm:prSet/>
      <dgm:spPr/>
      <dgm:t>
        <a:bodyPr/>
        <a:lstStyle/>
        <a:p>
          <a:endParaRPr lang="zh-TW" altLang="en-US"/>
        </a:p>
      </dgm:t>
    </dgm:pt>
    <dgm:pt modelId="{F1E5590D-1FD0-4B9D-A331-2193FA639877}" type="sibTrans" cxnId="{BE371F4B-AC3C-4D1E-9FF8-2B49986DE821}">
      <dgm:prSet/>
      <dgm:spPr/>
      <dgm:t>
        <a:bodyPr/>
        <a:lstStyle/>
        <a:p>
          <a:endParaRPr lang="zh-TW" altLang="en-US"/>
        </a:p>
      </dgm:t>
    </dgm:pt>
    <dgm:pt modelId="{47278EAD-BC48-4686-BEB8-AB44AC3D500C}">
      <dgm:prSet custT="1"/>
      <dgm:spPr/>
      <dgm:t>
        <a:bodyPr/>
        <a:lstStyle/>
        <a:p>
          <a:r>
            <a:rPr lang="zh-TW" altLang="en-US" sz="2400" b="1" dirty="0" smtClean="0"/>
            <a:t>三生</a:t>
          </a:r>
          <a:endParaRPr lang="zh-TW" altLang="en-US" sz="2400" b="1" dirty="0"/>
        </a:p>
      </dgm:t>
    </dgm:pt>
    <dgm:pt modelId="{D0A0254D-4950-4C48-AD5D-FF57E1EAD8AA}" type="parTrans" cxnId="{437DCD1C-8650-478E-98E5-6F2BE369AC86}">
      <dgm:prSet/>
      <dgm:spPr/>
      <dgm:t>
        <a:bodyPr/>
        <a:lstStyle/>
        <a:p>
          <a:endParaRPr lang="zh-TW" altLang="en-US"/>
        </a:p>
      </dgm:t>
    </dgm:pt>
    <dgm:pt modelId="{99F328A3-15B7-4F08-989E-76E40F2DEFD2}" type="sibTrans" cxnId="{437DCD1C-8650-478E-98E5-6F2BE369AC86}">
      <dgm:prSet/>
      <dgm:spPr/>
      <dgm:t>
        <a:bodyPr/>
        <a:lstStyle/>
        <a:p>
          <a:endParaRPr lang="zh-TW" altLang="en-US"/>
        </a:p>
      </dgm:t>
    </dgm:pt>
    <dgm:pt modelId="{FDA63CFD-B3FC-44AB-A0FE-479FDDA7A635}">
      <dgm:prSet custT="1"/>
      <dgm:spPr/>
      <dgm:t>
        <a:bodyPr/>
        <a:lstStyle/>
        <a:p>
          <a:r>
            <a:rPr lang="zh-TW" altLang="en-US" sz="2400" b="1" dirty="0" smtClean="0"/>
            <a:t>三生</a:t>
          </a:r>
          <a:endParaRPr lang="zh-TW" altLang="en-US" sz="2400" b="1" dirty="0"/>
        </a:p>
      </dgm:t>
    </dgm:pt>
    <dgm:pt modelId="{359D72C8-4C3D-4B8F-8909-A4ED21D6E97C}" type="parTrans" cxnId="{4B4A787A-1D41-4C9A-9479-BFE74A465D1E}">
      <dgm:prSet/>
      <dgm:spPr/>
      <dgm:t>
        <a:bodyPr/>
        <a:lstStyle/>
        <a:p>
          <a:endParaRPr lang="zh-TW" altLang="en-US"/>
        </a:p>
      </dgm:t>
    </dgm:pt>
    <dgm:pt modelId="{E4AE9F7C-55DF-4D55-9110-74D489389936}" type="sibTrans" cxnId="{4B4A787A-1D41-4C9A-9479-BFE74A465D1E}">
      <dgm:prSet/>
      <dgm:spPr/>
      <dgm:t>
        <a:bodyPr/>
        <a:lstStyle/>
        <a:p>
          <a:endParaRPr lang="zh-TW" altLang="en-US"/>
        </a:p>
      </dgm:t>
    </dgm:pt>
    <dgm:pt modelId="{22A99EDD-73FA-46D4-9F52-8F7550B33171}">
      <dgm:prSet custT="1"/>
      <dgm:spPr/>
      <dgm:t>
        <a:bodyPr/>
        <a:lstStyle/>
        <a:p>
          <a:r>
            <a:rPr lang="zh-TW" altLang="en-US" sz="2400" b="1" dirty="0" smtClean="0"/>
            <a:t>依織</a:t>
          </a:r>
          <a:endParaRPr lang="zh-TW" altLang="en-US" sz="2400" b="1" dirty="0"/>
        </a:p>
      </dgm:t>
    </dgm:pt>
    <dgm:pt modelId="{AD7B66DF-1134-405E-8A70-4F8A40E267B9}" type="parTrans" cxnId="{205C0DDB-7692-467C-975A-B93F6EF11824}">
      <dgm:prSet/>
      <dgm:spPr/>
      <dgm:t>
        <a:bodyPr/>
        <a:lstStyle/>
        <a:p>
          <a:endParaRPr lang="zh-TW" altLang="en-US"/>
        </a:p>
      </dgm:t>
    </dgm:pt>
    <dgm:pt modelId="{5A8E875D-FC60-41CE-811F-B4CADC2AA07F}" type="sibTrans" cxnId="{205C0DDB-7692-467C-975A-B93F6EF11824}">
      <dgm:prSet/>
      <dgm:spPr/>
      <dgm:t>
        <a:bodyPr/>
        <a:lstStyle/>
        <a:p>
          <a:endParaRPr lang="zh-TW" altLang="en-US"/>
        </a:p>
      </dgm:t>
    </dgm:pt>
    <dgm:pt modelId="{17032044-D391-43C1-B2EA-B785A0018709}">
      <dgm:prSet custT="1"/>
      <dgm:spPr/>
      <dgm:t>
        <a:bodyPr/>
        <a:lstStyle/>
        <a:p>
          <a:r>
            <a:rPr lang="zh-TW" altLang="en-US" sz="2400" b="1" dirty="0" smtClean="0"/>
            <a:t>紅玉</a:t>
          </a:r>
          <a:endParaRPr lang="zh-TW" altLang="en-US" sz="2400" b="1" dirty="0"/>
        </a:p>
      </dgm:t>
    </dgm:pt>
    <dgm:pt modelId="{AA3BCD30-9D66-4CFF-95A0-071EF5AA5FC8}" type="parTrans" cxnId="{7E02EA6D-0CDA-4A81-A70F-D52BAC782946}">
      <dgm:prSet/>
      <dgm:spPr/>
      <dgm:t>
        <a:bodyPr/>
        <a:lstStyle/>
        <a:p>
          <a:endParaRPr lang="zh-TW" altLang="en-US"/>
        </a:p>
      </dgm:t>
    </dgm:pt>
    <dgm:pt modelId="{1662C346-4CE0-449A-96F9-2742C7C887FB}" type="sibTrans" cxnId="{7E02EA6D-0CDA-4A81-A70F-D52BAC782946}">
      <dgm:prSet/>
      <dgm:spPr/>
      <dgm:t>
        <a:bodyPr/>
        <a:lstStyle/>
        <a:p>
          <a:endParaRPr lang="zh-TW" altLang="en-US"/>
        </a:p>
      </dgm:t>
    </dgm:pt>
    <dgm:pt modelId="{9A5F3030-AF2C-4298-B1F0-08B2C50E195D}">
      <dgm:prSet custT="1"/>
      <dgm:spPr/>
      <dgm:t>
        <a:bodyPr/>
        <a:lstStyle/>
        <a:p>
          <a:r>
            <a:rPr lang="zh-TW" altLang="en-US" sz="2400" b="1" dirty="0" smtClean="0"/>
            <a:t>竇氏</a:t>
          </a:r>
          <a:endParaRPr lang="zh-TW" altLang="en-US" sz="2400" b="1" dirty="0"/>
        </a:p>
      </dgm:t>
    </dgm:pt>
    <dgm:pt modelId="{461BA471-5FF1-46D6-9D04-87D4F0B1B2DD}" type="parTrans" cxnId="{FD13E427-1BC2-400D-9D39-E0EE98E049FD}">
      <dgm:prSet/>
      <dgm:spPr/>
      <dgm:t>
        <a:bodyPr/>
        <a:lstStyle/>
        <a:p>
          <a:endParaRPr lang="zh-TW" altLang="en-US"/>
        </a:p>
      </dgm:t>
    </dgm:pt>
    <dgm:pt modelId="{E11DFC0C-92F9-4C22-A59B-1ACDFB914F1B}" type="sibTrans" cxnId="{FD13E427-1BC2-400D-9D39-E0EE98E049FD}">
      <dgm:prSet/>
      <dgm:spPr/>
      <dgm:t>
        <a:bodyPr/>
        <a:lstStyle/>
        <a:p>
          <a:endParaRPr lang="zh-TW" altLang="en-US"/>
        </a:p>
      </dgm:t>
    </dgm:pt>
    <dgm:pt modelId="{24F088F1-9119-4BA2-82D0-36CFA4BC5D41}">
      <dgm:prSet/>
      <dgm:spPr/>
      <dgm:t>
        <a:bodyPr/>
        <a:lstStyle/>
        <a:p>
          <a:r>
            <a:rPr lang="zh-TW" altLang="en-US" dirty="0" smtClean="0"/>
            <a:t>勞山道士</a:t>
          </a:r>
          <a:endParaRPr lang="zh-TW" altLang="en-US" dirty="0"/>
        </a:p>
      </dgm:t>
    </dgm:pt>
    <dgm:pt modelId="{629F61C5-E1BC-44B4-B053-4324EF968C40}" type="parTrans" cxnId="{A0217A82-8259-4341-9327-7ACED9364C73}">
      <dgm:prSet/>
      <dgm:spPr/>
      <dgm:t>
        <a:bodyPr/>
        <a:lstStyle/>
        <a:p>
          <a:endParaRPr lang="zh-TW" altLang="en-US"/>
        </a:p>
      </dgm:t>
    </dgm:pt>
    <dgm:pt modelId="{E96A54CB-4E64-47BE-83BE-FDB51CC82F7A}" type="sibTrans" cxnId="{A0217A82-8259-4341-9327-7ACED9364C73}">
      <dgm:prSet/>
      <dgm:spPr/>
      <dgm:t>
        <a:bodyPr/>
        <a:lstStyle/>
        <a:p>
          <a:endParaRPr lang="zh-TW" altLang="en-US"/>
        </a:p>
      </dgm:t>
    </dgm:pt>
    <dgm:pt modelId="{FB50B190-9D89-4B15-969E-D51369799CBB}">
      <dgm:prSet custT="1"/>
      <dgm:spPr/>
      <dgm:t>
        <a:bodyPr/>
        <a:lstStyle/>
        <a:p>
          <a:r>
            <a:rPr lang="zh-TW" altLang="en-US" sz="2400" b="1" dirty="0" smtClean="0"/>
            <a:t>畫皮</a:t>
          </a:r>
          <a:endParaRPr lang="zh-TW" altLang="en-US" sz="2400" b="1" dirty="0"/>
        </a:p>
      </dgm:t>
    </dgm:pt>
    <dgm:pt modelId="{C3321127-33B0-43BE-BB14-FE8DF64C15B6}" type="parTrans" cxnId="{457D2F90-948E-40C3-B774-6DBEAEB7C999}">
      <dgm:prSet/>
      <dgm:spPr/>
      <dgm:t>
        <a:bodyPr/>
        <a:lstStyle/>
        <a:p>
          <a:endParaRPr lang="zh-TW" altLang="en-US"/>
        </a:p>
      </dgm:t>
    </dgm:pt>
    <dgm:pt modelId="{68CAE402-F2C3-4B2E-A8D3-E830CA84045C}" type="sibTrans" cxnId="{457D2F90-948E-40C3-B774-6DBEAEB7C999}">
      <dgm:prSet/>
      <dgm:spPr/>
      <dgm:t>
        <a:bodyPr/>
        <a:lstStyle/>
        <a:p>
          <a:endParaRPr lang="zh-TW" altLang="en-US"/>
        </a:p>
      </dgm:t>
    </dgm:pt>
    <dgm:pt modelId="{00C4F39F-EFCE-418B-BE17-2E0FE6E884A9}">
      <dgm:prSet custT="1"/>
      <dgm:spPr/>
      <dgm:t>
        <a:bodyPr/>
        <a:lstStyle/>
        <a:p>
          <a:r>
            <a:rPr lang="zh-TW" altLang="en-US" sz="2000" b="1" dirty="0" smtClean="0"/>
            <a:t>黃九郎</a:t>
          </a:r>
          <a:endParaRPr lang="zh-TW" altLang="en-US" sz="2000" b="1" dirty="0"/>
        </a:p>
      </dgm:t>
    </dgm:pt>
    <dgm:pt modelId="{53A12481-799E-42C0-8DDD-7341AEBFC76E}" type="parTrans" cxnId="{7E6E905E-BFCC-4C9F-993D-48C0D23AB59F}">
      <dgm:prSet/>
      <dgm:spPr/>
      <dgm:t>
        <a:bodyPr/>
        <a:lstStyle/>
        <a:p>
          <a:endParaRPr lang="zh-TW" altLang="en-US"/>
        </a:p>
      </dgm:t>
    </dgm:pt>
    <dgm:pt modelId="{67B901D2-CC1E-4DBE-9D40-9D8DE627C0B0}" type="sibTrans" cxnId="{7E6E905E-BFCC-4C9F-993D-48C0D23AB59F}">
      <dgm:prSet/>
      <dgm:spPr/>
      <dgm:t>
        <a:bodyPr/>
        <a:lstStyle/>
        <a:p>
          <a:endParaRPr lang="zh-TW" altLang="en-US"/>
        </a:p>
      </dgm:t>
    </dgm:pt>
    <dgm:pt modelId="{D288E197-FCBF-4C4F-9CDF-0C16BD7F605A}">
      <dgm:prSet custT="1"/>
      <dgm:spPr/>
      <dgm:t>
        <a:bodyPr/>
        <a:lstStyle/>
        <a:p>
          <a:r>
            <a:rPr lang="zh-TW" altLang="en-US" sz="2400" b="1" dirty="0" smtClean="0"/>
            <a:t>嬌娜</a:t>
          </a:r>
          <a:endParaRPr lang="zh-TW" altLang="en-US" sz="2400" b="1" dirty="0"/>
        </a:p>
      </dgm:t>
    </dgm:pt>
    <dgm:pt modelId="{4981174B-716F-4D96-839B-B9A9D247B2A3}" type="parTrans" cxnId="{B3306538-CDB5-4379-A3B2-3AC248CCABEE}">
      <dgm:prSet/>
      <dgm:spPr/>
      <dgm:t>
        <a:bodyPr/>
        <a:lstStyle/>
        <a:p>
          <a:endParaRPr lang="zh-TW" altLang="en-US"/>
        </a:p>
      </dgm:t>
    </dgm:pt>
    <dgm:pt modelId="{1C918A6C-35C7-4B60-8928-5A00FC77E808}" type="sibTrans" cxnId="{B3306538-CDB5-4379-A3B2-3AC248CCABEE}">
      <dgm:prSet/>
      <dgm:spPr/>
      <dgm:t>
        <a:bodyPr/>
        <a:lstStyle/>
        <a:p>
          <a:endParaRPr lang="zh-TW" altLang="en-US"/>
        </a:p>
      </dgm:t>
    </dgm:pt>
    <dgm:pt modelId="{8F03DC25-1DC7-4799-B8C1-CDF0BAAE99CF}">
      <dgm:prSet custT="1"/>
      <dgm:spPr/>
      <dgm:t>
        <a:bodyPr/>
        <a:lstStyle/>
        <a:p>
          <a:r>
            <a:rPr lang="zh-TW" altLang="en-US" sz="2000" b="1" dirty="0" smtClean="0"/>
            <a:t>仇大娘</a:t>
          </a:r>
          <a:endParaRPr lang="zh-TW" altLang="en-US" sz="2000" b="1" dirty="0"/>
        </a:p>
      </dgm:t>
    </dgm:pt>
    <dgm:pt modelId="{3E0BB236-5EC7-4B33-8D79-40350FD48163}" type="parTrans" cxnId="{CD726227-7407-4584-AD10-72DED0D6F9A0}">
      <dgm:prSet/>
      <dgm:spPr/>
      <dgm:t>
        <a:bodyPr/>
        <a:lstStyle/>
        <a:p>
          <a:endParaRPr lang="zh-TW" altLang="en-US"/>
        </a:p>
      </dgm:t>
    </dgm:pt>
    <dgm:pt modelId="{AFF3935E-B5F3-4AFE-84A3-6CCF7BD4D9C7}" type="sibTrans" cxnId="{CD726227-7407-4584-AD10-72DED0D6F9A0}">
      <dgm:prSet/>
      <dgm:spPr/>
      <dgm:t>
        <a:bodyPr/>
        <a:lstStyle/>
        <a:p>
          <a:endParaRPr lang="zh-TW" altLang="en-US"/>
        </a:p>
      </dgm:t>
    </dgm:pt>
    <dgm:pt modelId="{6DD9F3C3-842A-42DC-AB97-E6758EE4F686}">
      <dgm:prSet custT="1"/>
      <dgm:spPr/>
      <dgm:t>
        <a:bodyPr/>
        <a:lstStyle/>
        <a:p>
          <a:r>
            <a:rPr lang="zh-TW" altLang="en-US" sz="2000" b="1" dirty="0" smtClean="0"/>
            <a:t>田七郎</a:t>
          </a:r>
          <a:endParaRPr lang="zh-TW" altLang="en-US" sz="2000" b="1" dirty="0"/>
        </a:p>
      </dgm:t>
    </dgm:pt>
    <dgm:pt modelId="{4876246E-B13C-44FA-9A2A-3C777B9A4926}" type="parTrans" cxnId="{EE174C0F-FD48-4F6A-B503-B1CFB7A1A8D2}">
      <dgm:prSet/>
      <dgm:spPr/>
      <dgm:t>
        <a:bodyPr/>
        <a:lstStyle/>
        <a:p>
          <a:endParaRPr lang="zh-TW" altLang="en-US"/>
        </a:p>
      </dgm:t>
    </dgm:pt>
    <dgm:pt modelId="{D22D1AAD-E9E6-44F8-B41A-4A03C310C408}" type="sibTrans" cxnId="{EE174C0F-FD48-4F6A-B503-B1CFB7A1A8D2}">
      <dgm:prSet/>
      <dgm:spPr/>
      <dgm:t>
        <a:bodyPr/>
        <a:lstStyle/>
        <a:p>
          <a:endParaRPr lang="zh-TW" altLang="en-US"/>
        </a:p>
      </dgm:t>
    </dgm:pt>
    <dgm:pt modelId="{51C76124-C0AE-4269-B127-DB9DAD55C4EE}">
      <dgm:prSet/>
      <dgm:spPr/>
      <dgm:t>
        <a:bodyPr/>
        <a:lstStyle/>
        <a:p>
          <a:r>
            <a:rPr lang="zh-TW" altLang="en-US" dirty="0" smtClean="0"/>
            <a:t>羅剎海市</a:t>
          </a:r>
          <a:endParaRPr lang="zh-TW" altLang="en-US" dirty="0"/>
        </a:p>
      </dgm:t>
    </dgm:pt>
    <dgm:pt modelId="{E7A419BC-7458-4917-AB4D-0AAB09CBE85C}" type="parTrans" cxnId="{C05F77C3-F910-4F82-8DB8-D0B9B95E2E63}">
      <dgm:prSet/>
      <dgm:spPr/>
      <dgm:t>
        <a:bodyPr/>
        <a:lstStyle/>
        <a:p>
          <a:endParaRPr lang="zh-TW" altLang="en-US"/>
        </a:p>
      </dgm:t>
    </dgm:pt>
    <dgm:pt modelId="{551149A1-785A-4F20-9C42-43B7FD561B43}" type="sibTrans" cxnId="{C05F77C3-F910-4F82-8DB8-D0B9B95E2E63}">
      <dgm:prSet/>
      <dgm:spPr/>
      <dgm:t>
        <a:bodyPr/>
        <a:lstStyle/>
        <a:p>
          <a:endParaRPr lang="zh-TW" altLang="en-US"/>
        </a:p>
      </dgm:t>
    </dgm:pt>
    <dgm:pt modelId="{B0A746FF-9A20-4E1D-A6A0-C3801B68F307}">
      <dgm:prSet custT="1"/>
      <dgm:spPr/>
      <dgm:t>
        <a:bodyPr/>
        <a:lstStyle/>
        <a:p>
          <a:r>
            <a:rPr lang="zh-TW" altLang="en-US" sz="2400" b="1" dirty="0" smtClean="0"/>
            <a:t>丫鬟</a:t>
          </a:r>
          <a:endParaRPr lang="zh-TW" altLang="en-US" sz="2400" b="1" dirty="0"/>
        </a:p>
      </dgm:t>
    </dgm:pt>
    <dgm:pt modelId="{AD37E753-6B5E-4F7B-B655-56B0650EC0E0}" type="parTrans" cxnId="{F3C0388A-0937-4695-8AEE-7286F7606EC7}">
      <dgm:prSet/>
      <dgm:spPr/>
      <dgm:t>
        <a:bodyPr/>
        <a:lstStyle/>
        <a:p>
          <a:endParaRPr lang="zh-TW" altLang="en-US"/>
        </a:p>
      </dgm:t>
    </dgm:pt>
    <dgm:pt modelId="{C2DD882B-D1F6-4BFC-A5F7-137ECAB51551}" type="sibTrans" cxnId="{F3C0388A-0937-4695-8AEE-7286F7606EC7}">
      <dgm:prSet/>
      <dgm:spPr/>
      <dgm:t>
        <a:bodyPr/>
        <a:lstStyle/>
        <a:p>
          <a:endParaRPr lang="zh-TW" altLang="en-US"/>
        </a:p>
      </dgm:t>
    </dgm:pt>
    <dgm:pt modelId="{71A82850-8D09-45F6-BCC1-CE2FA5FFC6EE}">
      <dgm:prSet custT="1"/>
      <dgm:spPr/>
      <dgm:t>
        <a:bodyPr/>
        <a:lstStyle/>
        <a:p>
          <a:r>
            <a:rPr lang="zh-TW" altLang="en-US" sz="2400" b="1" dirty="0" smtClean="0"/>
            <a:t>口技</a:t>
          </a:r>
          <a:endParaRPr lang="zh-TW" altLang="en-US" sz="2400" b="1" dirty="0"/>
        </a:p>
      </dgm:t>
    </dgm:pt>
    <dgm:pt modelId="{1298A951-64E1-488F-B3CE-B6476A1294FA}" type="parTrans" cxnId="{0ABF662E-FC16-4C5D-BB51-1ECA5BBDD162}">
      <dgm:prSet/>
      <dgm:spPr/>
      <dgm:t>
        <a:bodyPr/>
        <a:lstStyle/>
        <a:p>
          <a:endParaRPr lang="zh-TW" altLang="en-US"/>
        </a:p>
      </dgm:t>
    </dgm:pt>
    <dgm:pt modelId="{EFFB9CB3-6ECD-4904-9695-FB9DDC2C4DE7}" type="sibTrans" cxnId="{0ABF662E-FC16-4C5D-BB51-1ECA5BBDD162}">
      <dgm:prSet/>
      <dgm:spPr/>
      <dgm:t>
        <a:bodyPr/>
        <a:lstStyle/>
        <a:p>
          <a:endParaRPr lang="zh-TW" altLang="en-US"/>
        </a:p>
      </dgm:t>
    </dgm:pt>
    <dgm:pt modelId="{DFD7D3D0-7E9F-4CE6-B319-9B6D6D34D6C1}" type="pres">
      <dgm:prSet presAssocID="{241D7214-F207-47BD-BE87-D155ACD7243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C3D429A5-A446-439C-A6F2-35C13CD0CD29}" type="pres">
      <dgm:prSet presAssocID="{17BAD5EB-D98C-4FDA-8C74-BCA3BF51898E}" presName="hierRoot1" presStyleCnt="0">
        <dgm:presLayoutVars>
          <dgm:hierBranch val="init"/>
        </dgm:presLayoutVars>
      </dgm:prSet>
      <dgm:spPr/>
    </dgm:pt>
    <dgm:pt modelId="{71EF214F-0C6A-4559-AED3-77B58210947E}" type="pres">
      <dgm:prSet presAssocID="{17BAD5EB-D98C-4FDA-8C74-BCA3BF51898E}" presName="rootComposite1" presStyleCnt="0"/>
      <dgm:spPr/>
    </dgm:pt>
    <dgm:pt modelId="{1F41CF6C-8628-4DE9-9144-066586847DC8}" type="pres">
      <dgm:prSet presAssocID="{17BAD5EB-D98C-4FDA-8C74-BCA3BF51898E}" presName="rootText1" presStyleLbl="node0" presStyleIdx="0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52EAB6-3944-4E38-9FF3-59D731016C7D}" type="pres">
      <dgm:prSet presAssocID="{17BAD5EB-D98C-4FDA-8C74-BCA3BF51898E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0D2A4273-296F-4873-8D04-5C6271E32591}" type="pres">
      <dgm:prSet presAssocID="{17BAD5EB-D98C-4FDA-8C74-BCA3BF51898E}" presName="hierChild2" presStyleCnt="0"/>
      <dgm:spPr/>
    </dgm:pt>
    <dgm:pt modelId="{EE57CA0F-29F2-4BB1-B68B-A408E741EE62}" type="pres">
      <dgm:prSet presAssocID="{208B9F98-0353-4C1D-84A0-8E5E8BC7C470}" presName="Name37" presStyleLbl="parChTrans1D2" presStyleIdx="0" presStyleCnt="11"/>
      <dgm:spPr/>
      <dgm:t>
        <a:bodyPr/>
        <a:lstStyle/>
        <a:p>
          <a:endParaRPr lang="zh-TW" altLang="en-US"/>
        </a:p>
      </dgm:t>
    </dgm:pt>
    <dgm:pt modelId="{EE8489BC-793D-44D2-BDA1-BCA90C9B0E52}" type="pres">
      <dgm:prSet presAssocID="{8D521228-6AF8-446F-B561-D850A4361F4D}" presName="hierRoot2" presStyleCnt="0">
        <dgm:presLayoutVars>
          <dgm:hierBranch val="init"/>
        </dgm:presLayoutVars>
      </dgm:prSet>
      <dgm:spPr/>
    </dgm:pt>
    <dgm:pt modelId="{E20E836F-6843-4C79-8024-BC2009EAAD49}" type="pres">
      <dgm:prSet presAssocID="{8D521228-6AF8-446F-B561-D850A4361F4D}" presName="rootComposite" presStyleCnt="0"/>
      <dgm:spPr/>
    </dgm:pt>
    <dgm:pt modelId="{7D99E966-9A0D-471B-9CDB-3D010BB6A829}" type="pres">
      <dgm:prSet presAssocID="{8D521228-6AF8-446F-B561-D850A4361F4D}" presName="rootText" presStyleLbl="node2" presStyleIdx="0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2DB56CB-1065-4D12-A5FC-800848934A4B}" type="pres">
      <dgm:prSet presAssocID="{8D521228-6AF8-446F-B561-D850A4361F4D}" presName="rootConnector" presStyleLbl="node2" presStyleIdx="0" presStyleCnt="11"/>
      <dgm:spPr/>
      <dgm:t>
        <a:bodyPr/>
        <a:lstStyle/>
        <a:p>
          <a:endParaRPr lang="zh-TW" altLang="en-US"/>
        </a:p>
      </dgm:t>
    </dgm:pt>
    <dgm:pt modelId="{5931C9B3-49EB-4C13-89BE-E0D7BB89E7A8}" type="pres">
      <dgm:prSet presAssocID="{8D521228-6AF8-446F-B561-D850A4361F4D}" presName="hierChild4" presStyleCnt="0"/>
      <dgm:spPr/>
    </dgm:pt>
    <dgm:pt modelId="{BD600ECC-874A-4B4B-B5C0-E4FB608C3DC3}" type="pres">
      <dgm:prSet presAssocID="{E010B781-47A6-4DC6-BCD9-C1A0A5D998D8}" presName="Name37" presStyleLbl="parChTrans1D3" presStyleIdx="0" presStyleCnt="4"/>
      <dgm:spPr/>
      <dgm:t>
        <a:bodyPr/>
        <a:lstStyle/>
        <a:p>
          <a:endParaRPr lang="zh-TW" altLang="en-US"/>
        </a:p>
      </dgm:t>
    </dgm:pt>
    <dgm:pt modelId="{B7421040-A840-43E5-8EE3-D8C5C226CAB2}" type="pres">
      <dgm:prSet presAssocID="{261B0D57-2EB6-4E1E-8C93-10E591095AE5}" presName="hierRoot2" presStyleCnt="0">
        <dgm:presLayoutVars>
          <dgm:hierBranch val="init"/>
        </dgm:presLayoutVars>
      </dgm:prSet>
      <dgm:spPr/>
    </dgm:pt>
    <dgm:pt modelId="{9B935DF4-5856-4094-B150-0484B0FAF24E}" type="pres">
      <dgm:prSet presAssocID="{261B0D57-2EB6-4E1E-8C93-10E591095AE5}" presName="rootComposite" presStyleCnt="0"/>
      <dgm:spPr/>
    </dgm:pt>
    <dgm:pt modelId="{F09D89A1-6696-45E9-9843-C14A00DA9587}" type="pres">
      <dgm:prSet presAssocID="{261B0D57-2EB6-4E1E-8C93-10E591095AE5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9E4EE47-6C85-4092-BA93-0C43AEA17D7E}" type="pres">
      <dgm:prSet presAssocID="{261B0D57-2EB6-4E1E-8C93-10E591095AE5}" presName="rootConnector" presStyleLbl="node3" presStyleIdx="0" presStyleCnt="4"/>
      <dgm:spPr/>
      <dgm:t>
        <a:bodyPr/>
        <a:lstStyle/>
        <a:p>
          <a:endParaRPr lang="zh-TW" altLang="en-US"/>
        </a:p>
      </dgm:t>
    </dgm:pt>
    <dgm:pt modelId="{285990BF-CCBC-40AC-AC67-C0408358770D}" type="pres">
      <dgm:prSet presAssocID="{261B0D57-2EB6-4E1E-8C93-10E591095AE5}" presName="hierChild4" presStyleCnt="0"/>
      <dgm:spPr/>
    </dgm:pt>
    <dgm:pt modelId="{32DBF49E-207E-4882-92FB-380A9088CF2C}" type="pres">
      <dgm:prSet presAssocID="{C061B79E-0F4F-4582-B96F-11EE384B24E3}" presName="Name37" presStyleLbl="parChTrans1D4" presStyleIdx="0" presStyleCnt="7"/>
      <dgm:spPr/>
      <dgm:t>
        <a:bodyPr/>
        <a:lstStyle/>
        <a:p>
          <a:endParaRPr lang="zh-TW" altLang="en-US"/>
        </a:p>
      </dgm:t>
    </dgm:pt>
    <dgm:pt modelId="{8B7BF380-35D3-4EE1-AF20-40E76378220C}" type="pres">
      <dgm:prSet presAssocID="{E20F424B-2E18-484B-BE3A-6866FF25A86E}" presName="hierRoot2" presStyleCnt="0">
        <dgm:presLayoutVars>
          <dgm:hierBranch val="init"/>
        </dgm:presLayoutVars>
      </dgm:prSet>
      <dgm:spPr/>
    </dgm:pt>
    <dgm:pt modelId="{725B0631-35FC-41D7-8D25-F24DDB22BD49}" type="pres">
      <dgm:prSet presAssocID="{E20F424B-2E18-484B-BE3A-6866FF25A86E}" presName="rootComposite" presStyleCnt="0"/>
      <dgm:spPr/>
    </dgm:pt>
    <dgm:pt modelId="{51B2138B-08D3-4658-AB2B-E96683A790F3}" type="pres">
      <dgm:prSet presAssocID="{E20F424B-2E18-484B-BE3A-6866FF25A86E}" presName="rootText" presStyleLbl="node4" presStyleIdx="0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9730FB2-7549-492D-AE68-80CEB7652ED1}" type="pres">
      <dgm:prSet presAssocID="{E20F424B-2E18-484B-BE3A-6866FF25A86E}" presName="rootConnector" presStyleLbl="node4" presStyleIdx="0" presStyleCnt="7"/>
      <dgm:spPr/>
      <dgm:t>
        <a:bodyPr/>
        <a:lstStyle/>
        <a:p>
          <a:endParaRPr lang="zh-TW" altLang="en-US"/>
        </a:p>
      </dgm:t>
    </dgm:pt>
    <dgm:pt modelId="{29C6A1CB-AAA5-4A74-8571-3ED6D7D73B3D}" type="pres">
      <dgm:prSet presAssocID="{E20F424B-2E18-484B-BE3A-6866FF25A86E}" presName="hierChild4" presStyleCnt="0"/>
      <dgm:spPr/>
    </dgm:pt>
    <dgm:pt modelId="{B7B09D00-F487-4C7B-BC0C-6B0B5D66ADB1}" type="pres">
      <dgm:prSet presAssocID="{30AAAB0F-7EA6-48A0-9ED6-79110D728AEC}" presName="Name37" presStyleLbl="parChTrans1D4" presStyleIdx="1" presStyleCnt="7"/>
      <dgm:spPr/>
      <dgm:t>
        <a:bodyPr/>
        <a:lstStyle/>
        <a:p>
          <a:endParaRPr lang="zh-TW" altLang="en-US"/>
        </a:p>
      </dgm:t>
    </dgm:pt>
    <dgm:pt modelId="{F12E7138-680E-4E63-8566-5A8ABA4DAA6F}" type="pres">
      <dgm:prSet presAssocID="{269C8EF1-A2D0-4CCA-8A16-4A888F339C04}" presName="hierRoot2" presStyleCnt="0">
        <dgm:presLayoutVars>
          <dgm:hierBranch val="init"/>
        </dgm:presLayoutVars>
      </dgm:prSet>
      <dgm:spPr/>
    </dgm:pt>
    <dgm:pt modelId="{B959CE40-22B5-42D0-928D-0F1322A0938F}" type="pres">
      <dgm:prSet presAssocID="{269C8EF1-A2D0-4CCA-8A16-4A888F339C04}" presName="rootComposite" presStyleCnt="0"/>
      <dgm:spPr/>
    </dgm:pt>
    <dgm:pt modelId="{9F7D077C-6D37-4BD7-B698-5AF45366A19F}" type="pres">
      <dgm:prSet presAssocID="{269C8EF1-A2D0-4CCA-8A16-4A888F339C04}" presName="rootText" presStyleLbl="node4" presStyleIdx="1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C15BD50-2E51-457C-9404-1B0031557B32}" type="pres">
      <dgm:prSet presAssocID="{269C8EF1-A2D0-4CCA-8A16-4A888F339C04}" presName="rootConnector" presStyleLbl="node4" presStyleIdx="1" presStyleCnt="7"/>
      <dgm:spPr/>
      <dgm:t>
        <a:bodyPr/>
        <a:lstStyle/>
        <a:p>
          <a:endParaRPr lang="zh-TW" altLang="en-US"/>
        </a:p>
      </dgm:t>
    </dgm:pt>
    <dgm:pt modelId="{41502417-61C9-4F1D-A0C5-6B4C4E236960}" type="pres">
      <dgm:prSet presAssocID="{269C8EF1-A2D0-4CCA-8A16-4A888F339C04}" presName="hierChild4" presStyleCnt="0"/>
      <dgm:spPr/>
    </dgm:pt>
    <dgm:pt modelId="{203A64FD-0483-42E0-A5D7-96EFA79AB296}" type="pres">
      <dgm:prSet presAssocID="{AD37E753-6B5E-4F7B-B655-56B0650EC0E0}" presName="Name37" presStyleLbl="parChTrans1D4" presStyleIdx="2" presStyleCnt="7"/>
      <dgm:spPr/>
      <dgm:t>
        <a:bodyPr/>
        <a:lstStyle/>
        <a:p>
          <a:endParaRPr lang="zh-TW" altLang="en-US"/>
        </a:p>
      </dgm:t>
    </dgm:pt>
    <dgm:pt modelId="{3034334D-9604-4C06-A264-C8B7E030B6CA}" type="pres">
      <dgm:prSet presAssocID="{B0A746FF-9A20-4E1D-A6A0-C3801B68F307}" presName="hierRoot2" presStyleCnt="0">
        <dgm:presLayoutVars>
          <dgm:hierBranch val="init"/>
        </dgm:presLayoutVars>
      </dgm:prSet>
      <dgm:spPr/>
    </dgm:pt>
    <dgm:pt modelId="{41E82C98-9025-4115-96E8-C3FE0FEEA37A}" type="pres">
      <dgm:prSet presAssocID="{B0A746FF-9A20-4E1D-A6A0-C3801B68F307}" presName="rootComposite" presStyleCnt="0"/>
      <dgm:spPr/>
    </dgm:pt>
    <dgm:pt modelId="{4AA4377E-BFB4-4B9D-B1AB-AFB578249E57}" type="pres">
      <dgm:prSet presAssocID="{B0A746FF-9A20-4E1D-A6A0-C3801B68F307}" presName="rootText" presStyleLbl="node4" presStyleIdx="2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5080F58-1A0C-4CDD-AD7E-5B66F7B1E8D9}" type="pres">
      <dgm:prSet presAssocID="{B0A746FF-9A20-4E1D-A6A0-C3801B68F307}" presName="rootConnector" presStyleLbl="node4" presStyleIdx="2" presStyleCnt="7"/>
      <dgm:spPr/>
      <dgm:t>
        <a:bodyPr/>
        <a:lstStyle/>
        <a:p>
          <a:endParaRPr lang="zh-TW" altLang="en-US"/>
        </a:p>
      </dgm:t>
    </dgm:pt>
    <dgm:pt modelId="{3B002CFB-2B7F-4BF0-BFB6-15D83671CBC4}" type="pres">
      <dgm:prSet presAssocID="{B0A746FF-9A20-4E1D-A6A0-C3801B68F307}" presName="hierChild4" presStyleCnt="0"/>
      <dgm:spPr/>
    </dgm:pt>
    <dgm:pt modelId="{1F4BFF98-51FB-4ADE-A01F-BF470C0F4B03}" type="pres">
      <dgm:prSet presAssocID="{B0A746FF-9A20-4E1D-A6A0-C3801B68F307}" presName="hierChild5" presStyleCnt="0"/>
      <dgm:spPr/>
    </dgm:pt>
    <dgm:pt modelId="{91912F52-A4FB-4DA2-B794-1EFE1D69B21F}" type="pres">
      <dgm:prSet presAssocID="{269C8EF1-A2D0-4CCA-8A16-4A888F339C04}" presName="hierChild5" presStyleCnt="0"/>
      <dgm:spPr/>
    </dgm:pt>
    <dgm:pt modelId="{257B8E4F-380F-4BA6-8B78-FB281C437AE2}" type="pres">
      <dgm:prSet presAssocID="{E20F424B-2E18-484B-BE3A-6866FF25A86E}" presName="hierChild5" presStyleCnt="0"/>
      <dgm:spPr/>
    </dgm:pt>
    <dgm:pt modelId="{F5D48981-2DA4-4B0E-9B88-5EEB1FB6BC98}" type="pres">
      <dgm:prSet presAssocID="{261B0D57-2EB6-4E1E-8C93-10E591095AE5}" presName="hierChild5" presStyleCnt="0"/>
      <dgm:spPr/>
    </dgm:pt>
    <dgm:pt modelId="{098B39E9-60CE-45F7-9FB9-0F0D165AD0BA}" type="pres">
      <dgm:prSet presAssocID="{8D521228-6AF8-446F-B561-D850A4361F4D}" presName="hierChild5" presStyleCnt="0"/>
      <dgm:spPr/>
    </dgm:pt>
    <dgm:pt modelId="{C7808A0E-7B99-4898-9240-13347E96EEB0}" type="pres">
      <dgm:prSet presAssocID="{17BAD5EB-D98C-4FDA-8C74-BCA3BF51898E}" presName="hierChild3" presStyleCnt="0"/>
      <dgm:spPr/>
    </dgm:pt>
    <dgm:pt modelId="{FA961BF1-83F6-45B6-9F08-67994040322F}" type="pres">
      <dgm:prSet presAssocID="{69E7B8F1-00B2-4D59-94F2-A672984F2F83}" presName="hierRoot1" presStyleCnt="0">
        <dgm:presLayoutVars>
          <dgm:hierBranch val="init"/>
        </dgm:presLayoutVars>
      </dgm:prSet>
      <dgm:spPr/>
    </dgm:pt>
    <dgm:pt modelId="{13697BD6-A6B9-4C08-AF34-1AE9AFB5AB93}" type="pres">
      <dgm:prSet presAssocID="{69E7B8F1-00B2-4D59-94F2-A672984F2F83}" presName="rootComposite1" presStyleCnt="0"/>
      <dgm:spPr/>
    </dgm:pt>
    <dgm:pt modelId="{2521EDD5-A128-4E3E-9AE8-8CEE0EE84F53}" type="pres">
      <dgm:prSet presAssocID="{69E7B8F1-00B2-4D59-94F2-A672984F2F83}" presName="rootText1" presStyleLbl="node0" presStyleIdx="1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99B11E9-2E59-4CB2-84B2-EEC7D65081BF}" type="pres">
      <dgm:prSet presAssocID="{69E7B8F1-00B2-4D59-94F2-A672984F2F83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2DE1A63C-1011-4E55-850D-78CF3411CC6C}" type="pres">
      <dgm:prSet presAssocID="{69E7B8F1-00B2-4D59-94F2-A672984F2F83}" presName="hierChild2" presStyleCnt="0"/>
      <dgm:spPr/>
    </dgm:pt>
    <dgm:pt modelId="{26F17260-C947-4F59-AE60-C68F6084DFA9}" type="pres">
      <dgm:prSet presAssocID="{BAB7DEB0-D00D-4B2F-A5F9-F0F585CB5350}" presName="Name37" presStyleLbl="parChTrans1D2" presStyleIdx="1" presStyleCnt="11"/>
      <dgm:spPr/>
      <dgm:t>
        <a:bodyPr/>
        <a:lstStyle/>
        <a:p>
          <a:endParaRPr lang="zh-TW" altLang="en-US"/>
        </a:p>
      </dgm:t>
    </dgm:pt>
    <dgm:pt modelId="{916D110A-38DE-44C1-82B7-924692CFAA10}" type="pres">
      <dgm:prSet presAssocID="{38C54FE2-F0F8-4AB7-B424-A66FCEA6CFAC}" presName="hierRoot2" presStyleCnt="0">
        <dgm:presLayoutVars>
          <dgm:hierBranch val="init"/>
        </dgm:presLayoutVars>
      </dgm:prSet>
      <dgm:spPr/>
    </dgm:pt>
    <dgm:pt modelId="{9D1B2579-E298-4C2C-8F04-7C997920B557}" type="pres">
      <dgm:prSet presAssocID="{38C54FE2-F0F8-4AB7-B424-A66FCEA6CFAC}" presName="rootComposite" presStyleCnt="0"/>
      <dgm:spPr/>
    </dgm:pt>
    <dgm:pt modelId="{D64A6CF6-1938-43A6-B3A2-A7F7FDC8F69C}" type="pres">
      <dgm:prSet presAssocID="{38C54FE2-F0F8-4AB7-B424-A66FCEA6CFAC}" presName="rootText" presStyleLbl="node2" presStyleIdx="1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0F455C5-DEEE-41ED-B27B-C3485325E144}" type="pres">
      <dgm:prSet presAssocID="{38C54FE2-F0F8-4AB7-B424-A66FCEA6CFAC}" presName="rootConnector" presStyleLbl="node2" presStyleIdx="1" presStyleCnt="11"/>
      <dgm:spPr/>
      <dgm:t>
        <a:bodyPr/>
        <a:lstStyle/>
        <a:p>
          <a:endParaRPr lang="zh-TW" altLang="en-US"/>
        </a:p>
      </dgm:t>
    </dgm:pt>
    <dgm:pt modelId="{51A74C56-C4EF-49FA-81C4-3CD7588B4860}" type="pres">
      <dgm:prSet presAssocID="{38C54FE2-F0F8-4AB7-B424-A66FCEA6CFAC}" presName="hierChild4" presStyleCnt="0"/>
      <dgm:spPr/>
    </dgm:pt>
    <dgm:pt modelId="{05401EEB-6CEE-448D-83E2-E1343851CD1F}" type="pres">
      <dgm:prSet presAssocID="{CA7FDDEB-63C3-42DE-B8A2-3E8F52CB075B}" presName="Name37" presStyleLbl="parChTrans1D3" presStyleIdx="1" presStyleCnt="4"/>
      <dgm:spPr/>
      <dgm:t>
        <a:bodyPr/>
        <a:lstStyle/>
        <a:p>
          <a:endParaRPr lang="zh-TW" altLang="en-US"/>
        </a:p>
      </dgm:t>
    </dgm:pt>
    <dgm:pt modelId="{2DCFA26C-79AB-4177-980D-677421297072}" type="pres">
      <dgm:prSet presAssocID="{6ACCA755-61E8-4040-BC75-77F44DE7FA26}" presName="hierRoot2" presStyleCnt="0">
        <dgm:presLayoutVars>
          <dgm:hierBranch val="init"/>
        </dgm:presLayoutVars>
      </dgm:prSet>
      <dgm:spPr/>
    </dgm:pt>
    <dgm:pt modelId="{B722AF7E-8022-4EFE-A659-66C6F4B8E34D}" type="pres">
      <dgm:prSet presAssocID="{6ACCA755-61E8-4040-BC75-77F44DE7FA26}" presName="rootComposite" presStyleCnt="0"/>
      <dgm:spPr/>
    </dgm:pt>
    <dgm:pt modelId="{C1B8821C-2140-49C0-A7E3-86572866AE70}" type="pres">
      <dgm:prSet presAssocID="{6ACCA755-61E8-4040-BC75-77F44DE7FA26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AA207B-CFEB-4535-A0A0-1209AC6CCB5C}" type="pres">
      <dgm:prSet presAssocID="{6ACCA755-61E8-4040-BC75-77F44DE7FA26}" presName="rootConnector" presStyleLbl="node3" presStyleIdx="1" presStyleCnt="4"/>
      <dgm:spPr/>
      <dgm:t>
        <a:bodyPr/>
        <a:lstStyle/>
        <a:p>
          <a:endParaRPr lang="zh-TW" altLang="en-US"/>
        </a:p>
      </dgm:t>
    </dgm:pt>
    <dgm:pt modelId="{7AFB399F-B579-4B61-A0D2-7EB0AEA0220E}" type="pres">
      <dgm:prSet presAssocID="{6ACCA755-61E8-4040-BC75-77F44DE7FA26}" presName="hierChild4" presStyleCnt="0"/>
      <dgm:spPr/>
    </dgm:pt>
    <dgm:pt modelId="{D7FB3301-E50F-4CEF-8F96-C053AC8416F8}" type="pres">
      <dgm:prSet presAssocID="{47CD0736-AE00-47CF-877E-0A4CC9ABC386}" presName="Name37" presStyleLbl="parChTrans1D4" presStyleIdx="3" presStyleCnt="7"/>
      <dgm:spPr/>
      <dgm:t>
        <a:bodyPr/>
        <a:lstStyle/>
        <a:p>
          <a:endParaRPr lang="zh-TW" altLang="en-US"/>
        </a:p>
      </dgm:t>
    </dgm:pt>
    <dgm:pt modelId="{460E6BF7-4BBB-434D-8CF2-B9C1FB482137}" type="pres">
      <dgm:prSet presAssocID="{35ADF3A0-324D-4139-82A3-D8A80CE98B8A}" presName="hierRoot2" presStyleCnt="0">
        <dgm:presLayoutVars>
          <dgm:hierBranch val="init"/>
        </dgm:presLayoutVars>
      </dgm:prSet>
      <dgm:spPr/>
    </dgm:pt>
    <dgm:pt modelId="{1628A907-0504-4861-8643-142929DD0D2D}" type="pres">
      <dgm:prSet presAssocID="{35ADF3A0-324D-4139-82A3-D8A80CE98B8A}" presName="rootComposite" presStyleCnt="0"/>
      <dgm:spPr/>
    </dgm:pt>
    <dgm:pt modelId="{8C77F0D7-76D1-4002-8B3E-C5DB4010884F}" type="pres">
      <dgm:prSet presAssocID="{35ADF3A0-324D-4139-82A3-D8A80CE98B8A}" presName="rootText" presStyleLbl="node4" presStyleIdx="3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1C77E3A-F70F-4FDF-A01E-C1323BB590CD}" type="pres">
      <dgm:prSet presAssocID="{35ADF3A0-324D-4139-82A3-D8A80CE98B8A}" presName="rootConnector" presStyleLbl="node4" presStyleIdx="3" presStyleCnt="7"/>
      <dgm:spPr/>
      <dgm:t>
        <a:bodyPr/>
        <a:lstStyle/>
        <a:p>
          <a:endParaRPr lang="zh-TW" altLang="en-US"/>
        </a:p>
      </dgm:t>
    </dgm:pt>
    <dgm:pt modelId="{C3606F38-9F7D-4CCF-8212-6D51FAAB5A3A}" type="pres">
      <dgm:prSet presAssocID="{35ADF3A0-324D-4139-82A3-D8A80CE98B8A}" presName="hierChild4" presStyleCnt="0"/>
      <dgm:spPr/>
    </dgm:pt>
    <dgm:pt modelId="{0B06AEAA-5DD7-4A72-8755-9B208452C8F1}" type="pres">
      <dgm:prSet presAssocID="{D0A0254D-4950-4C48-AD5D-FF57E1EAD8AA}" presName="Name37" presStyleLbl="parChTrans1D4" presStyleIdx="4" presStyleCnt="7"/>
      <dgm:spPr/>
      <dgm:t>
        <a:bodyPr/>
        <a:lstStyle/>
        <a:p>
          <a:endParaRPr lang="zh-TW" altLang="en-US"/>
        </a:p>
      </dgm:t>
    </dgm:pt>
    <dgm:pt modelId="{99B476B1-58B2-4D9B-B9A3-E26D5BEF38EF}" type="pres">
      <dgm:prSet presAssocID="{47278EAD-BC48-4686-BEB8-AB44AC3D500C}" presName="hierRoot2" presStyleCnt="0">
        <dgm:presLayoutVars>
          <dgm:hierBranch val="init"/>
        </dgm:presLayoutVars>
      </dgm:prSet>
      <dgm:spPr/>
    </dgm:pt>
    <dgm:pt modelId="{B2748031-41A6-4B51-94DA-4BA706DFB042}" type="pres">
      <dgm:prSet presAssocID="{47278EAD-BC48-4686-BEB8-AB44AC3D500C}" presName="rootComposite" presStyleCnt="0"/>
      <dgm:spPr/>
    </dgm:pt>
    <dgm:pt modelId="{477C943A-EBA2-41B4-8C3E-D633CD770FAE}" type="pres">
      <dgm:prSet presAssocID="{47278EAD-BC48-4686-BEB8-AB44AC3D500C}" presName="rootText" presStyleLbl="node4" presStyleIdx="4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9A4E9CF-7748-4CA5-982F-A9C77339BC82}" type="pres">
      <dgm:prSet presAssocID="{47278EAD-BC48-4686-BEB8-AB44AC3D500C}" presName="rootConnector" presStyleLbl="node4" presStyleIdx="4" presStyleCnt="7"/>
      <dgm:spPr/>
      <dgm:t>
        <a:bodyPr/>
        <a:lstStyle/>
        <a:p>
          <a:endParaRPr lang="zh-TW" altLang="en-US"/>
        </a:p>
      </dgm:t>
    </dgm:pt>
    <dgm:pt modelId="{D51D2962-F185-47A5-B490-4351D9153141}" type="pres">
      <dgm:prSet presAssocID="{47278EAD-BC48-4686-BEB8-AB44AC3D500C}" presName="hierChild4" presStyleCnt="0"/>
      <dgm:spPr/>
    </dgm:pt>
    <dgm:pt modelId="{5E0558D2-D1EF-4226-BED9-A9BF256F5259}" type="pres">
      <dgm:prSet presAssocID="{47278EAD-BC48-4686-BEB8-AB44AC3D500C}" presName="hierChild5" presStyleCnt="0"/>
      <dgm:spPr/>
    </dgm:pt>
    <dgm:pt modelId="{DCC8249B-BB21-492E-8502-09A4F3422B6A}" type="pres">
      <dgm:prSet presAssocID="{35ADF3A0-324D-4139-82A3-D8A80CE98B8A}" presName="hierChild5" presStyleCnt="0"/>
      <dgm:spPr/>
    </dgm:pt>
    <dgm:pt modelId="{15DFAF59-AFAB-413E-94C7-C657F0A450F6}" type="pres">
      <dgm:prSet presAssocID="{6ACCA755-61E8-4040-BC75-77F44DE7FA26}" presName="hierChild5" presStyleCnt="0"/>
      <dgm:spPr/>
    </dgm:pt>
    <dgm:pt modelId="{31A4CEFA-DCDC-4125-8936-0E35993B4B10}" type="pres">
      <dgm:prSet presAssocID="{38C54FE2-F0F8-4AB7-B424-A66FCEA6CFAC}" presName="hierChild5" presStyleCnt="0"/>
      <dgm:spPr/>
    </dgm:pt>
    <dgm:pt modelId="{F42E772A-C998-420F-B394-D94433462D4C}" type="pres">
      <dgm:prSet presAssocID="{69E7B8F1-00B2-4D59-94F2-A672984F2F83}" presName="hierChild3" presStyleCnt="0"/>
      <dgm:spPr/>
    </dgm:pt>
    <dgm:pt modelId="{AE0D706A-5EC8-4D7C-8177-D264B997A360}" type="pres">
      <dgm:prSet presAssocID="{2FE5553E-0066-4867-86FC-D4AC8B9E20C9}" presName="hierRoot1" presStyleCnt="0">
        <dgm:presLayoutVars>
          <dgm:hierBranch val="init"/>
        </dgm:presLayoutVars>
      </dgm:prSet>
      <dgm:spPr/>
    </dgm:pt>
    <dgm:pt modelId="{FF4499EE-3B6F-47A2-81BD-8132582DE784}" type="pres">
      <dgm:prSet presAssocID="{2FE5553E-0066-4867-86FC-D4AC8B9E20C9}" presName="rootComposite1" presStyleCnt="0"/>
      <dgm:spPr/>
    </dgm:pt>
    <dgm:pt modelId="{D7DA9965-768F-4AD6-AB71-CDDE040023AB}" type="pres">
      <dgm:prSet presAssocID="{2FE5553E-0066-4867-86FC-D4AC8B9E20C9}" presName="rootText1" presStyleLbl="node0" presStyleIdx="2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F51E85-A7DD-4FA3-8DFF-C031B1ACE841}" type="pres">
      <dgm:prSet presAssocID="{2FE5553E-0066-4867-86FC-D4AC8B9E20C9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80D03A24-BD8F-43BF-B8A3-6BFA91DA6602}" type="pres">
      <dgm:prSet presAssocID="{2FE5553E-0066-4867-86FC-D4AC8B9E20C9}" presName="hierChild2" presStyleCnt="0"/>
      <dgm:spPr/>
    </dgm:pt>
    <dgm:pt modelId="{28863007-B504-4B7A-9229-6B6607D128DF}" type="pres">
      <dgm:prSet presAssocID="{359D72C8-4C3D-4B8F-8909-A4ED21D6E97C}" presName="Name37" presStyleLbl="parChTrans1D2" presStyleIdx="2" presStyleCnt="11"/>
      <dgm:spPr/>
      <dgm:t>
        <a:bodyPr/>
        <a:lstStyle/>
        <a:p>
          <a:endParaRPr lang="zh-TW" altLang="en-US"/>
        </a:p>
      </dgm:t>
    </dgm:pt>
    <dgm:pt modelId="{979A8D52-9919-4E5D-B5E4-443294DDE758}" type="pres">
      <dgm:prSet presAssocID="{FDA63CFD-B3FC-44AB-A0FE-479FDDA7A635}" presName="hierRoot2" presStyleCnt="0">
        <dgm:presLayoutVars>
          <dgm:hierBranch val="init"/>
        </dgm:presLayoutVars>
      </dgm:prSet>
      <dgm:spPr/>
    </dgm:pt>
    <dgm:pt modelId="{DAB9E270-A660-42CB-95C1-10CD9C0874C9}" type="pres">
      <dgm:prSet presAssocID="{FDA63CFD-B3FC-44AB-A0FE-479FDDA7A635}" presName="rootComposite" presStyleCnt="0"/>
      <dgm:spPr/>
    </dgm:pt>
    <dgm:pt modelId="{6FBF7F36-7976-404A-BF53-0B3C3883630E}" type="pres">
      <dgm:prSet presAssocID="{FDA63CFD-B3FC-44AB-A0FE-479FDDA7A635}" presName="rootText" presStyleLbl="node2" presStyleIdx="2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94E12B5-41D8-4BA7-BACE-4E9270375344}" type="pres">
      <dgm:prSet presAssocID="{FDA63CFD-B3FC-44AB-A0FE-479FDDA7A635}" presName="rootConnector" presStyleLbl="node2" presStyleIdx="2" presStyleCnt="11"/>
      <dgm:spPr/>
      <dgm:t>
        <a:bodyPr/>
        <a:lstStyle/>
        <a:p>
          <a:endParaRPr lang="zh-TW" altLang="en-US"/>
        </a:p>
      </dgm:t>
    </dgm:pt>
    <dgm:pt modelId="{C5BAE670-62C7-4AA1-A7DB-ACD55036C75D}" type="pres">
      <dgm:prSet presAssocID="{FDA63CFD-B3FC-44AB-A0FE-479FDDA7A635}" presName="hierChild4" presStyleCnt="0"/>
      <dgm:spPr/>
    </dgm:pt>
    <dgm:pt modelId="{9FCF3AB0-E189-42DF-B790-856A89A8A118}" type="pres">
      <dgm:prSet presAssocID="{AD7B66DF-1134-405E-8A70-4F8A40E267B9}" presName="Name37" presStyleLbl="parChTrans1D3" presStyleIdx="2" presStyleCnt="4"/>
      <dgm:spPr/>
      <dgm:t>
        <a:bodyPr/>
        <a:lstStyle/>
        <a:p>
          <a:endParaRPr lang="zh-TW" altLang="en-US"/>
        </a:p>
      </dgm:t>
    </dgm:pt>
    <dgm:pt modelId="{E4CC21D1-1ECB-4E4A-A492-5EA48E4A85B4}" type="pres">
      <dgm:prSet presAssocID="{22A99EDD-73FA-46D4-9F52-8F7550B33171}" presName="hierRoot2" presStyleCnt="0">
        <dgm:presLayoutVars>
          <dgm:hierBranch val="init"/>
        </dgm:presLayoutVars>
      </dgm:prSet>
      <dgm:spPr/>
    </dgm:pt>
    <dgm:pt modelId="{997122B9-577F-4F1D-9909-5DEF1A46162F}" type="pres">
      <dgm:prSet presAssocID="{22A99EDD-73FA-46D4-9F52-8F7550B33171}" presName="rootComposite" presStyleCnt="0"/>
      <dgm:spPr/>
    </dgm:pt>
    <dgm:pt modelId="{D739A78E-F2C4-4466-AE92-4C68B27D289E}" type="pres">
      <dgm:prSet presAssocID="{22A99EDD-73FA-46D4-9F52-8F7550B33171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E186A17-2A2F-410A-A39B-8803B3BFF5D3}" type="pres">
      <dgm:prSet presAssocID="{22A99EDD-73FA-46D4-9F52-8F7550B33171}" presName="rootConnector" presStyleLbl="node3" presStyleIdx="2" presStyleCnt="4"/>
      <dgm:spPr/>
      <dgm:t>
        <a:bodyPr/>
        <a:lstStyle/>
        <a:p>
          <a:endParaRPr lang="zh-TW" altLang="en-US"/>
        </a:p>
      </dgm:t>
    </dgm:pt>
    <dgm:pt modelId="{00D9D59C-4D78-4D60-B5F3-26CB49CAEDE1}" type="pres">
      <dgm:prSet presAssocID="{22A99EDD-73FA-46D4-9F52-8F7550B33171}" presName="hierChild4" presStyleCnt="0"/>
      <dgm:spPr/>
    </dgm:pt>
    <dgm:pt modelId="{768B88D5-1022-49AD-8300-5948CD88992E}" type="pres">
      <dgm:prSet presAssocID="{AA3BCD30-9D66-4CFF-95A0-071EF5AA5FC8}" presName="Name37" presStyleLbl="parChTrans1D4" presStyleIdx="5" presStyleCnt="7"/>
      <dgm:spPr/>
      <dgm:t>
        <a:bodyPr/>
        <a:lstStyle/>
        <a:p>
          <a:endParaRPr lang="zh-TW" altLang="en-US"/>
        </a:p>
      </dgm:t>
    </dgm:pt>
    <dgm:pt modelId="{37C894FE-AB9C-4797-A02A-C0F6B9F3A5CA}" type="pres">
      <dgm:prSet presAssocID="{17032044-D391-43C1-B2EA-B785A0018709}" presName="hierRoot2" presStyleCnt="0">
        <dgm:presLayoutVars>
          <dgm:hierBranch val="init"/>
        </dgm:presLayoutVars>
      </dgm:prSet>
      <dgm:spPr/>
    </dgm:pt>
    <dgm:pt modelId="{F8D598A4-016A-4F24-99A9-6F98877460FB}" type="pres">
      <dgm:prSet presAssocID="{17032044-D391-43C1-B2EA-B785A0018709}" presName="rootComposite" presStyleCnt="0"/>
      <dgm:spPr/>
    </dgm:pt>
    <dgm:pt modelId="{A003E05F-A10D-4461-B358-ECA1C5E9CFBA}" type="pres">
      <dgm:prSet presAssocID="{17032044-D391-43C1-B2EA-B785A0018709}" presName="rootText" presStyleLbl="node4" presStyleIdx="5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531E94F-49B9-4CC2-8476-36F7A6E3FA96}" type="pres">
      <dgm:prSet presAssocID="{17032044-D391-43C1-B2EA-B785A0018709}" presName="rootConnector" presStyleLbl="node4" presStyleIdx="5" presStyleCnt="7"/>
      <dgm:spPr/>
      <dgm:t>
        <a:bodyPr/>
        <a:lstStyle/>
        <a:p>
          <a:endParaRPr lang="zh-TW" altLang="en-US"/>
        </a:p>
      </dgm:t>
    </dgm:pt>
    <dgm:pt modelId="{50F953DB-7A04-40F0-89A4-4820BBFA3FDB}" type="pres">
      <dgm:prSet presAssocID="{17032044-D391-43C1-B2EA-B785A0018709}" presName="hierChild4" presStyleCnt="0"/>
      <dgm:spPr/>
    </dgm:pt>
    <dgm:pt modelId="{C647C364-0AB1-4F45-9266-29B1BBC91579}" type="pres">
      <dgm:prSet presAssocID="{461BA471-5FF1-46D6-9D04-87D4F0B1B2DD}" presName="Name37" presStyleLbl="parChTrans1D4" presStyleIdx="6" presStyleCnt="7"/>
      <dgm:spPr/>
      <dgm:t>
        <a:bodyPr/>
        <a:lstStyle/>
        <a:p>
          <a:endParaRPr lang="zh-TW" altLang="en-US"/>
        </a:p>
      </dgm:t>
    </dgm:pt>
    <dgm:pt modelId="{4F646DDB-1954-41F6-BFC4-CDFB1D9EDF1B}" type="pres">
      <dgm:prSet presAssocID="{9A5F3030-AF2C-4298-B1F0-08B2C50E195D}" presName="hierRoot2" presStyleCnt="0">
        <dgm:presLayoutVars>
          <dgm:hierBranch val="init"/>
        </dgm:presLayoutVars>
      </dgm:prSet>
      <dgm:spPr/>
    </dgm:pt>
    <dgm:pt modelId="{3E99A05C-DD64-4818-8C58-785B2DD96270}" type="pres">
      <dgm:prSet presAssocID="{9A5F3030-AF2C-4298-B1F0-08B2C50E195D}" presName="rootComposite" presStyleCnt="0"/>
      <dgm:spPr/>
    </dgm:pt>
    <dgm:pt modelId="{24665044-77DF-4B0D-B639-1ACF6F8E29B9}" type="pres">
      <dgm:prSet presAssocID="{9A5F3030-AF2C-4298-B1F0-08B2C50E195D}" presName="rootText" presStyleLbl="node4" presStyleIdx="6" presStyleCnt="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42A1A00-8D40-4F9B-AD64-3E1DF07C2542}" type="pres">
      <dgm:prSet presAssocID="{9A5F3030-AF2C-4298-B1F0-08B2C50E195D}" presName="rootConnector" presStyleLbl="node4" presStyleIdx="6" presStyleCnt="7"/>
      <dgm:spPr/>
      <dgm:t>
        <a:bodyPr/>
        <a:lstStyle/>
        <a:p>
          <a:endParaRPr lang="zh-TW" altLang="en-US"/>
        </a:p>
      </dgm:t>
    </dgm:pt>
    <dgm:pt modelId="{84A264F6-77F9-4279-9859-C7CA13599BF0}" type="pres">
      <dgm:prSet presAssocID="{9A5F3030-AF2C-4298-B1F0-08B2C50E195D}" presName="hierChild4" presStyleCnt="0"/>
      <dgm:spPr/>
    </dgm:pt>
    <dgm:pt modelId="{43934134-C971-41D1-9BE3-F3A5DDD56712}" type="pres">
      <dgm:prSet presAssocID="{9A5F3030-AF2C-4298-B1F0-08B2C50E195D}" presName="hierChild5" presStyleCnt="0"/>
      <dgm:spPr/>
    </dgm:pt>
    <dgm:pt modelId="{D18D416E-4A0A-407D-A567-9A13042987C2}" type="pres">
      <dgm:prSet presAssocID="{17032044-D391-43C1-B2EA-B785A0018709}" presName="hierChild5" presStyleCnt="0"/>
      <dgm:spPr/>
    </dgm:pt>
    <dgm:pt modelId="{FA6F1B02-DE4A-4C64-8B35-601BC3048F1F}" type="pres">
      <dgm:prSet presAssocID="{22A99EDD-73FA-46D4-9F52-8F7550B33171}" presName="hierChild5" presStyleCnt="0"/>
      <dgm:spPr/>
    </dgm:pt>
    <dgm:pt modelId="{579A0458-BAEA-4D3B-ABA1-C922F13023AA}" type="pres">
      <dgm:prSet presAssocID="{FDA63CFD-B3FC-44AB-A0FE-479FDDA7A635}" presName="hierChild5" presStyleCnt="0"/>
      <dgm:spPr/>
    </dgm:pt>
    <dgm:pt modelId="{93240449-EFB1-4381-A9A4-C830D33DB847}" type="pres">
      <dgm:prSet presAssocID="{2FE5553E-0066-4867-86FC-D4AC8B9E20C9}" presName="hierChild3" presStyleCnt="0"/>
      <dgm:spPr/>
    </dgm:pt>
    <dgm:pt modelId="{8FC13D88-5465-4D90-A88F-76D9BFE667B1}" type="pres">
      <dgm:prSet presAssocID="{3F9A3199-40DC-4B35-8F75-3D1151D87093}" presName="hierRoot1" presStyleCnt="0">
        <dgm:presLayoutVars>
          <dgm:hierBranch val="init"/>
        </dgm:presLayoutVars>
      </dgm:prSet>
      <dgm:spPr/>
    </dgm:pt>
    <dgm:pt modelId="{9B8CD776-E865-4843-B179-FA30AB39F335}" type="pres">
      <dgm:prSet presAssocID="{3F9A3199-40DC-4B35-8F75-3D1151D87093}" presName="rootComposite1" presStyleCnt="0"/>
      <dgm:spPr/>
    </dgm:pt>
    <dgm:pt modelId="{701CE9DF-560D-42A3-B90B-314354303598}" type="pres">
      <dgm:prSet presAssocID="{3F9A3199-40DC-4B35-8F75-3D1151D87093}" presName="rootText1" presStyleLbl="node0" presStyleIdx="3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1160952-F360-46C3-9820-C3D7441BB112}" type="pres">
      <dgm:prSet presAssocID="{3F9A3199-40DC-4B35-8F75-3D1151D87093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F4257A3B-4CF8-4D99-96F0-9FC6348F8720}" type="pres">
      <dgm:prSet presAssocID="{3F9A3199-40DC-4B35-8F75-3D1151D87093}" presName="hierChild2" presStyleCnt="0"/>
      <dgm:spPr/>
    </dgm:pt>
    <dgm:pt modelId="{3856F5C3-8334-428A-ACE5-2679CB015977}" type="pres">
      <dgm:prSet presAssocID="{629F61C5-E1BC-44B4-B053-4324EF968C40}" presName="Name37" presStyleLbl="parChTrans1D2" presStyleIdx="3" presStyleCnt="11"/>
      <dgm:spPr/>
      <dgm:t>
        <a:bodyPr/>
        <a:lstStyle/>
        <a:p>
          <a:endParaRPr lang="zh-TW" altLang="en-US"/>
        </a:p>
      </dgm:t>
    </dgm:pt>
    <dgm:pt modelId="{DC0FCD92-AAAB-46E9-B1D6-61887DA52A59}" type="pres">
      <dgm:prSet presAssocID="{24F088F1-9119-4BA2-82D0-36CFA4BC5D41}" presName="hierRoot2" presStyleCnt="0">
        <dgm:presLayoutVars>
          <dgm:hierBranch val="init"/>
        </dgm:presLayoutVars>
      </dgm:prSet>
      <dgm:spPr/>
    </dgm:pt>
    <dgm:pt modelId="{2E858196-A939-4953-BC69-7736F827A09B}" type="pres">
      <dgm:prSet presAssocID="{24F088F1-9119-4BA2-82D0-36CFA4BC5D41}" presName="rootComposite" presStyleCnt="0"/>
      <dgm:spPr/>
    </dgm:pt>
    <dgm:pt modelId="{7D52F182-9C94-4B02-8CD7-4C3C32446C07}" type="pres">
      <dgm:prSet presAssocID="{24F088F1-9119-4BA2-82D0-36CFA4BC5D41}" presName="rootText" presStyleLbl="node2" presStyleIdx="3" presStyleCnt="11" custScaleY="2196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2EADB32-EFA1-4D87-B9D0-900D3ECA81B6}" type="pres">
      <dgm:prSet presAssocID="{24F088F1-9119-4BA2-82D0-36CFA4BC5D41}" presName="rootConnector" presStyleLbl="node2" presStyleIdx="3" presStyleCnt="11"/>
      <dgm:spPr/>
      <dgm:t>
        <a:bodyPr/>
        <a:lstStyle/>
        <a:p>
          <a:endParaRPr lang="zh-TW" altLang="en-US"/>
        </a:p>
      </dgm:t>
    </dgm:pt>
    <dgm:pt modelId="{C7208B8C-7D0F-4891-818D-41BD203675AC}" type="pres">
      <dgm:prSet presAssocID="{24F088F1-9119-4BA2-82D0-36CFA4BC5D41}" presName="hierChild4" presStyleCnt="0"/>
      <dgm:spPr/>
    </dgm:pt>
    <dgm:pt modelId="{D48FDBDF-5459-4BE2-B91E-7AE69C9A862C}" type="pres">
      <dgm:prSet presAssocID="{24F088F1-9119-4BA2-82D0-36CFA4BC5D41}" presName="hierChild5" presStyleCnt="0"/>
      <dgm:spPr/>
    </dgm:pt>
    <dgm:pt modelId="{82FD9D11-E993-4BA9-BD0F-A69C720BF4B9}" type="pres">
      <dgm:prSet presAssocID="{3F9A3199-40DC-4B35-8F75-3D1151D87093}" presName="hierChild3" presStyleCnt="0"/>
      <dgm:spPr/>
    </dgm:pt>
    <dgm:pt modelId="{A1809144-CDA0-48D5-9167-2E630ED2DC6D}" type="pres">
      <dgm:prSet presAssocID="{297C7248-21ED-455F-BA58-E8C11FE35DE3}" presName="hierRoot1" presStyleCnt="0">
        <dgm:presLayoutVars>
          <dgm:hierBranch val="init"/>
        </dgm:presLayoutVars>
      </dgm:prSet>
      <dgm:spPr/>
    </dgm:pt>
    <dgm:pt modelId="{E7012F52-E3AD-4D35-A34F-D096F0E9113B}" type="pres">
      <dgm:prSet presAssocID="{297C7248-21ED-455F-BA58-E8C11FE35DE3}" presName="rootComposite1" presStyleCnt="0"/>
      <dgm:spPr/>
    </dgm:pt>
    <dgm:pt modelId="{0A8E837D-0BBC-4851-9320-1465645C53FB}" type="pres">
      <dgm:prSet presAssocID="{297C7248-21ED-455F-BA58-E8C11FE35DE3}" presName="rootText1" presStyleLbl="node0" presStyleIdx="4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9861536-5045-414C-940E-0211252EA2F5}" type="pres">
      <dgm:prSet presAssocID="{297C7248-21ED-455F-BA58-E8C11FE35DE3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09F21307-B144-42F8-A303-51D0A0047633}" type="pres">
      <dgm:prSet presAssocID="{297C7248-21ED-455F-BA58-E8C11FE35DE3}" presName="hierChild2" presStyleCnt="0"/>
      <dgm:spPr/>
    </dgm:pt>
    <dgm:pt modelId="{8C2DE414-D7B2-4E44-BCB1-76F027B4C7BA}" type="pres">
      <dgm:prSet presAssocID="{C3321127-33B0-43BE-BB14-FE8DF64C15B6}" presName="Name37" presStyleLbl="parChTrans1D2" presStyleIdx="4" presStyleCnt="11"/>
      <dgm:spPr/>
      <dgm:t>
        <a:bodyPr/>
        <a:lstStyle/>
        <a:p>
          <a:endParaRPr lang="zh-TW" altLang="en-US"/>
        </a:p>
      </dgm:t>
    </dgm:pt>
    <dgm:pt modelId="{BB3B0182-3303-4733-9A92-7AB55675ABF2}" type="pres">
      <dgm:prSet presAssocID="{FB50B190-9D89-4B15-969E-D51369799CBB}" presName="hierRoot2" presStyleCnt="0">
        <dgm:presLayoutVars>
          <dgm:hierBranch val="init"/>
        </dgm:presLayoutVars>
      </dgm:prSet>
      <dgm:spPr/>
    </dgm:pt>
    <dgm:pt modelId="{20199B43-F736-4AFB-9078-7AED79152565}" type="pres">
      <dgm:prSet presAssocID="{FB50B190-9D89-4B15-969E-D51369799CBB}" presName="rootComposite" presStyleCnt="0"/>
      <dgm:spPr/>
    </dgm:pt>
    <dgm:pt modelId="{37E549D2-8FAB-40B1-92AF-025010EE8235}" type="pres">
      <dgm:prSet presAssocID="{FB50B190-9D89-4B15-969E-D51369799CBB}" presName="rootText" presStyleLbl="node2" presStyleIdx="4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BFE5AD-481C-44B4-9A3A-4A84D9537D3C}" type="pres">
      <dgm:prSet presAssocID="{FB50B190-9D89-4B15-969E-D51369799CBB}" presName="rootConnector" presStyleLbl="node2" presStyleIdx="4" presStyleCnt="11"/>
      <dgm:spPr/>
      <dgm:t>
        <a:bodyPr/>
        <a:lstStyle/>
        <a:p>
          <a:endParaRPr lang="zh-TW" altLang="en-US"/>
        </a:p>
      </dgm:t>
    </dgm:pt>
    <dgm:pt modelId="{EB878914-75F2-4104-81A4-1FBC29C05D8B}" type="pres">
      <dgm:prSet presAssocID="{FB50B190-9D89-4B15-969E-D51369799CBB}" presName="hierChild4" presStyleCnt="0"/>
      <dgm:spPr/>
    </dgm:pt>
    <dgm:pt modelId="{DA0785A6-C7A3-4354-947B-44C50CD8A5EB}" type="pres">
      <dgm:prSet presAssocID="{FB50B190-9D89-4B15-969E-D51369799CBB}" presName="hierChild5" presStyleCnt="0"/>
      <dgm:spPr/>
    </dgm:pt>
    <dgm:pt modelId="{51365B0E-736E-49F1-98BE-28F2C33FC5E4}" type="pres">
      <dgm:prSet presAssocID="{297C7248-21ED-455F-BA58-E8C11FE35DE3}" presName="hierChild3" presStyleCnt="0"/>
      <dgm:spPr/>
    </dgm:pt>
    <dgm:pt modelId="{837CA9E7-F5C2-422B-BA58-4232DFE6D404}" type="pres">
      <dgm:prSet presAssocID="{A761F7BB-E684-461D-A7A1-7FC09907B755}" presName="hierRoot1" presStyleCnt="0">
        <dgm:presLayoutVars>
          <dgm:hierBranch val="init"/>
        </dgm:presLayoutVars>
      </dgm:prSet>
      <dgm:spPr/>
    </dgm:pt>
    <dgm:pt modelId="{B3F9A8EB-77A6-47F0-ADC5-DA4C2925C5F9}" type="pres">
      <dgm:prSet presAssocID="{A761F7BB-E684-461D-A7A1-7FC09907B755}" presName="rootComposite1" presStyleCnt="0"/>
      <dgm:spPr/>
    </dgm:pt>
    <dgm:pt modelId="{01349981-B0CE-4F36-85FF-61DBCB493C9E}" type="pres">
      <dgm:prSet presAssocID="{A761F7BB-E684-461D-A7A1-7FC09907B755}" presName="rootText1" presStyleLbl="node0" presStyleIdx="5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EBA306D-E589-417D-AC46-9094283BE090}" type="pres">
      <dgm:prSet presAssocID="{A761F7BB-E684-461D-A7A1-7FC09907B755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0DB84138-8809-4ACF-8B2A-69A4BFE51B9F}" type="pres">
      <dgm:prSet presAssocID="{A761F7BB-E684-461D-A7A1-7FC09907B755}" presName="hierChild2" presStyleCnt="0"/>
      <dgm:spPr/>
    </dgm:pt>
    <dgm:pt modelId="{BF7A8656-0A74-4957-93C7-53AFF0D468DC}" type="pres">
      <dgm:prSet presAssocID="{53A12481-799E-42C0-8DDD-7341AEBFC76E}" presName="Name37" presStyleLbl="parChTrans1D2" presStyleIdx="5" presStyleCnt="11"/>
      <dgm:spPr/>
      <dgm:t>
        <a:bodyPr/>
        <a:lstStyle/>
        <a:p>
          <a:endParaRPr lang="zh-TW" altLang="en-US"/>
        </a:p>
      </dgm:t>
    </dgm:pt>
    <dgm:pt modelId="{88583CCC-0B5E-4155-8C52-2DFC2E36B791}" type="pres">
      <dgm:prSet presAssocID="{00C4F39F-EFCE-418B-BE17-2E0FE6E884A9}" presName="hierRoot2" presStyleCnt="0">
        <dgm:presLayoutVars>
          <dgm:hierBranch val="init"/>
        </dgm:presLayoutVars>
      </dgm:prSet>
      <dgm:spPr/>
    </dgm:pt>
    <dgm:pt modelId="{538A772A-0BEE-4FD5-BB81-DDD1DD1710D1}" type="pres">
      <dgm:prSet presAssocID="{00C4F39F-EFCE-418B-BE17-2E0FE6E884A9}" presName="rootComposite" presStyleCnt="0"/>
      <dgm:spPr/>
    </dgm:pt>
    <dgm:pt modelId="{038D3117-6677-427D-8C45-96C9FE8254C0}" type="pres">
      <dgm:prSet presAssocID="{00C4F39F-EFCE-418B-BE17-2E0FE6E884A9}" presName="rootText" presStyleLbl="node2" presStyleIdx="5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FE4F9A7-DF85-4668-AE6A-BE952E2CFA47}" type="pres">
      <dgm:prSet presAssocID="{00C4F39F-EFCE-418B-BE17-2E0FE6E884A9}" presName="rootConnector" presStyleLbl="node2" presStyleIdx="5" presStyleCnt="11"/>
      <dgm:spPr/>
      <dgm:t>
        <a:bodyPr/>
        <a:lstStyle/>
        <a:p>
          <a:endParaRPr lang="zh-TW" altLang="en-US"/>
        </a:p>
      </dgm:t>
    </dgm:pt>
    <dgm:pt modelId="{2E20DF24-CDC4-400C-B21D-1B06EDA048A3}" type="pres">
      <dgm:prSet presAssocID="{00C4F39F-EFCE-418B-BE17-2E0FE6E884A9}" presName="hierChild4" presStyleCnt="0"/>
      <dgm:spPr/>
    </dgm:pt>
    <dgm:pt modelId="{AFC7212C-2293-4407-BA00-C6D8B020EC2A}" type="pres">
      <dgm:prSet presAssocID="{00C4F39F-EFCE-418B-BE17-2E0FE6E884A9}" presName="hierChild5" presStyleCnt="0"/>
      <dgm:spPr/>
    </dgm:pt>
    <dgm:pt modelId="{55FDD0FD-B9A4-4E4A-B91C-ABB42458D060}" type="pres">
      <dgm:prSet presAssocID="{A761F7BB-E684-461D-A7A1-7FC09907B755}" presName="hierChild3" presStyleCnt="0"/>
      <dgm:spPr/>
    </dgm:pt>
    <dgm:pt modelId="{AF148389-75E4-4341-BE3E-AAD583C557D6}" type="pres">
      <dgm:prSet presAssocID="{3F9471D1-B261-4106-92D9-DB38A934943B}" presName="hierRoot1" presStyleCnt="0">
        <dgm:presLayoutVars>
          <dgm:hierBranch val="init"/>
        </dgm:presLayoutVars>
      </dgm:prSet>
      <dgm:spPr/>
    </dgm:pt>
    <dgm:pt modelId="{3C4E4B7A-C25C-4AFC-9CEA-ABD7E7D00971}" type="pres">
      <dgm:prSet presAssocID="{3F9471D1-B261-4106-92D9-DB38A934943B}" presName="rootComposite1" presStyleCnt="0"/>
      <dgm:spPr/>
    </dgm:pt>
    <dgm:pt modelId="{1465D964-703D-4801-A4A5-DAE18C3557D3}" type="pres">
      <dgm:prSet presAssocID="{3F9471D1-B261-4106-92D9-DB38A934943B}" presName="rootText1" presStyleLbl="node0" presStyleIdx="6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315BD5-7BE5-49FD-B92E-11802F506CCF}" type="pres">
      <dgm:prSet presAssocID="{3F9471D1-B261-4106-92D9-DB38A934943B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CC60D355-655B-4BDC-BADC-0BB9E0A161C5}" type="pres">
      <dgm:prSet presAssocID="{3F9471D1-B261-4106-92D9-DB38A934943B}" presName="hierChild2" presStyleCnt="0"/>
      <dgm:spPr/>
    </dgm:pt>
    <dgm:pt modelId="{92729183-9533-40FC-8C18-873C1BE31405}" type="pres">
      <dgm:prSet presAssocID="{4981174B-716F-4D96-839B-B9A9D247B2A3}" presName="Name37" presStyleLbl="parChTrans1D2" presStyleIdx="6" presStyleCnt="11"/>
      <dgm:spPr/>
      <dgm:t>
        <a:bodyPr/>
        <a:lstStyle/>
        <a:p>
          <a:endParaRPr lang="zh-TW" altLang="en-US"/>
        </a:p>
      </dgm:t>
    </dgm:pt>
    <dgm:pt modelId="{507E3C13-5762-47FA-BE68-14DACC86CD9D}" type="pres">
      <dgm:prSet presAssocID="{D288E197-FCBF-4C4F-9CDF-0C16BD7F605A}" presName="hierRoot2" presStyleCnt="0">
        <dgm:presLayoutVars>
          <dgm:hierBranch val="init"/>
        </dgm:presLayoutVars>
      </dgm:prSet>
      <dgm:spPr/>
    </dgm:pt>
    <dgm:pt modelId="{ABAEDE47-41B5-4C8F-9DF2-DBCA7ED624B6}" type="pres">
      <dgm:prSet presAssocID="{D288E197-FCBF-4C4F-9CDF-0C16BD7F605A}" presName="rootComposite" presStyleCnt="0"/>
      <dgm:spPr/>
    </dgm:pt>
    <dgm:pt modelId="{1D4EAC1A-CB32-479A-8997-22B0ED94DB3D}" type="pres">
      <dgm:prSet presAssocID="{D288E197-FCBF-4C4F-9CDF-0C16BD7F605A}" presName="rootText" presStyleLbl="node2" presStyleIdx="6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8F026DC-2FA1-41EC-828C-428D2A2C0DA5}" type="pres">
      <dgm:prSet presAssocID="{D288E197-FCBF-4C4F-9CDF-0C16BD7F605A}" presName="rootConnector" presStyleLbl="node2" presStyleIdx="6" presStyleCnt="11"/>
      <dgm:spPr/>
      <dgm:t>
        <a:bodyPr/>
        <a:lstStyle/>
        <a:p>
          <a:endParaRPr lang="zh-TW" altLang="en-US"/>
        </a:p>
      </dgm:t>
    </dgm:pt>
    <dgm:pt modelId="{683C4A5B-83E0-4F25-92A3-9E7BF77A7610}" type="pres">
      <dgm:prSet presAssocID="{D288E197-FCBF-4C4F-9CDF-0C16BD7F605A}" presName="hierChild4" presStyleCnt="0"/>
      <dgm:spPr/>
    </dgm:pt>
    <dgm:pt modelId="{1D59B170-4B27-4835-AED7-D6C0AB328BED}" type="pres">
      <dgm:prSet presAssocID="{D288E197-FCBF-4C4F-9CDF-0C16BD7F605A}" presName="hierChild5" presStyleCnt="0"/>
      <dgm:spPr/>
    </dgm:pt>
    <dgm:pt modelId="{D203E285-EB9D-4E30-B1CF-EED3AC9DEA8C}" type="pres">
      <dgm:prSet presAssocID="{3F9471D1-B261-4106-92D9-DB38A934943B}" presName="hierChild3" presStyleCnt="0"/>
      <dgm:spPr/>
    </dgm:pt>
    <dgm:pt modelId="{2FAFBCB7-9FB2-4703-8762-177D49FC221E}" type="pres">
      <dgm:prSet presAssocID="{CF64AFEB-B728-4477-8807-39DBBEC55A7B}" presName="hierRoot1" presStyleCnt="0">
        <dgm:presLayoutVars>
          <dgm:hierBranch val="init"/>
        </dgm:presLayoutVars>
      </dgm:prSet>
      <dgm:spPr/>
    </dgm:pt>
    <dgm:pt modelId="{72B0C014-C10C-4360-B7D3-8FD270052F0E}" type="pres">
      <dgm:prSet presAssocID="{CF64AFEB-B728-4477-8807-39DBBEC55A7B}" presName="rootComposite1" presStyleCnt="0"/>
      <dgm:spPr/>
    </dgm:pt>
    <dgm:pt modelId="{CC34EF9F-4D0E-4442-9389-9FD31BE10660}" type="pres">
      <dgm:prSet presAssocID="{CF64AFEB-B728-4477-8807-39DBBEC55A7B}" presName="rootText1" presStyleLbl="node0" presStyleIdx="7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F62CA3-7E80-4313-828D-23389D261D18}" type="pres">
      <dgm:prSet presAssocID="{CF64AFEB-B728-4477-8807-39DBBEC55A7B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8B5890FB-DF86-4C59-8A2E-CBA51D74F876}" type="pres">
      <dgm:prSet presAssocID="{CF64AFEB-B728-4477-8807-39DBBEC55A7B}" presName="hierChild2" presStyleCnt="0"/>
      <dgm:spPr/>
    </dgm:pt>
    <dgm:pt modelId="{7CB3EB67-173F-4E97-AF48-D24F24FBD506}" type="pres">
      <dgm:prSet presAssocID="{3E0BB236-5EC7-4B33-8D79-40350FD48163}" presName="Name37" presStyleLbl="parChTrans1D2" presStyleIdx="7" presStyleCnt="11"/>
      <dgm:spPr/>
      <dgm:t>
        <a:bodyPr/>
        <a:lstStyle/>
        <a:p>
          <a:endParaRPr lang="zh-TW" altLang="en-US"/>
        </a:p>
      </dgm:t>
    </dgm:pt>
    <dgm:pt modelId="{915DB124-8FDA-413F-9D51-39FE2273899D}" type="pres">
      <dgm:prSet presAssocID="{8F03DC25-1DC7-4799-B8C1-CDF0BAAE99CF}" presName="hierRoot2" presStyleCnt="0">
        <dgm:presLayoutVars>
          <dgm:hierBranch val="init"/>
        </dgm:presLayoutVars>
      </dgm:prSet>
      <dgm:spPr/>
    </dgm:pt>
    <dgm:pt modelId="{0CF0B295-9940-4DEF-B5D9-CA302A502E51}" type="pres">
      <dgm:prSet presAssocID="{8F03DC25-1DC7-4799-B8C1-CDF0BAAE99CF}" presName="rootComposite" presStyleCnt="0"/>
      <dgm:spPr/>
    </dgm:pt>
    <dgm:pt modelId="{5FE64D26-9E5B-4C47-8F8B-502A6E9EF560}" type="pres">
      <dgm:prSet presAssocID="{8F03DC25-1DC7-4799-B8C1-CDF0BAAE99CF}" presName="rootText" presStyleLbl="node2" presStyleIdx="7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3000A2D-315C-430A-BCE2-1E3EEE7855E0}" type="pres">
      <dgm:prSet presAssocID="{8F03DC25-1DC7-4799-B8C1-CDF0BAAE99CF}" presName="rootConnector" presStyleLbl="node2" presStyleIdx="7" presStyleCnt="11"/>
      <dgm:spPr/>
      <dgm:t>
        <a:bodyPr/>
        <a:lstStyle/>
        <a:p>
          <a:endParaRPr lang="zh-TW" altLang="en-US"/>
        </a:p>
      </dgm:t>
    </dgm:pt>
    <dgm:pt modelId="{40CA0C52-B4A2-4F96-B1F4-E356A9FF3A92}" type="pres">
      <dgm:prSet presAssocID="{8F03DC25-1DC7-4799-B8C1-CDF0BAAE99CF}" presName="hierChild4" presStyleCnt="0"/>
      <dgm:spPr/>
    </dgm:pt>
    <dgm:pt modelId="{AF5AB645-50A7-458E-B75C-F7006E0598E5}" type="pres">
      <dgm:prSet presAssocID="{8F03DC25-1DC7-4799-B8C1-CDF0BAAE99CF}" presName="hierChild5" presStyleCnt="0"/>
      <dgm:spPr/>
    </dgm:pt>
    <dgm:pt modelId="{DD9CB574-3270-4998-9AF9-9809EB8A381E}" type="pres">
      <dgm:prSet presAssocID="{CF64AFEB-B728-4477-8807-39DBBEC55A7B}" presName="hierChild3" presStyleCnt="0"/>
      <dgm:spPr/>
    </dgm:pt>
    <dgm:pt modelId="{C0B75E62-A808-473D-A027-6556C23E64F9}" type="pres">
      <dgm:prSet presAssocID="{7BF364CE-0179-4045-ACEA-313A6FAC15C1}" presName="hierRoot1" presStyleCnt="0">
        <dgm:presLayoutVars>
          <dgm:hierBranch val="init"/>
        </dgm:presLayoutVars>
      </dgm:prSet>
      <dgm:spPr/>
    </dgm:pt>
    <dgm:pt modelId="{240153F7-019A-4E56-A743-41ED8EB30BD7}" type="pres">
      <dgm:prSet presAssocID="{7BF364CE-0179-4045-ACEA-313A6FAC15C1}" presName="rootComposite1" presStyleCnt="0"/>
      <dgm:spPr/>
    </dgm:pt>
    <dgm:pt modelId="{447F8930-5E66-4E51-BFEC-98ED8C80F638}" type="pres">
      <dgm:prSet presAssocID="{7BF364CE-0179-4045-ACEA-313A6FAC15C1}" presName="rootText1" presStyleLbl="node0" presStyleIdx="8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AA79EE-C78B-42AF-B211-EF52B5C2163C}" type="pres">
      <dgm:prSet presAssocID="{7BF364CE-0179-4045-ACEA-313A6FAC15C1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55375A6F-017C-4987-BFA7-07700D3DA29B}" type="pres">
      <dgm:prSet presAssocID="{7BF364CE-0179-4045-ACEA-313A6FAC15C1}" presName="hierChild2" presStyleCnt="0"/>
      <dgm:spPr/>
    </dgm:pt>
    <dgm:pt modelId="{587DECEE-6C3C-400A-9810-80CC4B940F0C}" type="pres">
      <dgm:prSet presAssocID="{4876246E-B13C-44FA-9A2A-3C777B9A4926}" presName="Name37" presStyleLbl="parChTrans1D2" presStyleIdx="8" presStyleCnt="11"/>
      <dgm:spPr/>
      <dgm:t>
        <a:bodyPr/>
        <a:lstStyle/>
        <a:p>
          <a:endParaRPr lang="zh-TW" altLang="en-US"/>
        </a:p>
      </dgm:t>
    </dgm:pt>
    <dgm:pt modelId="{0A2CAE88-463E-4E21-88C7-A03F80914B6C}" type="pres">
      <dgm:prSet presAssocID="{6DD9F3C3-842A-42DC-AB97-E6758EE4F686}" presName="hierRoot2" presStyleCnt="0">
        <dgm:presLayoutVars>
          <dgm:hierBranch val="init"/>
        </dgm:presLayoutVars>
      </dgm:prSet>
      <dgm:spPr/>
    </dgm:pt>
    <dgm:pt modelId="{390680B3-F32D-46D8-9D7B-BA2A41B87B5F}" type="pres">
      <dgm:prSet presAssocID="{6DD9F3C3-842A-42DC-AB97-E6758EE4F686}" presName="rootComposite" presStyleCnt="0"/>
      <dgm:spPr/>
    </dgm:pt>
    <dgm:pt modelId="{EDF31F69-7C79-40A0-9F26-8868A875B72B}" type="pres">
      <dgm:prSet presAssocID="{6DD9F3C3-842A-42DC-AB97-E6758EE4F686}" presName="rootText" presStyleLbl="node2" presStyleIdx="8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6E81ED9-545A-4BCB-BC9E-154D5FA5A1D6}" type="pres">
      <dgm:prSet presAssocID="{6DD9F3C3-842A-42DC-AB97-E6758EE4F686}" presName="rootConnector" presStyleLbl="node2" presStyleIdx="8" presStyleCnt="11"/>
      <dgm:spPr/>
      <dgm:t>
        <a:bodyPr/>
        <a:lstStyle/>
        <a:p>
          <a:endParaRPr lang="zh-TW" altLang="en-US"/>
        </a:p>
      </dgm:t>
    </dgm:pt>
    <dgm:pt modelId="{676D51DF-80CD-43B6-B65D-AA8421A3D249}" type="pres">
      <dgm:prSet presAssocID="{6DD9F3C3-842A-42DC-AB97-E6758EE4F686}" presName="hierChild4" presStyleCnt="0"/>
      <dgm:spPr/>
    </dgm:pt>
    <dgm:pt modelId="{8A81ABC1-59CF-44CB-9BF8-63F33970DFED}" type="pres">
      <dgm:prSet presAssocID="{6DD9F3C3-842A-42DC-AB97-E6758EE4F686}" presName="hierChild5" presStyleCnt="0"/>
      <dgm:spPr/>
    </dgm:pt>
    <dgm:pt modelId="{6F09D323-8356-4A72-AB38-5EFB1E55A9D4}" type="pres">
      <dgm:prSet presAssocID="{7BF364CE-0179-4045-ACEA-313A6FAC15C1}" presName="hierChild3" presStyleCnt="0"/>
      <dgm:spPr/>
    </dgm:pt>
    <dgm:pt modelId="{9B5734AA-F716-4807-A6C2-B7422ACD22F3}" type="pres">
      <dgm:prSet presAssocID="{35899876-0F0A-472D-AB23-F0BF26D33375}" presName="hierRoot1" presStyleCnt="0">
        <dgm:presLayoutVars>
          <dgm:hierBranch val="init"/>
        </dgm:presLayoutVars>
      </dgm:prSet>
      <dgm:spPr/>
    </dgm:pt>
    <dgm:pt modelId="{5AA551FD-3C71-4520-B1F0-691E1744E34F}" type="pres">
      <dgm:prSet presAssocID="{35899876-0F0A-472D-AB23-F0BF26D33375}" presName="rootComposite1" presStyleCnt="0"/>
      <dgm:spPr/>
    </dgm:pt>
    <dgm:pt modelId="{AC17F018-5DD1-4F04-8200-38F23ACB2BB7}" type="pres">
      <dgm:prSet presAssocID="{35899876-0F0A-472D-AB23-F0BF26D33375}" presName="rootText1" presStyleLbl="node0" presStyleIdx="9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F3032A2-A566-48D4-BB3A-79CA2489AAB4}" type="pres">
      <dgm:prSet presAssocID="{35899876-0F0A-472D-AB23-F0BF26D33375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59C67010-B49C-4F90-AD19-614CFCE94304}" type="pres">
      <dgm:prSet presAssocID="{35899876-0F0A-472D-AB23-F0BF26D33375}" presName="hierChild2" presStyleCnt="0"/>
      <dgm:spPr/>
    </dgm:pt>
    <dgm:pt modelId="{AF20B85B-B7A3-4AAF-B49D-C65738FB0593}" type="pres">
      <dgm:prSet presAssocID="{E7A419BC-7458-4917-AB4D-0AAB09CBE85C}" presName="Name37" presStyleLbl="parChTrans1D2" presStyleIdx="9" presStyleCnt="11"/>
      <dgm:spPr/>
      <dgm:t>
        <a:bodyPr/>
        <a:lstStyle/>
        <a:p>
          <a:endParaRPr lang="zh-TW" altLang="en-US"/>
        </a:p>
      </dgm:t>
    </dgm:pt>
    <dgm:pt modelId="{3B5A0C92-5152-4A03-A6B1-64AFD8C11939}" type="pres">
      <dgm:prSet presAssocID="{51C76124-C0AE-4269-B127-DB9DAD55C4EE}" presName="hierRoot2" presStyleCnt="0">
        <dgm:presLayoutVars>
          <dgm:hierBranch val="init"/>
        </dgm:presLayoutVars>
      </dgm:prSet>
      <dgm:spPr/>
    </dgm:pt>
    <dgm:pt modelId="{239EBC32-16B8-47B5-8592-9924BC68EB49}" type="pres">
      <dgm:prSet presAssocID="{51C76124-C0AE-4269-B127-DB9DAD55C4EE}" presName="rootComposite" presStyleCnt="0"/>
      <dgm:spPr/>
    </dgm:pt>
    <dgm:pt modelId="{207BF8F0-787B-4B14-A4DC-BE54F8C0D427}" type="pres">
      <dgm:prSet presAssocID="{51C76124-C0AE-4269-B127-DB9DAD55C4EE}" presName="rootText" presStyleLbl="node2" presStyleIdx="9" presStyleCnt="11" custScaleY="2196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3460A8-3377-4C83-9E6D-0CC1DB4FF402}" type="pres">
      <dgm:prSet presAssocID="{51C76124-C0AE-4269-B127-DB9DAD55C4EE}" presName="rootConnector" presStyleLbl="node2" presStyleIdx="9" presStyleCnt="11"/>
      <dgm:spPr/>
      <dgm:t>
        <a:bodyPr/>
        <a:lstStyle/>
        <a:p>
          <a:endParaRPr lang="zh-TW" altLang="en-US"/>
        </a:p>
      </dgm:t>
    </dgm:pt>
    <dgm:pt modelId="{B3CD92C3-40E5-45A4-8512-30618E90B927}" type="pres">
      <dgm:prSet presAssocID="{51C76124-C0AE-4269-B127-DB9DAD55C4EE}" presName="hierChild4" presStyleCnt="0"/>
      <dgm:spPr/>
    </dgm:pt>
    <dgm:pt modelId="{A72D55D6-7529-453E-B95F-74093D9D984E}" type="pres">
      <dgm:prSet presAssocID="{51C76124-C0AE-4269-B127-DB9DAD55C4EE}" presName="hierChild5" presStyleCnt="0"/>
      <dgm:spPr/>
    </dgm:pt>
    <dgm:pt modelId="{492CF768-A38C-4C42-91DB-68D42C5F268E}" type="pres">
      <dgm:prSet presAssocID="{35899876-0F0A-472D-AB23-F0BF26D33375}" presName="hierChild3" presStyleCnt="0"/>
      <dgm:spPr/>
    </dgm:pt>
    <dgm:pt modelId="{C2F2120D-B808-4EF7-9C13-0B6016ACF289}" type="pres">
      <dgm:prSet presAssocID="{E273F256-CA22-4630-A159-B6446D572D05}" presName="hierRoot1" presStyleCnt="0">
        <dgm:presLayoutVars>
          <dgm:hierBranch val="init"/>
        </dgm:presLayoutVars>
      </dgm:prSet>
      <dgm:spPr/>
    </dgm:pt>
    <dgm:pt modelId="{56E47188-81D1-4AB6-9AF8-E2B435680111}" type="pres">
      <dgm:prSet presAssocID="{E273F256-CA22-4630-A159-B6446D572D05}" presName="rootComposite1" presStyleCnt="0"/>
      <dgm:spPr/>
    </dgm:pt>
    <dgm:pt modelId="{D9901B5F-CBFA-4448-9C45-4EB9A08E5461}" type="pres">
      <dgm:prSet presAssocID="{E273F256-CA22-4630-A159-B6446D572D05}" presName="rootText1" presStyleLbl="node0" presStyleIdx="10" presStyleCnt="11" custScaleY="51721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2D673FC-3018-4C0F-9DF1-E56F6F859553}" type="pres">
      <dgm:prSet presAssocID="{E273F256-CA22-4630-A159-B6446D572D05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843100DE-7D1A-4533-AE42-25621E6052D3}" type="pres">
      <dgm:prSet presAssocID="{E273F256-CA22-4630-A159-B6446D572D05}" presName="hierChild2" presStyleCnt="0"/>
      <dgm:spPr/>
    </dgm:pt>
    <dgm:pt modelId="{EBD61A46-8740-41FE-B2B5-CD24BDD9B1CD}" type="pres">
      <dgm:prSet presAssocID="{4D5B8BB0-AB8E-4455-BA2A-D3E404B8CE99}" presName="Name37" presStyleLbl="parChTrans1D2" presStyleIdx="10" presStyleCnt="11"/>
      <dgm:spPr/>
      <dgm:t>
        <a:bodyPr/>
        <a:lstStyle/>
        <a:p>
          <a:endParaRPr lang="zh-TW" altLang="en-US"/>
        </a:p>
      </dgm:t>
    </dgm:pt>
    <dgm:pt modelId="{EDCC02C1-78B6-44C5-8AD1-378990C972D0}" type="pres">
      <dgm:prSet presAssocID="{740031F5-6E82-4F82-9ED5-D280AAF628DF}" presName="hierRoot2" presStyleCnt="0">
        <dgm:presLayoutVars>
          <dgm:hierBranch val="init"/>
        </dgm:presLayoutVars>
      </dgm:prSet>
      <dgm:spPr/>
    </dgm:pt>
    <dgm:pt modelId="{C740526B-4679-4EB4-93BA-AEAEA996A9E7}" type="pres">
      <dgm:prSet presAssocID="{740031F5-6E82-4F82-9ED5-D280AAF628DF}" presName="rootComposite" presStyleCnt="0"/>
      <dgm:spPr/>
    </dgm:pt>
    <dgm:pt modelId="{6961EA2C-653A-40A1-92CA-1C352B9CADB1}" type="pres">
      <dgm:prSet presAssocID="{740031F5-6E82-4F82-9ED5-D280AAF628DF}" presName="rootText" presStyleLbl="node2" presStyleIdx="10" presStyleCnt="1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B5B1F1-67C2-416C-8557-A4CD0346656D}" type="pres">
      <dgm:prSet presAssocID="{740031F5-6E82-4F82-9ED5-D280AAF628DF}" presName="rootConnector" presStyleLbl="node2" presStyleIdx="10" presStyleCnt="11"/>
      <dgm:spPr/>
      <dgm:t>
        <a:bodyPr/>
        <a:lstStyle/>
        <a:p>
          <a:endParaRPr lang="zh-TW" altLang="en-US"/>
        </a:p>
      </dgm:t>
    </dgm:pt>
    <dgm:pt modelId="{23787A69-F945-479C-AD47-1DFA55AF2626}" type="pres">
      <dgm:prSet presAssocID="{740031F5-6E82-4F82-9ED5-D280AAF628DF}" presName="hierChild4" presStyleCnt="0"/>
      <dgm:spPr/>
    </dgm:pt>
    <dgm:pt modelId="{58E7183C-5011-40C4-9554-524C094F0108}" type="pres">
      <dgm:prSet presAssocID="{1298A951-64E1-488F-B3CE-B6476A1294FA}" presName="Name37" presStyleLbl="parChTrans1D3" presStyleIdx="3" presStyleCnt="4"/>
      <dgm:spPr/>
      <dgm:t>
        <a:bodyPr/>
        <a:lstStyle/>
        <a:p>
          <a:endParaRPr lang="zh-TW" altLang="en-US"/>
        </a:p>
      </dgm:t>
    </dgm:pt>
    <dgm:pt modelId="{03864C2D-5A77-4533-8B6E-5FB58BFF4618}" type="pres">
      <dgm:prSet presAssocID="{71A82850-8D09-45F6-BCC1-CE2FA5FFC6EE}" presName="hierRoot2" presStyleCnt="0">
        <dgm:presLayoutVars>
          <dgm:hierBranch val="init"/>
        </dgm:presLayoutVars>
      </dgm:prSet>
      <dgm:spPr/>
    </dgm:pt>
    <dgm:pt modelId="{8A3E1584-A811-4F2A-821F-5C9AD62375C1}" type="pres">
      <dgm:prSet presAssocID="{71A82850-8D09-45F6-BCC1-CE2FA5FFC6EE}" presName="rootComposite" presStyleCnt="0"/>
      <dgm:spPr/>
    </dgm:pt>
    <dgm:pt modelId="{BC77D7C5-1C7D-400F-8365-55BFD67814B3}" type="pres">
      <dgm:prSet presAssocID="{71A82850-8D09-45F6-BCC1-CE2FA5FFC6EE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B4D5F5F-838B-43C6-B4C0-0F68B49232D2}" type="pres">
      <dgm:prSet presAssocID="{71A82850-8D09-45F6-BCC1-CE2FA5FFC6EE}" presName="rootConnector" presStyleLbl="node3" presStyleIdx="3" presStyleCnt="4"/>
      <dgm:spPr/>
      <dgm:t>
        <a:bodyPr/>
        <a:lstStyle/>
        <a:p>
          <a:endParaRPr lang="zh-TW" altLang="en-US"/>
        </a:p>
      </dgm:t>
    </dgm:pt>
    <dgm:pt modelId="{9D28D88F-0B42-47BC-97A5-A1818E03148B}" type="pres">
      <dgm:prSet presAssocID="{71A82850-8D09-45F6-BCC1-CE2FA5FFC6EE}" presName="hierChild4" presStyleCnt="0"/>
      <dgm:spPr/>
    </dgm:pt>
    <dgm:pt modelId="{64C7C127-C674-4768-9C77-4649ACEBDA38}" type="pres">
      <dgm:prSet presAssocID="{71A82850-8D09-45F6-BCC1-CE2FA5FFC6EE}" presName="hierChild5" presStyleCnt="0"/>
      <dgm:spPr/>
    </dgm:pt>
    <dgm:pt modelId="{C656EBAD-E4AF-40AA-AD60-0B45B1DDDACC}" type="pres">
      <dgm:prSet presAssocID="{740031F5-6E82-4F82-9ED5-D280AAF628DF}" presName="hierChild5" presStyleCnt="0"/>
      <dgm:spPr/>
    </dgm:pt>
    <dgm:pt modelId="{35E728A9-D1DC-4457-B68D-9D41B6AFA5A3}" type="pres">
      <dgm:prSet presAssocID="{E273F256-CA22-4630-A159-B6446D572D05}" presName="hierChild3" presStyleCnt="0"/>
      <dgm:spPr/>
    </dgm:pt>
  </dgm:ptLst>
  <dgm:cxnLst>
    <dgm:cxn modelId="{7C2953D2-4200-416E-AAE0-0D958D601C52}" srcId="{241D7214-F207-47BD-BE87-D155ACD7243E}" destId="{E273F256-CA22-4630-A159-B6446D572D05}" srcOrd="10" destOrd="0" parTransId="{9D3C6A15-D17B-4534-BC8B-AF797FF14A6B}" sibTransId="{0FA5C9F6-EC64-4AB2-B341-C68838497CA7}"/>
    <dgm:cxn modelId="{FD639BC6-9732-4A5D-93C7-B48E6E852267}" type="presOf" srcId="{8F03DC25-1DC7-4799-B8C1-CDF0BAAE99CF}" destId="{5FE64D26-9E5B-4C47-8F8B-502A6E9EF560}" srcOrd="0" destOrd="0" presId="urn:microsoft.com/office/officeart/2005/8/layout/orgChart1"/>
    <dgm:cxn modelId="{B2AFC68B-27AC-4D1A-9BE3-17AC6E6CDDFD}" type="presOf" srcId="{FB50B190-9D89-4B15-969E-D51369799CBB}" destId="{37E549D2-8FAB-40B1-92AF-025010EE8235}" srcOrd="0" destOrd="0" presId="urn:microsoft.com/office/officeart/2005/8/layout/orgChart1"/>
    <dgm:cxn modelId="{AD371E2A-B0FC-412B-819A-4FBCCD3360B0}" type="presOf" srcId="{47CD0736-AE00-47CF-877E-0A4CC9ABC386}" destId="{D7FB3301-E50F-4CEF-8F96-C053AC8416F8}" srcOrd="0" destOrd="0" presId="urn:microsoft.com/office/officeart/2005/8/layout/orgChart1"/>
    <dgm:cxn modelId="{743DE07B-7691-4965-B7F6-8467738C0342}" type="presOf" srcId="{53A12481-799E-42C0-8DDD-7341AEBFC76E}" destId="{BF7A8656-0A74-4957-93C7-53AFF0D468DC}" srcOrd="0" destOrd="0" presId="urn:microsoft.com/office/officeart/2005/8/layout/orgChart1"/>
    <dgm:cxn modelId="{2BEC0492-A6B1-4B58-8359-5D396DE4E9C4}" srcId="{241D7214-F207-47BD-BE87-D155ACD7243E}" destId="{17BAD5EB-D98C-4FDA-8C74-BCA3BF51898E}" srcOrd="0" destOrd="0" parTransId="{8DC10D3F-08CB-433B-A6CF-929ED2F5E5F0}" sibTransId="{2C3A6A9D-E8AF-4E34-958C-9DF6E87C7A05}"/>
    <dgm:cxn modelId="{5E985E68-1CEC-4E95-A384-CF30EE7207DF}" type="presOf" srcId="{E273F256-CA22-4630-A159-B6446D572D05}" destId="{92D673FC-3018-4C0F-9DF1-E56F6F859553}" srcOrd="1" destOrd="0" presId="urn:microsoft.com/office/officeart/2005/8/layout/orgChart1"/>
    <dgm:cxn modelId="{2ED1C137-A5DA-498E-B7FF-DC8764025E83}" type="presOf" srcId="{6DD9F3C3-842A-42DC-AB97-E6758EE4F686}" destId="{EDF31F69-7C79-40A0-9F26-8868A875B72B}" srcOrd="0" destOrd="0" presId="urn:microsoft.com/office/officeart/2005/8/layout/orgChart1"/>
    <dgm:cxn modelId="{A6D5708D-73D1-467E-A021-05057A57B5B8}" srcId="{241D7214-F207-47BD-BE87-D155ACD7243E}" destId="{A761F7BB-E684-461D-A7A1-7FC09907B755}" srcOrd="5" destOrd="0" parTransId="{1C2529FD-9674-4450-9106-F805002FF062}" sibTransId="{60D012B4-5297-4DF8-85CB-F14BC60E7B49}"/>
    <dgm:cxn modelId="{47D97AD3-53FB-4F22-915E-F9227959E83B}" type="presOf" srcId="{E20F424B-2E18-484B-BE3A-6866FF25A86E}" destId="{29730FB2-7549-492D-AE68-80CEB7652ED1}" srcOrd="1" destOrd="0" presId="urn:microsoft.com/office/officeart/2005/8/layout/orgChart1"/>
    <dgm:cxn modelId="{F36CDE9C-A668-472E-95D2-88E65F5F83F6}" type="presOf" srcId="{B0A746FF-9A20-4E1D-A6A0-C3801B68F307}" destId="{4AA4377E-BFB4-4B9D-B1AB-AFB578249E57}" srcOrd="0" destOrd="0" presId="urn:microsoft.com/office/officeart/2005/8/layout/orgChart1"/>
    <dgm:cxn modelId="{79DC1E05-21F1-4E71-8EAB-FB1375A5BF1E}" type="presOf" srcId="{AA3BCD30-9D66-4CFF-95A0-071EF5AA5FC8}" destId="{768B88D5-1022-49AD-8300-5948CD88992E}" srcOrd="0" destOrd="0" presId="urn:microsoft.com/office/officeart/2005/8/layout/orgChart1"/>
    <dgm:cxn modelId="{205C0DDB-7692-467C-975A-B93F6EF11824}" srcId="{FDA63CFD-B3FC-44AB-A0FE-479FDDA7A635}" destId="{22A99EDD-73FA-46D4-9F52-8F7550B33171}" srcOrd="0" destOrd="0" parTransId="{AD7B66DF-1134-405E-8A70-4F8A40E267B9}" sibTransId="{5A8E875D-FC60-41CE-811F-B4CADC2AA07F}"/>
    <dgm:cxn modelId="{61051EF4-0903-4EEB-A388-B723CFC6A2B1}" srcId="{261B0D57-2EB6-4E1E-8C93-10E591095AE5}" destId="{E20F424B-2E18-484B-BE3A-6866FF25A86E}" srcOrd="0" destOrd="0" parTransId="{C061B79E-0F4F-4582-B96F-11EE384B24E3}" sibTransId="{018EC0C0-AAE7-46B2-B7C0-EBB6EBDC9919}"/>
    <dgm:cxn modelId="{77D75CE8-9FD3-4B5F-B16D-E83689F45604}" srcId="{241D7214-F207-47BD-BE87-D155ACD7243E}" destId="{35899876-0F0A-472D-AB23-F0BF26D33375}" srcOrd="9" destOrd="0" parTransId="{18749A1E-B134-4F0C-A1B3-6DBEEEB79EDC}" sibTransId="{57E74118-5EAB-4CB5-860B-91F52805DF44}"/>
    <dgm:cxn modelId="{946E4051-6E6A-4705-9AD6-C81FE050F538}" type="presOf" srcId="{22A99EDD-73FA-46D4-9F52-8F7550B33171}" destId="{D739A78E-F2C4-4466-AE92-4C68B27D289E}" srcOrd="0" destOrd="0" presId="urn:microsoft.com/office/officeart/2005/8/layout/orgChart1"/>
    <dgm:cxn modelId="{6E603625-6DA5-4C15-8881-D3D4B96D23A4}" type="presOf" srcId="{71A82850-8D09-45F6-BCC1-CE2FA5FFC6EE}" destId="{BC77D7C5-1C7D-400F-8365-55BFD67814B3}" srcOrd="0" destOrd="0" presId="urn:microsoft.com/office/officeart/2005/8/layout/orgChart1"/>
    <dgm:cxn modelId="{5A0AC2A8-E6BE-47A7-8314-86842CDCA070}" type="presOf" srcId="{B0A746FF-9A20-4E1D-A6A0-C3801B68F307}" destId="{25080F58-1A0C-4CDD-AD7E-5B66F7B1E8D9}" srcOrd="1" destOrd="0" presId="urn:microsoft.com/office/officeart/2005/8/layout/orgChart1"/>
    <dgm:cxn modelId="{BDEC666A-DB5E-4E0F-8B3D-4820F82469A9}" type="presOf" srcId="{51C76124-C0AE-4269-B127-DB9DAD55C4EE}" destId="{207BF8F0-787B-4B14-A4DC-BE54F8C0D427}" srcOrd="0" destOrd="0" presId="urn:microsoft.com/office/officeart/2005/8/layout/orgChart1"/>
    <dgm:cxn modelId="{656E8083-CE62-4541-ABEB-B53D005AC182}" type="presOf" srcId="{4981174B-716F-4D96-839B-B9A9D247B2A3}" destId="{92729183-9533-40FC-8C18-873C1BE31405}" srcOrd="0" destOrd="0" presId="urn:microsoft.com/office/officeart/2005/8/layout/orgChart1"/>
    <dgm:cxn modelId="{FD99A2E9-3AAD-498D-989B-0AAB17B19002}" type="presOf" srcId="{6ACCA755-61E8-4040-BC75-77F44DE7FA26}" destId="{F6AA207B-CFEB-4535-A0A0-1209AC6CCB5C}" srcOrd="1" destOrd="0" presId="urn:microsoft.com/office/officeart/2005/8/layout/orgChart1"/>
    <dgm:cxn modelId="{C05F77C3-F910-4F82-8DB8-D0B9B95E2E63}" srcId="{35899876-0F0A-472D-AB23-F0BF26D33375}" destId="{51C76124-C0AE-4269-B127-DB9DAD55C4EE}" srcOrd="0" destOrd="0" parTransId="{E7A419BC-7458-4917-AB4D-0AAB09CBE85C}" sibTransId="{551149A1-785A-4F20-9C42-43B7FD561B43}"/>
    <dgm:cxn modelId="{E0492874-14DE-40E3-8643-DB569A958399}" srcId="{69E7B8F1-00B2-4D59-94F2-A672984F2F83}" destId="{38C54FE2-F0F8-4AB7-B424-A66FCEA6CFAC}" srcOrd="0" destOrd="0" parTransId="{BAB7DEB0-D00D-4B2F-A5F9-F0F585CB5350}" sibTransId="{D3D9DBE8-8060-4E91-A1FF-6314C41BC50A}"/>
    <dgm:cxn modelId="{457D2F90-948E-40C3-B774-6DBEAEB7C999}" srcId="{297C7248-21ED-455F-BA58-E8C11FE35DE3}" destId="{FB50B190-9D89-4B15-969E-D51369799CBB}" srcOrd="0" destOrd="0" parTransId="{C3321127-33B0-43BE-BB14-FE8DF64C15B6}" sibTransId="{68CAE402-F2C3-4B2E-A8D3-E830CA84045C}"/>
    <dgm:cxn modelId="{117FC123-6B20-4DDF-8C3E-30CF13A32F27}" type="presOf" srcId="{1298A951-64E1-488F-B3CE-B6476A1294FA}" destId="{58E7183C-5011-40C4-9554-524C094F0108}" srcOrd="0" destOrd="0" presId="urn:microsoft.com/office/officeart/2005/8/layout/orgChart1"/>
    <dgm:cxn modelId="{BE371F4B-AC3C-4D1E-9FF8-2B49986DE821}" srcId="{6ACCA755-61E8-4040-BC75-77F44DE7FA26}" destId="{35ADF3A0-324D-4139-82A3-D8A80CE98B8A}" srcOrd="0" destOrd="0" parTransId="{47CD0736-AE00-47CF-877E-0A4CC9ABC386}" sibTransId="{F1E5590D-1FD0-4B9D-A331-2193FA639877}"/>
    <dgm:cxn modelId="{E0C59837-3CD6-45B9-92D2-4925940AAEAB}" type="presOf" srcId="{FB50B190-9D89-4B15-969E-D51369799CBB}" destId="{B7BFE5AD-481C-44B4-9A3A-4A84D9537D3C}" srcOrd="1" destOrd="0" presId="urn:microsoft.com/office/officeart/2005/8/layout/orgChart1"/>
    <dgm:cxn modelId="{2D96CE34-033E-4024-A830-04E99A356802}" type="presOf" srcId="{261B0D57-2EB6-4E1E-8C93-10E591095AE5}" destId="{F09D89A1-6696-45E9-9843-C14A00DA9587}" srcOrd="0" destOrd="0" presId="urn:microsoft.com/office/officeart/2005/8/layout/orgChart1"/>
    <dgm:cxn modelId="{F76E3C32-BFFE-45BD-9F8B-2E419B106AF3}" type="presOf" srcId="{22A99EDD-73FA-46D4-9F52-8F7550B33171}" destId="{6E186A17-2A2F-410A-A39B-8803B3BFF5D3}" srcOrd="1" destOrd="0" presId="urn:microsoft.com/office/officeart/2005/8/layout/orgChart1"/>
    <dgm:cxn modelId="{CD726227-7407-4584-AD10-72DED0D6F9A0}" srcId="{CF64AFEB-B728-4477-8807-39DBBEC55A7B}" destId="{8F03DC25-1DC7-4799-B8C1-CDF0BAAE99CF}" srcOrd="0" destOrd="0" parTransId="{3E0BB236-5EC7-4B33-8D79-40350FD48163}" sibTransId="{AFF3935E-B5F3-4AFE-84A3-6CCF7BD4D9C7}"/>
    <dgm:cxn modelId="{25652D38-0438-41F7-B816-1CEC42C6C1A2}" type="presOf" srcId="{17BAD5EB-D98C-4FDA-8C74-BCA3BF51898E}" destId="{1452EAB6-3944-4E38-9FF3-59D731016C7D}" srcOrd="1" destOrd="0" presId="urn:microsoft.com/office/officeart/2005/8/layout/orgChart1"/>
    <dgm:cxn modelId="{7E6E905E-BFCC-4C9F-993D-48C0D23AB59F}" srcId="{A761F7BB-E684-461D-A7A1-7FC09907B755}" destId="{00C4F39F-EFCE-418B-BE17-2E0FE6E884A9}" srcOrd="0" destOrd="0" parTransId="{53A12481-799E-42C0-8DDD-7341AEBFC76E}" sibTransId="{67B901D2-CC1E-4DBE-9D40-9D8DE627C0B0}"/>
    <dgm:cxn modelId="{FECA2725-61B3-4C49-A16D-A9034FD68D2D}" type="presOf" srcId="{241D7214-F207-47BD-BE87-D155ACD7243E}" destId="{DFD7D3D0-7E9F-4CE6-B319-9B6D6D34D6C1}" srcOrd="0" destOrd="0" presId="urn:microsoft.com/office/officeart/2005/8/layout/orgChart1"/>
    <dgm:cxn modelId="{EF1E64FB-48D5-49F2-8DB8-B6DF38D1BA61}" type="presOf" srcId="{269C8EF1-A2D0-4CCA-8A16-4A888F339C04}" destId="{9F7D077C-6D37-4BD7-B698-5AF45366A19F}" srcOrd="0" destOrd="0" presId="urn:microsoft.com/office/officeart/2005/8/layout/orgChart1"/>
    <dgm:cxn modelId="{0AF26D9C-372B-4163-A96E-95C3913E12B8}" type="presOf" srcId="{17032044-D391-43C1-B2EA-B785A0018709}" destId="{A003E05F-A10D-4461-B358-ECA1C5E9CFBA}" srcOrd="0" destOrd="0" presId="urn:microsoft.com/office/officeart/2005/8/layout/orgChart1"/>
    <dgm:cxn modelId="{45CD04F3-D82F-440C-94A9-EB4F79BDB350}" type="presOf" srcId="{35ADF3A0-324D-4139-82A3-D8A80CE98B8A}" destId="{B1C77E3A-F70F-4FDF-A01E-C1323BB590CD}" srcOrd="1" destOrd="0" presId="urn:microsoft.com/office/officeart/2005/8/layout/orgChart1"/>
    <dgm:cxn modelId="{7E02EA6D-0CDA-4A81-A70F-D52BAC782946}" srcId="{22A99EDD-73FA-46D4-9F52-8F7550B33171}" destId="{17032044-D391-43C1-B2EA-B785A0018709}" srcOrd="0" destOrd="0" parTransId="{AA3BCD30-9D66-4CFF-95A0-071EF5AA5FC8}" sibTransId="{1662C346-4CE0-449A-96F9-2742C7C887FB}"/>
    <dgm:cxn modelId="{3AA44C33-C68C-45CD-833D-A19B3FE75E08}" type="presOf" srcId="{8D521228-6AF8-446F-B561-D850A4361F4D}" destId="{7D99E966-9A0D-471B-9CDB-3D010BB6A829}" srcOrd="0" destOrd="0" presId="urn:microsoft.com/office/officeart/2005/8/layout/orgChart1"/>
    <dgm:cxn modelId="{911B8025-3766-425D-914F-523A3EEBD3A4}" srcId="{38C54FE2-F0F8-4AB7-B424-A66FCEA6CFAC}" destId="{6ACCA755-61E8-4040-BC75-77F44DE7FA26}" srcOrd="0" destOrd="0" parTransId="{CA7FDDEB-63C3-42DE-B8A2-3E8F52CB075B}" sibTransId="{644A48F4-4A8D-4BBF-A3EA-F0936AB65AE8}"/>
    <dgm:cxn modelId="{6EA40CFF-915E-408D-B97A-4BC2B9E9B3DD}" type="presOf" srcId="{FDA63CFD-B3FC-44AB-A0FE-479FDDA7A635}" destId="{794E12B5-41D8-4BA7-BACE-4E9270375344}" srcOrd="1" destOrd="0" presId="urn:microsoft.com/office/officeart/2005/8/layout/orgChart1"/>
    <dgm:cxn modelId="{32BF5B3D-60FA-45A9-8BE7-A9CE29DDE0B4}" type="presOf" srcId="{359D72C8-4C3D-4B8F-8909-A4ED21D6E97C}" destId="{28863007-B504-4B7A-9229-6B6607D128DF}" srcOrd="0" destOrd="0" presId="urn:microsoft.com/office/officeart/2005/8/layout/orgChart1"/>
    <dgm:cxn modelId="{98E3AC0C-BABA-4B6F-AA2A-3FF77C770C08}" type="presOf" srcId="{7BF364CE-0179-4045-ACEA-313A6FAC15C1}" destId="{447F8930-5E66-4E51-BFEC-98ED8C80F638}" srcOrd="0" destOrd="0" presId="urn:microsoft.com/office/officeart/2005/8/layout/orgChart1"/>
    <dgm:cxn modelId="{84B959F8-72C6-430A-99C3-FE69D77A2686}" srcId="{241D7214-F207-47BD-BE87-D155ACD7243E}" destId="{69E7B8F1-00B2-4D59-94F2-A672984F2F83}" srcOrd="1" destOrd="0" parTransId="{7C7CD6BD-8AD8-4F93-98C8-F186C1C565C2}" sibTransId="{F4900B9F-E58B-4B32-9FE0-BD366D08167F}"/>
    <dgm:cxn modelId="{98C3C1AA-2F15-4F17-8494-DCC46CF35CC0}" type="presOf" srcId="{A761F7BB-E684-461D-A7A1-7FC09907B755}" destId="{FEBA306D-E589-417D-AC46-9094283BE090}" srcOrd="1" destOrd="0" presId="urn:microsoft.com/office/officeart/2005/8/layout/orgChart1"/>
    <dgm:cxn modelId="{B3306538-CDB5-4379-A3B2-3AC248CCABEE}" srcId="{3F9471D1-B261-4106-92D9-DB38A934943B}" destId="{D288E197-FCBF-4C4F-9CDF-0C16BD7F605A}" srcOrd="0" destOrd="0" parTransId="{4981174B-716F-4D96-839B-B9A9D247B2A3}" sibTransId="{1C918A6C-35C7-4B60-8928-5A00FC77E808}"/>
    <dgm:cxn modelId="{4B4A787A-1D41-4C9A-9479-BFE74A465D1E}" srcId="{2FE5553E-0066-4867-86FC-D4AC8B9E20C9}" destId="{FDA63CFD-B3FC-44AB-A0FE-479FDDA7A635}" srcOrd="0" destOrd="0" parTransId="{359D72C8-4C3D-4B8F-8909-A4ED21D6E97C}" sibTransId="{E4AE9F7C-55DF-4D55-9110-74D489389936}"/>
    <dgm:cxn modelId="{2B6034D3-AC0A-4236-A556-3A968F441496}" type="presOf" srcId="{24F088F1-9119-4BA2-82D0-36CFA4BC5D41}" destId="{7D52F182-9C94-4B02-8CD7-4C3C32446C07}" srcOrd="0" destOrd="0" presId="urn:microsoft.com/office/officeart/2005/8/layout/orgChart1"/>
    <dgm:cxn modelId="{4ACBC4DE-2EE6-4FEC-B8A8-DFF30644EFA7}" srcId="{E20F424B-2E18-484B-BE3A-6866FF25A86E}" destId="{269C8EF1-A2D0-4CCA-8A16-4A888F339C04}" srcOrd="0" destOrd="0" parTransId="{30AAAB0F-7EA6-48A0-9ED6-79110D728AEC}" sibTransId="{3BEE5723-6159-4996-9872-A14503673B9D}"/>
    <dgm:cxn modelId="{EE32144A-A718-4024-97D4-2F2AD8603D7C}" type="presOf" srcId="{3F9A3199-40DC-4B35-8F75-3D1151D87093}" destId="{61160952-F360-46C3-9820-C3D7441BB112}" srcOrd="1" destOrd="0" presId="urn:microsoft.com/office/officeart/2005/8/layout/orgChart1"/>
    <dgm:cxn modelId="{ADF66EF9-A9C9-4F51-87C7-E756E25C857C}" type="presOf" srcId="{8D521228-6AF8-446F-B561-D850A4361F4D}" destId="{A2DB56CB-1065-4D12-A5FC-800848934A4B}" srcOrd="1" destOrd="0" presId="urn:microsoft.com/office/officeart/2005/8/layout/orgChart1"/>
    <dgm:cxn modelId="{B7745E72-5101-454D-8C54-E492759604B0}" type="presOf" srcId="{3F9471D1-B261-4106-92D9-DB38A934943B}" destId="{1465D964-703D-4801-A4A5-DAE18C3557D3}" srcOrd="0" destOrd="0" presId="urn:microsoft.com/office/officeart/2005/8/layout/orgChart1"/>
    <dgm:cxn modelId="{4B5C6EA6-517B-415A-B340-B5F1FC6AFF85}" type="presOf" srcId="{3E0BB236-5EC7-4B33-8D79-40350FD48163}" destId="{7CB3EB67-173F-4E97-AF48-D24F24FBD506}" srcOrd="0" destOrd="0" presId="urn:microsoft.com/office/officeart/2005/8/layout/orgChart1"/>
    <dgm:cxn modelId="{723557D8-850B-40A9-83E3-84D7079477A1}" type="presOf" srcId="{E7A419BC-7458-4917-AB4D-0AAB09CBE85C}" destId="{AF20B85B-B7A3-4AAF-B49D-C65738FB0593}" srcOrd="0" destOrd="0" presId="urn:microsoft.com/office/officeart/2005/8/layout/orgChart1"/>
    <dgm:cxn modelId="{AEFBF19F-2FA1-4919-BFCD-78D7C2628517}" srcId="{241D7214-F207-47BD-BE87-D155ACD7243E}" destId="{3F9471D1-B261-4106-92D9-DB38A934943B}" srcOrd="6" destOrd="0" parTransId="{70360AC4-E171-464D-910B-E613B80A1590}" sibTransId="{03B2287C-847C-47E5-88D0-EAB85646445C}"/>
    <dgm:cxn modelId="{341783D0-5956-4CFC-AFED-E573C06602B4}" type="presOf" srcId="{D288E197-FCBF-4C4F-9CDF-0C16BD7F605A}" destId="{38F026DC-2FA1-41EC-828C-428D2A2C0DA5}" srcOrd="1" destOrd="0" presId="urn:microsoft.com/office/officeart/2005/8/layout/orgChart1"/>
    <dgm:cxn modelId="{1E4DE286-E316-48A9-A752-D36B288112DF}" srcId="{241D7214-F207-47BD-BE87-D155ACD7243E}" destId="{2FE5553E-0066-4867-86FC-D4AC8B9E20C9}" srcOrd="2" destOrd="0" parTransId="{6534875E-AC03-4781-A62C-46EC053C6A7A}" sibTransId="{06C346A7-F1C8-46E6-973D-7B1554DA804B}"/>
    <dgm:cxn modelId="{A0217A82-8259-4341-9327-7ACED9364C73}" srcId="{3F9A3199-40DC-4B35-8F75-3D1151D87093}" destId="{24F088F1-9119-4BA2-82D0-36CFA4BC5D41}" srcOrd="0" destOrd="0" parTransId="{629F61C5-E1BC-44B4-B053-4324EF968C40}" sibTransId="{E96A54CB-4E64-47BE-83BE-FDB51CC82F7A}"/>
    <dgm:cxn modelId="{F75D7626-DADC-4869-84EC-460C011F3EA1}" srcId="{241D7214-F207-47BD-BE87-D155ACD7243E}" destId="{CF64AFEB-B728-4477-8807-39DBBEC55A7B}" srcOrd="7" destOrd="0" parTransId="{CEE6DBF3-C379-4DE8-A79B-79AF0F1DFE57}" sibTransId="{5BFBFEA9-4801-402C-A448-928C727E8E79}"/>
    <dgm:cxn modelId="{7F642AF3-89DA-4840-8716-EB81C854B71A}" srcId="{17BAD5EB-D98C-4FDA-8C74-BCA3BF51898E}" destId="{8D521228-6AF8-446F-B561-D850A4361F4D}" srcOrd="0" destOrd="0" parTransId="{208B9F98-0353-4C1D-84A0-8E5E8BC7C470}" sibTransId="{58E683CA-9484-4BAE-846D-1370961D22EE}"/>
    <dgm:cxn modelId="{FD13E427-1BC2-400D-9D39-E0EE98E049FD}" srcId="{17032044-D391-43C1-B2EA-B785A0018709}" destId="{9A5F3030-AF2C-4298-B1F0-08B2C50E195D}" srcOrd="0" destOrd="0" parTransId="{461BA471-5FF1-46D6-9D04-87D4F0B1B2DD}" sibTransId="{E11DFC0C-92F9-4C22-A59B-1ACDFB914F1B}"/>
    <dgm:cxn modelId="{9BAF7ABA-07FF-480E-8929-A6234793F164}" type="presOf" srcId="{9A5F3030-AF2C-4298-B1F0-08B2C50E195D}" destId="{24665044-77DF-4B0D-B639-1ACF6F8E29B9}" srcOrd="0" destOrd="0" presId="urn:microsoft.com/office/officeart/2005/8/layout/orgChart1"/>
    <dgm:cxn modelId="{3BB0FE15-F980-4E7D-9BB4-89B9B49D194F}" type="presOf" srcId="{D0A0254D-4950-4C48-AD5D-FF57E1EAD8AA}" destId="{0B06AEAA-5DD7-4A72-8755-9B208452C8F1}" srcOrd="0" destOrd="0" presId="urn:microsoft.com/office/officeart/2005/8/layout/orgChart1"/>
    <dgm:cxn modelId="{D47F4803-5CC9-4764-BF90-AA84D4E257C0}" type="presOf" srcId="{00C4F39F-EFCE-418B-BE17-2E0FE6E884A9}" destId="{BFE4F9A7-DF85-4668-AE6A-BE952E2CFA47}" srcOrd="1" destOrd="0" presId="urn:microsoft.com/office/officeart/2005/8/layout/orgChart1"/>
    <dgm:cxn modelId="{2003565A-884E-4F67-8C43-0FBBAA9A044C}" type="presOf" srcId="{CF64AFEB-B728-4477-8807-39DBBEC55A7B}" destId="{85F62CA3-7E80-4313-828D-23389D261D18}" srcOrd="1" destOrd="0" presId="urn:microsoft.com/office/officeart/2005/8/layout/orgChart1"/>
    <dgm:cxn modelId="{834C39DD-4E5D-4F6C-A4A1-4AD23AC16DFD}" type="presOf" srcId="{30AAAB0F-7EA6-48A0-9ED6-79110D728AEC}" destId="{B7B09D00-F487-4C7B-BC0C-6B0B5D66ADB1}" srcOrd="0" destOrd="0" presId="urn:microsoft.com/office/officeart/2005/8/layout/orgChart1"/>
    <dgm:cxn modelId="{F01A66D4-78EC-4B81-A2FF-18B84C1CF014}" type="presOf" srcId="{17BAD5EB-D98C-4FDA-8C74-BCA3BF51898E}" destId="{1F41CF6C-8628-4DE9-9144-066586847DC8}" srcOrd="0" destOrd="0" presId="urn:microsoft.com/office/officeart/2005/8/layout/orgChart1"/>
    <dgm:cxn modelId="{8BB1A775-3853-4B69-8A37-8C1893EF0726}" type="presOf" srcId="{629F61C5-E1BC-44B4-B053-4324EF968C40}" destId="{3856F5C3-8334-428A-ACE5-2679CB015977}" srcOrd="0" destOrd="0" presId="urn:microsoft.com/office/officeart/2005/8/layout/orgChart1"/>
    <dgm:cxn modelId="{90F34483-99A9-4114-9353-CE00F8D52BAD}" type="presOf" srcId="{E273F256-CA22-4630-A159-B6446D572D05}" destId="{D9901B5F-CBFA-4448-9C45-4EB9A08E5461}" srcOrd="0" destOrd="0" presId="urn:microsoft.com/office/officeart/2005/8/layout/orgChart1"/>
    <dgm:cxn modelId="{92A2842A-FAAE-4AD9-A125-F501E91DDA0C}" type="presOf" srcId="{740031F5-6E82-4F82-9ED5-D280AAF628DF}" destId="{6961EA2C-653A-40A1-92CA-1C352B9CADB1}" srcOrd="0" destOrd="0" presId="urn:microsoft.com/office/officeart/2005/8/layout/orgChart1"/>
    <dgm:cxn modelId="{C90FC6BC-17C1-4739-9B52-0E4BB91DD022}" type="presOf" srcId="{2FE5553E-0066-4867-86FC-D4AC8B9E20C9}" destId="{22F51E85-A7DD-4FA3-8DFF-C031B1ACE841}" srcOrd="1" destOrd="0" presId="urn:microsoft.com/office/officeart/2005/8/layout/orgChart1"/>
    <dgm:cxn modelId="{437DCD1C-8650-478E-98E5-6F2BE369AC86}" srcId="{35ADF3A0-324D-4139-82A3-D8A80CE98B8A}" destId="{47278EAD-BC48-4686-BEB8-AB44AC3D500C}" srcOrd="0" destOrd="0" parTransId="{D0A0254D-4950-4C48-AD5D-FF57E1EAD8AA}" sibTransId="{99F328A3-15B7-4F08-989E-76E40F2DEFD2}"/>
    <dgm:cxn modelId="{E944D65E-4F2E-469B-994D-D93393CC57FF}" type="presOf" srcId="{4D5B8BB0-AB8E-4455-BA2A-D3E404B8CE99}" destId="{EBD61A46-8740-41FE-B2B5-CD24BDD9B1CD}" srcOrd="0" destOrd="0" presId="urn:microsoft.com/office/officeart/2005/8/layout/orgChart1"/>
    <dgm:cxn modelId="{434F204B-DFAF-465D-A2AA-0DAB8AE0F054}" type="presOf" srcId="{9A5F3030-AF2C-4298-B1F0-08B2C50E195D}" destId="{542A1A00-8D40-4F9B-AD64-3E1DF07C2542}" srcOrd="1" destOrd="0" presId="urn:microsoft.com/office/officeart/2005/8/layout/orgChart1"/>
    <dgm:cxn modelId="{1619A120-EADC-459D-92C8-692B77FFE496}" type="presOf" srcId="{D288E197-FCBF-4C4F-9CDF-0C16BD7F605A}" destId="{1D4EAC1A-CB32-479A-8997-22B0ED94DB3D}" srcOrd="0" destOrd="0" presId="urn:microsoft.com/office/officeart/2005/8/layout/orgChart1"/>
    <dgm:cxn modelId="{94C5886F-4969-4381-A26E-F71874C0F2C8}" type="presOf" srcId="{AD37E753-6B5E-4F7B-B655-56B0650EC0E0}" destId="{203A64FD-0483-42E0-A5D7-96EFA79AB296}" srcOrd="0" destOrd="0" presId="urn:microsoft.com/office/officeart/2005/8/layout/orgChart1"/>
    <dgm:cxn modelId="{256DA778-5C64-4216-8744-10CF6D2AB228}" type="presOf" srcId="{69E7B8F1-00B2-4D59-94F2-A672984F2F83}" destId="{199B11E9-2E59-4CB2-84B2-EEC7D65081BF}" srcOrd="1" destOrd="0" presId="urn:microsoft.com/office/officeart/2005/8/layout/orgChart1"/>
    <dgm:cxn modelId="{31A4613B-7136-4383-9B1E-1A425F086397}" type="presOf" srcId="{461BA471-5FF1-46D6-9D04-87D4F0B1B2DD}" destId="{C647C364-0AB1-4F45-9266-29B1BBC91579}" srcOrd="0" destOrd="0" presId="urn:microsoft.com/office/officeart/2005/8/layout/orgChart1"/>
    <dgm:cxn modelId="{BE4DDC45-4419-4467-8471-DE2A27A8422E}" type="presOf" srcId="{35899876-0F0A-472D-AB23-F0BF26D33375}" destId="{AC17F018-5DD1-4F04-8200-38F23ACB2BB7}" srcOrd="0" destOrd="0" presId="urn:microsoft.com/office/officeart/2005/8/layout/orgChart1"/>
    <dgm:cxn modelId="{0ABF662E-FC16-4C5D-BB51-1ECA5BBDD162}" srcId="{740031F5-6E82-4F82-9ED5-D280AAF628DF}" destId="{71A82850-8D09-45F6-BCC1-CE2FA5FFC6EE}" srcOrd="0" destOrd="0" parTransId="{1298A951-64E1-488F-B3CE-B6476A1294FA}" sibTransId="{EFFB9CB3-6ECD-4904-9695-FB9DDC2C4DE7}"/>
    <dgm:cxn modelId="{3EE7C484-EE16-4B96-B8AE-B9E0D771D46E}" type="presOf" srcId="{740031F5-6E82-4F82-9ED5-D280AAF628DF}" destId="{3AB5B1F1-67C2-416C-8557-A4CD0346656D}" srcOrd="1" destOrd="0" presId="urn:microsoft.com/office/officeart/2005/8/layout/orgChart1"/>
    <dgm:cxn modelId="{CEFB4DB5-BC64-4C3B-8DAF-1F544588ED31}" type="presOf" srcId="{297C7248-21ED-455F-BA58-E8C11FE35DE3}" destId="{89861536-5045-414C-940E-0211252EA2F5}" srcOrd="1" destOrd="0" presId="urn:microsoft.com/office/officeart/2005/8/layout/orgChart1"/>
    <dgm:cxn modelId="{A093BB1C-6F55-487C-A910-0B044676C94E}" type="presOf" srcId="{51C76124-C0AE-4269-B127-DB9DAD55C4EE}" destId="{6B3460A8-3377-4C83-9E6D-0CC1DB4FF402}" srcOrd="1" destOrd="0" presId="urn:microsoft.com/office/officeart/2005/8/layout/orgChart1"/>
    <dgm:cxn modelId="{38FAE7D1-5A50-4BAF-AB34-3A28D0F32380}" type="presOf" srcId="{00C4F39F-EFCE-418B-BE17-2E0FE6E884A9}" destId="{038D3117-6677-427D-8C45-96C9FE8254C0}" srcOrd="0" destOrd="0" presId="urn:microsoft.com/office/officeart/2005/8/layout/orgChart1"/>
    <dgm:cxn modelId="{63F691CF-F177-4104-B7FA-AA24203559EC}" srcId="{8D521228-6AF8-446F-B561-D850A4361F4D}" destId="{261B0D57-2EB6-4E1E-8C93-10E591095AE5}" srcOrd="0" destOrd="0" parTransId="{E010B781-47A6-4DC6-BCD9-C1A0A5D998D8}" sibTransId="{5B81EAEC-B4F9-4350-B194-2E449E0DE019}"/>
    <dgm:cxn modelId="{5712B5E0-4ECB-46B5-97DD-CB3D2E3881D7}" type="presOf" srcId="{261B0D57-2EB6-4E1E-8C93-10E591095AE5}" destId="{D9E4EE47-6C85-4092-BA93-0C43AEA17D7E}" srcOrd="1" destOrd="0" presId="urn:microsoft.com/office/officeart/2005/8/layout/orgChart1"/>
    <dgm:cxn modelId="{9F909E0E-57AA-4AE8-8064-8E147B2ECB42}" type="presOf" srcId="{35899876-0F0A-472D-AB23-F0BF26D33375}" destId="{BF3032A2-A566-48D4-BB3A-79CA2489AAB4}" srcOrd="1" destOrd="0" presId="urn:microsoft.com/office/officeart/2005/8/layout/orgChart1"/>
    <dgm:cxn modelId="{308AA18D-6100-46FC-9C57-B506187244FA}" type="presOf" srcId="{AD7B66DF-1134-405E-8A70-4F8A40E267B9}" destId="{9FCF3AB0-E189-42DF-B790-856A89A8A118}" srcOrd="0" destOrd="0" presId="urn:microsoft.com/office/officeart/2005/8/layout/orgChart1"/>
    <dgm:cxn modelId="{A4C93353-6714-4FDC-9044-E3D5721DA0C2}" type="presOf" srcId="{38C54FE2-F0F8-4AB7-B424-A66FCEA6CFAC}" destId="{D64A6CF6-1938-43A6-B3A2-A7F7FDC8F69C}" srcOrd="0" destOrd="0" presId="urn:microsoft.com/office/officeart/2005/8/layout/orgChart1"/>
    <dgm:cxn modelId="{3C32928C-86FE-4D42-A454-E11A3344925E}" type="presOf" srcId="{8F03DC25-1DC7-4799-B8C1-CDF0BAAE99CF}" destId="{F3000A2D-315C-430A-BCE2-1E3EEE7855E0}" srcOrd="1" destOrd="0" presId="urn:microsoft.com/office/officeart/2005/8/layout/orgChart1"/>
    <dgm:cxn modelId="{5381FCB2-8859-4831-9638-5E9FF8877A75}" type="presOf" srcId="{35ADF3A0-324D-4139-82A3-D8A80CE98B8A}" destId="{8C77F0D7-76D1-4002-8B3E-C5DB4010884F}" srcOrd="0" destOrd="0" presId="urn:microsoft.com/office/officeart/2005/8/layout/orgChart1"/>
    <dgm:cxn modelId="{ED3D18E1-5062-4DEF-BDF7-2D7F16AE0285}" type="presOf" srcId="{E010B781-47A6-4DC6-BCD9-C1A0A5D998D8}" destId="{BD600ECC-874A-4B4B-B5C0-E4FB608C3DC3}" srcOrd="0" destOrd="0" presId="urn:microsoft.com/office/officeart/2005/8/layout/orgChart1"/>
    <dgm:cxn modelId="{9A20BC0C-1BF3-4C12-BFEA-BDB5B3118420}" type="presOf" srcId="{69E7B8F1-00B2-4D59-94F2-A672984F2F83}" destId="{2521EDD5-A128-4E3E-9AE8-8CEE0EE84F53}" srcOrd="0" destOrd="0" presId="urn:microsoft.com/office/officeart/2005/8/layout/orgChart1"/>
    <dgm:cxn modelId="{D8E29750-6AF3-4942-99B5-738BFD9A57D6}" srcId="{241D7214-F207-47BD-BE87-D155ACD7243E}" destId="{297C7248-21ED-455F-BA58-E8C11FE35DE3}" srcOrd="4" destOrd="0" parTransId="{45284CE7-5B53-46BD-AA59-B3EFFB46F97A}" sibTransId="{592A8877-C4D6-4967-AA8E-F5FC6C5584C2}"/>
    <dgm:cxn modelId="{2F3976A3-CB47-41A6-A845-4CB9FC2572E7}" type="presOf" srcId="{7BF364CE-0179-4045-ACEA-313A6FAC15C1}" destId="{24AA79EE-C78B-42AF-B211-EF52B5C2163C}" srcOrd="1" destOrd="0" presId="urn:microsoft.com/office/officeart/2005/8/layout/orgChart1"/>
    <dgm:cxn modelId="{D1E20556-4ED2-41FE-BB4E-B448CEE29CEF}" srcId="{241D7214-F207-47BD-BE87-D155ACD7243E}" destId="{3F9A3199-40DC-4B35-8F75-3D1151D87093}" srcOrd="3" destOrd="0" parTransId="{E3F159BC-4BB9-4182-AEAB-6F6E26B9D816}" sibTransId="{4D2C03B2-592F-40C9-A002-015C2B36FE12}"/>
    <dgm:cxn modelId="{C5F15619-A9C5-4961-93C6-EB409AEA1AE3}" type="presOf" srcId="{71A82850-8D09-45F6-BCC1-CE2FA5FFC6EE}" destId="{8B4D5F5F-838B-43C6-B4C0-0F68B49232D2}" srcOrd="1" destOrd="0" presId="urn:microsoft.com/office/officeart/2005/8/layout/orgChart1"/>
    <dgm:cxn modelId="{DF1FA465-6759-4A7D-AA5A-A1BE520A2F3B}" type="presOf" srcId="{C3321127-33B0-43BE-BB14-FE8DF64C15B6}" destId="{8C2DE414-D7B2-4E44-BCB1-76F027B4C7BA}" srcOrd="0" destOrd="0" presId="urn:microsoft.com/office/officeart/2005/8/layout/orgChart1"/>
    <dgm:cxn modelId="{F7FB3828-BE87-451C-8618-43FD90AA4709}" srcId="{E273F256-CA22-4630-A159-B6446D572D05}" destId="{740031F5-6E82-4F82-9ED5-D280AAF628DF}" srcOrd="0" destOrd="0" parTransId="{4D5B8BB0-AB8E-4455-BA2A-D3E404B8CE99}" sibTransId="{1E781B41-F206-4D0D-BD11-D81C36DE53A1}"/>
    <dgm:cxn modelId="{BEA5B9E5-BE03-41E7-923C-45D1B7F109A0}" srcId="{241D7214-F207-47BD-BE87-D155ACD7243E}" destId="{7BF364CE-0179-4045-ACEA-313A6FAC15C1}" srcOrd="8" destOrd="0" parTransId="{11BD2D58-93CF-4BB6-94D7-1B47B76F5C43}" sibTransId="{D913ECDD-D327-47AF-B640-8E828134CD23}"/>
    <dgm:cxn modelId="{9F7E384E-C56A-448C-998D-BE5D527F3EDB}" type="presOf" srcId="{A761F7BB-E684-461D-A7A1-7FC09907B755}" destId="{01349981-B0CE-4F36-85FF-61DBCB493C9E}" srcOrd="0" destOrd="0" presId="urn:microsoft.com/office/officeart/2005/8/layout/orgChart1"/>
    <dgm:cxn modelId="{F454A8C3-0959-48D6-A5AC-FB4DB4476A0C}" type="presOf" srcId="{24F088F1-9119-4BA2-82D0-36CFA4BC5D41}" destId="{42EADB32-EFA1-4D87-B9D0-900D3ECA81B6}" srcOrd="1" destOrd="0" presId="urn:microsoft.com/office/officeart/2005/8/layout/orgChart1"/>
    <dgm:cxn modelId="{B6059A67-7D5F-4841-A2F2-6E770802C749}" type="presOf" srcId="{17032044-D391-43C1-B2EA-B785A0018709}" destId="{4531E94F-49B9-4CC2-8476-36F7A6E3FA96}" srcOrd="1" destOrd="0" presId="urn:microsoft.com/office/officeart/2005/8/layout/orgChart1"/>
    <dgm:cxn modelId="{F3C0388A-0937-4695-8AEE-7286F7606EC7}" srcId="{269C8EF1-A2D0-4CCA-8A16-4A888F339C04}" destId="{B0A746FF-9A20-4E1D-A6A0-C3801B68F307}" srcOrd="0" destOrd="0" parTransId="{AD37E753-6B5E-4F7B-B655-56B0650EC0E0}" sibTransId="{C2DD882B-D1F6-4BFC-A5F7-137ECAB51551}"/>
    <dgm:cxn modelId="{9095D7FF-DDC3-467A-AB0A-66A4625F2AEA}" type="presOf" srcId="{FDA63CFD-B3FC-44AB-A0FE-479FDDA7A635}" destId="{6FBF7F36-7976-404A-BF53-0B3C3883630E}" srcOrd="0" destOrd="0" presId="urn:microsoft.com/office/officeart/2005/8/layout/orgChart1"/>
    <dgm:cxn modelId="{CF277898-3986-44C6-8177-C7CA0D508FCE}" type="presOf" srcId="{269C8EF1-A2D0-4CCA-8A16-4A888F339C04}" destId="{FC15BD50-2E51-457C-9404-1B0031557B32}" srcOrd="1" destOrd="0" presId="urn:microsoft.com/office/officeart/2005/8/layout/orgChart1"/>
    <dgm:cxn modelId="{48D45917-FAD1-427C-9D19-2656B57EB6B9}" type="presOf" srcId="{6ACCA755-61E8-4040-BC75-77F44DE7FA26}" destId="{C1B8821C-2140-49C0-A7E3-86572866AE70}" srcOrd="0" destOrd="0" presId="urn:microsoft.com/office/officeart/2005/8/layout/orgChart1"/>
    <dgm:cxn modelId="{A1CE4872-5900-4064-B716-948CCD63633D}" type="presOf" srcId="{38C54FE2-F0F8-4AB7-B424-A66FCEA6CFAC}" destId="{20F455C5-DEEE-41ED-B27B-C3485325E144}" srcOrd="1" destOrd="0" presId="urn:microsoft.com/office/officeart/2005/8/layout/orgChart1"/>
    <dgm:cxn modelId="{57F55435-AB75-4D61-AB26-70040B2C9149}" type="presOf" srcId="{CA7FDDEB-63C3-42DE-B8A2-3E8F52CB075B}" destId="{05401EEB-6CEE-448D-83E2-E1343851CD1F}" srcOrd="0" destOrd="0" presId="urn:microsoft.com/office/officeart/2005/8/layout/orgChart1"/>
    <dgm:cxn modelId="{8FDE1042-582F-4E78-ACE5-8333C47DE6A8}" type="presOf" srcId="{4876246E-B13C-44FA-9A2A-3C777B9A4926}" destId="{587DECEE-6C3C-400A-9810-80CC4B940F0C}" srcOrd="0" destOrd="0" presId="urn:microsoft.com/office/officeart/2005/8/layout/orgChart1"/>
    <dgm:cxn modelId="{700E45E6-A3AB-4301-9DBA-FF1B2F80285F}" type="presOf" srcId="{208B9F98-0353-4C1D-84A0-8E5E8BC7C470}" destId="{EE57CA0F-29F2-4BB1-B68B-A408E741EE62}" srcOrd="0" destOrd="0" presId="urn:microsoft.com/office/officeart/2005/8/layout/orgChart1"/>
    <dgm:cxn modelId="{50431E8F-7F59-4913-95F3-114FF510104C}" type="presOf" srcId="{6DD9F3C3-842A-42DC-AB97-E6758EE4F686}" destId="{96E81ED9-545A-4BCB-BC9E-154D5FA5A1D6}" srcOrd="1" destOrd="0" presId="urn:microsoft.com/office/officeart/2005/8/layout/orgChart1"/>
    <dgm:cxn modelId="{330BA77B-B32B-45A8-AFDB-1E07E7747506}" type="presOf" srcId="{297C7248-21ED-455F-BA58-E8C11FE35DE3}" destId="{0A8E837D-0BBC-4851-9320-1465645C53FB}" srcOrd="0" destOrd="0" presId="urn:microsoft.com/office/officeart/2005/8/layout/orgChart1"/>
    <dgm:cxn modelId="{36235E2D-B3A1-4DF2-B0C2-66E2AE04C02F}" type="presOf" srcId="{E20F424B-2E18-484B-BE3A-6866FF25A86E}" destId="{51B2138B-08D3-4658-AB2B-E96683A790F3}" srcOrd="0" destOrd="0" presId="urn:microsoft.com/office/officeart/2005/8/layout/orgChart1"/>
    <dgm:cxn modelId="{EE7D6F3E-7B45-409B-84B1-E62C04D7710F}" type="presOf" srcId="{3F9A3199-40DC-4B35-8F75-3D1151D87093}" destId="{701CE9DF-560D-42A3-B90B-314354303598}" srcOrd="0" destOrd="0" presId="urn:microsoft.com/office/officeart/2005/8/layout/orgChart1"/>
    <dgm:cxn modelId="{AE27D536-2E9E-4FD2-B941-3D8C23888106}" type="presOf" srcId="{BAB7DEB0-D00D-4B2F-A5F9-F0F585CB5350}" destId="{26F17260-C947-4F59-AE60-C68F6084DFA9}" srcOrd="0" destOrd="0" presId="urn:microsoft.com/office/officeart/2005/8/layout/orgChart1"/>
    <dgm:cxn modelId="{655F5917-BABD-406E-94F5-E7C8BF241295}" type="presOf" srcId="{2FE5553E-0066-4867-86FC-D4AC8B9E20C9}" destId="{D7DA9965-768F-4AD6-AB71-CDDE040023AB}" srcOrd="0" destOrd="0" presId="urn:microsoft.com/office/officeart/2005/8/layout/orgChart1"/>
    <dgm:cxn modelId="{EE174C0F-FD48-4F6A-B503-B1CFB7A1A8D2}" srcId="{7BF364CE-0179-4045-ACEA-313A6FAC15C1}" destId="{6DD9F3C3-842A-42DC-AB97-E6758EE4F686}" srcOrd="0" destOrd="0" parTransId="{4876246E-B13C-44FA-9A2A-3C777B9A4926}" sibTransId="{D22D1AAD-E9E6-44F8-B41A-4A03C310C408}"/>
    <dgm:cxn modelId="{491F1EC2-6998-446C-B510-A98206B338B0}" type="presOf" srcId="{CF64AFEB-B728-4477-8807-39DBBEC55A7B}" destId="{CC34EF9F-4D0E-4442-9389-9FD31BE10660}" srcOrd="0" destOrd="0" presId="urn:microsoft.com/office/officeart/2005/8/layout/orgChart1"/>
    <dgm:cxn modelId="{76883297-7BCD-4DF5-A889-5459B428CDF0}" type="presOf" srcId="{3F9471D1-B261-4106-92D9-DB38A934943B}" destId="{5A315BD5-7BE5-49FD-B92E-11802F506CCF}" srcOrd="1" destOrd="0" presId="urn:microsoft.com/office/officeart/2005/8/layout/orgChart1"/>
    <dgm:cxn modelId="{3B5067DB-1299-4BD6-8940-68D92C0F71AB}" type="presOf" srcId="{C061B79E-0F4F-4582-B96F-11EE384B24E3}" destId="{32DBF49E-207E-4882-92FB-380A9088CF2C}" srcOrd="0" destOrd="0" presId="urn:microsoft.com/office/officeart/2005/8/layout/orgChart1"/>
    <dgm:cxn modelId="{71904047-4005-4839-856B-57875717C24F}" type="presOf" srcId="{47278EAD-BC48-4686-BEB8-AB44AC3D500C}" destId="{59A4E9CF-7748-4CA5-982F-A9C77339BC82}" srcOrd="1" destOrd="0" presId="urn:microsoft.com/office/officeart/2005/8/layout/orgChart1"/>
    <dgm:cxn modelId="{82CC2C36-AD84-4593-8027-3A6269C88CC1}" type="presOf" srcId="{47278EAD-BC48-4686-BEB8-AB44AC3D500C}" destId="{477C943A-EBA2-41B4-8C3E-D633CD770FAE}" srcOrd="0" destOrd="0" presId="urn:microsoft.com/office/officeart/2005/8/layout/orgChart1"/>
    <dgm:cxn modelId="{EFB39DC7-9586-4D32-8E22-DF602FD5ABEB}" type="presParOf" srcId="{DFD7D3D0-7E9F-4CE6-B319-9B6D6D34D6C1}" destId="{C3D429A5-A446-439C-A6F2-35C13CD0CD29}" srcOrd="0" destOrd="0" presId="urn:microsoft.com/office/officeart/2005/8/layout/orgChart1"/>
    <dgm:cxn modelId="{267E633B-D9C5-4D51-852F-37E56AF31092}" type="presParOf" srcId="{C3D429A5-A446-439C-A6F2-35C13CD0CD29}" destId="{71EF214F-0C6A-4559-AED3-77B58210947E}" srcOrd="0" destOrd="0" presId="urn:microsoft.com/office/officeart/2005/8/layout/orgChart1"/>
    <dgm:cxn modelId="{5025061A-7606-4661-94AE-1A2BE1D65907}" type="presParOf" srcId="{71EF214F-0C6A-4559-AED3-77B58210947E}" destId="{1F41CF6C-8628-4DE9-9144-066586847DC8}" srcOrd="0" destOrd="0" presId="urn:microsoft.com/office/officeart/2005/8/layout/orgChart1"/>
    <dgm:cxn modelId="{FFECB3D3-5D5B-4C48-B36E-8154B2CCE9C4}" type="presParOf" srcId="{71EF214F-0C6A-4559-AED3-77B58210947E}" destId="{1452EAB6-3944-4E38-9FF3-59D731016C7D}" srcOrd="1" destOrd="0" presId="urn:microsoft.com/office/officeart/2005/8/layout/orgChart1"/>
    <dgm:cxn modelId="{1D25ABCD-6E75-4F13-9CDE-394D8D6F600C}" type="presParOf" srcId="{C3D429A5-A446-439C-A6F2-35C13CD0CD29}" destId="{0D2A4273-296F-4873-8D04-5C6271E32591}" srcOrd="1" destOrd="0" presId="urn:microsoft.com/office/officeart/2005/8/layout/orgChart1"/>
    <dgm:cxn modelId="{8E363272-6BB9-4F03-8E05-51CF00499F61}" type="presParOf" srcId="{0D2A4273-296F-4873-8D04-5C6271E32591}" destId="{EE57CA0F-29F2-4BB1-B68B-A408E741EE62}" srcOrd="0" destOrd="0" presId="urn:microsoft.com/office/officeart/2005/8/layout/orgChart1"/>
    <dgm:cxn modelId="{1E1A5DEE-5FE2-4139-8EFF-CFA8FAA176E9}" type="presParOf" srcId="{0D2A4273-296F-4873-8D04-5C6271E32591}" destId="{EE8489BC-793D-44D2-BDA1-BCA90C9B0E52}" srcOrd="1" destOrd="0" presId="urn:microsoft.com/office/officeart/2005/8/layout/orgChart1"/>
    <dgm:cxn modelId="{939A41A9-C21B-4685-968C-848FC5F53819}" type="presParOf" srcId="{EE8489BC-793D-44D2-BDA1-BCA90C9B0E52}" destId="{E20E836F-6843-4C79-8024-BC2009EAAD49}" srcOrd="0" destOrd="0" presId="urn:microsoft.com/office/officeart/2005/8/layout/orgChart1"/>
    <dgm:cxn modelId="{5136A285-C2A7-4828-816A-C961A596D7A8}" type="presParOf" srcId="{E20E836F-6843-4C79-8024-BC2009EAAD49}" destId="{7D99E966-9A0D-471B-9CDB-3D010BB6A829}" srcOrd="0" destOrd="0" presId="urn:microsoft.com/office/officeart/2005/8/layout/orgChart1"/>
    <dgm:cxn modelId="{02E3E5B2-428F-4F21-9CFD-7FF83CE82CDC}" type="presParOf" srcId="{E20E836F-6843-4C79-8024-BC2009EAAD49}" destId="{A2DB56CB-1065-4D12-A5FC-800848934A4B}" srcOrd="1" destOrd="0" presId="urn:microsoft.com/office/officeart/2005/8/layout/orgChart1"/>
    <dgm:cxn modelId="{A594C67F-78CD-402D-9BC5-8D2C6CE187CA}" type="presParOf" srcId="{EE8489BC-793D-44D2-BDA1-BCA90C9B0E52}" destId="{5931C9B3-49EB-4C13-89BE-E0D7BB89E7A8}" srcOrd="1" destOrd="0" presId="urn:microsoft.com/office/officeart/2005/8/layout/orgChart1"/>
    <dgm:cxn modelId="{915DC754-C257-4622-98A8-14E9813858C8}" type="presParOf" srcId="{5931C9B3-49EB-4C13-89BE-E0D7BB89E7A8}" destId="{BD600ECC-874A-4B4B-B5C0-E4FB608C3DC3}" srcOrd="0" destOrd="0" presId="urn:microsoft.com/office/officeart/2005/8/layout/orgChart1"/>
    <dgm:cxn modelId="{366FA413-A391-4289-B311-96B20E9CBEE2}" type="presParOf" srcId="{5931C9B3-49EB-4C13-89BE-E0D7BB89E7A8}" destId="{B7421040-A840-43E5-8EE3-D8C5C226CAB2}" srcOrd="1" destOrd="0" presId="urn:microsoft.com/office/officeart/2005/8/layout/orgChart1"/>
    <dgm:cxn modelId="{2C31A571-614B-4465-BE31-0315BCB0C695}" type="presParOf" srcId="{B7421040-A840-43E5-8EE3-D8C5C226CAB2}" destId="{9B935DF4-5856-4094-B150-0484B0FAF24E}" srcOrd="0" destOrd="0" presId="urn:microsoft.com/office/officeart/2005/8/layout/orgChart1"/>
    <dgm:cxn modelId="{DCC2F98E-DAE1-4441-AD8A-F3FB8AC781CD}" type="presParOf" srcId="{9B935DF4-5856-4094-B150-0484B0FAF24E}" destId="{F09D89A1-6696-45E9-9843-C14A00DA9587}" srcOrd="0" destOrd="0" presId="urn:microsoft.com/office/officeart/2005/8/layout/orgChart1"/>
    <dgm:cxn modelId="{8DA07936-1D3F-4D44-AAE9-35254412F389}" type="presParOf" srcId="{9B935DF4-5856-4094-B150-0484B0FAF24E}" destId="{D9E4EE47-6C85-4092-BA93-0C43AEA17D7E}" srcOrd="1" destOrd="0" presId="urn:microsoft.com/office/officeart/2005/8/layout/orgChart1"/>
    <dgm:cxn modelId="{E9CB3C0F-781B-475E-A762-32B8867A948B}" type="presParOf" srcId="{B7421040-A840-43E5-8EE3-D8C5C226CAB2}" destId="{285990BF-CCBC-40AC-AC67-C0408358770D}" srcOrd="1" destOrd="0" presId="urn:microsoft.com/office/officeart/2005/8/layout/orgChart1"/>
    <dgm:cxn modelId="{69FADBD3-D6DD-4C5D-B871-C055CFF235DE}" type="presParOf" srcId="{285990BF-CCBC-40AC-AC67-C0408358770D}" destId="{32DBF49E-207E-4882-92FB-380A9088CF2C}" srcOrd="0" destOrd="0" presId="urn:microsoft.com/office/officeart/2005/8/layout/orgChart1"/>
    <dgm:cxn modelId="{E5AF3813-B5C1-47F6-A604-FB04C8AD18DA}" type="presParOf" srcId="{285990BF-CCBC-40AC-AC67-C0408358770D}" destId="{8B7BF380-35D3-4EE1-AF20-40E76378220C}" srcOrd="1" destOrd="0" presId="urn:microsoft.com/office/officeart/2005/8/layout/orgChart1"/>
    <dgm:cxn modelId="{5F3F16AE-757F-49BA-B820-193D3C0ADA77}" type="presParOf" srcId="{8B7BF380-35D3-4EE1-AF20-40E76378220C}" destId="{725B0631-35FC-41D7-8D25-F24DDB22BD49}" srcOrd="0" destOrd="0" presId="urn:microsoft.com/office/officeart/2005/8/layout/orgChart1"/>
    <dgm:cxn modelId="{165DC4FF-F254-4D14-A67B-15773A385B74}" type="presParOf" srcId="{725B0631-35FC-41D7-8D25-F24DDB22BD49}" destId="{51B2138B-08D3-4658-AB2B-E96683A790F3}" srcOrd="0" destOrd="0" presId="urn:microsoft.com/office/officeart/2005/8/layout/orgChart1"/>
    <dgm:cxn modelId="{AF62F7D0-1F35-43D0-9725-026C10CB126D}" type="presParOf" srcId="{725B0631-35FC-41D7-8D25-F24DDB22BD49}" destId="{29730FB2-7549-492D-AE68-80CEB7652ED1}" srcOrd="1" destOrd="0" presId="urn:microsoft.com/office/officeart/2005/8/layout/orgChart1"/>
    <dgm:cxn modelId="{F0E9FAB4-9FD9-4E8D-8587-C02D14D1E5E6}" type="presParOf" srcId="{8B7BF380-35D3-4EE1-AF20-40E76378220C}" destId="{29C6A1CB-AAA5-4A74-8571-3ED6D7D73B3D}" srcOrd="1" destOrd="0" presId="urn:microsoft.com/office/officeart/2005/8/layout/orgChart1"/>
    <dgm:cxn modelId="{CFB84D91-FBCA-46D9-9691-065743657350}" type="presParOf" srcId="{29C6A1CB-AAA5-4A74-8571-3ED6D7D73B3D}" destId="{B7B09D00-F487-4C7B-BC0C-6B0B5D66ADB1}" srcOrd="0" destOrd="0" presId="urn:microsoft.com/office/officeart/2005/8/layout/orgChart1"/>
    <dgm:cxn modelId="{C6F7C840-D7FA-4C32-ABD0-D50A37124450}" type="presParOf" srcId="{29C6A1CB-AAA5-4A74-8571-3ED6D7D73B3D}" destId="{F12E7138-680E-4E63-8566-5A8ABA4DAA6F}" srcOrd="1" destOrd="0" presId="urn:microsoft.com/office/officeart/2005/8/layout/orgChart1"/>
    <dgm:cxn modelId="{A3C927DF-86B6-4ACB-BA70-9B94CDB94BC9}" type="presParOf" srcId="{F12E7138-680E-4E63-8566-5A8ABA4DAA6F}" destId="{B959CE40-22B5-42D0-928D-0F1322A0938F}" srcOrd="0" destOrd="0" presId="urn:microsoft.com/office/officeart/2005/8/layout/orgChart1"/>
    <dgm:cxn modelId="{34750131-F7B6-45D9-98F1-1C7EF025D24E}" type="presParOf" srcId="{B959CE40-22B5-42D0-928D-0F1322A0938F}" destId="{9F7D077C-6D37-4BD7-B698-5AF45366A19F}" srcOrd="0" destOrd="0" presId="urn:microsoft.com/office/officeart/2005/8/layout/orgChart1"/>
    <dgm:cxn modelId="{C711949C-6F14-4F46-A049-679BE1EAFF6A}" type="presParOf" srcId="{B959CE40-22B5-42D0-928D-0F1322A0938F}" destId="{FC15BD50-2E51-457C-9404-1B0031557B32}" srcOrd="1" destOrd="0" presId="urn:microsoft.com/office/officeart/2005/8/layout/orgChart1"/>
    <dgm:cxn modelId="{4A37007C-5C4F-4D0D-BB5F-C4BD41737E12}" type="presParOf" srcId="{F12E7138-680E-4E63-8566-5A8ABA4DAA6F}" destId="{41502417-61C9-4F1D-A0C5-6B4C4E236960}" srcOrd="1" destOrd="0" presId="urn:microsoft.com/office/officeart/2005/8/layout/orgChart1"/>
    <dgm:cxn modelId="{E727A8F9-CC9A-4CBE-BBEF-A3F61B7B60FD}" type="presParOf" srcId="{41502417-61C9-4F1D-A0C5-6B4C4E236960}" destId="{203A64FD-0483-42E0-A5D7-96EFA79AB296}" srcOrd="0" destOrd="0" presId="urn:microsoft.com/office/officeart/2005/8/layout/orgChart1"/>
    <dgm:cxn modelId="{5512DF79-6490-4B1D-BCD7-FEBBF4ED2D37}" type="presParOf" srcId="{41502417-61C9-4F1D-A0C5-6B4C4E236960}" destId="{3034334D-9604-4C06-A264-C8B7E030B6CA}" srcOrd="1" destOrd="0" presId="urn:microsoft.com/office/officeart/2005/8/layout/orgChart1"/>
    <dgm:cxn modelId="{52DDC4E0-2BD3-46E3-BC66-4B96F49B7F70}" type="presParOf" srcId="{3034334D-9604-4C06-A264-C8B7E030B6CA}" destId="{41E82C98-9025-4115-96E8-C3FE0FEEA37A}" srcOrd="0" destOrd="0" presId="urn:microsoft.com/office/officeart/2005/8/layout/orgChart1"/>
    <dgm:cxn modelId="{CAD71480-EC13-491D-A236-64FCEE12222C}" type="presParOf" srcId="{41E82C98-9025-4115-96E8-C3FE0FEEA37A}" destId="{4AA4377E-BFB4-4B9D-B1AB-AFB578249E57}" srcOrd="0" destOrd="0" presId="urn:microsoft.com/office/officeart/2005/8/layout/orgChart1"/>
    <dgm:cxn modelId="{EF7FA940-D08A-4AA3-94D7-DBE80B334173}" type="presParOf" srcId="{41E82C98-9025-4115-96E8-C3FE0FEEA37A}" destId="{25080F58-1A0C-4CDD-AD7E-5B66F7B1E8D9}" srcOrd="1" destOrd="0" presId="urn:microsoft.com/office/officeart/2005/8/layout/orgChart1"/>
    <dgm:cxn modelId="{A37A1059-8847-467C-A9D7-36573FAB0EEE}" type="presParOf" srcId="{3034334D-9604-4C06-A264-C8B7E030B6CA}" destId="{3B002CFB-2B7F-4BF0-BFB6-15D83671CBC4}" srcOrd="1" destOrd="0" presId="urn:microsoft.com/office/officeart/2005/8/layout/orgChart1"/>
    <dgm:cxn modelId="{8A8B46DF-52CC-4D6A-AC31-F3768BB60AB7}" type="presParOf" srcId="{3034334D-9604-4C06-A264-C8B7E030B6CA}" destId="{1F4BFF98-51FB-4ADE-A01F-BF470C0F4B03}" srcOrd="2" destOrd="0" presId="urn:microsoft.com/office/officeart/2005/8/layout/orgChart1"/>
    <dgm:cxn modelId="{23B726DD-5F82-44BE-8C75-C88C3EB6E005}" type="presParOf" srcId="{F12E7138-680E-4E63-8566-5A8ABA4DAA6F}" destId="{91912F52-A4FB-4DA2-B794-1EFE1D69B21F}" srcOrd="2" destOrd="0" presId="urn:microsoft.com/office/officeart/2005/8/layout/orgChart1"/>
    <dgm:cxn modelId="{B015362A-88CF-4F49-BD30-CEF47B98BD00}" type="presParOf" srcId="{8B7BF380-35D3-4EE1-AF20-40E76378220C}" destId="{257B8E4F-380F-4BA6-8B78-FB281C437AE2}" srcOrd="2" destOrd="0" presId="urn:microsoft.com/office/officeart/2005/8/layout/orgChart1"/>
    <dgm:cxn modelId="{6E88B15C-D2C3-455D-A639-0C65078799EC}" type="presParOf" srcId="{B7421040-A840-43E5-8EE3-D8C5C226CAB2}" destId="{F5D48981-2DA4-4B0E-9B88-5EEB1FB6BC98}" srcOrd="2" destOrd="0" presId="urn:microsoft.com/office/officeart/2005/8/layout/orgChart1"/>
    <dgm:cxn modelId="{9F41F659-4267-4BFB-AECB-39E45AF0D7FE}" type="presParOf" srcId="{EE8489BC-793D-44D2-BDA1-BCA90C9B0E52}" destId="{098B39E9-60CE-45F7-9FB9-0F0D165AD0BA}" srcOrd="2" destOrd="0" presId="urn:microsoft.com/office/officeart/2005/8/layout/orgChart1"/>
    <dgm:cxn modelId="{40E861BF-26E4-435C-98F2-475E614A3AE6}" type="presParOf" srcId="{C3D429A5-A446-439C-A6F2-35C13CD0CD29}" destId="{C7808A0E-7B99-4898-9240-13347E96EEB0}" srcOrd="2" destOrd="0" presId="urn:microsoft.com/office/officeart/2005/8/layout/orgChart1"/>
    <dgm:cxn modelId="{300010B8-5F4F-452E-B3FF-817961A889D7}" type="presParOf" srcId="{DFD7D3D0-7E9F-4CE6-B319-9B6D6D34D6C1}" destId="{FA961BF1-83F6-45B6-9F08-67994040322F}" srcOrd="1" destOrd="0" presId="urn:microsoft.com/office/officeart/2005/8/layout/orgChart1"/>
    <dgm:cxn modelId="{CAABE1E5-171B-4F64-A5A9-8CF5126FC417}" type="presParOf" srcId="{FA961BF1-83F6-45B6-9F08-67994040322F}" destId="{13697BD6-A6B9-4C08-AF34-1AE9AFB5AB93}" srcOrd="0" destOrd="0" presId="urn:microsoft.com/office/officeart/2005/8/layout/orgChart1"/>
    <dgm:cxn modelId="{4FB4FC8D-D049-4CCA-9E7E-34D566AA53AB}" type="presParOf" srcId="{13697BD6-A6B9-4C08-AF34-1AE9AFB5AB93}" destId="{2521EDD5-A128-4E3E-9AE8-8CEE0EE84F53}" srcOrd="0" destOrd="0" presId="urn:microsoft.com/office/officeart/2005/8/layout/orgChart1"/>
    <dgm:cxn modelId="{F372376C-F36A-4D08-BCFB-82A24EE677E2}" type="presParOf" srcId="{13697BD6-A6B9-4C08-AF34-1AE9AFB5AB93}" destId="{199B11E9-2E59-4CB2-84B2-EEC7D65081BF}" srcOrd="1" destOrd="0" presId="urn:microsoft.com/office/officeart/2005/8/layout/orgChart1"/>
    <dgm:cxn modelId="{AEA89273-9840-4674-80CE-2658491FF3E6}" type="presParOf" srcId="{FA961BF1-83F6-45B6-9F08-67994040322F}" destId="{2DE1A63C-1011-4E55-850D-78CF3411CC6C}" srcOrd="1" destOrd="0" presId="urn:microsoft.com/office/officeart/2005/8/layout/orgChart1"/>
    <dgm:cxn modelId="{1127D9C1-13BE-45A6-BF56-ACEDBC0514C5}" type="presParOf" srcId="{2DE1A63C-1011-4E55-850D-78CF3411CC6C}" destId="{26F17260-C947-4F59-AE60-C68F6084DFA9}" srcOrd="0" destOrd="0" presId="urn:microsoft.com/office/officeart/2005/8/layout/orgChart1"/>
    <dgm:cxn modelId="{30836180-6FE9-4A0D-8125-4925B6D993F7}" type="presParOf" srcId="{2DE1A63C-1011-4E55-850D-78CF3411CC6C}" destId="{916D110A-38DE-44C1-82B7-924692CFAA10}" srcOrd="1" destOrd="0" presId="urn:microsoft.com/office/officeart/2005/8/layout/orgChart1"/>
    <dgm:cxn modelId="{8F497395-63B5-43D3-BDC5-50E80EF596D3}" type="presParOf" srcId="{916D110A-38DE-44C1-82B7-924692CFAA10}" destId="{9D1B2579-E298-4C2C-8F04-7C997920B557}" srcOrd="0" destOrd="0" presId="urn:microsoft.com/office/officeart/2005/8/layout/orgChart1"/>
    <dgm:cxn modelId="{4A8E9013-412E-4D3D-973B-6988F9C6EDF0}" type="presParOf" srcId="{9D1B2579-E298-4C2C-8F04-7C997920B557}" destId="{D64A6CF6-1938-43A6-B3A2-A7F7FDC8F69C}" srcOrd="0" destOrd="0" presId="urn:microsoft.com/office/officeart/2005/8/layout/orgChart1"/>
    <dgm:cxn modelId="{A6A9612D-D2AE-4B05-BEA4-F01C69271C71}" type="presParOf" srcId="{9D1B2579-E298-4C2C-8F04-7C997920B557}" destId="{20F455C5-DEEE-41ED-B27B-C3485325E144}" srcOrd="1" destOrd="0" presId="urn:microsoft.com/office/officeart/2005/8/layout/orgChart1"/>
    <dgm:cxn modelId="{A1EA9A56-FA8E-48C9-90A3-E869AF450E97}" type="presParOf" srcId="{916D110A-38DE-44C1-82B7-924692CFAA10}" destId="{51A74C56-C4EF-49FA-81C4-3CD7588B4860}" srcOrd="1" destOrd="0" presId="urn:microsoft.com/office/officeart/2005/8/layout/orgChart1"/>
    <dgm:cxn modelId="{DC5F8DC4-2D22-4030-A08F-202AC54F8661}" type="presParOf" srcId="{51A74C56-C4EF-49FA-81C4-3CD7588B4860}" destId="{05401EEB-6CEE-448D-83E2-E1343851CD1F}" srcOrd="0" destOrd="0" presId="urn:microsoft.com/office/officeart/2005/8/layout/orgChart1"/>
    <dgm:cxn modelId="{02BB61FD-0F42-4BC8-8B92-814E8C3996A8}" type="presParOf" srcId="{51A74C56-C4EF-49FA-81C4-3CD7588B4860}" destId="{2DCFA26C-79AB-4177-980D-677421297072}" srcOrd="1" destOrd="0" presId="urn:microsoft.com/office/officeart/2005/8/layout/orgChart1"/>
    <dgm:cxn modelId="{06461A92-E2CC-4F40-B623-B8DDE877D9E9}" type="presParOf" srcId="{2DCFA26C-79AB-4177-980D-677421297072}" destId="{B722AF7E-8022-4EFE-A659-66C6F4B8E34D}" srcOrd="0" destOrd="0" presId="urn:microsoft.com/office/officeart/2005/8/layout/orgChart1"/>
    <dgm:cxn modelId="{D160CED7-38A7-4128-93CF-DE84A7D71AC1}" type="presParOf" srcId="{B722AF7E-8022-4EFE-A659-66C6F4B8E34D}" destId="{C1B8821C-2140-49C0-A7E3-86572866AE70}" srcOrd="0" destOrd="0" presId="urn:microsoft.com/office/officeart/2005/8/layout/orgChart1"/>
    <dgm:cxn modelId="{C7826C19-BCD4-453E-91A2-45FD27C111EF}" type="presParOf" srcId="{B722AF7E-8022-4EFE-A659-66C6F4B8E34D}" destId="{F6AA207B-CFEB-4535-A0A0-1209AC6CCB5C}" srcOrd="1" destOrd="0" presId="urn:microsoft.com/office/officeart/2005/8/layout/orgChart1"/>
    <dgm:cxn modelId="{BA8A7A7E-C8F7-4E2C-A967-35EEEC0E1236}" type="presParOf" srcId="{2DCFA26C-79AB-4177-980D-677421297072}" destId="{7AFB399F-B579-4B61-A0D2-7EB0AEA0220E}" srcOrd="1" destOrd="0" presId="urn:microsoft.com/office/officeart/2005/8/layout/orgChart1"/>
    <dgm:cxn modelId="{B05CF85E-884D-4722-8396-259E6D71CA29}" type="presParOf" srcId="{7AFB399F-B579-4B61-A0D2-7EB0AEA0220E}" destId="{D7FB3301-E50F-4CEF-8F96-C053AC8416F8}" srcOrd="0" destOrd="0" presId="urn:microsoft.com/office/officeart/2005/8/layout/orgChart1"/>
    <dgm:cxn modelId="{C25F1080-56FB-4236-ABF7-EBDC220690B1}" type="presParOf" srcId="{7AFB399F-B579-4B61-A0D2-7EB0AEA0220E}" destId="{460E6BF7-4BBB-434D-8CF2-B9C1FB482137}" srcOrd="1" destOrd="0" presId="urn:microsoft.com/office/officeart/2005/8/layout/orgChart1"/>
    <dgm:cxn modelId="{4A6B7F44-3F95-4539-AF24-2794083BE3E0}" type="presParOf" srcId="{460E6BF7-4BBB-434D-8CF2-B9C1FB482137}" destId="{1628A907-0504-4861-8643-142929DD0D2D}" srcOrd="0" destOrd="0" presId="urn:microsoft.com/office/officeart/2005/8/layout/orgChart1"/>
    <dgm:cxn modelId="{DA61ABD9-94DF-46CA-9565-6AFA5D6D6085}" type="presParOf" srcId="{1628A907-0504-4861-8643-142929DD0D2D}" destId="{8C77F0D7-76D1-4002-8B3E-C5DB4010884F}" srcOrd="0" destOrd="0" presId="urn:microsoft.com/office/officeart/2005/8/layout/orgChart1"/>
    <dgm:cxn modelId="{98492C2E-FA2C-492E-9997-7E5449A6A383}" type="presParOf" srcId="{1628A907-0504-4861-8643-142929DD0D2D}" destId="{B1C77E3A-F70F-4FDF-A01E-C1323BB590CD}" srcOrd="1" destOrd="0" presId="urn:microsoft.com/office/officeart/2005/8/layout/orgChart1"/>
    <dgm:cxn modelId="{98E1AEFF-7893-4265-B7C5-9D4239416B56}" type="presParOf" srcId="{460E6BF7-4BBB-434D-8CF2-B9C1FB482137}" destId="{C3606F38-9F7D-4CCF-8212-6D51FAAB5A3A}" srcOrd="1" destOrd="0" presId="urn:microsoft.com/office/officeart/2005/8/layout/orgChart1"/>
    <dgm:cxn modelId="{00596C45-8B5A-4BFC-A2E2-9E74FDC9D7D9}" type="presParOf" srcId="{C3606F38-9F7D-4CCF-8212-6D51FAAB5A3A}" destId="{0B06AEAA-5DD7-4A72-8755-9B208452C8F1}" srcOrd="0" destOrd="0" presId="urn:microsoft.com/office/officeart/2005/8/layout/orgChart1"/>
    <dgm:cxn modelId="{FAE482DC-A771-484C-98B6-CFF725F5362B}" type="presParOf" srcId="{C3606F38-9F7D-4CCF-8212-6D51FAAB5A3A}" destId="{99B476B1-58B2-4D9B-B9A3-E26D5BEF38EF}" srcOrd="1" destOrd="0" presId="urn:microsoft.com/office/officeart/2005/8/layout/orgChart1"/>
    <dgm:cxn modelId="{64B3EFCD-0914-4D49-B1F8-0FE6CC33E8A2}" type="presParOf" srcId="{99B476B1-58B2-4D9B-B9A3-E26D5BEF38EF}" destId="{B2748031-41A6-4B51-94DA-4BA706DFB042}" srcOrd="0" destOrd="0" presId="urn:microsoft.com/office/officeart/2005/8/layout/orgChart1"/>
    <dgm:cxn modelId="{9BD1B6DD-455E-45BB-AFA5-14D825544490}" type="presParOf" srcId="{B2748031-41A6-4B51-94DA-4BA706DFB042}" destId="{477C943A-EBA2-41B4-8C3E-D633CD770FAE}" srcOrd="0" destOrd="0" presId="urn:microsoft.com/office/officeart/2005/8/layout/orgChart1"/>
    <dgm:cxn modelId="{8C8DA3C5-782A-4F18-A1DC-107D925FF22A}" type="presParOf" srcId="{B2748031-41A6-4B51-94DA-4BA706DFB042}" destId="{59A4E9CF-7748-4CA5-982F-A9C77339BC82}" srcOrd="1" destOrd="0" presId="urn:microsoft.com/office/officeart/2005/8/layout/orgChart1"/>
    <dgm:cxn modelId="{7BF9273D-6103-4896-98B7-39894BC0589B}" type="presParOf" srcId="{99B476B1-58B2-4D9B-B9A3-E26D5BEF38EF}" destId="{D51D2962-F185-47A5-B490-4351D9153141}" srcOrd="1" destOrd="0" presId="urn:microsoft.com/office/officeart/2005/8/layout/orgChart1"/>
    <dgm:cxn modelId="{20873617-4A10-4C76-B5E7-4226AF758022}" type="presParOf" srcId="{99B476B1-58B2-4D9B-B9A3-E26D5BEF38EF}" destId="{5E0558D2-D1EF-4226-BED9-A9BF256F5259}" srcOrd="2" destOrd="0" presId="urn:microsoft.com/office/officeart/2005/8/layout/orgChart1"/>
    <dgm:cxn modelId="{49EDF7D6-E45F-4BDA-87C9-FD480D67A38C}" type="presParOf" srcId="{460E6BF7-4BBB-434D-8CF2-B9C1FB482137}" destId="{DCC8249B-BB21-492E-8502-09A4F3422B6A}" srcOrd="2" destOrd="0" presId="urn:microsoft.com/office/officeart/2005/8/layout/orgChart1"/>
    <dgm:cxn modelId="{54915922-3C8C-4CF0-A883-F27C4B800239}" type="presParOf" srcId="{2DCFA26C-79AB-4177-980D-677421297072}" destId="{15DFAF59-AFAB-413E-94C7-C657F0A450F6}" srcOrd="2" destOrd="0" presId="urn:microsoft.com/office/officeart/2005/8/layout/orgChart1"/>
    <dgm:cxn modelId="{36BEEF5B-2BD0-4478-B171-D82B95208465}" type="presParOf" srcId="{916D110A-38DE-44C1-82B7-924692CFAA10}" destId="{31A4CEFA-DCDC-4125-8936-0E35993B4B10}" srcOrd="2" destOrd="0" presId="urn:microsoft.com/office/officeart/2005/8/layout/orgChart1"/>
    <dgm:cxn modelId="{50F90512-FE2F-4F31-80C7-44CEB67CFB67}" type="presParOf" srcId="{FA961BF1-83F6-45B6-9F08-67994040322F}" destId="{F42E772A-C998-420F-B394-D94433462D4C}" srcOrd="2" destOrd="0" presId="urn:microsoft.com/office/officeart/2005/8/layout/orgChart1"/>
    <dgm:cxn modelId="{8F23CBEE-60CE-4704-AEE0-AD34014A82DF}" type="presParOf" srcId="{DFD7D3D0-7E9F-4CE6-B319-9B6D6D34D6C1}" destId="{AE0D706A-5EC8-4D7C-8177-D264B997A360}" srcOrd="2" destOrd="0" presId="urn:microsoft.com/office/officeart/2005/8/layout/orgChart1"/>
    <dgm:cxn modelId="{354D458A-D80E-4310-B188-9A5A15932443}" type="presParOf" srcId="{AE0D706A-5EC8-4D7C-8177-D264B997A360}" destId="{FF4499EE-3B6F-47A2-81BD-8132582DE784}" srcOrd="0" destOrd="0" presId="urn:microsoft.com/office/officeart/2005/8/layout/orgChart1"/>
    <dgm:cxn modelId="{228A62C0-E4CC-4454-8A19-D6039DD993DA}" type="presParOf" srcId="{FF4499EE-3B6F-47A2-81BD-8132582DE784}" destId="{D7DA9965-768F-4AD6-AB71-CDDE040023AB}" srcOrd="0" destOrd="0" presId="urn:microsoft.com/office/officeart/2005/8/layout/orgChart1"/>
    <dgm:cxn modelId="{6D78D87F-DB97-47CB-A428-E8B7ED0A06B1}" type="presParOf" srcId="{FF4499EE-3B6F-47A2-81BD-8132582DE784}" destId="{22F51E85-A7DD-4FA3-8DFF-C031B1ACE841}" srcOrd="1" destOrd="0" presId="urn:microsoft.com/office/officeart/2005/8/layout/orgChart1"/>
    <dgm:cxn modelId="{DC8A70C9-F1DD-4CD8-ABA6-693CE0A96712}" type="presParOf" srcId="{AE0D706A-5EC8-4D7C-8177-D264B997A360}" destId="{80D03A24-BD8F-43BF-B8A3-6BFA91DA6602}" srcOrd="1" destOrd="0" presId="urn:microsoft.com/office/officeart/2005/8/layout/orgChart1"/>
    <dgm:cxn modelId="{5283DBC3-2E25-41FE-B8B9-9D801C2931F2}" type="presParOf" srcId="{80D03A24-BD8F-43BF-B8A3-6BFA91DA6602}" destId="{28863007-B504-4B7A-9229-6B6607D128DF}" srcOrd="0" destOrd="0" presId="urn:microsoft.com/office/officeart/2005/8/layout/orgChart1"/>
    <dgm:cxn modelId="{536A640A-8EAF-4DA8-B258-2E92D6BFA088}" type="presParOf" srcId="{80D03A24-BD8F-43BF-B8A3-6BFA91DA6602}" destId="{979A8D52-9919-4E5D-B5E4-443294DDE758}" srcOrd="1" destOrd="0" presId="urn:microsoft.com/office/officeart/2005/8/layout/orgChart1"/>
    <dgm:cxn modelId="{6991C5E5-A901-42B7-B9FB-36E7B906D318}" type="presParOf" srcId="{979A8D52-9919-4E5D-B5E4-443294DDE758}" destId="{DAB9E270-A660-42CB-95C1-10CD9C0874C9}" srcOrd="0" destOrd="0" presId="urn:microsoft.com/office/officeart/2005/8/layout/orgChart1"/>
    <dgm:cxn modelId="{EEC4D02D-20A2-42E2-8A1E-54BC68B09C72}" type="presParOf" srcId="{DAB9E270-A660-42CB-95C1-10CD9C0874C9}" destId="{6FBF7F36-7976-404A-BF53-0B3C3883630E}" srcOrd="0" destOrd="0" presId="urn:microsoft.com/office/officeart/2005/8/layout/orgChart1"/>
    <dgm:cxn modelId="{A0090E4E-A0CA-49A2-A594-DB08FF6AA304}" type="presParOf" srcId="{DAB9E270-A660-42CB-95C1-10CD9C0874C9}" destId="{794E12B5-41D8-4BA7-BACE-4E9270375344}" srcOrd="1" destOrd="0" presId="urn:microsoft.com/office/officeart/2005/8/layout/orgChart1"/>
    <dgm:cxn modelId="{5BFBCEF8-3BDA-46E7-A463-C5F2EA699B5F}" type="presParOf" srcId="{979A8D52-9919-4E5D-B5E4-443294DDE758}" destId="{C5BAE670-62C7-4AA1-A7DB-ACD55036C75D}" srcOrd="1" destOrd="0" presId="urn:microsoft.com/office/officeart/2005/8/layout/orgChart1"/>
    <dgm:cxn modelId="{C66B7995-E639-42BC-892D-666CF7B6B611}" type="presParOf" srcId="{C5BAE670-62C7-4AA1-A7DB-ACD55036C75D}" destId="{9FCF3AB0-E189-42DF-B790-856A89A8A118}" srcOrd="0" destOrd="0" presId="urn:microsoft.com/office/officeart/2005/8/layout/orgChart1"/>
    <dgm:cxn modelId="{C8B0A27A-D74A-4052-AD05-1A42301EB6F2}" type="presParOf" srcId="{C5BAE670-62C7-4AA1-A7DB-ACD55036C75D}" destId="{E4CC21D1-1ECB-4E4A-A492-5EA48E4A85B4}" srcOrd="1" destOrd="0" presId="urn:microsoft.com/office/officeart/2005/8/layout/orgChart1"/>
    <dgm:cxn modelId="{30C6985C-EA9E-441C-8FCE-222C42389965}" type="presParOf" srcId="{E4CC21D1-1ECB-4E4A-A492-5EA48E4A85B4}" destId="{997122B9-577F-4F1D-9909-5DEF1A46162F}" srcOrd="0" destOrd="0" presId="urn:microsoft.com/office/officeart/2005/8/layout/orgChart1"/>
    <dgm:cxn modelId="{101C5CA4-0DD2-4A45-9EDB-01673A179BA6}" type="presParOf" srcId="{997122B9-577F-4F1D-9909-5DEF1A46162F}" destId="{D739A78E-F2C4-4466-AE92-4C68B27D289E}" srcOrd="0" destOrd="0" presId="urn:microsoft.com/office/officeart/2005/8/layout/orgChart1"/>
    <dgm:cxn modelId="{FADE3255-2AE1-4CF8-90A3-76C96AC941CC}" type="presParOf" srcId="{997122B9-577F-4F1D-9909-5DEF1A46162F}" destId="{6E186A17-2A2F-410A-A39B-8803B3BFF5D3}" srcOrd="1" destOrd="0" presId="urn:microsoft.com/office/officeart/2005/8/layout/orgChart1"/>
    <dgm:cxn modelId="{E39B359E-9E55-41EA-BF69-BE4539B2B242}" type="presParOf" srcId="{E4CC21D1-1ECB-4E4A-A492-5EA48E4A85B4}" destId="{00D9D59C-4D78-4D60-B5F3-26CB49CAEDE1}" srcOrd="1" destOrd="0" presId="urn:microsoft.com/office/officeart/2005/8/layout/orgChart1"/>
    <dgm:cxn modelId="{66104613-30E4-41AE-AA38-A358355160A3}" type="presParOf" srcId="{00D9D59C-4D78-4D60-B5F3-26CB49CAEDE1}" destId="{768B88D5-1022-49AD-8300-5948CD88992E}" srcOrd="0" destOrd="0" presId="urn:microsoft.com/office/officeart/2005/8/layout/orgChart1"/>
    <dgm:cxn modelId="{29C83BA9-FBCC-4086-8F91-4C24CB2925B3}" type="presParOf" srcId="{00D9D59C-4D78-4D60-B5F3-26CB49CAEDE1}" destId="{37C894FE-AB9C-4797-A02A-C0F6B9F3A5CA}" srcOrd="1" destOrd="0" presId="urn:microsoft.com/office/officeart/2005/8/layout/orgChart1"/>
    <dgm:cxn modelId="{8253D462-C7F4-48E1-8743-D17F4195D2EE}" type="presParOf" srcId="{37C894FE-AB9C-4797-A02A-C0F6B9F3A5CA}" destId="{F8D598A4-016A-4F24-99A9-6F98877460FB}" srcOrd="0" destOrd="0" presId="urn:microsoft.com/office/officeart/2005/8/layout/orgChart1"/>
    <dgm:cxn modelId="{9D8A6E9B-933B-44D3-B296-A8BDE40EA784}" type="presParOf" srcId="{F8D598A4-016A-4F24-99A9-6F98877460FB}" destId="{A003E05F-A10D-4461-B358-ECA1C5E9CFBA}" srcOrd="0" destOrd="0" presId="urn:microsoft.com/office/officeart/2005/8/layout/orgChart1"/>
    <dgm:cxn modelId="{AF8D896D-125A-489D-BA68-4AB1D110BAC7}" type="presParOf" srcId="{F8D598A4-016A-4F24-99A9-6F98877460FB}" destId="{4531E94F-49B9-4CC2-8476-36F7A6E3FA96}" srcOrd="1" destOrd="0" presId="urn:microsoft.com/office/officeart/2005/8/layout/orgChart1"/>
    <dgm:cxn modelId="{830AF860-239F-40CD-8625-08B3B950D538}" type="presParOf" srcId="{37C894FE-AB9C-4797-A02A-C0F6B9F3A5CA}" destId="{50F953DB-7A04-40F0-89A4-4820BBFA3FDB}" srcOrd="1" destOrd="0" presId="urn:microsoft.com/office/officeart/2005/8/layout/orgChart1"/>
    <dgm:cxn modelId="{9352AE51-068B-4AF6-8B5B-36EDF66976D3}" type="presParOf" srcId="{50F953DB-7A04-40F0-89A4-4820BBFA3FDB}" destId="{C647C364-0AB1-4F45-9266-29B1BBC91579}" srcOrd="0" destOrd="0" presId="urn:microsoft.com/office/officeart/2005/8/layout/orgChart1"/>
    <dgm:cxn modelId="{241AC02F-6918-4510-B041-AF5D5E7A1609}" type="presParOf" srcId="{50F953DB-7A04-40F0-89A4-4820BBFA3FDB}" destId="{4F646DDB-1954-41F6-BFC4-CDFB1D9EDF1B}" srcOrd="1" destOrd="0" presId="urn:microsoft.com/office/officeart/2005/8/layout/orgChart1"/>
    <dgm:cxn modelId="{2DAFAFAC-D76D-48F0-8C52-65B40443262C}" type="presParOf" srcId="{4F646DDB-1954-41F6-BFC4-CDFB1D9EDF1B}" destId="{3E99A05C-DD64-4818-8C58-785B2DD96270}" srcOrd="0" destOrd="0" presId="urn:microsoft.com/office/officeart/2005/8/layout/orgChart1"/>
    <dgm:cxn modelId="{D43D7E1E-FEED-4891-8548-2BB9162A86AD}" type="presParOf" srcId="{3E99A05C-DD64-4818-8C58-785B2DD96270}" destId="{24665044-77DF-4B0D-B639-1ACF6F8E29B9}" srcOrd="0" destOrd="0" presId="urn:microsoft.com/office/officeart/2005/8/layout/orgChart1"/>
    <dgm:cxn modelId="{BFC19854-1AF6-4FDB-85D7-5E0AE26186AE}" type="presParOf" srcId="{3E99A05C-DD64-4818-8C58-785B2DD96270}" destId="{542A1A00-8D40-4F9B-AD64-3E1DF07C2542}" srcOrd="1" destOrd="0" presId="urn:microsoft.com/office/officeart/2005/8/layout/orgChart1"/>
    <dgm:cxn modelId="{552C55A6-771C-44DC-B928-84E5FDC24B95}" type="presParOf" srcId="{4F646DDB-1954-41F6-BFC4-CDFB1D9EDF1B}" destId="{84A264F6-77F9-4279-9859-C7CA13599BF0}" srcOrd="1" destOrd="0" presId="urn:microsoft.com/office/officeart/2005/8/layout/orgChart1"/>
    <dgm:cxn modelId="{73C703A6-FDD2-4648-A5A7-A49B94D40F64}" type="presParOf" srcId="{4F646DDB-1954-41F6-BFC4-CDFB1D9EDF1B}" destId="{43934134-C971-41D1-9BE3-F3A5DDD56712}" srcOrd="2" destOrd="0" presId="urn:microsoft.com/office/officeart/2005/8/layout/orgChart1"/>
    <dgm:cxn modelId="{AB460146-9DD3-4B0B-8BA9-63D269B35390}" type="presParOf" srcId="{37C894FE-AB9C-4797-A02A-C0F6B9F3A5CA}" destId="{D18D416E-4A0A-407D-A567-9A13042987C2}" srcOrd="2" destOrd="0" presId="urn:microsoft.com/office/officeart/2005/8/layout/orgChart1"/>
    <dgm:cxn modelId="{880F6FA3-4B35-41EA-A6E9-46175858399D}" type="presParOf" srcId="{E4CC21D1-1ECB-4E4A-A492-5EA48E4A85B4}" destId="{FA6F1B02-DE4A-4C64-8B35-601BC3048F1F}" srcOrd="2" destOrd="0" presId="urn:microsoft.com/office/officeart/2005/8/layout/orgChart1"/>
    <dgm:cxn modelId="{0B2CA482-4A95-431B-A8DC-883445F61653}" type="presParOf" srcId="{979A8D52-9919-4E5D-B5E4-443294DDE758}" destId="{579A0458-BAEA-4D3B-ABA1-C922F13023AA}" srcOrd="2" destOrd="0" presId="urn:microsoft.com/office/officeart/2005/8/layout/orgChart1"/>
    <dgm:cxn modelId="{310EC3B8-5EE0-400B-9AD5-02FCA28F1620}" type="presParOf" srcId="{AE0D706A-5EC8-4D7C-8177-D264B997A360}" destId="{93240449-EFB1-4381-A9A4-C830D33DB847}" srcOrd="2" destOrd="0" presId="urn:microsoft.com/office/officeart/2005/8/layout/orgChart1"/>
    <dgm:cxn modelId="{E3C5EF5C-93E1-43EC-8E7C-928AA096F3DF}" type="presParOf" srcId="{DFD7D3D0-7E9F-4CE6-B319-9B6D6D34D6C1}" destId="{8FC13D88-5465-4D90-A88F-76D9BFE667B1}" srcOrd="3" destOrd="0" presId="urn:microsoft.com/office/officeart/2005/8/layout/orgChart1"/>
    <dgm:cxn modelId="{03BF7AB1-1730-4BC4-A05F-48E0A12A6D69}" type="presParOf" srcId="{8FC13D88-5465-4D90-A88F-76D9BFE667B1}" destId="{9B8CD776-E865-4843-B179-FA30AB39F335}" srcOrd="0" destOrd="0" presId="urn:microsoft.com/office/officeart/2005/8/layout/orgChart1"/>
    <dgm:cxn modelId="{6D0A426E-6EC2-470A-AC56-6CAE0ABBE5D7}" type="presParOf" srcId="{9B8CD776-E865-4843-B179-FA30AB39F335}" destId="{701CE9DF-560D-42A3-B90B-314354303598}" srcOrd="0" destOrd="0" presId="urn:microsoft.com/office/officeart/2005/8/layout/orgChart1"/>
    <dgm:cxn modelId="{94A3FF6F-4C02-449E-A7D2-0E08C8CF9202}" type="presParOf" srcId="{9B8CD776-E865-4843-B179-FA30AB39F335}" destId="{61160952-F360-46C3-9820-C3D7441BB112}" srcOrd="1" destOrd="0" presId="urn:microsoft.com/office/officeart/2005/8/layout/orgChart1"/>
    <dgm:cxn modelId="{10EA5DF6-067B-4F32-B533-F20DF6E43E62}" type="presParOf" srcId="{8FC13D88-5465-4D90-A88F-76D9BFE667B1}" destId="{F4257A3B-4CF8-4D99-96F0-9FC6348F8720}" srcOrd="1" destOrd="0" presId="urn:microsoft.com/office/officeart/2005/8/layout/orgChart1"/>
    <dgm:cxn modelId="{B9B692A2-0E01-4083-A028-C6A2F835F552}" type="presParOf" srcId="{F4257A3B-4CF8-4D99-96F0-9FC6348F8720}" destId="{3856F5C3-8334-428A-ACE5-2679CB015977}" srcOrd="0" destOrd="0" presId="urn:microsoft.com/office/officeart/2005/8/layout/orgChart1"/>
    <dgm:cxn modelId="{6D6CC27E-5E9A-416A-B54A-F605CF2ABBD5}" type="presParOf" srcId="{F4257A3B-4CF8-4D99-96F0-9FC6348F8720}" destId="{DC0FCD92-AAAB-46E9-B1D6-61887DA52A59}" srcOrd="1" destOrd="0" presId="urn:microsoft.com/office/officeart/2005/8/layout/orgChart1"/>
    <dgm:cxn modelId="{F88F7A33-B620-40D4-92BF-B2D61BE473A2}" type="presParOf" srcId="{DC0FCD92-AAAB-46E9-B1D6-61887DA52A59}" destId="{2E858196-A939-4953-BC69-7736F827A09B}" srcOrd="0" destOrd="0" presId="urn:microsoft.com/office/officeart/2005/8/layout/orgChart1"/>
    <dgm:cxn modelId="{4BEBC49C-4868-4989-8A97-60EF0E9A067F}" type="presParOf" srcId="{2E858196-A939-4953-BC69-7736F827A09B}" destId="{7D52F182-9C94-4B02-8CD7-4C3C32446C07}" srcOrd="0" destOrd="0" presId="urn:microsoft.com/office/officeart/2005/8/layout/orgChart1"/>
    <dgm:cxn modelId="{85CF9831-576D-47D9-87C0-227D3887D909}" type="presParOf" srcId="{2E858196-A939-4953-BC69-7736F827A09B}" destId="{42EADB32-EFA1-4D87-B9D0-900D3ECA81B6}" srcOrd="1" destOrd="0" presId="urn:microsoft.com/office/officeart/2005/8/layout/orgChart1"/>
    <dgm:cxn modelId="{CEFA0D40-07D0-4447-BC30-FA4C1FE33C9B}" type="presParOf" srcId="{DC0FCD92-AAAB-46E9-B1D6-61887DA52A59}" destId="{C7208B8C-7D0F-4891-818D-41BD203675AC}" srcOrd="1" destOrd="0" presId="urn:microsoft.com/office/officeart/2005/8/layout/orgChart1"/>
    <dgm:cxn modelId="{F50A8F7A-4E39-43E6-AB72-389051B01BB6}" type="presParOf" srcId="{DC0FCD92-AAAB-46E9-B1D6-61887DA52A59}" destId="{D48FDBDF-5459-4BE2-B91E-7AE69C9A862C}" srcOrd="2" destOrd="0" presId="urn:microsoft.com/office/officeart/2005/8/layout/orgChart1"/>
    <dgm:cxn modelId="{E337F1AB-188E-4D67-9B17-6040B59C7B30}" type="presParOf" srcId="{8FC13D88-5465-4D90-A88F-76D9BFE667B1}" destId="{82FD9D11-E993-4BA9-BD0F-A69C720BF4B9}" srcOrd="2" destOrd="0" presId="urn:microsoft.com/office/officeart/2005/8/layout/orgChart1"/>
    <dgm:cxn modelId="{056E109B-A733-4EF3-A47D-04DAD4E5C1DB}" type="presParOf" srcId="{DFD7D3D0-7E9F-4CE6-B319-9B6D6D34D6C1}" destId="{A1809144-CDA0-48D5-9167-2E630ED2DC6D}" srcOrd="4" destOrd="0" presId="urn:microsoft.com/office/officeart/2005/8/layout/orgChart1"/>
    <dgm:cxn modelId="{F26785B5-998D-4A2E-BB14-A73219A3AEE7}" type="presParOf" srcId="{A1809144-CDA0-48D5-9167-2E630ED2DC6D}" destId="{E7012F52-E3AD-4D35-A34F-D096F0E9113B}" srcOrd="0" destOrd="0" presId="urn:microsoft.com/office/officeart/2005/8/layout/orgChart1"/>
    <dgm:cxn modelId="{DBABA5A9-52E0-4CB4-B5D3-DE6BC65177E5}" type="presParOf" srcId="{E7012F52-E3AD-4D35-A34F-D096F0E9113B}" destId="{0A8E837D-0BBC-4851-9320-1465645C53FB}" srcOrd="0" destOrd="0" presId="urn:microsoft.com/office/officeart/2005/8/layout/orgChart1"/>
    <dgm:cxn modelId="{835F21E8-856C-40B9-8959-0D1F62179D45}" type="presParOf" srcId="{E7012F52-E3AD-4D35-A34F-D096F0E9113B}" destId="{89861536-5045-414C-940E-0211252EA2F5}" srcOrd="1" destOrd="0" presId="urn:microsoft.com/office/officeart/2005/8/layout/orgChart1"/>
    <dgm:cxn modelId="{91FA0701-E298-47EE-B70D-7A5B64E5A816}" type="presParOf" srcId="{A1809144-CDA0-48D5-9167-2E630ED2DC6D}" destId="{09F21307-B144-42F8-A303-51D0A0047633}" srcOrd="1" destOrd="0" presId="urn:microsoft.com/office/officeart/2005/8/layout/orgChart1"/>
    <dgm:cxn modelId="{89841F9E-74C9-4D5F-B9F5-1915E6BA2E8B}" type="presParOf" srcId="{09F21307-B144-42F8-A303-51D0A0047633}" destId="{8C2DE414-D7B2-4E44-BCB1-76F027B4C7BA}" srcOrd="0" destOrd="0" presId="urn:microsoft.com/office/officeart/2005/8/layout/orgChart1"/>
    <dgm:cxn modelId="{A8C4E1D5-C951-45AA-8538-4E2541B013E1}" type="presParOf" srcId="{09F21307-B144-42F8-A303-51D0A0047633}" destId="{BB3B0182-3303-4733-9A92-7AB55675ABF2}" srcOrd="1" destOrd="0" presId="urn:microsoft.com/office/officeart/2005/8/layout/orgChart1"/>
    <dgm:cxn modelId="{79D8156A-DA02-415B-B452-2DAF6F85543E}" type="presParOf" srcId="{BB3B0182-3303-4733-9A92-7AB55675ABF2}" destId="{20199B43-F736-4AFB-9078-7AED79152565}" srcOrd="0" destOrd="0" presId="urn:microsoft.com/office/officeart/2005/8/layout/orgChart1"/>
    <dgm:cxn modelId="{B7C555FF-64A4-4088-8431-1729BAFA1844}" type="presParOf" srcId="{20199B43-F736-4AFB-9078-7AED79152565}" destId="{37E549D2-8FAB-40B1-92AF-025010EE8235}" srcOrd="0" destOrd="0" presId="urn:microsoft.com/office/officeart/2005/8/layout/orgChart1"/>
    <dgm:cxn modelId="{3FA7F83F-0E54-43D5-B8A0-F3B0B1E04911}" type="presParOf" srcId="{20199B43-F736-4AFB-9078-7AED79152565}" destId="{B7BFE5AD-481C-44B4-9A3A-4A84D9537D3C}" srcOrd="1" destOrd="0" presId="urn:microsoft.com/office/officeart/2005/8/layout/orgChart1"/>
    <dgm:cxn modelId="{C29C8B27-1E10-480F-8C2D-FFD4C2364108}" type="presParOf" srcId="{BB3B0182-3303-4733-9A92-7AB55675ABF2}" destId="{EB878914-75F2-4104-81A4-1FBC29C05D8B}" srcOrd="1" destOrd="0" presId="urn:microsoft.com/office/officeart/2005/8/layout/orgChart1"/>
    <dgm:cxn modelId="{9533023A-5DBC-4C6C-B03B-DF895B26E587}" type="presParOf" srcId="{BB3B0182-3303-4733-9A92-7AB55675ABF2}" destId="{DA0785A6-C7A3-4354-947B-44C50CD8A5EB}" srcOrd="2" destOrd="0" presId="urn:microsoft.com/office/officeart/2005/8/layout/orgChart1"/>
    <dgm:cxn modelId="{3C935D8E-2EF5-439C-AD5C-D49D6A709A73}" type="presParOf" srcId="{A1809144-CDA0-48D5-9167-2E630ED2DC6D}" destId="{51365B0E-736E-49F1-98BE-28F2C33FC5E4}" srcOrd="2" destOrd="0" presId="urn:microsoft.com/office/officeart/2005/8/layout/orgChart1"/>
    <dgm:cxn modelId="{89D84D67-E777-4B20-B053-52DFAE500E8A}" type="presParOf" srcId="{DFD7D3D0-7E9F-4CE6-B319-9B6D6D34D6C1}" destId="{837CA9E7-F5C2-422B-BA58-4232DFE6D404}" srcOrd="5" destOrd="0" presId="urn:microsoft.com/office/officeart/2005/8/layout/orgChart1"/>
    <dgm:cxn modelId="{61B0327C-8719-4393-87D2-09EF18E679B7}" type="presParOf" srcId="{837CA9E7-F5C2-422B-BA58-4232DFE6D404}" destId="{B3F9A8EB-77A6-47F0-ADC5-DA4C2925C5F9}" srcOrd="0" destOrd="0" presId="urn:microsoft.com/office/officeart/2005/8/layout/orgChart1"/>
    <dgm:cxn modelId="{222A5C5A-7412-4A15-9270-CC8B77F4B367}" type="presParOf" srcId="{B3F9A8EB-77A6-47F0-ADC5-DA4C2925C5F9}" destId="{01349981-B0CE-4F36-85FF-61DBCB493C9E}" srcOrd="0" destOrd="0" presId="urn:microsoft.com/office/officeart/2005/8/layout/orgChart1"/>
    <dgm:cxn modelId="{D6CC8928-DD9F-4409-AEA7-0AFDAD9ABFC5}" type="presParOf" srcId="{B3F9A8EB-77A6-47F0-ADC5-DA4C2925C5F9}" destId="{FEBA306D-E589-417D-AC46-9094283BE090}" srcOrd="1" destOrd="0" presId="urn:microsoft.com/office/officeart/2005/8/layout/orgChart1"/>
    <dgm:cxn modelId="{2C59C592-1F03-4FF4-A358-2FF70F62EE0B}" type="presParOf" srcId="{837CA9E7-F5C2-422B-BA58-4232DFE6D404}" destId="{0DB84138-8809-4ACF-8B2A-69A4BFE51B9F}" srcOrd="1" destOrd="0" presId="urn:microsoft.com/office/officeart/2005/8/layout/orgChart1"/>
    <dgm:cxn modelId="{806F52A2-6C41-47DD-828E-67638C243335}" type="presParOf" srcId="{0DB84138-8809-4ACF-8B2A-69A4BFE51B9F}" destId="{BF7A8656-0A74-4957-93C7-53AFF0D468DC}" srcOrd="0" destOrd="0" presId="urn:microsoft.com/office/officeart/2005/8/layout/orgChart1"/>
    <dgm:cxn modelId="{990631C8-529A-4887-96AF-CC45608948FE}" type="presParOf" srcId="{0DB84138-8809-4ACF-8B2A-69A4BFE51B9F}" destId="{88583CCC-0B5E-4155-8C52-2DFC2E36B791}" srcOrd="1" destOrd="0" presId="urn:microsoft.com/office/officeart/2005/8/layout/orgChart1"/>
    <dgm:cxn modelId="{0AD66DDB-4CEC-40B4-B821-310E700087EE}" type="presParOf" srcId="{88583CCC-0B5E-4155-8C52-2DFC2E36B791}" destId="{538A772A-0BEE-4FD5-BB81-DDD1DD1710D1}" srcOrd="0" destOrd="0" presId="urn:microsoft.com/office/officeart/2005/8/layout/orgChart1"/>
    <dgm:cxn modelId="{33B65748-EDD1-4864-8972-3F469D64C3EA}" type="presParOf" srcId="{538A772A-0BEE-4FD5-BB81-DDD1DD1710D1}" destId="{038D3117-6677-427D-8C45-96C9FE8254C0}" srcOrd="0" destOrd="0" presId="urn:microsoft.com/office/officeart/2005/8/layout/orgChart1"/>
    <dgm:cxn modelId="{2D9A9FAD-8D28-46E3-970F-5251EA5167A1}" type="presParOf" srcId="{538A772A-0BEE-4FD5-BB81-DDD1DD1710D1}" destId="{BFE4F9A7-DF85-4668-AE6A-BE952E2CFA47}" srcOrd="1" destOrd="0" presId="urn:microsoft.com/office/officeart/2005/8/layout/orgChart1"/>
    <dgm:cxn modelId="{61C804F7-3CBA-4F20-B8AF-7C45B48819B2}" type="presParOf" srcId="{88583CCC-0B5E-4155-8C52-2DFC2E36B791}" destId="{2E20DF24-CDC4-400C-B21D-1B06EDA048A3}" srcOrd="1" destOrd="0" presId="urn:microsoft.com/office/officeart/2005/8/layout/orgChart1"/>
    <dgm:cxn modelId="{13E47F3B-D23D-4331-9613-E493EBD3E85E}" type="presParOf" srcId="{88583CCC-0B5E-4155-8C52-2DFC2E36B791}" destId="{AFC7212C-2293-4407-BA00-C6D8B020EC2A}" srcOrd="2" destOrd="0" presId="urn:microsoft.com/office/officeart/2005/8/layout/orgChart1"/>
    <dgm:cxn modelId="{B7AE0087-BCB4-4DC4-82D3-6106FF812F04}" type="presParOf" srcId="{837CA9E7-F5C2-422B-BA58-4232DFE6D404}" destId="{55FDD0FD-B9A4-4E4A-B91C-ABB42458D060}" srcOrd="2" destOrd="0" presId="urn:microsoft.com/office/officeart/2005/8/layout/orgChart1"/>
    <dgm:cxn modelId="{0969E53F-FFC5-4588-A2FD-2943307926E8}" type="presParOf" srcId="{DFD7D3D0-7E9F-4CE6-B319-9B6D6D34D6C1}" destId="{AF148389-75E4-4341-BE3E-AAD583C557D6}" srcOrd="6" destOrd="0" presId="urn:microsoft.com/office/officeart/2005/8/layout/orgChart1"/>
    <dgm:cxn modelId="{54EA230D-4C95-4CDC-9856-A2F3C76FC0C7}" type="presParOf" srcId="{AF148389-75E4-4341-BE3E-AAD583C557D6}" destId="{3C4E4B7A-C25C-4AFC-9CEA-ABD7E7D00971}" srcOrd="0" destOrd="0" presId="urn:microsoft.com/office/officeart/2005/8/layout/orgChart1"/>
    <dgm:cxn modelId="{C9E4A038-1D6A-48A7-9D72-6EFD3E91B4E7}" type="presParOf" srcId="{3C4E4B7A-C25C-4AFC-9CEA-ABD7E7D00971}" destId="{1465D964-703D-4801-A4A5-DAE18C3557D3}" srcOrd="0" destOrd="0" presId="urn:microsoft.com/office/officeart/2005/8/layout/orgChart1"/>
    <dgm:cxn modelId="{27676D68-0D62-43E4-885D-49DAEEEEC363}" type="presParOf" srcId="{3C4E4B7A-C25C-4AFC-9CEA-ABD7E7D00971}" destId="{5A315BD5-7BE5-49FD-B92E-11802F506CCF}" srcOrd="1" destOrd="0" presId="urn:microsoft.com/office/officeart/2005/8/layout/orgChart1"/>
    <dgm:cxn modelId="{775661DE-503F-42B1-AE3F-0B53A21AA2A1}" type="presParOf" srcId="{AF148389-75E4-4341-BE3E-AAD583C557D6}" destId="{CC60D355-655B-4BDC-BADC-0BB9E0A161C5}" srcOrd="1" destOrd="0" presId="urn:microsoft.com/office/officeart/2005/8/layout/orgChart1"/>
    <dgm:cxn modelId="{88EDAB8B-AA65-4DF6-A3FE-F004350AAA23}" type="presParOf" srcId="{CC60D355-655B-4BDC-BADC-0BB9E0A161C5}" destId="{92729183-9533-40FC-8C18-873C1BE31405}" srcOrd="0" destOrd="0" presId="urn:microsoft.com/office/officeart/2005/8/layout/orgChart1"/>
    <dgm:cxn modelId="{ADF4DB08-4809-493F-AD4C-BF3CB741D2CC}" type="presParOf" srcId="{CC60D355-655B-4BDC-BADC-0BB9E0A161C5}" destId="{507E3C13-5762-47FA-BE68-14DACC86CD9D}" srcOrd="1" destOrd="0" presId="urn:microsoft.com/office/officeart/2005/8/layout/orgChart1"/>
    <dgm:cxn modelId="{FD123A60-EAF2-4749-8273-FAF72D797989}" type="presParOf" srcId="{507E3C13-5762-47FA-BE68-14DACC86CD9D}" destId="{ABAEDE47-41B5-4C8F-9DF2-DBCA7ED624B6}" srcOrd="0" destOrd="0" presId="urn:microsoft.com/office/officeart/2005/8/layout/orgChart1"/>
    <dgm:cxn modelId="{9F70C564-4FA2-486E-810A-826B0729F473}" type="presParOf" srcId="{ABAEDE47-41B5-4C8F-9DF2-DBCA7ED624B6}" destId="{1D4EAC1A-CB32-479A-8997-22B0ED94DB3D}" srcOrd="0" destOrd="0" presId="urn:microsoft.com/office/officeart/2005/8/layout/orgChart1"/>
    <dgm:cxn modelId="{FBEDEDE4-24F5-4573-A67A-340DE881FBC8}" type="presParOf" srcId="{ABAEDE47-41B5-4C8F-9DF2-DBCA7ED624B6}" destId="{38F026DC-2FA1-41EC-828C-428D2A2C0DA5}" srcOrd="1" destOrd="0" presId="urn:microsoft.com/office/officeart/2005/8/layout/orgChart1"/>
    <dgm:cxn modelId="{6D468877-DA4A-410D-9379-55EAAF65BAC8}" type="presParOf" srcId="{507E3C13-5762-47FA-BE68-14DACC86CD9D}" destId="{683C4A5B-83E0-4F25-92A3-9E7BF77A7610}" srcOrd="1" destOrd="0" presId="urn:microsoft.com/office/officeart/2005/8/layout/orgChart1"/>
    <dgm:cxn modelId="{4E1A4195-199E-45E2-967B-7FBF7AE8E6E8}" type="presParOf" srcId="{507E3C13-5762-47FA-BE68-14DACC86CD9D}" destId="{1D59B170-4B27-4835-AED7-D6C0AB328BED}" srcOrd="2" destOrd="0" presId="urn:microsoft.com/office/officeart/2005/8/layout/orgChart1"/>
    <dgm:cxn modelId="{A65B9471-A999-4C29-ABC2-33B04A0B2231}" type="presParOf" srcId="{AF148389-75E4-4341-BE3E-AAD583C557D6}" destId="{D203E285-EB9D-4E30-B1CF-EED3AC9DEA8C}" srcOrd="2" destOrd="0" presId="urn:microsoft.com/office/officeart/2005/8/layout/orgChart1"/>
    <dgm:cxn modelId="{8CB054AB-4650-45D9-A0E7-6037E2768235}" type="presParOf" srcId="{DFD7D3D0-7E9F-4CE6-B319-9B6D6D34D6C1}" destId="{2FAFBCB7-9FB2-4703-8762-177D49FC221E}" srcOrd="7" destOrd="0" presId="urn:microsoft.com/office/officeart/2005/8/layout/orgChart1"/>
    <dgm:cxn modelId="{D124C17E-860A-4E61-B8ED-C4F2E940B340}" type="presParOf" srcId="{2FAFBCB7-9FB2-4703-8762-177D49FC221E}" destId="{72B0C014-C10C-4360-B7D3-8FD270052F0E}" srcOrd="0" destOrd="0" presId="urn:microsoft.com/office/officeart/2005/8/layout/orgChart1"/>
    <dgm:cxn modelId="{2FAEF0E1-E27A-49AA-9B31-B4D7BB49001B}" type="presParOf" srcId="{72B0C014-C10C-4360-B7D3-8FD270052F0E}" destId="{CC34EF9F-4D0E-4442-9389-9FD31BE10660}" srcOrd="0" destOrd="0" presId="urn:microsoft.com/office/officeart/2005/8/layout/orgChart1"/>
    <dgm:cxn modelId="{55389C54-FD44-4C56-A402-4A80AC50138C}" type="presParOf" srcId="{72B0C014-C10C-4360-B7D3-8FD270052F0E}" destId="{85F62CA3-7E80-4313-828D-23389D261D18}" srcOrd="1" destOrd="0" presId="urn:microsoft.com/office/officeart/2005/8/layout/orgChart1"/>
    <dgm:cxn modelId="{B23D669B-CB45-4F8B-9BBB-D10B8B2BF131}" type="presParOf" srcId="{2FAFBCB7-9FB2-4703-8762-177D49FC221E}" destId="{8B5890FB-DF86-4C59-8A2E-CBA51D74F876}" srcOrd="1" destOrd="0" presId="urn:microsoft.com/office/officeart/2005/8/layout/orgChart1"/>
    <dgm:cxn modelId="{4BCE2BEC-FE18-4D66-86F9-9838700EA4FA}" type="presParOf" srcId="{8B5890FB-DF86-4C59-8A2E-CBA51D74F876}" destId="{7CB3EB67-173F-4E97-AF48-D24F24FBD506}" srcOrd="0" destOrd="0" presId="urn:microsoft.com/office/officeart/2005/8/layout/orgChart1"/>
    <dgm:cxn modelId="{1601ACF7-FDB9-4243-BC93-DD8A0DCFB5E0}" type="presParOf" srcId="{8B5890FB-DF86-4C59-8A2E-CBA51D74F876}" destId="{915DB124-8FDA-413F-9D51-39FE2273899D}" srcOrd="1" destOrd="0" presId="urn:microsoft.com/office/officeart/2005/8/layout/orgChart1"/>
    <dgm:cxn modelId="{F2875284-796F-4BC9-A46B-82802791CAB9}" type="presParOf" srcId="{915DB124-8FDA-413F-9D51-39FE2273899D}" destId="{0CF0B295-9940-4DEF-B5D9-CA302A502E51}" srcOrd="0" destOrd="0" presId="urn:microsoft.com/office/officeart/2005/8/layout/orgChart1"/>
    <dgm:cxn modelId="{C9DF514F-3F3B-4BD2-8567-2583DE3493EA}" type="presParOf" srcId="{0CF0B295-9940-4DEF-B5D9-CA302A502E51}" destId="{5FE64D26-9E5B-4C47-8F8B-502A6E9EF560}" srcOrd="0" destOrd="0" presId="urn:microsoft.com/office/officeart/2005/8/layout/orgChart1"/>
    <dgm:cxn modelId="{04EBB2BE-BDA2-42E4-9209-32991B1AF33E}" type="presParOf" srcId="{0CF0B295-9940-4DEF-B5D9-CA302A502E51}" destId="{F3000A2D-315C-430A-BCE2-1E3EEE7855E0}" srcOrd="1" destOrd="0" presId="urn:microsoft.com/office/officeart/2005/8/layout/orgChart1"/>
    <dgm:cxn modelId="{BFF21B8D-85AD-4328-A85E-972517A9C8A5}" type="presParOf" srcId="{915DB124-8FDA-413F-9D51-39FE2273899D}" destId="{40CA0C52-B4A2-4F96-B1F4-E356A9FF3A92}" srcOrd="1" destOrd="0" presId="urn:microsoft.com/office/officeart/2005/8/layout/orgChart1"/>
    <dgm:cxn modelId="{2BC79A2A-A014-4776-9049-1B2E785CB1C8}" type="presParOf" srcId="{915DB124-8FDA-413F-9D51-39FE2273899D}" destId="{AF5AB645-50A7-458E-B75C-F7006E0598E5}" srcOrd="2" destOrd="0" presId="urn:microsoft.com/office/officeart/2005/8/layout/orgChart1"/>
    <dgm:cxn modelId="{13D00007-2482-4126-BD05-6F8F6F606FFD}" type="presParOf" srcId="{2FAFBCB7-9FB2-4703-8762-177D49FC221E}" destId="{DD9CB574-3270-4998-9AF9-9809EB8A381E}" srcOrd="2" destOrd="0" presId="urn:microsoft.com/office/officeart/2005/8/layout/orgChart1"/>
    <dgm:cxn modelId="{CA09C11A-6BB2-4F4E-A2A9-3F0C6A755518}" type="presParOf" srcId="{DFD7D3D0-7E9F-4CE6-B319-9B6D6D34D6C1}" destId="{C0B75E62-A808-473D-A027-6556C23E64F9}" srcOrd="8" destOrd="0" presId="urn:microsoft.com/office/officeart/2005/8/layout/orgChart1"/>
    <dgm:cxn modelId="{6046FB17-7B6C-49CC-806E-8748906CE35D}" type="presParOf" srcId="{C0B75E62-A808-473D-A027-6556C23E64F9}" destId="{240153F7-019A-4E56-A743-41ED8EB30BD7}" srcOrd="0" destOrd="0" presId="urn:microsoft.com/office/officeart/2005/8/layout/orgChart1"/>
    <dgm:cxn modelId="{56F6207F-DF91-4C29-B1EF-E955330E3F50}" type="presParOf" srcId="{240153F7-019A-4E56-A743-41ED8EB30BD7}" destId="{447F8930-5E66-4E51-BFEC-98ED8C80F638}" srcOrd="0" destOrd="0" presId="urn:microsoft.com/office/officeart/2005/8/layout/orgChart1"/>
    <dgm:cxn modelId="{B7E5D58D-46C8-4042-8C26-6F52FF9E2418}" type="presParOf" srcId="{240153F7-019A-4E56-A743-41ED8EB30BD7}" destId="{24AA79EE-C78B-42AF-B211-EF52B5C2163C}" srcOrd="1" destOrd="0" presId="urn:microsoft.com/office/officeart/2005/8/layout/orgChart1"/>
    <dgm:cxn modelId="{4BC2C984-A2E7-460F-BA2C-68117A295C5F}" type="presParOf" srcId="{C0B75E62-A808-473D-A027-6556C23E64F9}" destId="{55375A6F-017C-4987-BFA7-07700D3DA29B}" srcOrd="1" destOrd="0" presId="urn:microsoft.com/office/officeart/2005/8/layout/orgChart1"/>
    <dgm:cxn modelId="{92CF39AC-AB7B-4DDA-BB8F-B8AE7F5A4A98}" type="presParOf" srcId="{55375A6F-017C-4987-BFA7-07700D3DA29B}" destId="{587DECEE-6C3C-400A-9810-80CC4B940F0C}" srcOrd="0" destOrd="0" presId="urn:microsoft.com/office/officeart/2005/8/layout/orgChart1"/>
    <dgm:cxn modelId="{B83B1CDC-5B68-43B2-8DCE-B0CEC24293DA}" type="presParOf" srcId="{55375A6F-017C-4987-BFA7-07700D3DA29B}" destId="{0A2CAE88-463E-4E21-88C7-A03F80914B6C}" srcOrd="1" destOrd="0" presId="urn:microsoft.com/office/officeart/2005/8/layout/orgChart1"/>
    <dgm:cxn modelId="{36590890-5943-4AF1-A2C4-5C9668627E0F}" type="presParOf" srcId="{0A2CAE88-463E-4E21-88C7-A03F80914B6C}" destId="{390680B3-F32D-46D8-9D7B-BA2A41B87B5F}" srcOrd="0" destOrd="0" presId="urn:microsoft.com/office/officeart/2005/8/layout/orgChart1"/>
    <dgm:cxn modelId="{496E5D71-7896-4F6F-ACB3-12DD66199506}" type="presParOf" srcId="{390680B3-F32D-46D8-9D7B-BA2A41B87B5F}" destId="{EDF31F69-7C79-40A0-9F26-8868A875B72B}" srcOrd="0" destOrd="0" presId="urn:microsoft.com/office/officeart/2005/8/layout/orgChart1"/>
    <dgm:cxn modelId="{73F3AA08-A4FE-426B-B01E-634CF344689A}" type="presParOf" srcId="{390680B3-F32D-46D8-9D7B-BA2A41B87B5F}" destId="{96E81ED9-545A-4BCB-BC9E-154D5FA5A1D6}" srcOrd="1" destOrd="0" presId="urn:microsoft.com/office/officeart/2005/8/layout/orgChart1"/>
    <dgm:cxn modelId="{DB01C5BA-4877-4511-B05A-4B003B31C7C5}" type="presParOf" srcId="{0A2CAE88-463E-4E21-88C7-A03F80914B6C}" destId="{676D51DF-80CD-43B6-B65D-AA8421A3D249}" srcOrd="1" destOrd="0" presId="urn:microsoft.com/office/officeart/2005/8/layout/orgChart1"/>
    <dgm:cxn modelId="{C969AE86-D75F-4392-BD72-162652E73CAB}" type="presParOf" srcId="{0A2CAE88-463E-4E21-88C7-A03F80914B6C}" destId="{8A81ABC1-59CF-44CB-9BF8-63F33970DFED}" srcOrd="2" destOrd="0" presId="urn:microsoft.com/office/officeart/2005/8/layout/orgChart1"/>
    <dgm:cxn modelId="{AD435ECB-025C-4650-84C4-214F0F2DFCC6}" type="presParOf" srcId="{C0B75E62-A808-473D-A027-6556C23E64F9}" destId="{6F09D323-8356-4A72-AB38-5EFB1E55A9D4}" srcOrd="2" destOrd="0" presId="urn:microsoft.com/office/officeart/2005/8/layout/orgChart1"/>
    <dgm:cxn modelId="{65355047-7865-42F0-8F35-AC2A664FD306}" type="presParOf" srcId="{DFD7D3D0-7E9F-4CE6-B319-9B6D6D34D6C1}" destId="{9B5734AA-F716-4807-A6C2-B7422ACD22F3}" srcOrd="9" destOrd="0" presId="urn:microsoft.com/office/officeart/2005/8/layout/orgChart1"/>
    <dgm:cxn modelId="{A016C808-E58C-48D8-8C37-790BC353AD11}" type="presParOf" srcId="{9B5734AA-F716-4807-A6C2-B7422ACD22F3}" destId="{5AA551FD-3C71-4520-B1F0-691E1744E34F}" srcOrd="0" destOrd="0" presId="urn:microsoft.com/office/officeart/2005/8/layout/orgChart1"/>
    <dgm:cxn modelId="{5EA95560-BC4C-44D0-8E07-AE40C3499A46}" type="presParOf" srcId="{5AA551FD-3C71-4520-B1F0-691E1744E34F}" destId="{AC17F018-5DD1-4F04-8200-38F23ACB2BB7}" srcOrd="0" destOrd="0" presId="urn:microsoft.com/office/officeart/2005/8/layout/orgChart1"/>
    <dgm:cxn modelId="{C5F3CCDC-1653-4FB4-95EE-1C2036ED0470}" type="presParOf" srcId="{5AA551FD-3C71-4520-B1F0-691E1744E34F}" destId="{BF3032A2-A566-48D4-BB3A-79CA2489AAB4}" srcOrd="1" destOrd="0" presId="urn:microsoft.com/office/officeart/2005/8/layout/orgChart1"/>
    <dgm:cxn modelId="{B5A2C0F1-E69F-4A33-A8B8-EFAC790ACB5A}" type="presParOf" srcId="{9B5734AA-F716-4807-A6C2-B7422ACD22F3}" destId="{59C67010-B49C-4F90-AD19-614CFCE94304}" srcOrd="1" destOrd="0" presId="urn:microsoft.com/office/officeart/2005/8/layout/orgChart1"/>
    <dgm:cxn modelId="{8FD837D6-1093-4DBC-8C3B-22367B919D16}" type="presParOf" srcId="{59C67010-B49C-4F90-AD19-614CFCE94304}" destId="{AF20B85B-B7A3-4AAF-B49D-C65738FB0593}" srcOrd="0" destOrd="0" presId="urn:microsoft.com/office/officeart/2005/8/layout/orgChart1"/>
    <dgm:cxn modelId="{8EE6BACC-C42D-4587-92AF-5341F75825C1}" type="presParOf" srcId="{59C67010-B49C-4F90-AD19-614CFCE94304}" destId="{3B5A0C92-5152-4A03-A6B1-64AFD8C11939}" srcOrd="1" destOrd="0" presId="urn:microsoft.com/office/officeart/2005/8/layout/orgChart1"/>
    <dgm:cxn modelId="{23BC01D0-10F1-45A9-AAA1-2D1DC158EF6B}" type="presParOf" srcId="{3B5A0C92-5152-4A03-A6B1-64AFD8C11939}" destId="{239EBC32-16B8-47B5-8592-9924BC68EB49}" srcOrd="0" destOrd="0" presId="urn:microsoft.com/office/officeart/2005/8/layout/orgChart1"/>
    <dgm:cxn modelId="{712F9C91-C12A-4A03-A489-F3415C456462}" type="presParOf" srcId="{239EBC32-16B8-47B5-8592-9924BC68EB49}" destId="{207BF8F0-787B-4B14-A4DC-BE54F8C0D427}" srcOrd="0" destOrd="0" presId="urn:microsoft.com/office/officeart/2005/8/layout/orgChart1"/>
    <dgm:cxn modelId="{6B84D1F2-6857-4C85-926F-04F0970BB1CF}" type="presParOf" srcId="{239EBC32-16B8-47B5-8592-9924BC68EB49}" destId="{6B3460A8-3377-4C83-9E6D-0CC1DB4FF402}" srcOrd="1" destOrd="0" presId="urn:microsoft.com/office/officeart/2005/8/layout/orgChart1"/>
    <dgm:cxn modelId="{1C8A1C57-3B86-49BB-B84E-556417B66DFF}" type="presParOf" srcId="{3B5A0C92-5152-4A03-A6B1-64AFD8C11939}" destId="{B3CD92C3-40E5-45A4-8512-30618E90B927}" srcOrd="1" destOrd="0" presId="urn:microsoft.com/office/officeart/2005/8/layout/orgChart1"/>
    <dgm:cxn modelId="{54C4E056-328A-4E64-8606-EAE561D4FC21}" type="presParOf" srcId="{3B5A0C92-5152-4A03-A6B1-64AFD8C11939}" destId="{A72D55D6-7529-453E-B95F-74093D9D984E}" srcOrd="2" destOrd="0" presId="urn:microsoft.com/office/officeart/2005/8/layout/orgChart1"/>
    <dgm:cxn modelId="{A609A3C9-BDF1-4D94-B53E-3CD4A73960FE}" type="presParOf" srcId="{9B5734AA-F716-4807-A6C2-B7422ACD22F3}" destId="{492CF768-A38C-4C42-91DB-68D42C5F268E}" srcOrd="2" destOrd="0" presId="urn:microsoft.com/office/officeart/2005/8/layout/orgChart1"/>
    <dgm:cxn modelId="{1A8E8403-7C63-4ED6-8D33-F0D98934FCD7}" type="presParOf" srcId="{DFD7D3D0-7E9F-4CE6-B319-9B6D6D34D6C1}" destId="{C2F2120D-B808-4EF7-9C13-0B6016ACF289}" srcOrd="10" destOrd="0" presId="urn:microsoft.com/office/officeart/2005/8/layout/orgChart1"/>
    <dgm:cxn modelId="{5A86A62A-6882-41B4-9BDE-54D7A667A70D}" type="presParOf" srcId="{C2F2120D-B808-4EF7-9C13-0B6016ACF289}" destId="{56E47188-81D1-4AB6-9AF8-E2B435680111}" srcOrd="0" destOrd="0" presId="urn:microsoft.com/office/officeart/2005/8/layout/orgChart1"/>
    <dgm:cxn modelId="{096A5D17-A98E-42C7-98B8-50D6A25182B6}" type="presParOf" srcId="{56E47188-81D1-4AB6-9AF8-E2B435680111}" destId="{D9901B5F-CBFA-4448-9C45-4EB9A08E5461}" srcOrd="0" destOrd="0" presId="urn:microsoft.com/office/officeart/2005/8/layout/orgChart1"/>
    <dgm:cxn modelId="{F0C9ACAC-3F60-413D-8562-54B5AD44AE3C}" type="presParOf" srcId="{56E47188-81D1-4AB6-9AF8-E2B435680111}" destId="{92D673FC-3018-4C0F-9DF1-E56F6F859553}" srcOrd="1" destOrd="0" presId="urn:microsoft.com/office/officeart/2005/8/layout/orgChart1"/>
    <dgm:cxn modelId="{C1D6D537-A06C-4416-BA32-227270C6C1DA}" type="presParOf" srcId="{C2F2120D-B808-4EF7-9C13-0B6016ACF289}" destId="{843100DE-7D1A-4533-AE42-25621E6052D3}" srcOrd="1" destOrd="0" presId="urn:microsoft.com/office/officeart/2005/8/layout/orgChart1"/>
    <dgm:cxn modelId="{A8463858-D676-4C61-B7A8-699D95CBA05B}" type="presParOf" srcId="{843100DE-7D1A-4533-AE42-25621E6052D3}" destId="{EBD61A46-8740-41FE-B2B5-CD24BDD9B1CD}" srcOrd="0" destOrd="0" presId="urn:microsoft.com/office/officeart/2005/8/layout/orgChart1"/>
    <dgm:cxn modelId="{434D70CA-12F1-4326-BF84-042FD0FCE454}" type="presParOf" srcId="{843100DE-7D1A-4533-AE42-25621E6052D3}" destId="{EDCC02C1-78B6-44C5-8AD1-378990C972D0}" srcOrd="1" destOrd="0" presId="urn:microsoft.com/office/officeart/2005/8/layout/orgChart1"/>
    <dgm:cxn modelId="{178B0F67-9C67-4567-9311-9646BD758B4A}" type="presParOf" srcId="{EDCC02C1-78B6-44C5-8AD1-378990C972D0}" destId="{C740526B-4679-4EB4-93BA-AEAEA996A9E7}" srcOrd="0" destOrd="0" presId="urn:microsoft.com/office/officeart/2005/8/layout/orgChart1"/>
    <dgm:cxn modelId="{AB7AD8BC-2696-4E29-9CD3-C96E78CA2503}" type="presParOf" srcId="{C740526B-4679-4EB4-93BA-AEAEA996A9E7}" destId="{6961EA2C-653A-40A1-92CA-1C352B9CADB1}" srcOrd="0" destOrd="0" presId="urn:microsoft.com/office/officeart/2005/8/layout/orgChart1"/>
    <dgm:cxn modelId="{39541BEA-C2E9-4D18-B672-DF5814BF14D8}" type="presParOf" srcId="{C740526B-4679-4EB4-93BA-AEAEA996A9E7}" destId="{3AB5B1F1-67C2-416C-8557-A4CD0346656D}" srcOrd="1" destOrd="0" presId="urn:microsoft.com/office/officeart/2005/8/layout/orgChart1"/>
    <dgm:cxn modelId="{F53D216B-C112-4F35-8DD4-694E56594293}" type="presParOf" srcId="{EDCC02C1-78B6-44C5-8AD1-378990C972D0}" destId="{23787A69-F945-479C-AD47-1DFA55AF2626}" srcOrd="1" destOrd="0" presId="urn:microsoft.com/office/officeart/2005/8/layout/orgChart1"/>
    <dgm:cxn modelId="{3304DA54-4AE1-4AF9-ADB2-ED4CFAD940B3}" type="presParOf" srcId="{23787A69-F945-479C-AD47-1DFA55AF2626}" destId="{58E7183C-5011-40C4-9554-524C094F0108}" srcOrd="0" destOrd="0" presId="urn:microsoft.com/office/officeart/2005/8/layout/orgChart1"/>
    <dgm:cxn modelId="{346274FC-4755-4BD1-A76A-9B35D9E74654}" type="presParOf" srcId="{23787A69-F945-479C-AD47-1DFA55AF2626}" destId="{03864C2D-5A77-4533-8B6E-5FB58BFF4618}" srcOrd="1" destOrd="0" presId="urn:microsoft.com/office/officeart/2005/8/layout/orgChart1"/>
    <dgm:cxn modelId="{80926C9D-2521-47A1-AFC7-65F68DA44C17}" type="presParOf" srcId="{03864C2D-5A77-4533-8B6E-5FB58BFF4618}" destId="{8A3E1584-A811-4F2A-821F-5C9AD62375C1}" srcOrd="0" destOrd="0" presId="urn:microsoft.com/office/officeart/2005/8/layout/orgChart1"/>
    <dgm:cxn modelId="{2DE19A22-2AF2-4FEC-B0DD-6C139BE88FAD}" type="presParOf" srcId="{8A3E1584-A811-4F2A-821F-5C9AD62375C1}" destId="{BC77D7C5-1C7D-400F-8365-55BFD67814B3}" srcOrd="0" destOrd="0" presId="urn:microsoft.com/office/officeart/2005/8/layout/orgChart1"/>
    <dgm:cxn modelId="{1DEBC1A6-E8C2-4274-BF4E-AEA00939E209}" type="presParOf" srcId="{8A3E1584-A811-4F2A-821F-5C9AD62375C1}" destId="{8B4D5F5F-838B-43C6-B4C0-0F68B49232D2}" srcOrd="1" destOrd="0" presId="urn:microsoft.com/office/officeart/2005/8/layout/orgChart1"/>
    <dgm:cxn modelId="{DCCD93B0-8702-47EB-8551-627075F83C50}" type="presParOf" srcId="{03864C2D-5A77-4533-8B6E-5FB58BFF4618}" destId="{9D28D88F-0B42-47BC-97A5-A1818E03148B}" srcOrd="1" destOrd="0" presId="urn:microsoft.com/office/officeart/2005/8/layout/orgChart1"/>
    <dgm:cxn modelId="{4497C62E-2970-484E-B542-5AE2E4B023DF}" type="presParOf" srcId="{03864C2D-5A77-4533-8B6E-5FB58BFF4618}" destId="{64C7C127-C674-4768-9C77-4649ACEBDA38}" srcOrd="2" destOrd="0" presId="urn:microsoft.com/office/officeart/2005/8/layout/orgChart1"/>
    <dgm:cxn modelId="{0060C829-A297-44D9-819D-119F9922947D}" type="presParOf" srcId="{EDCC02C1-78B6-44C5-8AD1-378990C972D0}" destId="{C656EBAD-E4AF-40AA-AD60-0B45B1DDDACC}" srcOrd="2" destOrd="0" presId="urn:microsoft.com/office/officeart/2005/8/layout/orgChart1"/>
    <dgm:cxn modelId="{E351DBA1-0A96-4B18-84E1-CEB9D2C7095F}" type="presParOf" srcId="{C2F2120D-B808-4EF7-9C13-0B6016ACF289}" destId="{35E728A9-D1DC-4457-B68D-9D41B6AFA5A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E7183C-5011-40C4-9554-524C094F0108}">
      <dsp:nvSpPr>
        <dsp:cNvPr id="0" name=""/>
        <dsp:cNvSpPr/>
      </dsp:nvSpPr>
      <dsp:spPr>
        <a:xfrm>
          <a:off x="10705710" y="3143216"/>
          <a:ext cx="131567" cy="4034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475"/>
              </a:lnTo>
              <a:lnTo>
                <a:pt x="131567" y="40347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D61A46-8740-41FE-B2B5-CD24BDD9B1CD}">
      <dsp:nvSpPr>
        <dsp:cNvPr id="0" name=""/>
        <dsp:cNvSpPr/>
      </dsp:nvSpPr>
      <dsp:spPr>
        <a:xfrm>
          <a:off x="11010838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20B85B-B7A3-4AAF-B49D-C65738FB0593}">
      <dsp:nvSpPr>
        <dsp:cNvPr id="0" name=""/>
        <dsp:cNvSpPr/>
      </dsp:nvSpPr>
      <dsp:spPr>
        <a:xfrm>
          <a:off x="9949523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7DECEE-6C3C-400A-9810-80CC4B940F0C}">
      <dsp:nvSpPr>
        <dsp:cNvPr id="0" name=""/>
        <dsp:cNvSpPr/>
      </dsp:nvSpPr>
      <dsp:spPr>
        <a:xfrm>
          <a:off x="8888209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B3EB67-173F-4E97-AF48-D24F24FBD506}">
      <dsp:nvSpPr>
        <dsp:cNvPr id="0" name=""/>
        <dsp:cNvSpPr/>
      </dsp:nvSpPr>
      <dsp:spPr>
        <a:xfrm>
          <a:off x="7826894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729183-9533-40FC-8C18-873C1BE31405}">
      <dsp:nvSpPr>
        <dsp:cNvPr id="0" name=""/>
        <dsp:cNvSpPr/>
      </dsp:nvSpPr>
      <dsp:spPr>
        <a:xfrm>
          <a:off x="6765579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7A8656-0A74-4957-93C7-53AFF0D468DC}">
      <dsp:nvSpPr>
        <dsp:cNvPr id="0" name=""/>
        <dsp:cNvSpPr/>
      </dsp:nvSpPr>
      <dsp:spPr>
        <a:xfrm>
          <a:off x="5704264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2DE414-D7B2-4E44-BCB1-76F027B4C7BA}">
      <dsp:nvSpPr>
        <dsp:cNvPr id="0" name=""/>
        <dsp:cNvSpPr/>
      </dsp:nvSpPr>
      <dsp:spPr>
        <a:xfrm>
          <a:off x="4642949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56F5C3-8334-428A-ACE5-2679CB015977}">
      <dsp:nvSpPr>
        <dsp:cNvPr id="0" name=""/>
        <dsp:cNvSpPr/>
      </dsp:nvSpPr>
      <dsp:spPr>
        <a:xfrm>
          <a:off x="3581634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47C364-0AB1-4F45-9266-29B1BBC91579}">
      <dsp:nvSpPr>
        <dsp:cNvPr id="0" name=""/>
        <dsp:cNvSpPr/>
      </dsp:nvSpPr>
      <dsp:spPr>
        <a:xfrm>
          <a:off x="2215192" y="4388726"/>
          <a:ext cx="131567" cy="4034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475"/>
              </a:lnTo>
              <a:lnTo>
                <a:pt x="131567" y="40347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8B88D5-1022-49AD-8300-5948CD88992E}">
      <dsp:nvSpPr>
        <dsp:cNvPr id="0" name=""/>
        <dsp:cNvSpPr/>
      </dsp:nvSpPr>
      <dsp:spPr>
        <a:xfrm>
          <a:off x="2520320" y="3765971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CF3AB0-E189-42DF-B790-856A89A8A118}">
      <dsp:nvSpPr>
        <dsp:cNvPr id="0" name=""/>
        <dsp:cNvSpPr/>
      </dsp:nvSpPr>
      <dsp:spPr>
        <a:xfrm>
          <a:off x="2520320" y="3143216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863007-B504-4B7A-9229-6B6607D128DF}">
      <dsp:nvSpPr>
        <dsp:cNvPr id="0" name=""/>
        <dsp:cNvSpPr/>
      </dsp:nvSpPr>
      <dsp:spPr>
        <a:xfrm>
          <a:off x="2520320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06AEAA-5DD7-4A72-8755-9B208452C8F1}">
      <dsp:nvSpPr>
        <dsp:cNvPr id="0" name=""/>
        <dsp:cNvSpPr/>
      </dsp:nvSpPr>
      <dsp:spPr>
        <a:xfrm>
          <a:off x="1153877" y="4388726"/>
          <a:ext cx="131567" cy="4034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475"/>
              </a:lnTo>
              <a:lnTo>
                <a:pt x="131567" y="40347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FB3301-E50F-4CEF-8F96-C053AC8416F8}">
      <dsp:nvSpPr>
        <dsp:cNvPr id="0" name=""/>
        <dsp:cNvSpPr/>
      </dsp:nvSpPr>
      <dsp:spPr>
        <a:xfrm>
          <a:off x="1459005" y="3765971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401EEB-6CEE-448D-83E2-E1343851CD1F}">
      <dsp:nvSpPr>
        <dsp:cNvPr id="0" name=""/>
        <dsp:cNvSpPr/>
      </dsp:nvSpPr>
      <dsp:spPr>
        <a:xfrm>
          <a:off x="1459005" y="3143216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F17260-C947-4F59-AE60-C68F6084DFA9}">
      <dsp:nvSpPr>
        <dsp:cNvPr id="0" name=""/>
        <dsp:cNvSpPr/>
      </dsp:nvSpPr>
      <dsp:spPr>
        <a:xfrm>
          <a:off x="1459005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3A64FD-0483-42E0-A5D7-96EFA79AB296}">
      <dsp:nvSpPr>
        <dsp:cNvPr id="0" name=""/>
        <dsp:cNvSpPr/>
      </dsp:nvSpPr>
      <dsp:spPr>
        <a:xfrm>
          <a:off x="92562" y="5011481"/>
          <a:ext cx="131567" cy="4034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475"/>
              </a:lnTo>
              <a:lnTo>
                <a:pt x="131567" y="40347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09D00-F487-4C7B-BC0C-6B0B5D66ADB1}">
      <dsp:nvSpPr>
        <dsp:cNvPr id="0" name=""/>
        <dsp:cNvSpPr/>
      </dsp:nvSpPr>
      <dsp:spPr>
        <a:xfrm>
          <a:off x="397690" y="4388726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DBF49E-207E-4882-92FB-380A9088CF2C}">
      <dsp:nvSpPr>
        <dsp:cNvPr id="0" name=""/>
        <dsp:cNvSpPr/>
      </dsp:nvSpPr>
      <dsp:spPr>
        <a:xfrm>
          <a:off x="397690" y="3765971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600ECC-874A-4B4B-B5C0-E4FB608C3DC3}">
      <dsp:nvSpPr>
        <dsp:cNvPr id="0" name=""/>
        <dsp:cNvSpPr/>
      </dsp:nvSpPr>
      <dsp:spPr>
        <a:xfrm>
          <a:off x="397690" y="3143216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57CA0F-29F2-4BB1-B68B-A408E741EE62}">
      <dsp:nvSpPr>
        <dsp:cNvPr id="0" name=""/>
        <dsp:cNvSpPr/>
      </dsp:nvSpPr>
      <dsp:spPr>
        <a:xfrm>
          <a:off x="397690" y="2520462"/>
          <a:ext cx="91440" cy="18419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1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41CF6C-8628-4DE9-9144-066586847DC8}">
      <dsp:nvSpPr>
        <dsp:cNvPr id="0" name=""/>
        <dsp:cNvSpPr/>
      </dsp:nvSpPr>
      <dsp:spPr>
        <a:xfrm>
          <a:off x="4850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人鬼之戀</a:t>
          </a:r>
          <a:endParaRPr lang="zh-TW" altLang="en-US" sz="2800" b="1" kern="1200" dirty="0"/>
        </a:p>
      </dsp:txBody>
      <dsp:txXfrm>
        <a:off x="4850" y="252169"/>
        <a:ext cx="877119" cy="2268292"/>
      </dsp:txXfrm>
    </dsp:sp>
    <dsp:sp modelId="{7D99E966-9A0D-471B-9CDB-3D010BB6A829}">
      <dsp:nvSpPr>
        <dsp:cNvPr id="0" name=""/>
        <dsp:cNvSpPr/>
      </dsp:nvSpPr>
      <dsp:spPr>
        <a:xfrm>
          <a:off x="4850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青鳳</a:t>
          </a:r>
          <a:endParaRPr lang="zh-TW" altLang="en-US" sz="2400" b="1" kern="1200" dirty="0"/>
        </a:p>
      </dsp:txBody>
      <dsp:txXfrm>
        <a:off x="4850" y="2704657"/>
        <a:ext cx="877119" cy="438559"/>
      </dsp:txXfrm>
    </dsp:sp>
    <dsp:sp modelId="{F09D89A1-6696-45E9-9843-C14A00DA9587}">
      <dsp:nvSpPr>
        <dsp:cNvPr id="0" name=""/>
        <dsp:cNvSpPr/>
      </dsp:nvSpPr>
      <dsp:spPr>
        <a:xfrm>
          <a:off x="4850" y="332741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蓮香</a:t>
          </a:r>
          <a:endParaRPr lang="zh-TW" altLang="en-US" sz="2400" b="1" kern="1200" dirty="0"/>
        </a:p>
      </dsp:txBody>
      <dsp:txXfrm>
        <a:off x="4850" y="3327412"/>
        <a:ext cx="877119" cy="438559"/>
      </dsp:txXfrm>
    </dsp:sp>
    <dsp:sp modelId="{51B2138B-08D3-4658-AB2B-E96683A790F3}">
      <dsp:nvSpPr>
        <dsp:cNvPr id="0" name=""/>
        <dsp:cNvSpPr/>
      </dsp:nvSpPr>
      <dsp:spPr>
        <a:xfrm>
          <a:off x="4850" y="395016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小玉</a:t>
          </a:r>
          <a:endParaRPr lang="zh-TW" altLang="en-US" sz="2400" b="1" kern="1200" dirty="0"/>
        </a:p>
      </dsp:txBody>
      <dsp:txXfrm>
        <a:off x="4850" y="3950167"/>
        <a:ext cx="877119" cy="438559"/>
      </dsp:txXfrm>
    </dsp:sp>
    <dsp:sp modelId="{9F7D077C-6D37-4BD7-B698-5AF45366A19F}">
      <dsp:nvSpPr>
        <dsp:cNvPr id="0" name=""/>
        <dsp:cNvSpPr/>
      </dsp:nvSpPr>
      <dsp:spPr>
        <a:xfrm>
          <a:off x="4850" y="457292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嬰寧</a:t>
          </a:r>
          <a:endParaRPr lang="zh-TW" altLang="en-US" sz="2400" b="1" kern="1200" dirty="0"/>
        </a:p>
      </dsp:txBody>
      <dsp:txXfrm>
        <a:off x="4850" y="4572922"/>
        <a:ext cx="877119" cy="438559"/>
      </dsp:txXfrm>
    </dsp:sp>
    <dsp:sp modelId="{4AA4377E-BFB4-4B9D-B1AB-AFB578249E57}">
      <dsp:nvSpPr>
        <dsp:cNvPr id="0" name=""/>
        <dsp:cNvSpPr/>
      </dsp:nvSpPr>
      <dsp:spPr>
        <a:xfrm>
          <a:off x="224130" y="519567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丫鬟</a:t>
          </a:r>
          <a:endParaRPr lang="zh-TW" altLang="en-US" sz="2400" b="1" kern="1200" dirty="0"/>
        </a:p>
      </dsp:txBody>
      <dsp:txXfrm>
        <a:off x="224130" y="5195677"/>
        <a:ext cx="877119" cy="438559"/>
      </dsp:txXfrm>
    </dsp:sp>
    <dsp:sp modelId="{2521EDD5-A128-4E3E-9AE8-8CEE0EE84F53}">
      <dsp:nvSpPr>
        <dsp:cNvPr id="0" name=""/>
        <dsp:cNvSpPr/>
      </dsp:nvSpPr>
      <dsp:spPr>
        <a:xfrm>
          <a:off x="1066165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科舉腐敗</a:t>
          </a:r>
          <a:endParaRPr lang="zh-TW" altLang="en-US" sz="2800" b="1" kern="1200" dirty="0"/>
        </a:p>
      </dsp:txBody>
      <dsp:txXfrm>
        <a:off x="1066165" y="252169"/>
        <a:ext cx="877119" cy="2268292"/>
      </dsp:txXfrm>
    </dsp:sp>
    <dsp:sp modelId="{D64A6CF6-1938-43A6-B3A2-A7F7FDC8F69C}">
      <dsp:nvSpPr>
        <dsp:cNvPr id="0" name=""/>
        <dsp:cNvSpPr/>
      </dsp:nvSpPr>
      <dsp:spPr>
        <a:xfrm>
          <a:off x="1066165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考弊司</a:t>
          </a:r>
          <a:endParaRPr lang="zh-TW" altLang="en-US" sz="2000" b="1" kern="1200" dirty="0"/>
        </a:p>
      </dsp:txBody>
      <dsp:txXfrm>
        <a:off x="1066165" y="2704657"/>
        <a:ext cx="877119" cy="438559"/>
      </dsp:txXfrm>
    </dsp:sp>
    <dsp:sp modelId="{C1B8821C-2140-49C0-A7E3-86572866AE70}">
      <dsp:nvSpPr>
        <dsp:cNvPr id="0" name=""/>
        <dsp:cNvSpPr/>
      </dsp:nvSpPr>
      <dsp:spPr>
        <a:xfrm>
          <a:off x="1066165" y="332741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王之安</a:t>
          </a:r>
          <a:endParaRPr lang="zh-TW" altLang="en-US" sz="2000" b="1" kern="1200" dirty="0"/>
        </a:p>
      </dsp:txBody>
      <dsp:txXfrm>
        <a:off x="1066165" y="3327412"/>
        <a:ext cx="877119" cy="438559"/>
      </dsp:txXfrm>
    </dsp:sp>
    <dsp:sp modelId="{8C77F0D7-76D1-4002-8B3E-C5DB4010884F}">
      <dsp:nvSpPr>
        <dsp:cNvPr id="0" name=""/>
        <dsp:cNvSpPr/>
      </dsp:nvSpPr>
      <dsp:spPr>
        <a:xfrm>
          <a:off x="1066165" y="395016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司文郎</a:t>
          </a:r>
          <a:endParaRPr lang="zh-TW" altLang="en-US" sz="2000" b="1" kern="1200" dirty="0"/>
        </a:p>
      </dsp:txBody>
      <dsp:txXfrm>
        <a:off x="1066165" y="3950167"/>
        <a:ext cx="877119" cy="438559"/>
      </dsp:txXfrm>
    </dsp:sp>
    <dsp:sp modelId="{477C943A-EBA2-41B4-8C3E-D633CD770FAE}">
      <dsp:nvSpPr>
        <dsp:cNvPr id="0" name=""/>
        <dsp:cNvSpPr/>
      </dsp:nvSpPr>
      <dsp:spPr>
        <a:xfrm>
          <a:off x="1285445" y="457292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三生</a:t>
          </a:r>
          <a:endParaRPr lang="zh-TW" altLang="en-US" sz="2400" b="1" kern="1200" dirty="0"/>
        </a:p>
      </dsp:txBody>
      <dsp:txXfrm>
        <a:off x="1285445" y="4572922"/>
        <a:ext cx="877119" cy="438559"/>
      </dsp:txXfrm>
    </dsp:sp>
    <dsp:sp modelId="{D7DA9965-768F-4AD6-AB71-CDDE040023AB}">
      <dsp:nvSpPr>
        <dsp:cNvPr id="0" name=""/>
        <dsp:cNvSpPr/>
      </dsp:nvSpPr>
      <dsp:spPr>
        <a:xfrm>
          <a:off x="2127480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社會黑暗</a:t>
          </a:r>
          <a:endParaRPr lang="zh-TW" altLang="en-US" sz="2800" b="1" kern="1200" dirty="0"/>
        </a:p>
      </dsp:txBody>
      <dsp:txXfrm>
        <a:off x="2127480" y="252169"/>
        <a:ext cx="877119" cy="2268292"/>
      </dsp:txXfrm>
    </dsp:sp>
    <dsp:sp modelId="{6FBF7F36-7976-404A-BF53-0B3C3883630E}">
      <dsp:nvSpPr>
        <dsp:cNvPr id="0" name=""/>
        <dsp:cNvSpPr/>
      </dsp:nvSpPr>
      <dsp:spPr>
        <a:xfrm>
          <a:off x="2127480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三生</a:t>
          </a:r>
          <a:endParaRPr lang="zh-TW" altLang="en-US" sz="2400" b="1" kern="1200" dirty="0"/>
        </a:p>
      </dsp:txBody>
      <dsp:txXfrm>
        <a:off x="2127480" y="2704657"/>
        <a:ext cx="877119" cy="438559"/>
      </dsp:txXfrm>
    </dsp:sp>
    <dsp:sp modelId="{D739A78E-F2C4-4466-AE92-4C68B27D289E}">
      <dsp:nvSpPr>
        <dsp:cNvPr id="0" name=""/>
        <dsp:cNvSpPr/>
      </dsp:nvSpPr>
      <dsp:spPr>
        <a:xfrm>
          <a:off x="2127480" y="332741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依織</a:t>
          </a:r>
          <a:endParaRPr lang="zh-TW" altLang="en-US" sz="2400" b="1" kern="1200" dirty="0"/>
        </a:p>
      </dsp:txBody>
      <dsp:txXfrm>
        <a:off x="2127480" y="3327412"/>
        <a:ext cx="877119" cy="438559"/>
      </dsp:txXfrm>
    </dsp:sp>
    <dsp:sp modelId="{A003E05F-A10D-4461-B358-ECA1C5E9CFBA}">
      <dsp:nvSpPr>
        <dsp:cNvPr id="0" name=""/>
        <dsp:cNvSpPr/>
      </dsp:nvSpPr>
      <dsp:spPr>
        <a:xfrm>
          <a:off x="2127480" y="395016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紅玉</a:t>
          </a:r>
          <a:endParaRPr lang="zh-TW" altLang="en-US" sz="2400" b="1" kern="1200" dirty="0"/>
        </a:p>
      </dsp:txBody>
      <dsp:txXfrm>
        <a:off x="2127480" y="3950167"/>
        <a:ext cx="877119" cy="438559"/>
      </dsp:txXfrm>
    </dsp:sp>
    <dsp:sp modelId="{24665044-77DF-4B0D-B639-1ACF6F8E29B9}">
      <dsp:nvSpPr>
        <dsp:cNvPr id="0" name=""/>
        <dsp:cNvSpPr/>
      </dsp:nvSpPr>
      <dsp:spPr>
        <a:xfrm>
          <a:off x="2346760" y="457292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竇氏</a:t>
          </a:r>
          <a:endParaRPr lang="zh-TW" altLang="en-US" sz="2400" b="1" kern="1200" dirty="0"/>
        </a:p>
      </dsp:txBody>
      <dsp:txXfrm>
        <a:off x="2346760" y="4572922"/>
        <a:ext cx="877119" cy="438559"/>
      </dsp:txXfrm>
    </dsp:sp>
    <dsp:sp modelId="{701CE9DF-560D-42A3-B90B-314354303598}">
      <dsp:nvSpPr>
        <dsp:cNvPr id="0" name=""/>
        <dsp:cNvSpPr/>
      </dsp:nvSpPr>
      <dsp:spPr>
        <a:xfrm>
          <a:off x="3188795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好逸惡勞</a:t>
          </a:r>
          <a:endParaRPr lang="zh-TW" altLang="en-US" sz="2800" b="1" kern="1200" dirty="0"/>
        </a:p>
      </dsp:txBody>
      <dsp:txXfrm>
        <a:off x="3188795" y="252169"/>
        <a:ext cx="877119" cy="2268292"/>
      </dsp:txXfrm>
    </dsp:sp>
    <dsp:sp modelId="{7D52F182-9C94-4B02-8CD7-4C3C32446C07}">
      <dsp:nvSpPr>
        <dsp:cNvPr id="0" name=""/>
        <dsp:cNvSpPr/>
      </dsp:nvSpPr>
      <dsp:spPr>
        <a:xfrm>
          <a:off x="3188795" y="2704657"/>
          <a:ext cx="877119" cy="963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勞山道士</a:t>
          </a:r>
          <a:endParaRPr lang="zh-TW" altLang="en-US" sz="3000" kern="1200" dirty="0"/>
        </a:p>
      </dsp:txBody>
      <dsp:txXfrm>
        <a:off x="3188795" y="2704657"/>
        <a:ext cx="877119" cy="963472"/>
      </dsp:txXfrm>
    </dsp:sp>
    <dsp:sp modelId="{0A8E837D-0BBC-4851-9320-1465645C53FB}">
      <dsp:nvSpPr>
        <dsp:cNvPr id="0" name=""/>
        <dsp:cNvSpPr/>
      </dsp:nvSpPr>
      <dsp:spPr>
        <a:xfrm>
          <a:off x="4250109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惡鬼害人</a:t>
          </a:r>
          <a:endParaRPr lang="zh-TW" altLang="en-US" sz="2800" b="1" kern="1200" dirty="0"/>
        </a:p>
      </dsp:txBody>
      <dsp:txXfrm>
        <a:off x="4250109" y="252169"/>
        <a:ext cx="877119" cy="2268292"/>
      </dsp:txXfrm>
    </dsp:sp>
    <dsp:sp modelId="{37E549D2-8FAB-40B1-92AF-025010EE8235}">
      <dsp:nvSpPr>
        <dsp:cNvPr id="0" name=""/>
        <dsp:cNvSpPr/>
      </dsp:nvSpPr>
      <dsp:spPr>
        <a:xfrm>
          <a:off x="4250109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畫皮</a:t>
          </a:r>
          <a:endParaRPr lang="zh-TW" altLang="en-US" sz="2400" b="1" kern="1200" dirty="0"/>
        </a:p>
      </dsp:txBody>
      <dsp:txXfrm>
        <a:off x="4250109" y="2704657"/>
        <a:ext cx="877119" cy="438559"/>
      </dsp:txXfrm>
    </dsp:sp>
    <dsp:sp modelId="{01349981-B0CE-4F36-85FF-61DBCB493C9E}">
      <dsp:nvSpPr>
        <dsp:cNvPr id="0" name=""/>
        <dsp:cNvSpPr/>
      </dsp:nvSpPr>
      <dsp:spPr>
        <a:xfrm>
          <a:off x="5311424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斷袖之癖</a:t>
          </a:r>
          <a:endParaRPr lang="zh-TW" altLang="en-US" sz="2800" b="1" kern="1200" dirty="0"/>
        </a:p>
      </dsp:txBody>
      <dsp:txXfrm>
        <a:off x="5311424" y="252169"/>
        <a:ext cx="877119" cy="2268292"/>
      </dsp:txXfrm>
    </dsp:sp>
    <dsp:sp modelId="{038D3117-6677-427D-8C45-96C9FE8254C0}">
      <dsp:nvSpPr>
        <dsp:cNvPr id="0" name=""/>
        <dsp:cNvSpPr/>
      </dsp:nvSpPr>
      <dsp:spPr>
        <a:xfrm>
          <a:off x="5311424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黃九郎</a:t>
          </a:r>
          <a:endParaRPr lang="zh-TW" altLang="en-US" sz="2000" b="1" kern="1200" dirty="0"/>
        </a:p>
      </dsp:txBody>
      <dsp:txXfrm>
        <a:off x="5311424" y="2704657"/>
        <a:ext cx="877119" cy="438559"/>
      </dsp:txXfrm>
    </dsp:sp>
    <dsp:sp modelId="{1465D964-703D-4801-A4A5-DAE18C3557D3}">
      <dsp:nvSpPr>
        <dsp:cNvPr id="0" name=""/>
        <dsp:cNvSpPr/>
      </dsp:nvSpPr>
      <dsp:spPr>
        <a:xfrm>
          <a:off x="6372739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朋友之義</a:t>
          </a:r>
          <a:endParaRPr lang="zh-TW" altLang="en-US" sz="2800" b="1" kern="1200" dirty="0"/>
        </a:p>
      </dsp:txBody>
      <dsp:txXfrm>
        <a:off x="6372739" y="252169"/>
        <a:ext cx="877119" cy="2268292"/>
      </dsp:txXfrm>
    </dsp:sp>
    <dsp:sp modelId="{1D4EAC1A-CB32-479A-8997-22B0ED94DB3D}">
      <dsp:nvSpPr>
        <dsp:cNvPr id="0" name=""/>
        <dsp:cNvSpPr/>
      </dsp:nvSpPr>
      <dsp:spPr>
        <a:xfrm>
          <a:off x="6372739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嬌娜</a:t>
          </a:r>
          <a:endParaRPr lang="zh-TW" altLang="en-US" sz="2400" b="1" kern="1200" dirty="0"/>
        </a:p>
      </dsp:txBody>
      <dsp:txXfrm>
        <a:off x="6372739" y="2704657"/>
        <a:ext cx="877119" cy="438559"/>
      </dsp:txXfrm>
    </dsp:sp>
    <dsp:sp modelId="{CC34EF9F-4D0E-4442-9389-9FD31BE10660}">
      <dsp:nvSpPr>
        <dsp:cNvPr id="0" name=""/>
        <dsp:cNvSpPr/>
      </dsp:nvSpPr>
      <dsp:spPr>
        <a:xfrm>
          <a:off x="7434054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仗義行為</a:t>
          </a:r>
          <a:endParaRPr lang="zh-TW" altLang="en-US" sz="2800" b="1" kern="1200" dirty="0"/>
        </a:p>
      </dsp:txBody>
      <dsp:txXfrm>
        <a:off x="7434054" y="252169"/>
        <a:ext cx="877119" cy="2268292"/>
      </dsp:txXfrm>
    </dsp:sp>
    <dsp:sp modelId="{5FE64D26-9E5B-4C47-8F8B-502A6E9EF560}">
      <dsp:nvSpPr>
        <dsp:cNvPr id="0" name=""/>
        <dsp:cNvSpPr/>
      </dsp:nvSpPr>
      <dsp:spPr>
        <a:xfrm>
          <a:off x="7434054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仇大娘</a:t>
          </a:r>
          <a:endParaRPr lang="zh-TW" altLang="en-US" sz="2000" b="1" kern="1200" dirty="0"/>
        </a:p>
      </dsp:txBody>
      <dsp:txXfrm>
        <a:off x="7434054" y="2704657"/>
        <a:ext cx="877119" cy="438559"/>
      </dsp:txXfrm>
    </dsp:sp>
    <dsp:sp modelId="{447F8930-5E66-4E51-BFEC-98ED8C80F638}">
      <dsp:nvSpPr>
        <dsp:cNvPr id="0" name=""/>
        <dsp:cNvSpPr/>
      </dsp:nvSpPr>
      <dsp:spPr>
        <a:xfrm>
          <a:off x="8495369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獵人俠義</a:t>
          </a:r>
          <a:endParaRPr lang="zh-TW" altLang="en-US" sz="2800" b="1" kern="1200" dirty="0"/>
        </a:p>
      </dsp:txBody>
      <dsp:txXfrm>
        <a:off x="8495369" y="252169"/>
        <a:ext cx="877119" cy="2268292"/>
      </dsp:txXfrm>
    </dsp:sp>
    <dsp:sp modelId="{EDF31F69-7C79-40A0-9F26-8868A875B72B}">
      <dsp:nvSpPr>
        <dsp:cNvPr id="0" name=""/>
        <dsp:cNvSpPr/>
      </dsp:nvSpPr>
      <dsp:spPr>
        <a:xfrm>
          <a:off x="8495369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田七郎</a:t>
          </a:r>
          <a:endParaRPr lang="zh-TW" altLang="en-US" sz="2000" b="1" kern="1200" dirty="0"/>
        </a:p>
      </dsp:txBody>
      <dsp:txXfrm>
        <a:off x="8495369" y="2704657"/>
        <a:ext cx="877119" cy="438559"/>
      </dsp:txXfrm>
    </dsp:sp>
    <dsp:sp modelId="{AC17F018-5DD1-4F04-8200-38F23ACB2BB7}">
      <dsp:nvSpPr>
        <dsp:cNvPr id="0" name=""/>
        <dsp:cNvSpPr/>
      </dsp:nvSpPr>
      <dsp:spPr>
        <a:xfrm>
          <a:off x="9556684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海上奇遇</a:t>
          </a:r>
          <a:endParaRPr lang="zh-TW" altLang="en-US" sz="2800" b="1" kern="1200" dirty="0"/>
        </a:p>
      </dsp:txBody>
      <dsp:txXfrm>
        <a:off x="9556684" y="252169"/>
        <a:ext cx="877119" cy="2268292"/>
      </dsp:txXfrm>
    </dsp:sp>
    <dsp:sp modelId="{207BF8F0-787B-4B14-A4DC-BE54F8C0D427}">
      <dsp:nvSpPr>
        <dsp:cNvPr id="0" name=""/>
        <dsp:cNvSpPr/>
      </dsp:nvSpPr>
      <dsp:spPr>
        <a:xfrm>
          <a:off x="9556684" y="2704657"/>
          <a:ext cx="877119" cy="9634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kern="1200" dirty="0" smtClean="0"/>
            <a:t>羅剎海市</a:t>
          </a:r>
          <a:endParaRPr lang="zh-TW" altLang="en-US" sz="3000" kern="1200" dirty="0"/>
        </a:p>
      </dsp:txBody>
      <dsp:txXfrm>
        <a:off x="9556684" y="2704657"/>
        <a:ext cx="877119" cy="963472"/>
      </dsp:txXfrm>
    </dsp:sp>
    <dsp:sp modelId="{D9901B5F-CBFA-4448-9C45-4EB9A08E5461}">
      <dsp:nvSpPr>
        <dsp:cNvPr id="0" name=""/>
        <dsp:cNvSpPr/>
      </dsp:nvSpPr>
      <dsp:spPr>
        <a:xfrm>
          <a:off x="10617998" y="252169"/>
          <a:ext cx="877119" cy="22682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/>
            <a:t>民間絕技</a:t>
          </a:r>
          <a:endParaRPr lang="zh-TW" altLang="en-US" sz="2800" b="1" kern="1200" dirty="0"/>
        </a:p>
      </dsp:txBody>
      <dsp:txXfrm>
        <a:off x="10617998" y="252169"/>
        <a:ext cx="877119" cy="2268292"/>
      </dsp:txXfrm>
    </dsp:sp>
    <dsp:sp modelId="{6961EA2C-653A-40A1-92CA-1C352B9CADB1}">
      <dsp:nvSpPr>
        <dsp:cNvPr id="0" name=""/>
        <dsp:cNvSpPr/>
      </dsp:nvSpPr>
      <dsp:spPr>
        <a:xfrm>
          <a:off x="10617998" y="2704657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偷桃</a:t>
          </a:r>
          <a:endParaRPr lang="zh-TW" altLang="en-US" sz="2400" b="1" kern="1200" dirty="0"/>
        </a:p>
      </dsp:txBody>
      <dsp:txXfrm>
        <a:off x="10617998" y="2704657"/>
        <a:ext cx="877119" cy="438559"/>
      </dsp:txXfrm>
    </dsp:sp>
    <dsp:sp modelId="{BC77D7C5-1C7D-400F-8365-55BFD67814B3}">
      <dsp:nvSpPr>
        <dsp:cNvPr id="0" name=""/>
        <dsp:cNvSpPr/>
      </dsp:nvSpPr>
      <dsp:spPr>
        <a:xfrm>
          <a:off x="10837278" y="3327412"/>
          <a:ext cx="877119" cy="4385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口技</a:t>
          </a:r>
          <a:endParaRPr lang="zh-TW" altLang="en-US" sz="2400" b="1" kern="1200" dirty="0"/>
        </a:p>
      </dsp:txBody>
      <dsp:txXfrm>
        <a:off x="10837278" y="3327412"/>
        <a:ext cx="877119" cy="438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611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244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7226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0665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4285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321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9229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1925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9805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4924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860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488FB-5193-4EFA-BFEF-DFFB7AC09C14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0FE62-A365-4E76-A91D-95078075BFA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6212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zh-TW" altLang="en-US" sz="9600" b="0" i="0" dirty="0">
                <a:solidFill>
                  <a:srgbClr val="000000"/>
                </a:solidFill>
                <a:effectLst/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聊齋誌異</a:t>
            </a:r>
            <a:endParaRPr lang="zh-TW" altLang="en-US" sz="96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zh-TW" altLang="en-US" sz="6000" dirty="0" smtClean="0"/>
              <a:t>作者</a:t>
            </a:r>
            <a:r>
              <a:rPr lang="zh-TW" altLang="en-US" sz="6000" dirty="0" smtClean="0">
                <a:latin typeface="標楷體"/>
                <a:ea typeface="標楷體"/>
              </a:rPr>
              <a:t>：</a:t>
            </a:r>
            <a:r>
              <a:rPr lang="zh-TW" altLang="en-US" sz="6000" dirty="0" smtClean="0"/>
              <a:t>蒲松齡</a:t>
            </a:r>
            <a:endParaRPr lang="en-US" altLang="zh-TW" sz="60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0544">
            <a:off x="1167823" y="627390"/>
            <a:ext cx="3828448" cy="532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2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" y="461410"/>
            <a:ext cx="6077598" cy="596738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316823" y="181491"/>
            <a:ext cx="5579707" cy="1144976"/>
          </a:xfrm>
        </p:spPr>
        <p:txBody>
          <a:bodyPr/>
          <a:lstStyle/>
          <a:p>
            <a:r>
              <a:rPr lang="zh-TW" altLang="en-US" b="1" dirty="0"/>
              <a:t>作者介紹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326153" y="1325368"/>
            <a:ext cx="5561046" cy="5103423"/>
          </a:xfrm>
          <a:ln w="127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zh-TW" altLang="en-US" dirty="0" smtClean="0"/>
              <a:t>         作者</a:t>
            </a:r>
            <a:r>
              <a:rPr lang="zh-TW" altLang="en-US" dirty="0">
                <a:solidFill>
                  <a:srgbClr val="FF0000"/>
                </a:solidFill>
              </a:rPr>
              <a:t>蒲松齡</a:t>
            </a:r>
            <a:r>
              <a:rPr lang="zh-TW" altLang="en-US" dirty="0"/>
              <a:t>，字</a:t>
            </a:r>
            <a:r>
              <a:rPr lang="zh-TW" altLang="en-US" dirty="0">
                <a:solidFill>
                  <a:srgbClr val="FF0000"/>
                </a:solidFill>
              </a:rPr>
              <a:t>留仙</a:t>
            </a:r>
            <a:r>
              <a:rPr lang="zh-TW" altLang="en-US" dirty="0"/>
              <a:t>，一字</a:t>
            </a:r>
            <a:r>
              <a:rPr lang="zh-TW" altLang="en-US" dirty="0">
                <a:solidFill>
                  <a:srgbClr val="FF0000"/>
                </a:solidFill>
              </a:rPr>
              <a:t>劍臣</a:t>
            </a:r>
            <a:r>
              <a:rPr lang="zh-TW" altLang="en-US" dirty="0"/>
              <a:t>，別號</a:t>
            </a:r>
            <a:r>
              <a:rPr lang="zh-TW" altLang="en-US" dirty="0">
                <a:solidFill>
                  <a:srgbClr val="FF0000"/>
                </a:solidFill>
              </a:rPr>
              <a:t>柳泉</a:t>
            </a:r>
            <a:r>
              <a:rPr lang="zh-TW" altLang="en-US" dirty="0" smtClean="0">
                <a:solidFill>
                  <a:srgbClr val="FF0000"/>
                </a:solidFill>
              </a:rPr>
              <a:t>居士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algn="l">
              <a:lnSpc>
                <a:spcPct val="100000"/>
              </a:lnSpc>
            </a:pPr>
            <a:r>
              <a:rPr lang="zh-TW" altLang="en-US" dirty="0" smtClean="0"/>
              <a:t>         生平</a:t>
            </a:r>
            <a:r>
              <a:rPr lang="zh-TW" altLang="en-US" dirty="0"/>
              <a:t>應考多次，但是屢試不中，因著有</a:t>
            </a:r>
            <a:r>
              <a:rPr lang="zh-TW" altLang="en-US" dirty="0">
                <a:solidFill>
                  <a:srgbClr val="FF0000"/>
                </a:solidFill>
              </a:rPr>
              <a:t>聊齋誌異</a:t>
            </a:r>
            <a:r>
              <a:rPr lang="zh-TW" altLang="en-US" dirty="0"/>
              <a:t>，所以世人多稱他為</a:t>
            </a:r>
            <a:r>
              <a:rPr lang="zh-TW" altLang="en-US" dirty="0">
                <a:solidFill>
                  <a:srgbClr val="FF0000"/>
                </a:solidFill>
              </a:rPr>
              <a:t>聊齋</a:t>
            </a:r>
            <a:r>
              <a:rPr lang="zh-TW" altLang="en-US" dirty="0" smtClean="0">
                <a:solidFill>
                  <a:srgbClr val="FF0000"/>
                </a:solidFill>
              </a:rPr>
              <a:t>先生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pPr algn="l">
              <a:lnSpc>
                <a:spcPct val="100000"/>
              </a:lnSpc>
            </a:pPr>
            <a:r>
              <a:rPr lang="zh-TW" altLang="en-US" dirty="0" smtClean="0"/>
              <a:t>         他</a:t>
            </a:r>
            <a:r>
              <a:rPr lang="zh-TW" altLang="en-US" dirty="0"/>
              <a:t>的聊齋誌異，在二十歲左右開始創作，四十歲前後成書，其後不斷增補，五十歲才寫定，完成這同時由人、鬼、狐、仙、怪共同組成加入的文學鉅</a:t>
            </a:r>
            <a:r>
              <a:rPr lang="zh-TW" altLang="en-US" dirty="0" smtClean="0"/>
              <a:t>作。</a:t>
            </a:r>
            <a:endParaRPr lang="en-US" altLang="zh-TW" dirty="0" smtClean="0"/>
          </a:p>
          <a:p>
            <a:pPr algn="l">
              <a:lnSpc>
                <a:spcPct val="100000"/>
              </a:lnSpc>
            </a:pPr>
            <a:r>
              <a:rPr lang="zh-TW" altLang="en-US" dirty="0" smtClean="0"/>
              <a:t>         聊齋</a:t>
            </a:r>
            <a:r>
              <a:rPr lang="zh-TW" altLang="en-US" dirty="0"/>
              <a:t>是蒲松齡的</a:t>
            </a:r>
            <a:r>
              <a:rPr lang="zh-TW" altLang="en-US" dirty="0">
                <a:solidFill>
                  <a:srgbClr val="FF0000"/>
                </a:solidFill>
              </a:rPr>
              <a:t>書齋名</a:t>
            </a:r>
            <a:r>
              <a:rPr lang="zh-TW" altLang="en-US" dirty="0"/>
              <a:t>，聊乃是寄託之意，誌異即為記述異聞，這就是書名的含意和來歷。</a:t>
            </a:r>
          </a:p>
          <a:p>
            <a:pPr algn="l">
              <a:lnSpc>
                <a:spcPct val="100000"/>
              </a:lnSpc>
            </a:pPr>
            <a:endParaRPr lang="zh-TW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68044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solidFill>
            <a:schemeClr val="accent1">
              <a:alpha val="0"/>
            </a:schemeClr>
          </a:solidFill>
        </p:spPr>
      </p:pic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487031815"/>
              </p:ext>
            </p:extLst>
          </p:nvPr>
        </p:nvGraphicFramePr>
        <p:xfrm>
          <a:off x="205273" y="251928"/>
          <a:ext cx="11719249" cy="5886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56785" y="5304355"/>
            <a:ext cx="3573804" cy="1325563"/>
          </a:xfrm>
        </p:spPr>
        <p:txBody>
          <a:bodyPr>
            <a:noAutofit/>
          </a:bodyPr>
          <a:lstStyle/>
          <a:p>
            <a:pPr algn="ctr"/>
            <a:r>
              <a:rPr lang="zh-TW" altLang="en-US" sz="6000" b="1" dirty="0" smtClean="0"/>
              <a:t>題材內容</a:t>
            </a:r>
            <a:endParaRPr lang="zh-TW" altLang="en-US" sz="6000" b="1" dirty="0"/>
          </a:p>
        </p:txBody>
      </p:sp>
      <p:sp>
        <p:nvSpPr>
          <p:cNvPr id="7" name="AutoShape 2" descr="讚能量生活報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31" name="Picture 7" descr="Pin by ç´ ç å¼µ on 讚| Cute bear drawings, Cute gif, Cute couple art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464" y="5007622"/>
            <a:ext cx="2180253" cy="173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71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40025" y="123988"/>
            <a:ext cx="9144000" cy="1107653"/>
          </a:xfrm>
        </p:spPr>
        <p:txBody>
          <a:bodyPr/>
          <a:lstStyle/>
          <a:p>
            <a:r>
              <a:rPr lang="zh-TW" altLang="en-US" b="1" dirty="0" smtClean="0"/>
              <a:t>最愛篇章</a:t>
            </a:r>
            <a:endParaRPr lang="zh-TW" altLang="en-US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85967" y="3404341"/>
            <a:ext cx="9532049" cy="371781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/>
              <a:t>寧采</a:t>
            </a:r>
            <a:r>
              <a:rPr lang="zh-TW" altLang="en-US" dirty="0" smtClean="0"/>
              <a:t>臣                                 聶</a:t>
            </a:r>
            <a:r>
              <a:rPr lang="zh-TW" altLang="en-US" dirty="0"/>
              <a:t>小倩 </a:t>
            </a:r>
            <a:r>
              <a:rPr lang="zh-TW" altLang="en-US" dirty="0" smtClean="0"/>
              <a:t>                             燕</a:t>
            </a:r>
            <a:r>
              <a:rPr lang="zh-TW" altLang="en-US" dirty="0"/>
              <a:t>赤霞 </a:t>
            </a:r>
            <a:r>
              <a:rPr lang="zh-TW" altLang="en-US" dirty="0" smtClean="0"/>
              <a:t>                     黑山</a:t>
            </a:r>
            <a:r>
              <a:rPr lang="zh-TW" altLang="en-US" dirty="0"/>
              <a:t>老</a:t>
            </a:r>
            <a:r>
              <a:rPr lang="zh-TW" altLang="en-US" dirty="0" smtClean="0"/>
              <a:t>妖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297609" y="4075646"/>
            <a:ext cx="5459379" cy="23698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bg1">
                <a:lumMod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zh-TW" altLang="en-US" sz="3600" dirty="0" smtClean="0"/>
              <a:t>電影</a:t>
            </a:r>
            <a:r>
              <a:rPr lang="en-US" altLang="zh-TW" sz="3600" dirty="0" smtClean="0"/>
              <a:t>《</a:t>
            </a:r>
            <a:r>
              <a:rPr lang="zh-TW" altLang="en-US" sz="3600" dirty="0"/>
              <a:t>倩女幽魂</a:t>
            </a:r>
            <a:r>
              <a:rPr lang="en-US" altLang="zh-TW" sz="3600" dirty="0" smtClean="0"/>
              <a:t>》</a:t>
            </a:r>
          </a:p>
          <a:p>
            <a:r>
              <a:rPr lang="zh-TW" altLang="en-US" sz="2800" dirty="0" smtClean="0"/>
              <a:t>寧</a:t>
            </a:r>
            <a:r>
              <a:rPr lang="zh-TW" altLang="en-US" sz="2800" dirty="0"/>
              <a:t>采</a:t>
            </a:r>
            <a:r>
              <a:rPr lang="zh-TW" altLang="en-US" sz="2800" dirty="0" smtClean="0"/>
              <a:t>臣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人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和聶</a:t>
            </a:r>
            <a:r>
              <a:rPr lang="zh-TW" altLang="en-US" sz="2800" dirty="0"/>
              <a:t>小</a:t>
            </a:r>
            <a:r>
              <a:rPr lang="zh-TW" altLang="en-US" sz="2800" dirty="0" smtClean="0"/>
              <a:t>倩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鬼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人</a:t>
            </a:r>
            <a:r>
              <a:rPr lang="zh-TW" altLang="en-US" sz="2800" dirty="0"/>
              <a:t>鬼相戀的</a:t>
            </a:r>
            <a:r>
              <a:rPr lang="zh-TW" altLang="en-US" sz="2800" dirty="0" smtClean="0"/>
              <a:t>故事。</a:t>
            </a:r>
            <a:endParaRPr lang="en-US" altLang="zh-TW" sz="2800" dirty="0" smtClean="0"/>
          </a:p>
          <a:p>
            <a:r>
              <a:rPr lang="zh-TW" altLang="en-US" sz="2800" dirty="0" smtClean="0"/>
              <a:t>寧</a:t>
            </a:r>
            <a:r>
              <a:rPr lang="zh-TW" altLang="en-US" sz="2800" dirty="0"/>
              <a:t>采</a:t>
            </a:r>
            <a:r>
              <a:rPr lang="zh-TW" altLang="en-US" sz="2800" dirty="0" smtClean="0"/>
              <a:t>臣從</a:t>
            </a:r>
            <a:r>
              <a:rPr lang="zh-TW" altLang="en-US" sz="2800" dirty="0"/>
              <a:t>黑山老</a:t>
            </a:r>
            <a:r>
              <a:rPr lang="zh-TW" altLang="en-US" sz="2800" dirty="0" smtClean="0"/>
              <a:t>妖手中救了小</a:t>
            </a:r>
            <a:r>
              <a:rPr lang="zh-TW" altLang="en-US" sz="2800" dirty="0"/>
              <a:t>倩</a:t>
            </a:r>
            <a:r>
              <a:rPr lang="zh-TW" altLang="en-US" sz="2800" dirty="0" smtClean="0"/>
              <a:t>，小</a:t>
            </a:r>
            <a:r>
              <a:rPr lang="zh-TW" altLang="en-US" sz="2800" dirty="0"/>
              <a:t>倩去投胎，人鬼相戀終不圓滿</a:t>
            </a:r>
            <a:r>
              <a:rPr lang="zh-TW" altLang="en-US" sz="2800" dirty="0" smtClean="0"/>
              <a:t>。</a:t>
            </a:r>
            <a:endParaRPr lang="zh-TW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6416494" y="4075646"/>
            <a:ext cx="5459379" cy="23698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chemeClr val="bg1">
                <a:lumMod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zh-TW" altLang="en-US" sz="3600" dirty="0" smtClean="0"/>
              <a:t>小說</a:t>
            </a:r>
            <a:r>
              <a:rPr lang="en-US" altLang="zh-TW" sz="3600" dirty="0" smtClean="0"/>
              <a:t>《</a:t>
            </a:r>
            <a:r>
              <a:rPr lang="zh-TW" altLang="en-US" sz="3600" dirty="0"/>
              <a:t>聶小倩</a:t>
            </a:r>
            <a:r>
              <a:rPr lang="en-US" altLang="zh-TW" sz="3600" dirty="0" smtClean="0"/>
              <a:t>》</a:t>
            </a:r>
          </a:p>
          <a:p>
            <a:r>
              <a:rPr lang="zh-TW" altLang="en-US" sz="2800" dirty="0" smtClean="0"/>
              <a:t>在</a:t>
            </a:r>
            <a:r>
              <a:rPr lang="zh-TW" altLang="en-US" sz="2800" dirty="0"/>
              <a:t>原版的故事裡，聶小</a:t>
            </a:r>
            <a:r>
              <a:rPr lang="zh-TW" altLang="en-US" sz="2800" dirty="0" smtClean="0"/>
              <a:t>倩被救，嫁</a:t>
            </a:r>
            <a:r>
              <a:rPr lang="zh-TW" altLang="en-US" sz="2800" dirty="0"/>
              <a:t>給了寧采臣</a:t>
            </a:r>
            <a:r>
              <a:rPr lang="zh-TW" altLang="en-US" sz="2800" dirty="0" smtClean="0"/>
              <a:t>，還</a:t>
            </a:r>
            <a:r>
              <a:rPr lang="zh-TW" altLang="en-US" sz="2800" dirty="0"/>
              <a:t>為他生下了一個健康的孩子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r>
              <a:rPr lang="zh-TW" altLang="en-US" sz="2800" dirty="0" smtClean="0"/>
              <a:t>故事</a:t>
            </a:r>
            <a:r>
              <a:rPr lang="zh-TW" altLang="en-US" sz="2800" dirty="0"/>
              <a:t>離奇玄幻，結局堪稱圓滿</a:t>
            </a:r>
            <a:r>
              <a:rPr lang="zh-TW" altLang="en-US" sz="2800" dirty="0" smtClean="0"/>
              <a:t>。</a:t>
            </a:r>
            <a:endParaRPr lang="zh-TW" altLang="en-US" sz="2800" dirty="0"/>
          </a:p>
        </p:txBody>
      </p:sp>
      <p:sp>
        <p:nvSpPr>
          <p:cNvPr id="11" name="AutoShape 4" descr="倩女幽魂》中的黑山老妖到底是什麼妖怪？ - 每日頭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grpSp>
        <p:nvGrpSpPr>
          <p:cNvPr id="12" name="群組 11"/>
          <p:cNvGrpSpPr/>
          <p:nvPr/>
        </p:nvGrpSpPr>
        <p:grpSpPr>
          <a:xfrm>
            <a:off x="1384767" y="1275224"/>
            <a:ext cx="9433249" cy="2167771"/>
            <a:chOff x="550506" y="1396523"/>
            <a:chExt cx="6257097" cy="1318876"/>
          </a:xfrm>
        </p:grpSpPr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0298" y="1396524"/>
              <a:ext cx="1767565" cy="13188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7863" y="1396523"/>
              <a:ext cx="1638151" cy="131172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0" name="Picture 2" descr="4个版本的宁采臣，张国荣经典，胡歌帅气，邓伦最为惊艳！|宁采臣|邓伦|胡歌_新浪新闻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506" y="1396523"/>
              <a:ext cx="1759792" cy="129535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8673" y="1396525"/>
              <a:ext cx="1108930" cy="131887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5" name="Picture 7" descr="我们是不一样的表情图片- 表情图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5674" y="3431248"/>
            <a:ext cx="1166326" cy="116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直線圖說文字 1 12"/>
          <p:cNvSpPr/>
          <p:nvPr/>
        </p:nvSpPr>
        <p:spPr>
          <a:xfrm>
            <a:off x="11025674" y="326571"/>
            <a:ext cx="954832" cy="2659225"/>
          </a:xfrm>
          <a:prstGeom prst="borderCallout1">
            <a:avLst>
              <a:gd name="adj1" fmla="val 107171"/>
              <a:gd name="adj2" fmla="val 70820"/>
              <a:gd name="adj3" fmla="val 114605"/>
              <a:gd name="adj4" fmla="val 896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小說電影不</a:t>
            </a:r>
            <a:endParaRPr lang="en-US" altLang="zh-TW" sz="2800" dirty="0" smtClean="0"/>
          </a:p>
          <a:p>
            <a:pPr algn="ctr"/>
            <a:r>
              <a:rPr lang="zh-TW" altLang="en-US" sz="2800" dirty="0" smtClean="0"/>
              <a:t>一樣</a:t>
            </a:r>
            <a:r>
              <a:rPr lang="en-US" altLang="zh-TW" sz="2800" dirty="0" smtClean="0"/>
              <a:t>!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1456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標題 2"/>
          <p:cNvSpPr>
            <a:spLocks noGrp="1"/>
          </p:cNvSpPr>
          <p:nvPr>
            <p:ph type="subTitle" idx="1"/>
          </p:nvPr>
        </p:nvSpPr>
        <p:spPr>
          <a:xfrm>
            <a:off x="737118" y="1604865"/>
            <a:ext cx="10487609" cy="4301413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anchor="ctr">
            <a:noAutofit/>
          </a:bodyPr>
          <a:lstStyle/>
          <a:p>
            <a:pPr algn="l"/>
            <a:r>
              <a:rPr lang="en-US" altLang="zh-TW" sz="2800" dirty="0" smtClean="0">
                <a:latin typeface="+mn-ea"/>
              </a:rPr>
              <a:t>《</a:t>
            </a:r>
            <a:r>
              <a:rPr lang="zh-TW" altLang="en-US" sz="2800" dirty="0">
                <a:latin typeface="+mn-ea"/>
              </a:rPr>
              <a:t>聊齋誌異</a:t>
            </a:r>
            <a:r>
              <a:rPr lang="en-US" altLang="zh-TW" sz="2800" dirty="0" smtClean="0">
                <a:latin typeface="+mn-ea"/>
              </a:rPr>
              <a:t>》</a:t>
            </a:r>
            <a:r>
              <a:rPr lang="zh-TW" altLang="en-US" sz="2800" dirty="0" smtClean="0">
                <a:latin typeface="+mn-ea"/>
              </a:rPr>
              <a:t>文言</a:t>
            </a:r>
            <a:r>
              <a:rPr lang="zh-TW" altLang="en-US" sz="2800" dirty="0">
                <a:latin typeface="+mn-ea"/>
              </a:rPr>
              <a:t>短篇小說</a:t>
            </a:r>
            <a:r>
              <a:rPr lang="zh-TW" altLang="en-US" sz="2800" dirty="0" smtClean="0">
                <a:latin typeface="+mn-ea"/>
              </a:rPr>
              <a:t>集，</a:t>
            </a:r>
            <a:r>
              <a:rPr lang="zh-TW" altLang="en-US" sz="2800" dirty="0">
                <a:latin typeface="+mn-ea"/>
              </a:rPr>
              <a:t>曲折地反映了蒲松齡所生活的時代的社會矛盾和人民的思想願望，熔鑄進了作家對生活的獨特的感受和認識。</a:t>
            </a:r>
          </a:p>
          <a:p>
            <a:pPr algn="l"/>
            <a:endParaRPr lang="en-US" altLang="zh-TW" sz="2800" dirty="0" smtClean="0">
              <a:latin typeface="+mn-ea"/>
            </a:endParaRPr>
          </a:p>
          <a:p>
            <a:pPr algn="l"/>
            <a:r>
              <a:rPr lang="en-US" altLang="zh-TW" sz="2800" dirty="0" smtClean="0">
                <a:latin typeface="+mn-ea"/>
              </a:rPr>
              <a:t>《</a:t>
            </a:r>
            <a:r>
              <a:rPr lang="zh-TW" altLang="en-US" sz="2800" dirty="0" smtClean="0">
                <a:latin typeface="+mn-ea"/>
              </a:rPr>
              <a:t>聊齋誌異</a:t>
            </a:r>
            <a:r>
              <a:rPr lang="en-US" altLang="zh-TW" sz="2800" dirty="0" smtClean="0">
                <a:latin typeface="+mn-ea"/>
              </a:rPr>
              <a:t>》</a:t>
            </a:r>
            <a:r>
              <a:rPr lang="zh-TW" altLang="en-US" sz="2800" dirty="0" smtClean="0">
                <a:latin typeface="+mn-ea"/>
              </a:rPr>
              <a:t>的故事</a:t>
            </a:r>
            <a:r>
              <a:rPr lang="zh-TW" altLang="en-US" sz="2800" dirty="0">
                <a:latin typeface="+mn-ea"/>
              </a:rPr>
              <a:t>中所</a:t>
            </a:r>
            <a:r>
              <a:rPr lang="zh-TW" altLang="en-US" sz="2800" dirty="0" smtClean="0">
                <a:latin typeface="+mn-ea"/>
              </a:rPr>
              <a:t>寫雖然</a:t>
            </a:r>
            <a:r>
              <a:rPr lang="zh-TW" altLang="en-US" sz="2800" dirty="0">
                <a:latin typeface="+mn-ea"/>
              </a:rPr>
              <a:t>是狐仙鬼妖， 但實際上</a:t>
            </a:r>
            <a:r>
              <a:rPr lang="zh-TW" altLang="en-US" sz="2800" dirty="0" smtClean="0">
                <a:latin typeface="+mn-ea"/>
              </a:rPr>
              <a:t>描寫著重卻</a:t>
            </a:r>
            <a:r>
              <a:rPr lang="zh-TW" altLang="en-US" sz="2800" dirty="0">
                <a:latin typeface="+mn-ea"/>
              </a:rPr>
              <a:t>是人的貪心醜態， 相較之下狐仙鬼妖， 反而比人更重情重義、 更具有人性、 更能夠表達出率真的</a:t>
            </a:r>
            <a:r>
              <a:rPr lang="zh-TW" altLang="en-US" sz="2800" dirty="0" smtClean="0">
                <a:latin typeface="+mn-ea"/>
              </a:rPr>
              <a:t>情感。</a:t>
            </a:r>
            <a:endParaRPr lang="zh-TW" altLang="en-US" sz="2800" dirty="0">
              <a:latin typeface="+mn-ea"/>
            </a:endParaRPr>
          </a:p>
        </p:txBody>
      </p:sp>
      <p:sp>
        <p:nvSpPr>
          <p:cNvPr id="7" name="標題 1"/>
          <p:cNvSpPr>
            <a:spLocks noGrp="1"/>
          </p:cNvSpPr>
          <p:nvPr>
            <p:ph type="ctrTitle"/>
          </p:nvPr>
        </p:nvSpPr>
        <p:spPr>
          <a:xfrm>
            <a:off x="1524000" y="326571"/>
            <a:ext cx="9144000" cy="1212980"/>
          </a:xfrm>
        </p:spPr>
        <p:txBody>
          <a:bodyPr>
            <a:normAutofit/>
          </a:bodyPr>
          <a:lstStyle/>
          <a:p>
            <a:r>
              <a:rPr lang="zh-TW" altLang="en-US" b="1" dirty="0"/>
              <a:t>心得</a:t>
            </a:r>
          </a:p>
        </p:txBody>
      </p:sp>
    </p:spTree>
    <p:extLst>
      <p:ext uri="{BB962C8B-B14F-4D97-AF65-F5344CB8AC3E}">
        <p14:creationId xmlns:p14="http://schemas.microsoft.com/office/powerpoint/2010/main" val="234845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965" y="877077"/>
            <a:ext cx="9014517" cy="490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7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411</Words>
  <Application>Microsoft Office PowerPoint</Application>
  <PresentationFormat>自訂</PresentationFormat>
  <Paragraphs>55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聊齋誌異</vt:lpstr>
      <vt:lpstr>作者介紹</vt:lpstr>
      <vt:lpstr>題材內容</vt:lpstr>
      <vt:lpstr>最愛篇章</vt:lpstr>
      <vt:lpstr>心得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聊齋誌異</dc:title>
  <dc:creator>Windows 使用者</dc:creator>
  <cp:lastModifiedBy>user</cp:lastModifiedBy>
  <cp:revision>14</cp:revision>
  <dcterms:created xsi:type="dcterms:W3CDTF">2020-11-20T00:53:17Z</dcterms:created>
  <dcterms:modified xsi:type="dcterms:W3CDTF">2020-12-07T20:36:47Z</dcterms:modified>
</cp:coreProperties>
</file>