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0" r:id="rId3"/>
    <p:sldId id="274" r:id="rId4"/>
    <p:sldId id="271" r:id="rId5"/>
    <p:sldId id="269" r:id="rId6"/>
    <p:sldId id="268" r:id="rId7"/>
    <p:sldId id="258" r:id="rId8"/>
    <p:sldId id="259" r:id="rId9"/>
    <p:sldId id="261" r:id="rId10"/>
    <p:sldId id="262" r:id="rId11"/>
    <p:sldId id="263" r:id="rId12"/>
    <p:sldId id="264" r:id="rId13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8" autoAdjust="0"/>
    <p:restoredTop sz="87662" autoAdjust="0"/>
  </p:normalViewPr>
  <p:slideViewPr>
    <p:cSldViewPr>
      <p:cViewPr varScale="1">
        <p:scale>
          <a:sx n="47" d="100"/>
          <a:sy n="47" d="100"/>
        </p:scale>
        <p:origin x="1337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21637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九下課程（第三次段考）。</a:t>
            </a:r>
            <a:endParaRPr lang="en-US" altLang="zh-TW" dirty="0" smtClean="0"/>
          </a:p>
          <a:p>
            <a:pPr marL="228600" indent="-228600">
              <a:buAutoNum type="arabicParenBoth"/>
            </a:pPr>
            <a:r>
              <a:rPr lang="zh-TW" altLang="en-US" strike="sngStrike" dirty="0" smtClean="0"/>
              <a:t>本校通過率介於</a:t>
            </a:r>
            <a:r>
              <a:rPr lang="en-US" altLang="zh-TW" strike="sngStrike" dirty="0" smtClean="0"/>
              <a:t>0.4-0.6</a:t>
            </a:r>
            <a:r>
              <a:rPr lang="zh-TW" altLang="en-US" strike="sngStrike" dirty="0" smtClean="0"/>
              <a:t>之間（中等難度）。</a:t>
            </a:r>
            <a:endParaRPr lang="en-US" altLang="zh-TW" strike="sngStrike" dirty="0" smtClean="0"/>
          </a:p>
          <a:p>
            <a:pPr marL="228600" indent="-228600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dirty="0" smtClean="0"/>
              <a:t>以上。</a:t>
            </a:r>
            <a:endParaRPr lang="en-US" altLang="zh-TW" dirty="0" smtClean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Both"/>
              <a:tabLst/>
              <a:defRPr/>
            </a:pPr>
            <a:r>
              <a:rPr lang="zh-TW" altLang="en-US" strike="sngStrike" dirty="0" smtClean="0"/>
              <a:t>本校通過率 低於 全國通過率 </a:t>
            </a:r>
            <a:r>
              <a:rPr lang="en-US" altLang="zh-TW" strike="sngStrike" dirty="0" smtClean="0"/>
              <a:t>10%</a:t>
            </a:r>
            <a:r>
              <a:rPr lang="zh-TW" altLang="en-US" strike="sngStrike" dirty="0" smtClean="0"/>
              <a:t>以上。</a:t>
            </a:r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1668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67678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19408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31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D3E9A-1068-4649-B151-9C7FABA6D1AF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50A4D-BC4D-4B2A-AD63-FDC45BA9EA23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8879-F16A-41BF-81CB-75BD92A7ACA4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6F84-586D-4CF2-B3E8-EC4513E0BDDE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943-64DC-420E-8DC5-D0D6ECADEF19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956B-10C4-4AFB-866D-61FBCA329875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CA6B-2234-4192-BBBD-AA86EC062EDE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5A51-4009-4FFB-AE25-A75D79CC9D4F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FAA1-0F4C-4EC4-9904-473E3A4D7821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905F6-9D53-472F-84E1-33036AF02ABE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965C-170D-4BD9-9D31-28242E329AB1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27C8-6474-4E14-996D-CA38BC525C13}" type="datetime1">
              <a:rPr lang="zh-TW" altLang="en-US" smtClean="0"/>
              <a:t>2018/11/30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2224636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自然輔導團到校輔導</a:t>
            </a:r>
            <a:r>
              <a:rPr lang="en-US" altLang="zh-TW" sz="5400" dirty="0" smtClean="0"/>
              <a:t/>
            </a:r>
            <a:br>
              <a:rPr lang="en-US" altLang="zh-TW" sz="5400" dirty="0" smtClean="0"/>
            </a:br>
            <a:r>
              <a:rPr lang="zh-TW" altLang="en-US" sz="54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2018.11.30 @</a:t>
            </a:r>
            <a:r>
              <a:rPr lang="zh-TW" altLang="en-US" sz="3200" dirty="0" smtClean="0">
                <a:solidFill>
                  <a:srgbClr val="FFFF00"/>
                </a:solidFill>
              </a:rPr>
              <a:t>大坡國中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dirty="0" smtClean="0"/>
              <a:t>輔導團</a:t>
            </a:r>
            <a:r>
              <a:rPr lang="zh-TW" altLang="en-US" sz="2400" dirty="0"/>
              <a:t>副</a:t>
            </a:r>
            <a:r>
              <a:rPr lang="zh-TW" altLang="en-US" sz="2400" dirty="0" smtClean="0"/>
              <a:t>召  八德國中 林永河校長</a:t>
            </a:r>
            <a:endParaRPr lang="en-US" altLang="zh-TW" sz="2400" dirty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dirty="0" smtClean="0"/>
              <a:t>專任輔導員  東興國中 謝豐任老師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990" y="16684"/>
            <a:ext cx="8748464" cy="6824825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6444208" y="16683"/>
            <a:ext cx="1224136" cy="68248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251740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200269"/>
            <a:ext cx="7125113" cy="924475"/>
          </a:xfrm>
        </p:spPr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8121297"/>
              </p:ext>
            </p:extLst>
          </p:nvPr>
        </p:nvGraphicFramePr>
        <p:xfrm>
          <a:off x="35496" y="1268760"/>
          <a:ext cx="9073008" cy="540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864096"/>
                <a:gridCol w="1008112"/>
                <a:gridCol w="1224136"/>
                <a:gridCol w="1224136"/>
                <a:gridCol w="2520280"/>
                <a:gridCol w="1512168"/>
              </a:tblGrid>
              <a:tr h="102566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大坡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大坡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全市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>比較</a:t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大坡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94142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latin typeface="+mn-ea"/>
                          <a:ea typeface="+mn-ea"/>
                        </a:rPr>
                        <a:t>27</a:t>
                      </a:r>
                      <a:endParaRPr lang="zh-TW" altLang="en-US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-30</a:t>
                      </a:r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-28%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/>
                        <a:t>能解讀地層中地質事件的先後順序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b="1" dirty="0" smtClean="0"/>
                    </a:p>
                  </a:txBody>
                  <a:tcPr marL="0" marR="0" marT="0" marB="0" anchor="ctr"/>
                </a:tc>
              </a:tr>
              <a:tr h="87426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16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41%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-19%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-19%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3663" indent="0"/>
                      <a:r>
                        <a:rPr lang="zh-TW" altLang="en-US" b="1" dirty="0" smtClean="0"/>
                        <a:t>能理解星體在宇宙層級中的大小關係</a:t>
                      </a:r>
                      <a:endParaRPr lang="zh-TW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87426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latin typeface="+mn-ea"/>
                          <a:ea typeface="+mn-ea"/>
                        </a:rPr>
                        <a:t>7</a:t>
                      </a:r>
                      <a:endParaRPr lang="zh-TW" altLang="en-US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51%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-18%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-18%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能知道重力位能的意義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3</a:t>
                      </a: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FF000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80140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15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  <a:endParaRPr lang="zh-TW" altLang="en-US" sz="2000" b="1" kern="1200" dirty="0">
                        <a:solidFill>
                          <a:schemeClr val="dk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39%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-17%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-18%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能解讀化石透露的地球歷史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</a:t>
                      </a: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88359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35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地科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31%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-17%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-16%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能應用日、地關係解讀太陽直射的空間變化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第五冊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7</a:t>
                      </a:r>
                      <a:r>
                        <a:rPr lang="zh-TW" altLang="en-US" sz="1800" b="1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471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/>
              <a:t>107</a:t>
            </a:r>
            <a:r>
              <a:rPr lang="zh-TW" altLang="en-US" sz="4000" dirty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>
                <a:solidFill>
                  <a:srgbClr val="92D050"/>
                </a:solidFill>
              </a:rPr>
              <a:t>地科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96" y="1340768"/>
            <a:ext cx="9073008" cy="326990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24" y="4725144"/>
            <a:ext cx="9062980" cy="204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1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/>
              <a:t>107</a:t>
            </a:r>
            <a:r>
              <a:rPr lang="zh-TW" altLang="en-US" sz="4000" dirty="0"/>
              <a:t>年會考題目</a:t>
            </a:r>
            <a:r>
              <a:rPr lang="en-US" altLang="zh-TW" sz="4000" dirty="0"/>
              <a:t>—</a:t>
            </a:r>
            <a:r>
              <a:rPr lang="zh-TW" altLang="en-US" sz="4000" dirty="0" smtClean="0">
                <a:solidFill>
                  <a:srgbClr val="FFC000"/>
                </a:solidFill>
              </a:rPr>
              <a:t>理化</a:t>
            </a:r>
            <a:endParaRPr lang="zh-TW" altLang="en-US" sz="4000" dirty="0">
              <a:solidFill>
                <a:srgbClr val="FFC000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84" y="1625713"/>
            <a:ext cx="9005369" cy="475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8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44285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>
                <a:solidFill>
                  <a:srgbClr val="92D050"/>
                </a:solidFill>
              </a:rPr>
              <a:t>地科</a:t>
            </a:r>
            <a:endParaRPr lang="zh-TW" altLang="en-US" sz="4000" dirty="0">
              <a:solidFill>
                <a:srgbClr val="92D050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55" y="1449519"/>
            <a:ext cx="8856984" cy="205148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555" y="3691712"/>
            <a:ext cx="8856984" cy="297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768752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（九年級自然科教師）擔任各組組長，輔導團員和校內其他自然教師平均分配至各組。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-15755"/>
            <a:ext cx="7125113" cy="924475"/>
          </a:xfrm>
        </p:spPr>
        <p:txBody>
          <a:bodyPr/>
          <a:lstStyle/>
          <a:p>
            <a:pPr algn="ctr"/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764704"/>
            <a:ext cx="8640960" cy="6063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-15755"/>
            <a:ext cx="7125113" cy="924475"/>
          </a:xfrm>
        </p:spPr>
        <p:txBody>
          <a:bodyPr/>
          <a:lstStyle/>
          <a:p>
            <a:pPr algn="ctr"/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12/21</a:t>
            </a:r>
            <a:r>
              <a:rPr lang="zh-TW" altLang="en-US" sz="4000" dirty="0" smtClean="0"/>
              <a:t>觀</a:t>
            </a:r>
            <a:r>
              <a:rPr lang="zh-TW" altLang="en-US" sz="4000" dirty="0" smtClean="0"/>
              <a:t>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smtClean="0">
                <a:solidFill>
                  <a:srgbClr val="FF0000"/>
                </a:solidFill>
              </a:rPr>
              <a:t>12/14</a:t>
            </a:r>
            <a:r>
              <a:rPr lang="zh-TW" altLang="en-US" b="1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336</TotalTime>
  <Words>376</Words>
  <Application>Microsoft Office PowerPoint</Application>
  <PresentationFormat>如螢幕大小 (4:3)</PresentationFormat>
  <Paragraphs>102</Paragraphs>
  <Slides>12</Slides>
  <Notes>12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2" baseType="lpstr">
      <vt:lpstr>華康POP1體W7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PowerPoint 簡報</vt:lpstr>
      <vt:lpstr>教學演示單元</vt:lpstr>
      <vt:lpstr>107年會考題目—地科</vt:lpstr>
      <vt:lpstr>107年會考題目—理化</vt:lpstr>
      <vt:lpstr>107年會考題目—地科</vt:lpstr>
      <vt:lpstr>共同備課</vt:lpstr>
      <vt:lpstr>四格教案（參考格式）</vt:lpstr>
      <vt:lpstr>四格教案（示範）</vt:lpstr>
      <vt:lpstr>12/21觀課所需資料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57</cp:revision>
  <cp:lastPrinted>2018-04-18T07:39:38Z</cp:lastPrinted>
  <dcterms:created xsi:type="dcterms:W3CDTF">2018-03-08T16:08:02Z</dcterms:created>
  <dcterms:modified xsi:type="dcterms:W3CDTF">2018-11-30T04:12:43Z</dcterms:modified>
</cp:coreProperties>
</file>