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58" r:id="rId5"/>
    <p:sldId id="262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8E0D-F2D7-4D2E-A0EC-1B6A24DF7D33}" type="datetimeFigureOut">
              <a:rPr lang="zh-TW" altLang="en-US" smtClean="0"/>
              <a:t>2022/12/15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120C2-7336-4930-AD45-ACA93FE204A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548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8E0D-F2D7-4D2E-A0EC-1B6A24DF7D33}" type="datetimeFigureOut">
              <a:rPr lang="zh-TW" altLang="en-US" smtClean="0"/>
              <a:t>2022/12/15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120C2-7336-4930-AD45-ACA93FE204A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75140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8E0D-F2D7-4D2E-A0EC-1B6A24DF7D33}" type="datetimeFigureOut">
              <a:rPr lang="zh-TW" altLang="en-US" smtClean="0"/>
              <a:t>2022/12/15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120C2-7336-4930-AD45-ACA93FE204A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258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8E0D-F2D7-4D2E-A0EC-1B6A24DF7D33}" type="datetimeFigureOut">
              <a:rPr lang="zh-TW" altLang="en-US" smtClean="0"/>
              <a:t>2022/12/15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120C2-7336-4930-AD45-ACA93FE204A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825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8E0D-F2D7-4D2E-A0EC-1B6A24DF7D33}" type="datetimeFigureOut">
              <a:rPr lang="zh-TW" altLang="en-US" smtClean="0"/>
              <a:t>2022/12/15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120C2-7336-4930-AD45-ACA93FE204A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8665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8E0D-F2D7-4D2E-A0EC-1B6A24DF7D33}" type="datetimeFigureOut">
              <a:rPr lang="zh-TW" altLang="en-US" smtClean="0"/>
              <a:t>2022/12/15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120C2-7336-4930-AD45-ACA93FE204A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2395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8E0D-F2D7-4D2E-A0EC-1B6A24DF7D33}" type="datetimeFigureOut">
              <a:rPr lang="zh-TW" altLang="en-US" smtClean="0"/>
              <a:t>2022/12/15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120C2-7336-4930-AD45-ACA93FE204A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0329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8E0D-F2D7-4D2E-A0EC-1B6A24DF7D33}" type="datetimeFigureOut">
              <a:rPr lang="zh-TW" altLang="en-US" smtClean="0"/>
              <a:t>2022/12/15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120C2-7336-4930-AD45-ACA93FE204A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2446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8E0D-F2D7-4D2E-A0EC-1B6A24DF7D33}" type="datetimeFigureOut">
              <a:rPr lang="zh-TW" altLang="en-US" smtClean="0"/>
              <a:t>2022/12/15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120C2-7336-4930-AD45-ACA93FE204A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91715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8E0D-F2D7-4D2E-A0EC-1B6A24DF7D33}" type="datetimeFigureOut">
              <a:rPr lang="zh-TW" altLang="en-US" smtClean="0"/>
              <a:t>2022/12/15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120C2-7336-4930-AD45-ACA93FE204A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52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8E0D-F2D7-4D2E-A0EC-1B6A24DF7D33}" type="datetimeFigureOut">
              <a:rPr lang="zh-TW" altLang="en-US" smtClean="0"/>
              <a:t>2022/12/15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120C2-7336-4930-AD45-ACA93FE204A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12561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8E0D-F2D7-4D2E-A0EC-1B6A24DF7D33}" type="datetimeFigureOut">
              <a:rPr lang="zh-TW" altLang="en-US" smtClean="0"/>
              <a:t>2022/12/15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120C2-7336-4930-AD45-ACA93FE204A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586431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8E0D-F2D7-4D2E-A0EC-1B6A24DF7D33}" type="datetimeFigureOut">
              <a:rPr lang="zh-TW" altLang="en-US" smtClean="0"/>
              <a:t>2022/12/15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120C2-7336-4930-AD45-ACA93FE204A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75369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8E0D-F2D7-4D2E-A0EC-1B6A24DF7D33}" type="datetimeFigureOut">
              <a:rPr lang="zh-TW" altLang="en-US" smtClean="0"/>
              <a:t>2022/12/15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120C2-7336-4930-AD45-ACA93FE204A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58059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8E0D-F2D7-4D2E-A0EC-1B6A24DF7D33}" type="datetimeFigureOut">
              <a:rPr lang="zh-TW" altLang="en-US" smtClean="0"/>
              <a:t>2022/12/15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120C2-7336-4930-AD45-ACA93FE204A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68351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8E0D-F2D7-4D2E-A0EC-1B6A24DF7D33}" type="datetimeFigureOut">
              <a:rPr lang="zh-TW" altLang="en-US" smtClean="0"/>
              <a:t>2022/12/15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120C2-7336-4930-AD45-ACA93FE204A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93898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8E0D-F2D7-4D2E-A0EC-1B6A24DF7D33}" type="datetimeFigureOut">
              <a:rPr lang="zh-TW" altLang="en-US" smtClean="0"/>
              <a:t>2022/12/15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120C2-7336-4930-AD45-ACA93FE204A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0120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A028E0D-F2D7-4D2E-A0EC-1B6A24DF7D33}" type="datetimeFigureOut">
              <a:rPr lang="zh-TW" altLang="en-US" smtClean="0"/>
              <a:t>2022/12/15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D3C120C2-7336-4930-AD45-ACA93FE204A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2316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我是設計師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8350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30" y="0"/>
            <a:ext cx="4680925" cy="68580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760" y="0"/>
            <a:ext cx="47336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784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087" y="0"/>
            <a:ext cx="4680925" cy="6858000"/>
          </a:xfrm>
          <a:prstGeom prst="rect">
            <a:avLst/>
          </a:prstGeom>
        </p:spPr>
      </p:pic>
      <p:sp>
        <p:nvSpPr>
          <p:cNvPr id="2" name="矩形圖說文字 1"/>
          <p:cNvSpPr/>
          <p:nvPr/>
        </p:nvSpPr>
        <p:spPr>
          <a:xfrm>
            <a:off x="7538840" y="5410898"/>
            <a:ext cx="3392015" cy="587229"/>
          </a:xfrm>
          <a:prstGeom prst="wedgeRectCallout">
            <a:avLst>
              <a:gd name="adj1" fmla="val -78128"/>
              <a:gd name="adj2" fmla="val 96916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採花粉、花蜜</a:t>
            </a:r>
            <a:endParaRPr lang="zh-TW" altLang="en-US" sz="36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8" name="群組 7"/>
          <p:cNvGrpSpPr/>
          <p:nvPr/>
        </p:nvGrpSpPr>
        <p:grpSpPr>
          <a:xfrm>
            <a:off x="619321" y="4212670"/>
            <a:ext cx="3392015" cy="2122414"/>
            <a:chOff x="619321" y="4212670"/>
            <a:chExt cx="3392015" cy="2122414"/>
          </a:xfrm>
        </p:grpSpPr>
        <p:sp>
          <p:nvSpPr>
            <p:cNvPr id="6" name="矩形圖說文字 5"/>
            <p:cNvSpPr/>
            <p:nvPr/>
          </p:nvSpPr>
          <p:spPr>
            <a:xfrm>
              <a:off x="619321" y="4212670"/>
              <a:ext cx="3392015" cy="587229"/>
            </a:xfrm>
            <a:prstGeom prst="wedgeRectCallout">
              <a:avLst>
                <a:gd name="adj1" fmla="val 75950"/>
                <a:gd name="adj2" fmla="val -227"/>
              </a:avLst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TW" altLang="en-US" sz="3600" b="1" dirty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食物存放巢室</a:t>
              </a:r>
            </a:p>
          </p:txBody>
        </p:sp>
        <p:sp>
          <p:nvSpPr>
            <p:cNvPr id="3" name="圓角矩形 2"/>
            <p:cNvSpPr/>
            <p:nvPr/>
          </p:nvSpPr>
          <p:spPr>
            <a:xfrm>
              <a:off x="880810" y="4799899"/>
              <a:ext cx="2869035" cy="1535185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 smtClean="0">
                  <a:solidFill>
                    <a:schemeClr val="tx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蜜蜂將食物存放在蜂房的巢室裡，上方用蜂蠟覆蓋，就像是一排排為了過冬而預先儲存的罐頭食物。</a:t>
              </a:r>
              <a:endParaRPr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7" name="矩形圖說文字 6"/>
          <p:cNvSpPr/>
          <p:nvPr/>
        </p:nvSpPr>
        <p:spPr>
          <a:xfrm>
            <a:off x="2928556" y="1225492"/>
            <a:ext cx="1268203" cy="587229"/>
          </a:xfrm>
          <a:prstGeom prst="wedgeRectCallout">
            <a:avLst>
              <a:gd name="adj1" fmla="val 135065"/>
              <a:gd name="adj2" fmla="val 116902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跳舞</a:t>
            </a:r>
          </a:p>
        </p:txBody>
      </p:sp>
      <p:sp>
        <p:nvSpPr>
          <p:cNvPr id="9" name="矩形圖說文字 8"/>
          <p:cNvSpPr/>
          <p:nvPr/>
        </p:nvSpPr>
        <p:spPr>
          <a:xfrm>
            <a:off x="8424543" y="2729217"/>
            <a:ext cx="2657314" cy="587229"/>
          </a:xfrm>
          <a:prstGeom prst="wedgeRectCallout">
            <a:avLst>
              <a:gd name="adj1" fmla="val -97808"/>
              <a:gd name="adj2" fmla="val 58344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蜂巢六</a:t>
            </a:r>
            <a:r>
              <a:rPr lang="zh-TW" altLang="en-US" sz="36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邊形</a:t>
            </a:r>
          </a:p>
        </p:txBody>
      </p:sp>
    </p:spTree>
    <p:extLst>
      <p:ext uri="{BB962C8B-B14F-4D97-AF65-F5344CB8AC3E}">
        <p14:creationId xmlns:p14="http://schemas.microsoft.com/office/powerpoint/2010/main" val="4232687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169" y="0"/>
            <a:ext cx="4733651" cy="6858000"/>
          </a:xfrm>
          <a:prstGeom prst="rect">
            <a:avLst/>
          </a:prstGeom>
        </p:spPr>
      </p:pic>
      <p:sp>
        <p:nvSpPr>
          <p:cNvPr id="6" name="矩形圖說文字 5"/>
          <p:cNvSpPr/>
          <p:nvPr/>
        </p:nvSpPr>
        <p:spPr>
          <a:xfrm>
            <a:off x="7513673" y="5763236"/>
            <a:ext cx="1982665" cy="587229"/>
          </a:xfrm>
          <a:prstGeom prst="wedgeRectCallout">
            <a:avLst>
              <a:gd name="adj1" fmla="val -108169"/>
              <a:gd name="adj2" fmla="val 61202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哺育員</a:t>
            </a:r>
            <a:endParaRPr lang="zh-TW" altLang="en-US" sz="36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矩形圖說文字 6"/>
          <p:cNvSpPr/>
          <p:nvPr/>
        </p:nvSpPr>
        <p:spPr>
          <a:xfrm>
            <a:off x="7594355" y="2442284"/>
            <a:ext cx="3392015" cy="1086991"/>
          </a:xfrm>
          <a:prstGeom prst="wedgeRectCallout">
            <a:avLst>
              <a:gd name="adj1" fmla="val -78128"/>
              <a:gd name="adj2" fmla="val 96916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只有蜂后產卵</a:t>
            </a:r>
            <a:endParaRPr lang="en-US" altLang="zh-TW" sz="36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36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蜂后最大隻</a:t>
            </a:r>
          </a:p>
        </p:txBody>
      </p:sp>
      <p:sp>
        <p:nvSpPr>
          <p:cNvPr id="8" name="矩形圖說文字 7"/>
          <p:cNvSpPr/>
          <p:nvPr/>
        </p:nvSpPr>
        <p:spPr>
          <a:xfrm>
            <a:off x="7836747" y="446013"/>
            <a:ext cx="1982665" cy="587229"/>
          </a:xfrm>
          <a:prstGeom prst="wedgeRectCallout">
            <a:avLst>
              <a:gd name="adj1" fmla="val -108169"/>
              <a:gd name="adj2" fmla="val 61202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守衛</a:t>
            </a:r>
          </a:p>
        </p:txBody>
      </p:sp>
      <p:grpSp>
        <p:nvGrpSpPr>
          <p:cNvPr id="3" name="群組 2"/>
          <p:cNvGrpSpPr/>
          <p:nvPr/>
        </p:nvGrpSpPr>
        <p:grpSpPr>
          <a:xfrm>
            <a:off x="156588" y="2985780"/>
            <a:ext cx="4054685" cy="2483841"/>
            <a:chOff x="156588" y="2985780"/>
            <a:chExt cx="4054685" cy="2483841"/>
          </a:xfrm>
        </p:grpSpPr>
        <p:sp>
          <p:nvSpPr>
            <p:cNvPr id="9" name="矩形圖說文字 8"/>
            <p:cNvSpPr/>
            <p:nvPr/>
          </p:nvSpPr>
          <p:spPr>
            <a:xfrm>
              <a:off x="156588" y="2985780"/>
              <a:ext cx="4054685" cy="2483841"/>
            </a:xfrm>
            <a:prstGeom prst="wedgeRectCallout">
              <a:avLst>
                <a:gd name="adj1" fmla="val 71704"/>
                <a:gd name="adj2" fmla="val 38162"/>
              </a:avLst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36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pic>
          <p:nvPicPr>
            <p:cNvPr id="2" name="圖片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685" y="3037534"/>
              <a:ext cx="3705192" cy="23803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7810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313" y="0"/>
            <a:ext cx="4680925" cy="68580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760" y="0"/>
            <a:ext cx="4733651" cy="6858000"/>
          </a:xfrm>
          <a:prstGeom prst="rect">
            <a:avLst/>
          </a:prstGeom>
        </p:spPr>
      </p:pic>
      <p:sp>
        <p:nvSpPr>
          <p:cNvPr id="2" name="橢圓 1"/>
          <p:cNvSpPr/>
          <p:nvPr/>
        </p:nvSpPr>
        <p:spPr>
          <a:xfrm>
            <a:off x="2223083" y="1224793"/>
            <a:ext cx="1384183" cy="42783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橢圓 5"/>
          <p:cNvSpPr/>
          <p:nvPr/>
        </p:nvSpPr>
        <p:spPr>
          <a:xfrm>
            <a:off x="4061671" y="4874004"/>
            <a:ext cx="1384183" cy="1318469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橢圓 6"/>
          <p:cNvSpPr/>
          <p:nvPr/>
        </p:nvSpPr>
        <p:spPr>
          <a:xfrm>
            <a:off x="9504728" y="5587068"/>
            <a:ext cx="679508" cy="53829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8922022" y="5587068"/>
            <a:ext cx="679508" cy="53829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橢圓 8"/>
          <p:cNvSpPr/>
          <p:nvPr/>
        </p:nvSpPr>
        <p:spPr>
          <a:xfrm>
            <a:off x="7283008" y="5048775"/>
            <a:ext cx="679508" cy="53829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橢圓 9"/>
          <p:cNvSpPr/>
          <p:nvPr/>
        </p:nvSpPr>
        <p:spPr>
          <a:xfrm>
            <a:off x="1441876" y="686500"/>
            <a:ext cx="679508" cy="53829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橢圓 10"/>
          <p:cNvSpPr/>
          <p:nvPr/>
        </p:nvSpPr>
        <p:spPr>
          <a:xfrm>
            <a:off x="1957289" y="2890707"/>
            <a:ext cx="679508" cy="53829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橢圓 11"/>
          <p:cNvSpPr/>
          <p:nvPr/>
        </p:nvSpPr>
        <p:spPr>
          <a:xfrm>
            <a:off x="1857486" y="2131853"/>
            <a:ext cx="679508" cy="53829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橢圓 12"/>
          <p:cNvSpPr/>
          <p:nvPr/>
        </p:nvSpPr>
        <p:spPr>
          <a:xfrm>
            <a:off x="3607266" y="173125"/>
            <a:ext cx="391977" cy="439271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橢圓 13"/>
          <p:cNvSpPr/>
          <p:nvPr/>
        </p:nvSpPr>
        <p:spPr>
          <a:xfrm>
            <a:off x="3382163" y="2890707"/>
            <a:ext cx="795390" cy="103583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圓角矩形 2"/>
          <p:cNvSpPr/>
          <p:nvPr/>
        </p:nvSpPr>
        <p:spPr>
          <a:xfrm>
            <a:off x="4846771" y="439270"/>
            <a:ext cx="1766047" cy="1416423"/>
          </a:xfrm>
          <a:prstGeom prst="roundRect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小細節</a:t>
            </a:r>
            <a:endParaRPr lang="en-US" altLang="zh-TW" sz="36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36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+</a:t>
            </a:r>
            <a:r>
              <a:rPr lang="zh-TW" altLang="en-US" sz="36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創意</a:t>
            </a:r>
            <a:endParaRPr lang="zh-TW" altLang="en-US" sz="36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橢圓 14"/>
          <p:cNvSpPr/>
          <p:nvPr/>
        </p:nvSpPr>
        <p:spPr>
          <a:xfrm>
            <a:off x="1683748" y="5048775"/>
            <a:ext cx="981117" cy="15555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橢圓 15"/>
          <p:cNvSpPr/>
          <p:nvPr/>
        </p:nvSpPr>
        <p:spPr>
          <a:xfrm>
            <a:off x="8280659" y="1558193"/>
            <a:ext cx="981117" cy="15555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橢圓 16"/>
          <p:cNvSpPr/>
          <p:nvPr/>
        </p:nvSpPr>
        <p:spPr>
          <a:xfrm>
            <a:off x="7778489" y="4268599"/>
            <a:ext cx="1384183" cy="1318469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橢圓 17"/>
          <p:cNvSpPr/>
          <p:nvPr/>
        </p:nvSpPr>
        <p:spPr>
          <a:xfrm>
            <a:off x="9771288" y="3429000"/>
            <a:ext cx="981117" cy="228151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7736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30" y="0"/>
            <a:ext cx="4680925" cy="68580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760" y="0"/>
            <a:ext cx="4733651" cy="6858000"/>
          </a:xfrm>
          <a:prstGeom prst="rect">
            <a:avLst/>
          </a:prstGeom>
        </p:spPr>
      </p:pic>
      <p:sp>
        <p:nvSpPr>
          <p:cNvPr id="2" name="圓角矩形 1"/>
          <p:cNvSpPr/>
          <p:nvPr/>
        </p:nvSpPr>
        <p:spPr>
          <a:xfrm>
            <a:off x="3548543" y="4127384"/>
            <a:ext cx="4538444" cy="1761688"/>
          </a:xfrm>
          <a:prstGeom prst="round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一百層樓的家</a:t>
            </a:r>
            <a:r>
              <a:rPr lang="en-US" altLang="zh-TW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依照生物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的習性</a:t>
            </a:r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繪製生物們的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家，並加入自己的巧思。</a:t>
            </a:r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現在請你找出資料中可用的素材，換你設計生物們的家。</a:t>
            </a:r>
            <a:endParaRPr lang="zh-TW" altLang="en-US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35156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小水滴">
  <a:themeElements>
    <a:clrScheme name="黃色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小水滴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小水滴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TM04033925[[fn=小水滴]]</Template>
  <TotalTime>40</TotalTime>
  <Words>103</Words>
  <Application>Microsoft Office PowerPoint</Application>
  <PresentationFormat>寬螢幕</PresentationFormat>
  <Paragraphs>15</Paragraphs>
  <Slides>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1" baseType="lpstr">
      <vt:lpstr>新細明體</vt:lpstr>
      <vt:lpstr>標楷體</vt:lpstr>
      <vt:lpstr>Arial</vt:lpstr>
      <vt:lpstr>Tw Cen MT</vt:lpstr>
      <vt:lpstr>小水滴</vt:lpstr>
      <vt:lpstr>我是設計師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10</cp:revision>
  <dcterms:created xsi:type="dcterms:W3CDTF">2022-12-15T05:17:56Z</dcterms:created>
  <dcterms:modified xsi:type="dcterms:W3CDTF">2022-12-15T05:57:59Z</dcterms:modified>
</cp:coreProperties>
</file>