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6" r:id="rId2"/>
    <p:sldId id="272" r:id="rId3"/>
    <p:sldId id="278" r:id="rId4"/>
    <p:sldId id="279" r:id="rId5"/>
    <p:sldId id="280" r:id="rId6"/>
    <p:sldId id="259" r:id="rId7"/>
    <p:sldId id="261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D01F140-563C-4880-9544-AF560875DB8A}">
          <p14:sldIdLst/>
        </p14:section>
        <p14:section name="活動一" id="{933AEA2A-3C31-4953-8E8B-AD10E88B2D94}">
          <p14:sldIdLst/>
        </p14:section>
        <p14:section name="活動二" id="{91BE4143-FEF7-4DF4-848B-8DE6478C6CCC}">
          <p14:sldIdLst/>
        </p14:section>
        <p14:section name="活動三" id="{3EB67523-DE75-479E-9603-E770FAD61542}">
          <p14:sldIdLst>
            <p14:sldId id="276"/>
            <p14:sldId id="272"/>
            <p14:sldId id="278"/>
            <p14:sldId id="279"/>
            <p14:sldId id="280"/>
            <p14:sldId id="259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1030" autoAdjust="0"/>
  </p:normalViewPr>
  <p:slideViewPr>
    <p:cSldViewPr snapToGrid="0">
      <p:cViewPr varScale="1">
        <p:scale>
          <a:sx n="93" d="100"/>
          <a:sy n="93" d="100"/>
        </p:scale>
        <p:origin x="12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F48917-E5AD-4541-A1A5-39372DBEC5E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6E10491-3142-4D2F-AEA2-03C53FB7713B}">
      <dgm:prSet phldrT="[文字]" custT="1"/>
      <dgm:spPr/>
      <dgm:t>
        <a:bodyPr/>
        <a:lstStyle/>
        <a:p>
          <a:r>
            <a:rPr lang="zh-TW" altLang="en-US" sz="1400" dirty="0"/>
            <a:t>自願者戴</a:t>
          </a:r>
          <a:endParaRPr lang="en-US" altLang="zh-TW" sz="1400" dirty="0"/>
        </a:p>
        <a:p>
          <a:r>
            <a:rPr lang="zh-TW" altLang="en-US" sz="1400" dirty="0"/>
            <a:t>變臉箱</a:t>
          </a:r>
        </a:p>
      </dgm:t>
    </dgm:pt>
    <dgm:pt modelId="{47576529-0925-402F-A278-30E178A96AED}" type="parTrans" cxnId="{CF57C4CC-C166-40EA-863F-4F4489E44D66}">
      <dgm:prSet/>
      <dgm:spPr/>
      <dgm:t>
        <a:bodyPr/>
        <a:lstStyle/>
        <a:p>
          <a:endParaRPr lang="zh-TW" altLang="en-US"/>
        </a:p>
      </dgm:t>
    </dgm:pt>
    <dgm:pt modelId="{B0DC912C-9E59-4913-8356-602494DA23C0}" type="sibTrans" cxnId="{CF57C4CC-C166-40EA-863F-4F4489E44D66}">
      <dgm:prSet/>
      <dgm:spPr/>
      <dgm:t>
        <a:bodyPr/>
        <a:lstStyle/>
        <a:p>
          <a:endParaRPr lang="zh-TW" altLang="en-US"/>
        </a:p>
      </dgm:t>
    </dgm:pt>
    <dgm:pt modelId="{FFE7A6E6-03E6-43EA-91DF-BBC4FA0BE86D}">
      <dgm:prSet phldrT="[文字]" custT="1"/>
      <dgm:spPr/>
      <dgm:t>
        <a:bodyPr/>
        <a:lstStyle/>
        <a:p>
          <a:r>
            <a:rPr lang="zh-TW" altLang="en-US" sz="1400" dirty="0"/>
            <a:t>老師</a:t>
          </a:r>
          <a:endParaRPr lang="en-US" altLang="zh-TW" sz="1400" dirty="0"/>
        </a:p>
        <a:p>
          <a:r>
            <a:rPr lang="zh-TW" altLang="en-US" sz="1400" dirty="0"/>
            <a:t>說明</a:t>
          </a:r>
          <a:endParaRPr lang="en-US" altLang="zh-TW" sz="1400" dirty="0"/>
        </a:p>
        <a:p>
          <a:r>
            <a:rPr lang="zh-TW" altLang="en-US" sz="1400" dirty="0"/>
            <a:t>情境</a:t>
          </a:r>
        </a:p>
      </dgm:t>
    </dgm:pt>
    <dgm:pt modelId="{D1269FEA-7755-4334-B3A4-05E84AE11F02}" type="parTrans" cxnId="{EE038595-06A6-4F42-ADA4-3ED97C77F851}">
      <dgm:prSet/>
      <dgm:spPr/>
      <dgm:t>
        <a:bodyPr/>
        <a:lstStyle/>
        <a:p>
          <a:endParaRPr lang="zh-TW" altLang="en-US"/>
        </a:p>
      </dgm:t>
    </dgm:pt>
    <dgm:pt modelId="{6E2F71E3-0B04-418B-9E14-194B7B972C5F}" type="sibTrans" cxnId="{EE038595-06A6-4F42-ADA4-3ED97C77F851}">
      <dgm:prSet/>
      <dgm:spPr/>
      <dgm:t>
        <a:bodyPr/>
        <a:lstStyle/>
        <a:p>
          <a:endParaRPr lang="zh-TW" altLang="en-US"/>
        </a:p>
      </dgm:t>
    </dgm:pt>
    <dgm:pt modelId="{915A0A41-9339-4BBF-A1B4-6C205214FC0C}">
      <dgm:prSet phldrT="[文字]" custT="1"/>
      <dgm:spPr/>
      <dgm:t>
        <a:bodyPr/>
        <a:lstStyle/>
        <a:p>
          <a:r>
            <a:rPr lang="zh-TW" altLang="en-US" sz="1400" dirty="0"/>
            <a:t>全班舉情緒</a:t>
          </a:r>
          <a:endParaRPr lang="en-US" altLang="zh-TW" sz="1400" dirty="0"/>
        </a:p>
        <a:p>
          <a:r>
            <a:rPr lang="zh-TW" altLang="en-US" sz="1400" dirty="0"/>
            <a:t>臉譜</a:t>
          </a:r>
        </a:p>
      </dgm:t>
    </dgm:pt>
    <dgm:pt modelId="{E23E3A6F-F4DB-4932-AEB8-F669F0C2A7A2}" type="parTrans" cxnId="{B56422E5-7A09-4C4C-B6FB-0C97306E4494}">
      <dgm:prSet/>
      <dgm:spPr/>
      <dgm:t>
        <a:bodyPr/>
        <a:lstStyle/>
        <a:p>
          <a:endParaRPr lang="zh-TW" altLang="en-US"/>
        </a:p>
      </dgm:t>
    </dgm:pt>
    <dgm:pt modelId="{5D6F1177-71A4-4748-8A53-E4A3A48470BA}" type="sibTrans" cxnId="{B56422E5-7A09-4C4C-B6FB-0C97306E4494}">
      <dgm:prSet/>
      <dgm:spPr/>
      <dgm:t>
        <a:bodyPr/>
        <a:lstStyle/>
        <a:p>
          <a:endParaRPr lang="zh-TW" altLang="en-US"/>
        </a:p>
      </dgm:t>
    </dgm:pt>
    <dgm:pt modelId="{0CB52B1C-0901-4BA7-964E-F2C7F933FB81}">
      <dgm:prSet/>
      <dgm:spPr/>
      <dgm:t>
        <a:bodyPr/>
        <a:lstStyle/>
        <a:p>
          <a:r>
            <a:rPr lang="zh-TW" altLang="en-US" dirty="0"/>
            <a:t>公布</a:t>
          </a:r>
          <a:endParaRPr lang="en-US" altLang="zh-TW" dirty="0"/>
        </a:p>
        <a:p>
          <a:r>
            <a:rPr lang="zh-TW" altLang="en-US" dirty="0"/>
            <a:t>自願者表情</a:t>
          </a:r>
        </a:p>
      </dgm:t>
    </dgm:pt>
    <dgm:pt modelId="{94C525C2-A451-4945-88EC-ACC82A8914A5}" type="parTrans" cxnId="{54BDFBD9-BE30-4B55-897B-5D0F4BA9D135}">
      <dgm:prSet/>
      <dgm:spPr/>
      <dgm:t>
        <a:bodyPr/>
        <a:lstStyle/>
        <a:p>
          <a:endParaRPr lang="zh-TW" altLang="en-US"/>
        </a:p>
      </dgm:t>
    </dgm:pt>
    <dgm:pt modelId="{DCA6A148-C6B7-424D-BAB7-CD480975CF30}" type="sibTrans" cxnId="{54BDFBD9-BE30-4B55-897B-5D0F4BA9D135}">
      <dgm:prSet/>
      <dgm:spPr/>
      <dgm:t>
        <a:bodyPr/>
        <a:lstStyle/>
        <a:p>
          <a:endParaRPr lang="zh-TW" altLang="en-US"/>
        </a:p>
      </dgm:t>
    </dgm:pt>
    <dgm:pt modelId="{88549AFF-75B6-406B-AB93-70F33B76E0F1}">
      <dgm:prSet custT="1"/>
      <dgm:spPr/>
      <dgm:t>
        <a:bodyPr/>
        <a:lstStyle/>
        <a:p>
          <a:r>
            <a:rPr lang="zh-TW" altLang="en-US" sz="1400" dirty="0"/>
            <a:t>自願者演出</a:t>
          </a:r>
        </a:p>
      </dgm:t>
    </dgm:pt>
    <dgm:pt modelId="{40EE8A3F-9FE6-4850-A2B8-4D8990AA1146}" type="sibTrans" cxnId="{6A398D2B-DC92-46E1-8167-247D4EB6DF9F}">
      <dgm:prSet/>
      <dgm:spPr/>
      <dgm:t>
        <a:bodyPr/>
        <a:lstStyle/>
        <a:p>
          <a:endParaRPr lang="zh-TW" altLang="en-US"/>
        </a:p>
      </dgm:t>
    </dgm:pt>
    <dgm:pt modelId="{9F264C51-C5D1-40AB-9D31-1246063CFEA2}" type="parTrans" cxnId="{6A398D2B-DC92-46E1-8167-247D4EB6DF9F}">
      <dgm:prSet/>
      <dgm:spPr/>
      <dgm:t>
        <a:bodyPr/>
        <a:lstStyle/>
        <a:p>
          <a:endParaRPr lang="zh-TW" altLang="en-US"/>
        </a:p>
      </dgm:t>
    </dgm:pt>
    <dgm:pt modelId="{E35504E4-9D3C-416A-B2C1-C0F903EE1E7E}" type="pres">
      <dgm:prSet presAssocID="{B4F48917-E5AD-4541-A1A5-39372DBEC5E3}" presName="CompostProcess" presStyleCnt="0">
        <dgm:presLayoutVars>
          <dgm:dir/>
          <dgm:resizeHandles val="exact"/>
        </dgm:presLayoutVars>
      </dgm:prSet>
      <dgm:spPr/>
    </dgm:pt>
    <dgm:pt modelId="{FA623D29-83C3-4A96-AA7A-F6E687496E50}" type="pres">
      <dgm:prSet presAssocID="{B4F48917-E5AD-4541-A1A5-39372DBEC5E3}" presName="arrow" presStyleLbl="bgShp" presStyleIdx="0" presStyleCnt="1" custScaleX="117647" custLinFactX="40289" custLinFactNeighborX="100000" custLinFactNeighborY="-56877"/>
      <dgm:spPr/>
    </dgm:pt>
    <dgm:pt modelId="{55A16F41-480A-43C4-B6F3-942EB1F9F316}" type="pres">
      <dgm:prSet presAssocID="{B4F48917-E5AD-4541-A1A5-39372DBEC5E3}" presName="linearProcess" presStyleCnt="0"/>
      <dgm:spPr/>
    </dgm:pt>
    <dgm:pt modelId="{CB840169-BB89-419F-8A25-A274812AB1F3}" type="pres">
      <dgm:prSet presAssocID="{B6E10491-3142-4D2F-AEA2-03C53FB7713B}" presName="textNode" presStyleLbl="node1" presStyleIdx="0" presStyleCnt="5">
        <dgm:presLayoutVars>
          <dgm:bulletEnabled val="1"/>
        </dgm:presLayoutVars>
      </dgm:prSet>
      <dgm:spPr/>
    </dgm:pt>
    <dgm:pt modelId="{0D632056-147A-45DA-ADFC-1A98C7E79DD6}" type="pres">
      <dgm:prSet presAssocID="{B0DC912C-9E59-4913-8356-602494DA23C0}" presName="sibTrans" presStyleCnt="0"/>
      <dgm:spPr/>
    </dgm:pt>
    <dgm:pt modelId="{32540298-5928-486A-A448-D0B8A4741A42}" type="pres">
      <dgm:prSet presAssocID="{FFE7A6E6-03E6-43EA-91DF-BBC4FA0BE86D}" presName="textNode" presStyleLbl="node1" presStyleIdx="1" presStyleCnt="5">
        <dgm:presLayoutVars>
          <dgm:bulletEnabled val="1"/>
        </dgm:presLayoutVars>
      </dgm:prSet>
      <dgm:spPr/>
    </dgm:pt>
    <dgm:pt modelId="{A258953F-D72B-4BD1-98E8-B24FC3444019}" type="pres">
      <dgm:prSet presAssocID="{6E2F71E3-0B04-418B-9E14-194B7B972C5F}" presName="sibTrans" presStyleCnt="0"/>
      <dgm:spPr/>
    </dgm:pt>
    <dgm:pt modelId="{CC08FC31-F8C1-4D40-B713-848D0F4F0929}" type="pres">
      <dgm:prSet presAssocID="{88549AFF-75B6-406B-AB93-70F33B76E0F1}" presName="textNode" presStyleLbl="node1" presStyleIdx="2" presStyleCnt="5">
        <dgm:presLayoutVars>
          <dgm:bulletEnabled val="1"/>
        </dgm:presLayoutVars>
      </dgm:prSet>
      <dgm:spPr/>
    </dgm:pt>
    <dgm:pt modelId="{4A90F114-9B94-405E-9613-FCC7290A6011}" type="pres">
      <dgm:prSet presAssocID="{40EE8A3F-9FE6-4850-A2B8-4D8990AA1146}" presName="sibTrans" presStyleCnt="0"/>
      <dgm:spPr/>
    </dgm:pt>
    <dgm:pt modelId="{F9B6562D-96A6-4037-9E1D-1939721F97D8}" type="pres">
      <dgm:prSet presAssocID="{915A0A41-9339-4BBF-A1B4-6C205214FC0C}" presName="textNode" presStyleLbl="node1" presStyleIdx="3" presStyleCnt="5">
        <dgm:presLayoutVars>
          <dgm:bulletEnabled val="1"/>
        </dgm:presLayoutVars>
      </dgm:prSet>
      <dgm:spPr/>
    </dgm:pt>
    <dgm:pt modelId="{80572138-9F27-41CD-8216-D2657EE869B8}" type="pres">
      <dgm:prSet presAssocID="{5D6F1177-71A4-4748-8A53-E4A3A48470BA}" presName="sibTrans" presStyleCnt="0"/>
      <dgm:spPr/>
    </dgm:pt>
    <dgm:pt modelId="{F74B382B-3782-4BF1-8A65-DE820331F9E1}" type="pres">
      <dgm:prSet presAssocID="{0CB52B1C-0901-4BA7-964E-F2C7F933FB81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C0DAE401-465E-4589-BD9B-1D3802DECAC2}" type="presOf" srcId="{B4F48917-E5AD-4541-A1A5-39372DBEC5E3}" destId="{E35504E4-9D3C-416A-B2C1-C0F903EE1E7E}" srcOrd="0" destOrd="0" presId="urn:microsoft.com/office/officeart/2005/8/layout/hProcess9"/>
    <dgm:cxn modelId="{19590A04-47AB-403D-8711-515582D7F964}" type="presOf" srcId="{B6E10491-3142-4D2F-AEA2-03C53FB7713B}" destId="{CB840169-BB89-419F-8A25-A274812AB1F3}" srcOrd="0" destOrd="0" presId="urn:microsoft.com/office/officeart/2005/8/layout/hProcess9"/>
    <dgm:cxn modelId="{0D78460B-33F5-4EDF-B6CF-128B6C506D56}" type="presOf" srcId="{915A0A41-9339-4BBF-A1B4-6C205214FC0C}" destId="{F9B6562D-96A6-4037-9E1D-1939721F97D8}" srcOrd="0" destOrd="0" presId="urn:microsoft.com/office/officeart/2005/8/layout/hProcess9"/>
    <dgm:cxn modelId="{6A398D2B-DC92-46E1-8167-247D4EB6DF9F}" srcId="{B4F48917-E5AD-4541-A1A5-39372DBEC5E3}" destId="{88549AFF-75B6-406B-AB93-70F33B76E0F1}" srcOrd="2" destOrd="0" parTransId="{9F264C51-C5D1-40AB-9D31-1246063CFEA2}" sibTransId="{40EE8A3F-9FE6-4850-A2B8-4D8990AA1146}"/>
    <dgm:cxn modelId="{A404E92C-6ABF-4A51-9175-F6D3EE74569D}" type="presOf" srcId="{FFE7A6E6-03E6-43EA-91DF-BBC4FA0BE86D}" destId="{32540298-5928-486A-A448-D0B8A4741A42}" srcOrd="0" destOrd="0" presId="urn:microsoft.com/office/officeart/2005/8/layout/hProcess9"/>
    <dgm:cxn modelId="{5E70E98D-40A7-4161-8A6F-840D5FE98DE7}" type="presOf" srcId="{0CB52B1C-0901-4BA7-964E-F2C7F933FB81}" destId="{F74B382B-3782-4BF1-8A65-DE820331F9E1}" srcOrd="0" destOrd="0" presId="urn:microsoft.com/office/officeart/2005/8/layout/hProcess9"/>
    <dgm:cxn modelId="{EE038595-06A6-4F42-ADA4-3ED97C77F851}" srcId="{B4F48917-E5AD-4541-A1A5-39372DBEC5E3}" destId="{FFE7A6E6-03E6-43EA-91DF-BBC4FA0BE86D}" srcOrd="1" destOrd="0" parTransId="{D1269FEA-7755-4334-B3A4-05E84AE11F02}" sibTransId="{6E2F71E3-0B04-418B-9E14-194B7B972C5F}"/>
    <dgm:cxn modelId="{CF57C4CC-C166-40EA-863F-4F4489E44D66}" srcId="{B4F48917-E5AD-4541-A1A5-39372DBEC5E3}" destId="{B6E10491-3142-4D2F-AEA2-03C53FB7713B}" srcOrd="0" destOrd="0" parTransId="{47576529-0925-402F-A278-30E178A96AED}" sibTransId="{B0DC912C-9E59-4913-8356-602494DA23C0}"/>
    <dgm:cxn modelId="{54BDFBD9-BE30-4B55-897B-5D0F4BA9D135}" srcId="{B4F48917-E5AD-4541-A1A5-39372DBEC5E3}" destId="{0CB52B1C-0901-4BA7-964E-F2C7F933FB81}" srcOrd="4" destOrd="0" parTransId="{94C525C2-A451-4945-88EC-ACC82A8914A5}" sibTransId="{DCA6A148-C6B7-424D-BAB7-CD480975CF30}"/>
    <dgm:cxn modelId="{B4ED37DC-CEA5-4516-BC5B-C14A7CA10221}" type="presOf" srcId="{88549AFF-75B6-406B-AB93-70F33B76E0F1}" destId="{CC08FC31-F8C1-4D40-B713-848D0F4F0929}" srcOrd="0" destOrd="0" presId="urn:microsoft.com/office/officeart/2005/8/layout/hProcess9"/>
    <dgm:cxn modelId="{B56422E5-7A09-4C4C-B6FB-0C97306E4494}" srcId="{B4F48917-E5AD-4541-A1A5-39372DBEC5E3}" destId="{915A0A41-9339-4BBF-A1B4-6C205214FC0C}" srcOrd="3" destOrd="0" parTransId="{E23E3A6F-F4DB-4932-AEB8-F669F0C2A7A2}" sibTransId="{5D6F1177-71A4-4748-8A53-E4A3A48470BA}"/>
    <dgm:cxn modelId="{983FE0A4-43CD-4C72-A514-9536924EC0B3}" type="presParOf" srcId="{E35504E4-9D3C-416A-B2C1-C0F903EE1E7E}" destId="{FA623D29-83C3-4A96-AA7A-F6E687496E50}" srcOrd="0" destOrd="0" presId="urn:microsoft.com/office/officeart/2005/8/layout/hProcess9"/>
    <dgm:cxn modelId="{8A1FF5E3-D75D-43BC-94FB-A98E4824F9BA}" type="presParOf" srcId="{E35504E4-9D3C-416A-B2C1-C0F903EE1E7E}" destId="{55A16F41-480A-43C4-B6F3-942EB1F9F316}" srcOrd="1" destOrd="0" presId="urn:microsoft.com/office/officeart/2005/8/layout/hProcess9"/>
    <dgm:cxn modelId="{322C006C-21D5-4FF3-A5A1-32FE980935CB}" type="presParOf" srcId="{55A16F41-480A-43C4-B6F3-942EB1F9F316}" destId="{CB840169-BB89-419F-8A25-A274812AB1F3}" srcOrd="0" destOrd="0" presId="urn:microsoft.com/office/officeart/2005/8/layout/hProcess9"/>
    <dgm:cxn modelId="{29918FBC-576B-4808-96EE-02FA7C3FEEAD}" type="presParOf" srcId="{55A16F41-480A-43C4-B6F3-942EB1F9F316}" destId="{0D632056-147A-45DA-ADFC-1A98C7E79DD6}" srcOrd="1" destOrd="0" presId="urn:microsoft.com/office/officeart/2005/8/layout/hProcess9"/>
    <dgm:cxn modelId="{B5442D05-E84D-49D7-9DC5-6176373BDB8B}" type="presParOf" srcId="{55A16F41-480A-43C4-B6F3-942EB1F9F316}" destId="{32540298-5928-486A-A448-D0B8A4741A42}" srcOrd="2" destOrd="0" presId="urn:microsoft.com/office/officeart/2005/8/layout/hProcess9"/>
    <dgm:cxn modelId="{4074C510-6CED-4BAA-B24B-57ED72E5D725}" type="presParOf" srcId="{55A16F41-480A-43C4-B6F3-942EB1F9F316}" destId="{A258953F-D72B-4BD1-98E8-B24FC3444019}" srcOrd="3" destOrd="0" presId="urn:microsoft.com/office/officeart/2005/8/layout/hProcess9"/>
    <dgm:cxn modelId="{69920398-C8D7-4354-86F8-06D0D7BB076D}" type="presParOf" srcId="{55A16F41-480A-43C4-B6F3-942EB1F9F316}" destId="{CC08FC31-F8C1-4D40-B713-848D0F4F0929}" srcOrd="4" destOrd="0" presId="urn:microsoft.com/office/officeart/2005/8/layout/hProcess9"/>
    <dgm:cxn modelId="{C7ECB745-DEC5-4C63-98CC-05479AFD6267}" type="presParOf" srcId="{55A16F41-480A-43C4-B6F3-942EB1F9F316}" destId="{4A90F114-9B94-405E-9613-FCC7290A6011}" srcOrd="5" destOrd="0" presId="urn:microsoft.com/office/officeart/2005/8/layout/hProcess9"/>
    <dgm:cxn modelId="{3F088A41-2227-4459-857B-DFB714DEAD5A}" type="presParOf" srcId="{55A16F41-480A-43C4-B6F3-942EB1F9F316}" destId="{F9B6562D-96A6-4037-9E1D-1939721F97D8}" srcOrd="6" destOrd="0" presId="urn:microsoft.com/office/officeart/2005/8/layout/hProcess9"/>
    <dgm:cxn modelId="{2DD2F4AA-9AE0-4D5C-B205-E1274720CC25}" type="presParOf" srcId="{55A16F41-480A-43C4-B6F3-942EB1F9F316}" destId="{80572138-9F27-41CD-8216-D2657EE869B8}" srcOrd="7" destOrd="0" presId="urn:microsoft.com/office/officeart/2005/8/layout/hProcess9"/>
    <dgm:cxn modelId="{C18538AC-0309-47B9-B3AD-73264CD3D301}" type="presParOf" srcId="{55A16F41-480A-43C4-B6F3-942EB1F9F316}" destId="{F74B382B-3782-4BF1-8A65-DE820331F9E1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F48917-E5AD-4541-A1A5-39372DBEC5E3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B6E10491-3142-4D2F-AEA2-03C53FB7713B}">
      <dgm:prSet phldrT="[文字]"/>
      <dgm:spPr/>
      <dgm:t>
        <a:bodyPr/>
        <a:lstStyle/>
        <a:p>
          <a:r>
            <a:rPr lang="zh-TW" altLang="en-US" dirty="0"/>
            <a:t>老師</a:t>
          </a:r>
          <a:endParaRPr lang="en-US" altLang="zh-TW" dirty="0"/>
        </a:p>
        <a:p>
          <a:r>
            <a:rPr lang="zh-TW" altLang="en-US" dirty="0"/>
            <a:t>說明</a:t>
          </a:r>
          <a:endParaRPr lang="en-US" altLang="zh-TW" dirty="0"/>
        </a:p>
        <a:p>
          <a:r>
            <a:rPr lang="zh-TW" altLang="en-US" dirty="0"/>
            <a:t>情境</a:t>
          </a:r>
        </a:p>
      </dgm:t>
    </dgm:pt>
    <dgm:pt modelId="{47576529-0925-402F-A278-30E178A96AED}" type="parTrans" cxnId="{CF57C4CC-C166-40EA-863F-4F4489E44D66}">
      <dgm:prSet/>
      <dgm:spPr/>
      <dgm:t>
        <a:bodyPr/>
        <a:lstStyle/>
        <a:p>
          <a:endParaRPr lang="zh-TW" altLang="en-US"/>
        </a:p>
      </dgm:t>
    </dgm:pt>
    <dgm:pt modelId="{B0DC912C-9E59-4913-8356-602494DA23C0}" type="sibTrans" cxnId="{CF57C4CC-C166-40EA-863F-4F4489E44D66}">
      <dgm:prSet/>
      <dgm:spPr/>
      <dgm:t>
        <a:bodyPr/>
        <a:lstStyle/>
        <a:p>
          <a:endParaRPr lang="zh-TW" altLang="en-US"/>
        </a:p>
      </dgm:t>
    </dgm:pt>
    <dgm:pt modelId="{915A0A41-9339-4BBF-A1B4-6C205214FC0C}">
      <dgm:prSet phldrT="[文字]"/>
      <dgm:spPr/>
      <dgm:t>
        <a:bodyPr/>
        <a:lstStyle/>
        <a:p>
          <a:r>
            <a:rPr lang="zh-TW" altLang="en-US" dirty="0"/>
            <a:t>各自舉</a:t>
          </a:r>
          <a:endParaRPr lang="en-US" altLang="zh-TW" dirty="0"/>
        </a:p>
        <a:p>
          <a:r>
            <a:rPr lang="zh-TW" altLang="en-US" dirty="0"/>
            <a:t>情緒臉譜</a:t>
          </a:r>
        </a:p>
      </dgm:t>
    </dgm:pt>
    <dgm:pt modelId="{E23E3A6F-F4DB-4932-AEB8-F669F0C2A7A2}" type="parTrans" cxnId="{B56422E5-7A09-4C4C-B6FB-0C97306E4494}">
      <dgm:prSet/>
      <dgm:spPr/>
      <dgm:t>
        <a:bodyPr/>
        <a:lstStyle/>
        <a:p>
          <a:endParaRPr lang="zh-TW" altLang="en-US"/>
        </a:p>
      </dgm:t>
    </dgm:pt>
    <dgm:pt modelId="{5D6F1177-71A4-4748-8A53-E4A3A48470BA}" type="sibTrans" cxnId="{B56422E5-7A09-4C4C-B6FB-0C97306E4494}">
      <dgm:prSet/>
      <dgm:spPr/>
      <dgm:t>
        <a:bodyPr/>
        <a:lstStyle/>
        <a:p>
          <a:endParaRPr lang="zh-TW" altLang="en-US"/>
        </a:p>
      </dgm:t>
    </dgm:pt>
    <dgm:pt modelId="{0CB52B1C-0901-4BA7-964E-F2C7F933FB81}">
      <dgm:prSet/>
      <dgm:spPr/>
      <dgm:t>
        <a:bodyPr/>
        <a:lstStyle/>
        <a:p>
          <a:r>
            <a:rPr lang="zh-TW" altLang="en-US" dirty="0"/>
            <a:t>組內</a:t>
          </a:r>
          <a:endParaRPr lang="en-US" altLang="zh-TW" dirty="0"/>
        </a:p>
        <a:p>
          <a:r>
            <a:rPr lang="zh-TW" altLang="en-US" dirty="0"/>
            <a:t>分享</a:t>
          </a:r>
        </a:p>
      </dgm:t>
    </dgm:pt>
    <dgm:pt modelId="{94C525C2-A451-4945-88EC-ACC82A8914A5}" type="parTrans" cxnId="{54BDFBD9-BE30-4B55-897B-5D0F4BA9D135}">
      <dgm:prSet/>
      <dgm:spPr/>
      <dgm:t>
        <a:bodyPr/>
        <a:lstStyle/>
        <a:p>
          <a:endParaRPr lang="zh-TW" altLang="en-US"/>
        </a:p>
      </dgm:t>
    </dgm:pt>
    <dgm:pt modelId="{DCA6A148-C6B7-424D-BAB7-CD480975CF30}" type="sibTrans" cxnId="{54BDFBD9-BE30-4B55-897B-5D0F4BA9D135}">
      <dgm:prSet/>
      <dgm:spPr/>
      <dgm:t>
        <a:bodyPr/>
        <a:lstStyle/>
        <a:p>
          <a:endParaRPr lang="zh-TW" altLang="en-US"/>
        </a:p>
      </dgm:t>
    </dgm:pt>
    <dgm:pt modelId="{E35504E4-9D3C-416A-B2C1-C0F903EE1E7E}" type="pres">
      <dgm:prSet presAssocID="{B4F48917-E5AD-4541-A1A5-39372DBEC5E3}" presName="CompostProcess" presStyleCnt="0">
        <dgm:presLayoutVars>
          <dgm:dir/>
          <dgm:resizeHandles val="exact"/>
        </dgm:presLayoutVars>
      </dgm:prSet>
      <dgm:spPr/>
    </dgm:pt>
    <dgm:pt modelId="{FA623D29-83C3-4A96-AA7A-F6E687496E50}" type="pres">
      <dgm:prSet presAssocID="{B4F48917-E5AD-4541-A1A5-39372DBEC5E3}" presName="arrow" presStyleLbl="bgShp" presStyleIdx="0" presStyleCnt="1" custScaleX="117647" custLinFactNeighborX="1681" custLinFactNeighborY="-1839"/>
      <dgm:spPr/>
    </dgm:pt>
    <dgm:pt modelId="{55A16F41-480A-43C4-B6F3-942EB1F9F316}" type="pres">
      <dgm:prSet presAssocID="{B4F48917-E5AD-4541-A1A5-39372DBEC5E3}" presName="linearProcess" presStyleCnt="0"/>
      <dgm:spPr/>
    </dgm:pt>
    <dgm:pt modelId="{CB840169-BB89-419F-8A25-A274812AB1F3}" type="pres">
      <dgm:prSet presAssocID="{B6E10491-3142-4D2F-AEA2-03C53FB7713B}" presName="textNode" presStyleLbl="node1" presStyleIdx="0" presStyleCnt="3">
        <dgm:presLayoutVars>
          <dgm:bulletEnabled val="1"/>
        </dgm:presLayoutVars>
      </dgm:prSet>
      <dgm:spPr/>
    </dgm:pt>
    <dgm:pt modelId="{0D632056-147A-45DA-ADFC-1A98C7E79DD6}" type="pres">
      <dgm:prSet presAssocID="{B0DC912C-9E59-4913-8356-602494DA23C0}" presName="sibTrans" presStyleCnt="0"/>
      <dgm:spPr/>
    </dgm:pt>
    <dgm:pt modelId="{F9B6562D-96A6-4037-9E1D-1939721F97D8}" type="pres">
      <dgm:prSet presAssocID="{915A0A41-9339-4BBF-A1B4-6C205214FC0C}" presName="textNode" presStyleLbl="node1" presStyleIdx="1" presStyleCnt="3">
        <dgm:presLayoutVars>
          <dgm:bulletEnabled val="1"/>
        </dgm:presLayoutVars>
      </dgm:prSet>
      <dgm:spPr/>
    </dgm:pt>
    <dgm:pt modelId="{80572138-9F27-41CD-8216-D2657EE869B8}" type="pres">
      <dgm:prSet presAssocID="{5D6F1177-71A4-4748-8A53-E4A3A48470BA}" presName="sibTrans" presStyleCnt="0"/>
      <dgm:spPr/>
    </dgm:pt>
    <dgm:pt modelId="{F74B382B-3782-4BF1-8A65-DE820331F9E1}" type="pres">
      <dgm:prSet presAssocID="{0CB52B1C-0901-4BA7-964E-F2C7F933FB81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C0DAE401-465E-4589-BD9B-1D3802DECAC2}" type="presOf" srcId="{B4F48917-E5AD-4541-A1A5-39372DBEC5E3}" destId="{E35504E4-9D3C-416A-B2C1-C0F903EE1E7E}" srcOrd="0" destOrd="0" presId="urn:microsoft.com/office/officeart/2005/8/layout/hProcess9"/>
    <dgm:cxn modelId="{19590A04-47AB-403D-8711-515582D7F964}" type="presOf" srcId="{B6E10491-3142-4D2F-AEA2-03C53FB7713B}" destId="{CB840169-BB89-419F-8A25-A274812AB1F3}" srcOrd="0" destOrd="0" presId="urn:microsoft.com/office/officeart/2005/8/layout/hProcess9"/>
    <dgm:cxn modelId="{0D78460B-33F5-4EDF-B6CF-128B6C506D56}" type="presOf" srcId="{915A0A41-9339-4BBF-A1B4-6C205214FC0C}" destId="{F9B6562D-96A6-4037-9E1D-1939721F97D8}" srcOrd="0" destOrd="0" presId="urn:microsoft.com/office/officeart/2005/8/layout/hProcess9"/>
    <dgm:cxn modelId="{5E70E98D-40A7-4161-8A6F-840D5FE98DE7}" type="presOf" srcId="{0CB52B1C-0901-4BA7-964E-F2C7F933FB81}" destId="{F74B382B-3782-4BF1-8A65-DE820331F9E1}" srcOrd="0" destOrd="0" presId="urn:microsoft.com/office/officeart/2005/8/layout/hProcess9"/>
    <dgm:cxn modelId="{CF57C4CC-C166-40EA-863F-4F4489E44D66}" srcId="{B4F48917-E5AD-4541-A1A5-39372DBEC5E3}" destId="{B6E10491-3142-4D2F-AEA2-03C53FB7713B}" srcOrd="0" destOrd="0" parTransId="{47576529-0925-402F-A278-30E178A96AED}" sibTransId="{B0DC912C-9E59-4913-8356-602494DA23C0}"/>
    <dgm:cxn modelId="{54BDFBD9-BE30-4B55-897B-5D0F4BA9D135}" srcId="{B4F48917-E5AD-4541-A1A5-39372DBEC5E3}" destId="{0CB52B1C-0901-4BA7-964E-F2C7F933FB81}" srcOrd="2" destOrd="0" parTransId="{94C525C2-A451-4945-88EC-ACC82A8914A5}" sibTransId="{DCA6A148-C6B7-424D-BAB7-CD480975CF30}"/>
    <dgm:cxn modelId="{B56422E5-7A09-4C4C-B6FB-0C97306E4494}" srcId="{B4F48917-E5AD-4541-A1A5-39372DBEC5E3}" destId="{915A0A41-9339-4BBF-A1B4-6C205214FC0C}" srcOrd="1" destOrd="0" parTransId="{E23E3A6F-F4DB-4932-AEB8-F669F0C2A7A2}" sibTransId="{5D6F1177-71A4-4748-8A53-E4A3A48470BA}"/>
    <dgm:cxn modelId="{983FE0A4-43CD-4C72-A514-9536924EC0B3}" type="presParOf" srcId="{E35504E4-9D3C-416A-B2C1-C0F903EE1E7E}" destId="{FA623D29-83C3-4A96-AA7A-F6E687496E50}" srcOrd="0" destOrd="0" presId="urn:microsoft.com/office/officeart/2005/8/layout/hProcess9"/>
    <dgm:cxn modelId="{8A1FF5E3-D75D-43BC-94FB-A98E4824F9BA}" type="presParOf" srcId="{E35504E4-9D3C-416A-B2C1-C0F903EE1E7E}" destId="{55A16F41-480A-43C4-B6F3-942EB1F9F316}" srcOrd="1" destOrd="0" presId="urn:microsoft.com/office/officeart/2005/8/layout/hProcess9"/>
    <dgm:cxn modelId="{322C006C-21D5-4FF3-A5A1-32FE980935CB}" type="presParOf" srcId="{55A16F41-480A-43C4-B6F3-942EB1F9F316}" destId="{CB840169-BB89-419F-8A25-A274812AB1F3}" srcOrd="0" destOrd="0" presId="urn:microsoft.com/office/officeart/2005/8/layout/hProcess9"/>
    <dgm:cxn modelId="{29918FBC-576B-4808-96EE-02FA7C3FEEAD}" type="presParOf" srcId="{55A16F41-480A-43C4-B6F3-942EB1F9F316}" destId="{0D632056-147A-45DA-ADFC-1A98C7E79DD6}" srcOrd="1" destOrd="0" presId="urn:microsoft.com/office/officeart/2005/8/layout/hProcess9"/>
    <dgm:cxn modelId="{3F088A41-2227-4459-857B-DFB714DEAD5A}" type="presParOf" srcId="{55A16F41-480A-43C4-B6F3-942EB1F9F316}" destId="{F9B6562D-96A6-4037-9E1D-1939721F97D8}" srcOrd="2" destOrd="0" presId="urn:microsoft.com/office/officeart/2005/8/layout/hProcess9"/>
    <dgm:cxn modelId="{2DD2F4AA-9AE0-4D5C-B205-E1274720CC25}" type="presParOf" srcId="{55A16F41-480A-43C4-B6F3-942EB1F9F316}" destId="{80572138-9F27-41CD-8216-D2657EE869B8}" srcOrd="3" destOrd="0" presId="urn:microsoft.com/office/officeart/2005/8/layout/hProcess9"/>
    <dgm:cxn modelId="{C18538AC-0309-47B9-B3AD-73264CD3D301}" type="presParOf" srcId="{55A16F41-480A-43C4-B6F3-942EB1F9F316}" destId="{F74B382B-3782-4BF1-8A65-DE820331F9E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23D29-83C3-4A96-AA7A-F6E687496E50}">
      <dsp:nvSpPr>
        <dsp:cNvPr id="0" name=""/>
        <dsp:cNvSpPr/>
      </dsp:nvSpPr>
      <dsp:spPr>
        <a:xfrm>
          <a:off x="2" y="0"/>
          <a:ext cx="4446161" cy="22566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840169-BB89-419F-8A25-A274812AB1F3}">
      <dsp:nvSpPr>
        <dsp:cNvPr id="0" name=""/>
        <dsp:cNvSpPr/>
      </dsp:nvSpPr>
      <dsp:spPr>
        <a:xfrm>
          <a:off x="1953" y="676991"/>
          <a:ext cx="854280" cy="902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自願者戴</a:t>
          </a:r>
          <a:endParaRPr lang="en-US" altLang="zh-TW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變臉箱</a:t>
          </a:r>
        </a:p>
      </dsp:txBody>
      <dsp:txXfrm>
        <a:off x="43656" y="718694"/>
        <a:ext cx="770874" cy="819249"/>
      </dsp:txXfrm>
    </dsp:sp>
    <dsp:sp modelId="{32540298-5928-486A-A448-D0B8A4741A42}">
      <dsp:nvSpPr>
        <dsp:cNvPr id="0" name=""/>
        <dsp:cNvSpPr/>
      </dsp:nvSpPr>
      <dsp:spPr>
        <a:xfrm>
          <a:off x="898947" y="676991"/>
          <a:ext cx="854280" cy="902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老師</a:t>
          </a:r>
          <a:endParaRPr lang="en-US" altLang="zh-TW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說明</a:t>
          </a:r>
          <a:endParaRPr lang="en-US" altLang="zh-TW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情境</a:t>
          </a:r>
        </a:p>
      </dsp:txBody>
      <dsp:txXfrm>
        <a:off x="940650" y="718694"/>
        <a:ext cx="770874" cy="819249"/>
      </dsp:txXfrm>
    </dsp:sp>
    <dsp:sp modelId="{CC08FC31-F8C1-4D40-B713-848D0F4F0929}">
      <dsp:nvSpPr>
        <dsp:cNvPr id="0" name=""/>
        <dsp:cNvSpPr/>
      </dsp:nvSpPr>
      <dsp:spPr>
        <a:xfrm>
          <a:off x="1795941" y="676991"/>
          <a:ext cx="854280" cy="902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自願者演出</a:t>
          </a:r>
        </a:p>
      </dsp:txBody>
      <dsp:txXfrm>
        <a:off x="1837644" y="718694"/>
        <a:ext cx="770874" cy="819249"/>
      </dsp:txXfrm>
    </dsp:sp>
    <dsp:sp modelId="{F9B6562D-96A6-4037-9E1D-1939721F97D8}">
      <dsp:nvSpPr>
        <dsp:cNvPr id="0" name=""/>
        <dsp:cNvSpPr/>
      </dsp:nvSpPr>
      <dsp:spPr>
        <a:xfrm>
          <a:off x="2692936" y="676991"/>
          <a:ext cx="854280" cy="902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全班舉情緒</a:t>
          </a:r>
          <a:endParaRPr lang="en-US" altLang="zh-TW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臉譜</a:t>
          </a:r>
        </a:p>
      </dsp:txBody>
      <dsp:txXfrm>
        <a:off x="2734639" y="718694"/>
        <a:ext cx="770874" cy="819249"/>
      </dsp:txXfrm>
    </dsp:sp>
    <dsp:sp modelId="{F74B382B-3782-4BF1-8A65-DE820331F9E1}">
      <dsp:nvSpPr>
        <dsp:cNvPr id="0" name=""/>
        <dsp:cNvSpPr/>
      </dsp:nvSpPr>
      <dsp:spPr>
        <a:xfrm>
          <a:off x="3589930" y="676991"/>
          <a:ext cx="854280" cy="902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公布</a:t>
          </a:r>
          <a:endParaRPr lang="en-US" altLang="zh-TW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kern="1200" dirty="0"/>
            <a:t>自願者表情</a:t>
          </a:r>
        </a:p>
      </dsp:txBody>
      <dsp:txXfrm>
        <a:off x="3631633" y="718694"/>
        <a:ext cx="770874" cy="8192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23D29-83C3-4A96-AA7A-F6E687496E50}">
      <dsp:nvSpPr>
        <dsp:cNvPr id="0" name=""/>
        <dsp:cNvSpPr/>
      </dsp:nvSpPr>
      <dsp:spPr>
        <a:xfrm>
          <a:off x="2" y="0"/>
          <a:ext cx="4315009" cy="3192966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840169-BB89-419F-8A25-A274812AB1F3}">
      <dsp:nvSpPr>
        <dsp:cNvPr id="0" name=""/>
        <dsp:cNvSpPr/>
      </dsp:nvSpPr>
      <dsp:spPr>
        <a:xfrm>
          <a:off x="90598" y="957889"/>
          <a:ext cx="1294503" cy="12771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老師</a:t>
          </a:r>
          <a:endParaRPr lang="en-US" altLang="zh-TW" sz="17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說明</a:t>
          </a:r>
          <a:endParaRPr lang="en-US" altLang="zh-TW" sz="17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情境</a:t>
          </a:r>
        </a:p>
      </dsp:txBody>
      <dsp:txXfrm>
        <a:off x="152945" y="1020236"/>
        <a:ext cx="1169809" cy="1152492"/>
      </dsp:txXfrm>
    </dsp:sp>
    <dsp:sp modelId="{F9B6562D-96A6-4037-9E1D-1939721F97D8}">
      <dsp:nvSpPr>
        <dsp:cNvPr id="0" name=""/>
        <dsp:cNvSpPr/>
      </dsp:nvSpPr>
      <dsp:spPr>
        <a:xfrm>
          <a:off x="1510254" y="957889"/>
          <a:ext cx="1294503" cy="1277186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各自舉</a:t>
          </a:r>
          <a:endParaRPr lang="en-US" altLang="zh-TW" sz="17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情緒臉譜</a:t>
          </a:r>
        </a:p>
      </dsp:txBody>
      <dsp:txXfrm>
        <a:off x="1572601" y="1020236"/>
        <a:ext cx="1169809" cy="1152492"/>
      </dsp:txXfrm>
    </dsp:sp>
    <dsp:sp modelId="{F74B382B-3782-4BF1-8A65-DE820331F9E1}">
      <dsp:nvSpPr>
        <dsp:cNvPr id="0" name=""/>
        <dsp:cNvSpPr/>
      </dsp:nvSpPr>
      <dsp:spPr>
        <a:xfrm>
          <a:off x="2929910" y="957889"/>
          <a:ext cx="1294503" cy="1277186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組內</a:t>
          </a:r>
          <a:endParaRPr lang="en-US" altLang="zh-TW" sz="17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分享</a:t>
          </a:r>
        </a:p>
      </dsp:txBody>
      <dsp:txXfrm>
        <a:off x="2992257" y="1020236"/>
        <a:ext cx="1169809" cy="11524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09C82-9EED-4782-83F2-D653E7BB0923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E4C75-830C-4201-83EC-BCD59C5503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2475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E4C75-830C-4201-83EC-BCD59C550390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6533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E4C75-830C-4201-83EC-BCD59C55039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500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E4C75-830C-4201-83EC-BCD59C55039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533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1F7C2AB-D1BB-A16A-D66B-65FA5E22AB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F7219C9-F61F-58D6-A32B-E4D6419B60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1A5CEFB-7D29-CE84-FA40-BB8D3414F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6556D93-5F46-79AC-B000-1B8B3F803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D337EB5-8F80-EC55-6D21-74B5EB230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322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1658D1-9513-9030-954C-F111B3E8B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893E638-4FFA-0D7F-E93A-AB24146BE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D71AF80-4A87-93BC-BA85-0DE197A43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9EE1A60-BE95-5003-84D2-76886A3C0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27BA37B-0D46-5B07-DB7B-F4AC0B568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2445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F50FD0-43BE-0C90-7E46-DB3C93748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0524C73-5608-33A7-0484-89BC8150F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A6838B7-0438-5665-C166-CD99C0C95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1BF0068-0043-7916-CA08-75E1119A8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10D800B-6C14-F913-7BB7-A4AEF1EBF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7049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7840A3-BD33-0C35-EE95-6A116528A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B0C635-D553-595B-B9B4-1FD1C43C9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9A85D6E-117E-B33B-8D27-CFB0234F2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76E2FCD-5B2A-C99A-9B0F-1D180CCC6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A6CF882-F4F5-0413-19B9-A86BA691C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417E963-83F0-9531-816C-80E2D407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701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2D1F0D-229F-E047-81B0-3B8F4263E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CB46FBE-E6C4-332A-7C4B-E98E79BBF6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BE3235A-2AD0-6BF9-21FA-C744F7AF34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4619713-4114-75E3-8C7A-BE2A18E657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1C63754-C924-E1DB-CD42-729ACA0AB6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B76B98A6-C46C-8263-CD9F-66AF3E4DD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C743762-2369-C868-80E0-C383F47C0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1427216B-109D-92A7-DAB3-431E13414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040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EF63A7-64E0-F54F-83E6-D299497D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942F1E-8359-A39D-AEAC-36014613B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C525F1C5-C1E5-5BFC-3229-A95AE6FB7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C0B1BC0-8DD2-AEC1-53FC-B457510AF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1300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153A89A1-2E6A-C32F-109E-A419E7AB3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617E09C-08F4-BB5A-6F33-7186E9E8A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144C540-69FD-754F-D1FE-F5A06A121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1103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D4D1E5-2658-9703-0B07-43E91875A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4E21070-F356-D074-0559-24A5ABD21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899F08E-B407-55C3-ADEA-BC38E4243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F99AE78-D574-0ADB-B65F-21677B1E4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8F08E79-9085-2E33-2F5F-E5FF5A6EE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3173DB0-EF42-650B-5ECB-2C434EC64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055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B619B0-CA6E-34F1-6386-51E9B577B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E180B31B-FF95-8EB0-AE79-56E59FCE5E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6DB9150-4BA7-EAE8-E696-DC7940234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15E1238-62EF-E19C-9423-694C9AC33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B699A2B-DDE1-38FD-F687-622B85EF3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B678EEB-984B-5622-B0E9-D3DA7332F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6520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AA3164-353B-3353-60E2-62644768D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220262E-BF7C-C351-7F99-C7A95CC4B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31884CB-475E-B8F2-323C-72A337E47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BFF8F44-ED99-232E-E84E-B4C1F4F2A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B57C6B3-5770-CCE4-9DB2-D79AF8083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6989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9F303846-E11A-88F0-FFF0-ADFAD2824E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14C9C8C-18EB-468C-56BE-AEB9430FC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77E0B8-14C7-15AE-A6DF-1A39984B8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BAAEBF9-A801-E296-8299-4C974965A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96B9ADC-165C-1C8E-CF52-188D2BD3A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4375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5484738-9A22-2F07-54B8-F31AFA0FA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5BD9890-2B90-53D1-F49C-5E6F97CFB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29B968-34BE-148C-9735-BD3D5494A6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DB74A-A41A-4CC8-9058-26FC1D9600BB}" type="datetimeFigureOut">
              <a:rPr lang="zh-TW" altLang="en-US" smtClean="0"/>
              <a:t>2023/12/1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8BC0C14-7A40-E64F-0A0E-9A8520DCC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38FA96D-C019-2872-022A-16BBCC7FF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99AA8-C181-4153-895C-43F1CCB335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836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9983;&#27683;&#29579;&#23376;&#21069;&#27573;&#21152;&#36895;.mp3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6.jpg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jpg"/><Relationship Id="rId5" Type="http://schemas.openxmlformats.org/officeDocument/2006/relationships/diagramLayout" Target="../diagrams/layout1.xml"/><Relationship Id="rId10" Type="http://schemas.openxmlformats.org/officeDocument/2006/relationships/image" Target="../media/image3.jpg"/><Relationship Id="rId4" Type="http://schemas.openxmlformats.org/officeDocument/2006/relationships/diagramData" Target="../diagrams/data1.xml"/><Relationship Id="rId9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5.jp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jp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BC883DE-8BC0-02C1-3A69-6F5B21EE1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6323" y="241700"/>
            <a:ext cx="9144000" cy="2387600"/>
          </a:xfrm>
        </p:spPr>
        <p:txBody>
          <a:bodyPr>
            <a:normAutofit/>
          </a:bodyPr>
          <a:lstStyle/>
          <a:p>
            <a:r>
              <a:rPr lang="zh-TW" altLang="en-US" sz="8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情緒臉譜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5837F2DD-1C0D-64FC-F96C-73E37B80313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104" y="3005145"/>
            <a:ext cx="1704763" cy="2318601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70F8F11A-4839-FFA0-8B36-853256CFD15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764" y="2905523"/>
            <a:ext cx="1626209" cy="2318601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F48E04D4-C4D6-DEA9-BEAA-087067E4F2E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914" y="2969493"/>
            <a:ext cx="1751531" cy="2254631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0615BCE9-8459-B071-6B3A-115A3B1ED99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121" y="3043973"/>
            <a:ext cx="1513532" cy="2318602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B7C74125-0653-2195-9071-162B7966D2A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498" y="3005145"/>
            <a:ext cx="1557065" cy="2387600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CB87CA86-EB86-1175-1BE8-960432EB7D89}"/>
              </a:ext>
            </a:extLst>
          </p:cNvPr>
          <p:cNvSpPr txBox="1"/>
          <p:nvPr/>
        </p:nvSpPr>
        <p:spPr>
          <a:xfrm>
            <a:off x="8580099" y="548655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臉譜繪者：余明宸</a:t>
            </a:r>
          </a:p>
        </p:txBody>
      </p:sp>
    </p:spTree>
    <p:extLst>
      <p:ext uri="{BB962C8B-B14F-4D97-AF65-F5344CB8AC3E}">
        <p14:creationId xmlns:p14="http://schemas.microsoft.com/office/powerpoint/2010/main" val="2725978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hlinkClick r:id="rId3" action="ppaction://hlinkfile"/>
            <a:extLst>
              <a:ext uri="{FF2B5EF4-FFF2-40B4-BE49-F238E27FC236}">
                <a16:creationId xmlns:a16="http://schemas.microsoft.com/office/drawing/2014/main" id="{2DE6FC8E-16D3-90BA-6A0D-3083F7D19B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0" t="22386" r="5756" b="12294"/>
          <a:stretch/>
        </p:blipFill>
        <p:spPr>
          <a:xfrm>
            <a:off x="2161779" y="18024"/>
            <a:ext cx="6988030" cy="6821952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9B354BD4-C416-1F23-12B3-638BBFE57FE5}"/>
              </a:ext>
            </a:extLst>
          </p:cNvPr>
          <p:cNvSpPr txBox="1"/>
          <p:nvPr/>
        </p:nvSpPr>
        <p:spPr>
          <a:xfrm>
            <a:off x="11763910" y="799309"/>
            <a:ext cx="606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52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23340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2DE6FC8E-16D3-90BA-6A0D-3083F7D19B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0" t="22386" r="5756" b="12294"/>
          <a:stretch/>
        </p:blipFill>
        <p:spPr>
          <a:xfrm>
            <a:off x="3836960" y="4510355"/>
            <a:ext cx="4074141" cy="22551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A5D55B3-66FF-CD7B-4ADC-CE082B511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544" y="256448"/>
            <a:ext cx="10514691" cy="1489381"/>
          </a:xfrm>
        </p:spPr>
        <p:txBody>
          <a:bodyPr>
            <a:noAutofit/>
          </a:bodyPr>
          <a:lstStyle/>
          <a:p>
            <a:r>
              <a:rPr lang="en-US" altLang="zh-TW" sz="4200" b="1" dirty="0"/>
              <a:t>Q1</a:t>
            </a:r>
            <a:r>
              <a:rPr lang="zh-TW" altLang="zh-TW" sz="42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你</a:t>
            </a:r>
            <a:r>
              <a:rPr lang="zh-TW" altLang="en-US" sz="42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能</a:t>
            </a:r>
            <a:r>
              <a:rPr lang="zh-TW" altLang="zh-TW" sz="42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辨識出生氣王子時常是什麼情緒呢</a:t>
            </a:r>
            <a:r>
              <a:rPr lang="en-US" altLang="zh-TW" sz="42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?</a:t>
            </a:r>
            <a:br>
              <a:rPr lang="zh-TW" altLang="zh-TW" sz="4200" b="1" kern="15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sz="4200" b="1" dirty="0"/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06611CC1-1411-9ED9-29B9-ECD7DE7D97AA}"/>
              </a:ext>
            </a:extLst>
          </p:cNvPr>
          <p:cNvSpPr txBox="1">
            <a:spLocks/>
          </p:cNvSpPr>
          <p:nvPr/>
        </p:nvSpPr>
        <p:spPr>
          <a:xfrm>
            <a:off x="879628" y="1039464"/>
            <a:ext cx="8843834" cy="10802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200" b="1" dirty="0" err="1">
                <a:solidFill>
                  <a:srgbClr val="00B050"/>
                </a:solidFill>
              </a:rPr>
              <a:t>Q2</a:t>
            </a:r>
            <a:r>
              <a:rPr lang="zh-TW" altLang="zh-TW" sz="4200" b="1" kern="15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生氣王子遇到了哪些讓他生氣的事</a:t>
            </a:r>
            <a:r>
              <a:rPr lang="en-US" altLang="zh-TW" sz="4200" b="1" kern="15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?</a:t>
            </a:r>
            <a:endParaRPr lang="zh-TW" altLang="zh-TW" sz="4200" b="1" kern="15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84C83BE9-0734-C9AB-96C5-D078C28577D6}"/>
              </a:ext>
            </a:extLst>
          </p:cNvPr>
          <p:cNvSpPr txBox="1">
            <a:spLocks/>
          </p:cNvSpPr>
          <p:nvPr/>
        </p:nvSpPr>
        <p:spPr>
          <a:xfrm>
            <a:off x="1088967" y="2288803"/>
            <a:ext cx="10740043" cy="10867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200" b="1" dirty="0">
                <a:solidFill>
                  <a:srgbClr val="00B0F0"/>
                </a:solidFill>
              </a:rPr>
              <a:t>Q3</a:t>
            </a:r>
            <a:r>
              <a:rPr lang="zh-TW" altLang="en-US" sz="4200" b="1" kern="15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當有生氣</a:t>
            </a:r>
            <a:r>
              <a:rPr lang="zh-TW" altLang="zh-TW" sz="4200" b="1" kern="15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情緒時，生氣王子是怎麼處理的</a:t>
            </a:r>
            <a:r>
              <a:rPr lang="en-US" altLang="zh-TW" sz="4200" b="1" kern="15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?</a:t>
            </a:r>
            <a:br>
              <a:rPr lang="zh-TW" altLang="zh-TW" sz="4200" b="1" kern="150" dirty="0"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sz="4200" b="1" dirty="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24DF15B6-9B7B-F2CC-4533-7B3390F12F9D}"/>
              </a:ext>
            </a:extLst>
          </p:cNvPr>
          <p:cNvSpPr txBox="1">
            <a:spLocks/>
          </p:cNvSpPr>
          <p:nvPr/>
        </p:nvSpPr>
        <p:spPr>
          <a:xfrm>
            <a:off x="1356910" y="3217960"/>
            <a:ext cx="7494402" cy="8784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200" b="1" dirty="0">
                <a:solidFill>
                  <a:srgbClr val="7030A0"/>
                </a:solidFill>
              </a:rPr>
              <a:t>Q4</a:t>
            </a:r>
            <a:r>
              <a:rPr lang="zh-TW" altLang="zh-TW" sz="4200" b="1" kern="15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你覺得他的處理方式怎麼樣</a:t>
            </a:r>
            <a:r>
              <a:rPr lang="en-US" altLang="zh-TW" sz="4200" b="1" kern="15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?</a:t>
            </a:r>
            <a:br>
              <a:rPr lang="zh-TW" altLang="zh-TW" sz="4200" b="1" kern="150" dirty="0"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sz="4200" b="1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B540AF5B-7518-D131-820C-85C458596805}"/>
              </a:ext>
            </a:extLst>
          </p:cNvPr>
          <p:cNvSpPr txBox="1"/>
          <p:nvPr/>
        </p:nvSpPr>
        <p:spPr>
          <a:xfrm>
            <a:off x="11775456" y="816472"/>
            <a:ext cx="544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58</a:t>
            </a:r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4A5CB853-2CDC-8B08-A953-F286EC55CFBD}"/>
              </a:ext>
            </a:extLst>
          </p:cNvPr>
          <p:cNvSpPr txBox="1"/>
          <p:nvPr/>
        </p:nvSpPr>
        <p:spPr>
          <a:xfrm>
            <a:off x="1651569" y="3719715"/>
            <a:ext cx="900273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4200" b="1" dirty="0">
                <a:solidFill>
                  <a:srgbClr val="FF0000"/>
                </a:solidFill>
              </a:rPr>
              <a:t>Q5</a:t>
            </a:r>
            <a:r>
              <a:rPr lang="zh-TW" altLang="en-US" sz="4200" b="1" kern="15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請給情緒王子一個改變情緒的建議</a:t>
            </a:r>
            <a:br>
              <a:rPr lang="zh-TW" altLang="zh-TW" sz="1800" b="1" kern="150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3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3C6FAB-8441-07F5-C88E-CE9220B1D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059" y="335560"/>
            <a:ext cx="6586535" cy="1266737"/>
          </a:xfrm>
        </p:spPr>
        <p:txBody>
          <a:bodyPr>
            <a:noAutofit/>
          </a:bodyPr>
          <a:lstStyle/>
          <a:p>
            <a:r>
              <a:rPr lang="zh-TW" altLang="en-US" sz="6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</a:t>
            </a:r>
            <a:r>
              <a:rPr lang="zh-TW" altLang="en-US" sz="6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大家一起來變臉</a:t>
            </a:r>
            <a:br>
              <a:rPr lang="en-US" altLang="zh-TW" sz="6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(00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變臉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變變變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!)</a:t>
            </a:r>
            <a:endParaRPr lang="zh-TW" altLang="en-US" sz="40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1F0F739B-4B74-ADD9-3E14-3D524F845D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8060162"/>
              </p:ext>
            </p:extLst>
          </p:nvPr>
        </p:nvGraphicFramePr>
        <p:xfrm>
          <a:off x="6904140" y="0"/>
          <a:ext cx="4446164" cy="225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32" name="群組 31">
            <a:extLst>
              <a:ext uri="{FF2B5EF4-FFF2-40B4-BE49-F238E27FC236}">
                <a16:creationId xmlns:a16="http://schemas.microsoft.com/office/drawing/2014/main" id="{5D9C5306-2169-278E-D2F1-3B5D51B3AAE6}"/>
              </a:ext>
            </a:extLst>
          </p:cNvPr>
          <p:cNvGrpSpPr/>
          <p:nvPr/>
        </p:nvGrpSpPr>
        <p:grpSpPr>
          <a:xfrm>
            <a:off x="314716" y="6101542"/>
            <a:ext cx="11705850" cy="871447"/>
            <a:chOff x="314716" y="5907892"/>
            <a:chExt cx="11705850" cy="1065097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BD1B5BB2-B2A5-6085-1030-AD198CD20D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716" y="5939583"/>
              <a:ext cx="656391" cy="892740"/>
            </a:xfrm>
            <a:prstGeom prst="rect">
              <a:avLst/>
            </a:prstGeom>
          </p:spPr>
        </p:pic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F2E1EA37-F169-1234-43D0-14691CBF2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162" y="5907892"/>
              <a:ext cx="626146" cy="892740"/>
            </a:xfrm>
            <a:prstGeom prst="rect">
              <a:avLst/>
            </a:prstGeom>
          </p:spPr>
        </p:pic>
        <p:pic>
          <p:nvPicPr>
            <p:cNvPr id="9" name="圖片 8">
              <a:extLst>
                <a:ext uri="{FF2B5EF4-FFF2-40B4-BE49-F238E27FC236}">
                  <a16:creationId xmlns:a16="http://schemas.microsoft.com/office/drawing/2014/main" id="{419C469D-3FEA-A4EE-361F-5732CF6A28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0594" y="5973470"/>
              <a:ext cx="674399" cy="868109"/>
            </a:xfrm>
            <a:prstGeom prst="rect">
              <a:avLst/>
            </a:prstGeom>
          </p:spPr>
        </p:pic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72188C1C-1BAB-85A9-6E15-433CE08E1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0651" y="5965260"/>
              <a:ext cx="599522" cy="918417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85F62F3F-4F18-BA12-818C-461BFDCCDA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624" y="5947153"/>
              <a:ext cx="626146" cy="960131"/>
            </a:xfrm>
            <a:prstGeom prst="rect">
              <a:avLst/>
            </a:prstGeom>
          </p:spPr>
        </p:pic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5B47FA95-FFAC-964F-8937-062827D60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089" y="6030965"/>
              <a:ext cx="656391" cy="892740"/>
            </a:xfrm>
            <a:prstGeom prst="rect">
              <a:avLst/>
            </a:prstGeom>
          </p:spPr>
        </p:pic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E98FFE06-BA06-AD58-FC49-EEA9D3D71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9035" y="5973597"/>
              <a:ext cx="626146" cy="892740"/>
            </a:xfrm>
            <a:prstGeom prst="rect">
              <a:avLst/>
            </a:prstGeom>
          </p:spPr>
        </p:pic>
        <p:pic>
          <p:nvPicPr>
            <p:cNvPr id="14" name="圖片 13">
              <a:extLst>
                <a:ext uri="{FF2B5EF4-FFF2-40B4-BE49-F238E27FC236}">
                  <a16:creationId xmlns:a16="http://schemas.microsoft.com/office/drawing/2014/main" id="{AE208045-D916-F8C8-DEC6-D33709133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0467" y="6039175"/>
              <a:ext cx="674399" cy="868109"/>
            </a:xfrm>
            <a:prstGeom prst="rect">
              <a:avLst/>
            </a:prstGeom>
          </p:spPr>
        </p:pic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3BA16D32-84D6-1019-ABE1-C4A81CBFD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524" y="6030965"/>
              <a:ext cx="599522" cy="918417"/>
            </a:xfrm>
            <a:prstGeom prst="rect">
              <a:avLst/>
            </a:prstGeom>
          </p:spPr>
        </p:pic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7524F6C1-1DE2-712D-C54F-27AD7B51E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8497" y="6012858"/>
              <a:ext cx="626146" cy="960131"/>
            </a:xfrm>
            <a:prstGeom prst="rect">
              <a:avLst/>
            </a:prstGeom>
          </p:spPr>
        </p:pic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FE4E0D5D-8789-45BB-AA45-000F440FD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5288" y="5996951"/>
              <a:ext cx="656391" cy="892740"/>
            </a:xfrm>
            <a:prstGeom prst="rect">
              <a:avLst/>
            </a:prstGeom>
          </p:spPr>
        </p:pic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6125E807-EE87-73DC-E402-DABE4D44E2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234" y="5939583"/>
              <a:ext cx="626146" cy="892740"/>
            </a:xfrm>
            <a:prstGeom prst="rect">
              <a:avLst/>
            </a:prstGeom>
          </p:spPr>
        </p:pic>
        <p:pic>
          <p:nvPicPr>
            <p:cNvPr id="19" name="圖片 18">
              <a:extLst>
                <a:ext uri="{FF2B5EF4-FFF2-40B4-BE49-F238E27FC236}">
                  <a16:creationId xmlns:a16="http://schemas.microsoft.com/office/drawing/2014/main" id="{6823FB54-2DFC-5072-7C67-9600721B98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2666" y="6005161"/>
              <a:ext cx="674399" cy="868109"/>
            </a:xfrm>
            <a:prstGeom prst="rect">
              <a:avLst/>
            </a:prstGeom>
          </p:spPr>
        </p:pic>
        <p:pic>
          <p:nvPicPr>
            <p:cNvPr id="20" name="圖片 19">
              <a:extLst>
                <a:ext uri="{FF2B5EF4-FFF2-40B4-BE49-F238E27FC236}">
                  <a16:creationId xmlns:a16="http://schemas.microsoft.com/office/drawing/2014/main" id="{D89F2299-CA72-A277-B309-B1011B05DE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723" y="5996951"/>
              <a:ext cx="599522" cy="918417"/>
            </a:xfrm>
            <a:prstGeom prst="rect">
              <a:avLst/>
            </a:prstGeom>
          </p:spPr>
        </p:pic>
        <p:pic>
          <p:nvPicPr>
            <p:cNvPr id="21" name="圖片 20">
              <a:extLst>
                <a:ext uri="{FF2B5EF4-FFF2-40B4-BE49-F238E27FC236}">
                  <a16:creationId xmlns:a16="http://schemas.microsoft.com/office/drawing/2014/main" id="{9E091C9E-6AF8-6FE5-8752-EA2838D24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696" y="5978844"/>
              <a:ext cx="626146" cy="960131"/>
            </a:xfrm>
            <a:prstGeom prst="rect">
              <a:avLst/>
            </a:prstGeom>
          </p:spPr>
        </p:pic>
        <p:pic>
          <p:nvPicPr>
            <p:cNvPr id="22" name="圖片 21">
              <a:extLst>
                <a:ext uri="{FF2B5EF4-FFF2-40B4-BE49-F238E27FC236}">
                  <a16:creationId xmlns:a16="http://schemas.microsoft.com/office/drawing/2014/main" id="{CE7F03E2-1996-C3A7-923A-263A12228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8789" y="6004521"/>
              <a:ext cx="656391" cy="892740"/>
            </a:xfrm>
            <a:prstGeom prst="rect">
              <a:avLst/>
            </a:prstGeom>
          </p:spPr>
        </p:pic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806297FA-C66E-7A9C-B28F-6E6F2DADB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4735" y="5947153"/>
              <a:ext cx="626146" cy="892740"/>
            </a:xfrm>
            <a:prstGeom prst="rect">
              <a:avLst/>
            </a:prstGeom>
          </p:spPr>
        </p:pic>
        <p:pic>
          <p:nvPicPr>
            <p:cNvPr id="24" name="圖片 23">
              <a:extLst>
                <a:ext uri="{FF2B5EF4-FFF2-40B4-BE49-F238E27FC236}">
                  <a16:creationId xmlns:a16="http://schemas.microsoft.com/office/drawing/2014/main" id="{6BA33FF9-1F11-88CB-A712-9B023C30A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46167" y="6012731"/>
              <a:ext cx="674399" cy="868109"/>
            </a:xfrm>
            <a:prstGeom prst="rect">
              <a:avLst/>
            </a:prstGeom>
          </p:spPr>
        </p:pic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2ADF1D3C-2704-47DE-9D0D-33E3592DC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86224" y="6004521"/>
              <a:ext cx="599522" cy="918417"/>
            </a:xfrm>
            <a:prstGeom prst="rect">
              <a:avLst/>
            </a:prstGeom>
          </p:spPr>
        </p:pic>
        <p:pic>
          <p:nvPicPr>
            <p:cNvPr id="26" name="圖片 25">
              <a:extLst>
                <a:ext uri="{FF2B5EF4-FFF2-40B4-BE49-F238E27FC236}">
                  <a16:creationId xmlns:a16="http://schemas.microsoft.com/office/drawing/2014/main" id="{9AE5321D-8CB6-7ECB-ED78-11F2BF49A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4197" y="5986414"/>
              <a:ext cx="626146" cy="960131"/>
            </a:xfrm>
            <a:prstGeom prst="rect">
              <a:avLst/>
            </a:prstGeom>
          </p:spPr>
        </p:pic>
      </p:grpSp>
      <p:sp>
        <p:nvSpPr>
          <p:cNvPr id="4" name="標題 1">
            <a:extLst>
              <a:ext uri="{FF2B5EF4-FFF2-40B4-BE49-F238E27FC236}">
                <a16:creationId xmlns:a16="http://schemas.microsoft.com/office/drawing/2014/main" id="{6B01CB2C-D305-E7F0-2590-4BC44B6BB5C3}"/>
              </a:ext>
            </a:extLst>
          </p:cNvPr>
          <p:cNvSpPr txBox="1">
            <a:spLocks/>
          </p:cNvSpPr>
          <p:nvPr/>
        </p:nvSpPr>
        <p:spPr>
          <a:xfrm>
            <a:off x="2213654" y="2525839"/>
            <a:ext cx="7360364" cy="14893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</a:t>
            </a:r>
            <a:r>
              <a:rPr lang="en-US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考試後和家人一起出遊</a:t>
            </a:r>
            <a:br>
              <a:rPr lang="zh-TW" altLang="zh-TW" sz="1800" b="1" kern="15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1DA49890-4942-EE29-F468-A84826792569}"/>
              </a:ext>
            </a:extLst>
          </p:cNvPr>
          <p:cNvSpPr txBox="1">
            <a:spLocks/>
          </p:cNvSpPr>
          <p:nvPr/>
        </p:nvSpPr>
        <p:spPr>
          <a:xfrm>
            <a:off x="2213654" y="3670105"/>
            <a:ext cx="5309525" cy="8053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被同學誤會</a:t>
            </a:r>
            <a:endParaRPr lang="zh-TW" altLang="zh-TW" sz="4000" b="1" kern="150" dirty="0">
              <a:solidFill>
                <a:srgbClr val="00B05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D572BF5B-A329-F25F-95B7-BFA8029D5280}"/>
              </a:ext>
            </a:extLst>
          </p:cNvPr>
          <p:cNvSpPr txBox="1"/>
          <p:nvPr/>
        </p:nvSpPr>
        <p:spPr>
          <a:xfrm>
            <a:off x="1271026" y="4744689"/>
            <a:ext cx="8349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Q1</a:t>
            </a:r>
            <a:r>
              <a:rPr lang="zh-TW" altLang="en-US" sz="20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如何從同學的</a:t>
            </a:r>
            <a:r>
              <a:rPr lang="zh-TW" altLang="zh-TW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行為、動作與聲音，就</a:t>
            </a:r>
            <a:r>
              <a:rPr lang="zh-TW" altLang="en-US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能</a:t>
            </a:r>
            <a:r>
              <a:rPr lang="zh-TW" altLang="zh-TW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辨識出是這張表情的臉譜呢？</a:t>
            </a:r>
            <a:endParaRPr lang="zh-TW" altLang="en-US" sz="2000" dirty="0"/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F8924AB8-D626-EB40-4EC3-81EC1037F9F8}"/>
              </a:ext>
            </a:extLst>
          </p:cNvPr>
          <p:cNvSpPr txBox="1"/>
          <p:nvPr/>
        </p:nvSpPr>
        <p:spPr>
          <a:xfrm>
            <a:off x="1271026" y="5270444"/>
            <a:ext cx="75611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Q2</a:t>
            </a:r>
            <a:r>
              <a:rPr lang="zh-TW" altLang="en-US" sz="2000" b="1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000" kern="1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你的表情臉譜和</a:t>
            </a:r>
            <a:r>
              <a:rPr lang="zh-TW" altLang="zh-TW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大家不一樣</a:t>
            </a:r>
            <a:r>
              <a:rPr lang="zh-TW" altLang="zh-TW" sz="2000" kern="1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判斷的原因</a:t>
            </a:r>
            <a:r>
              <a:rPr lang="zh-TW" altLang="en-US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是什麼</a:t>
            </a:r>
            <a:r>
              <a:rPr lang="zh-TW" altLang="en-US" sz="2000" kern="1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呢</a:t>
            </a:r>
            <a:r>
              <a:rPr lang="zh-TW" altLang="zh-TW" sz="2000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lang="zh-TW" altLang="en-US" sz="2000" dirty="0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7E94BAFA-829C-BC65-58E3-3E786102AE1C}"/>
              </a:ext>
            </a:extLst>
          </p:cNvPr>
          <p:cNvSpPr txBox="1"/>
          <p:nvPr/>
        </p:nvSpPr>
        <p:spPr>
          <a:xfrm>
            <a:off x="11840859" y="827773"/>
            <a:ext cx="566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08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70640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3C6FAB-8441-07F5-C88E-CE9220B1D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6" y="0"/>
            <a:ext cx="5828232" cy="1510771"/>
          </a:xfrm>
        </p:spPr>
        <p:txBody>
          <a:bodyPr>
            <a:noAutofit/>
          </a:bodyPr>
          <a:lstStyle/>
          <a:p>
            <a:r>
              <a:rPr lang="zh-TW" altLang="en-US" sz="6000" b="1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</a:t>
            </a:r>
            <a:r>
              <a:rPr lang="zh-TW" altLang="en-US" sz="6000" b="1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換我來變臉</a:t>
            </a:r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1F0F739B-4B74-ADD9-3E14-3D524F845D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8405264"/>
              </p:ext>
            </p:extLst>
          </p:nvPr>
        </p:nvGraphicFramePr>
        <p:xfrm>
          <a:off x="6020071" y="0"/>
          <a:ext cx="4315012" cy="3192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群組 6">
            <a:extLst>
              <a:ext uri="{FF2B5EF4-FFF2-40B4-BE49-F238E27FC236}">
                <a16:creationId xmlns:a16="http://schemas.microsoft.com/office/drawing/2014/main" id="{667B68D1-65C4-3F3C-7B87-5154064EBD0E}"/>
              </a:ext>
            </a:extLst>
          </p:cNvPr>
          <p:cNvGrpSpPr/>
          <p:nvPr/>
        </p:nvGrpSpPr>
        <p:grpSpPr>
          <a:xfrm>
            <a:off x="314716" y="5907892"/>
            <a:ext cx="11705850" cy="1065097"/>
            <a:chOff x="314716" y="5907892"/>
            <a:chExt cx="11705850" cy="1065097"/>
          </a:xfrm>
        </p:grpSpPr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615EB22A-6F17-F8F6-3E7E-4F1C0CAAA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716" y="5939583"/>
              <a:ext cx="656391" cy="892740"/>
            </a:xfrm>
            <a:prstGeom prst="rect">
              <a:avLst/>
            </a:prstGeom>
          </p:spPr>
        </p:pic>
        <p:pic>
          <p:nvPicPr>
            <p:cNvPr id="9" name="圖片 8">
              <a:extLst>
                <a:ext uri="{FF2B5EF4-FFF2-40B4-BE49-F238E27FC236}">
                  <a16:creationId xmlns:a16="http://schemas.microsoft.com/office/drawing/2014/main" id="{7CB0FB94-4AFD-50BB-8728-80C8F5E9A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162" y="5907892"/>
              <a:ext cx="626146" cy="892740"/>
            </a:xfrm>
            <a:prstGeom prst="rect">
              <a:avLst/>
            </a:prstGeom>
          </p:spPr>
        </p:pic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9B615BD8-2646-EDC6-F4EC-ADB584722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0594" y="5973470"/>
              <a:ext cx="674399" cy="868109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2F670D20-8A43-A08A-1368-23B4A8DE6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0651" y="5965260"/>
              <a:ext cx="599522" cy="918417"/>
            </a:xfrm>
            <a:prstGeom prst="rect">
              <a:avLst/>
            </a:prstGeom>
          </p:spPr>
        </p:pic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8DC39229-BF25-5B1D-C435-22A5BCF7CD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624" y="5947153"/>
              <a:ext cx="626146" cy="960131"/>
            </a:xfrm>
            <a:prstGeom prst="rect">
              <a:avLst/>
            </a:prstGeom>
          </p:spPr>
        </p:pic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7B7FD940-04F2-6BAA-B5E7-86F23ACF3B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089" y="6030965"/>
              <a:ext cx="656391" cy="892740"/>
            </a:xfrm>
            <a:prstGeom prst="rect">
              <a:avLst/>
            </a:prstGeom>
          </p:spPr>
        </p:pic>
        <p:pic>
          <p:nvPicPr>
            <p:cNvPr id="14" name="圖片 13">
              <a:extLst>
                <a:ext uri="{FF2B5EF4-FFF2-40B4-BE49-F238E27FC236}">
                  <a16:creationId xmlns:a16="http://schemas.microsoft.com/office/drawing/2014/main" id="{9416B971-424F-7FEB-D3CA-826217064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9035" y="5973597"/>
              <a:ext cx="626146" cy="892740"/>
            </a:xfrm>
            <a:prstGeom prst="rect">
              <a:avLst/>
            </a:prstGeom>
          </p:spPr>
        </p:pic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6B1A20D5-1008-FCA0-A5CD-271C238F02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0467" y="6039175"/>
              <a:ext cx="674399" cy="868109"/>
            </a:xfrm>
            <a:prstGeom prst="rect">
              <a:avLst/>
            </a:prstGeom>
          </p:spPr>
        </p:pic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0CBC0849-8013-A937-04D9-02DC9FB44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524" y="6030965"/>
              <a:ext cx="599522" cy="918417"/>
            </a:xfrm>
            <a:prstGeom prst="rect">
              <a:avLst/>
            </a:prstGeom>
          </p:spPr>
        </p:pic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6AC3A405-FDF3-B9EF-06CD-2CB70E43B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8497" y="6012858"/>
              <a:ext cx="626146" cy="960131"/>
            </a:xfrm>
            <a:prstGeom prst="rect">
              <a:avLst/>
            </a:prstGeom>
          </p:spPr>
        </p:pic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9409B4BB-E243-0396-91F1-9496A0934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5288" y="5996951"/>
              <a:ext cx="656391" cy="892740"/>
            </a:xfrm>
            <a:prstGeom prst="rect">
              <a:avLst/>
            </a:prstGeom>
          </p:spPr>
        </p:pic>
        <p:pic>
          <p:nvPicPr>
            <p:cNvPr id="19" name="圖片 18">
              <a:extLst>
                <a:ext uri="{FF2B5EF4-FFF2-40B4-BE49-F238E27FC236}">
                  <a16:creationId xmlns:a16="http://schemas.microsoft.com/office/drawing/2014/main" id="{7F1AABF5-7CF5-AE0D-A4D7-8B06ACB28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234" y="5939583"/>
              <a:ext cx="626146" cy="892740"/>
            </a:xfrm>
            <a:prstGeom prst="rect">
              <a:avLst/>
            </a:prstGeom>
          </p:spPr>
        </p:pic>
        <p:pic>
          <p:nvPicPr>
            <p:cNvPr id="20" name="圖片 19">
              <a:extLst>
                <a:ext uri="{FF2B5EF4-FFF2-40B4-BE49-F238E27FC236}">
                  <a16:creationId xmlns:a16="http://schemas.microsoft.com/office/drawing/2014/main" id="{4B8D70D3-9073-85BE-D037-1744C6F4A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2666" y="6005161"/>
              <a:ext cx="674399" cy="868109"/>
            </a:xfrm>
            <a:prstGeom prst="rect">
              <a:avLst/>
            </a:prstGeom>
          </p:spPr>
        </p:pic>
        <p:pic>
          <p:nvPicPr>
            <p:cNvPr id="21" name="圖片 20">
              <a:extLst>
                <a:ext uri="{FF2B5EF4-FFF2-40B4-BE49-F238E27FC236}">
                  <a16:creationId xmlns:a16="http://schemas.microsoft.com/office/drawing/2014/main" id="{FFD37C5B-E277-58FA-5294-30B1C9684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723" y="5996951"/>
              <a:ext cx="599522" cy="918417"/>
            </a:xfrm>
            <a:prstGeom prst="rect">
              <a:avLst/>
            </a:prstGeom>
          </p:spPr>
        </p:pic>
        <p:pic>
          <p:nvPicPr>
            <p:cNvPr id="22" name="圖片 21">
              <a:extLst>
                <a:ext uri="{FF2B5EF4-FFF2-40B4-BE49-F238E27FC236}">
                  <a16:creationId xmlns:a16="http://schemas.microsoft.com/office/drawing/2014/main" id="{99936A90-C7E9-F5B8-E3F5-D59F556DD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696" y="5978844"/>
              <a:ext cx="626146" cy="960131"/>
            </a:xfrm>
            <a:prstGeom prst="rect">
              <a:avLst/>
            </a:prstGeom>
          </p:spPr>
        </p:pic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5994A152-B4D7-3CC5-9D44-BD577D96C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8789" y="6004521"/>
              <a:ext cx="656391" cy="892740"/>
            </a:xfrm>
            <a:prstGeom prst="rect">
              <a:avLst/>
            </a:prstGeom>
          </p:spPr>
        </p:pic>
        <p:pic>
          <p:nvPicPr>
            <p:cNvPr id="24" name="圖片 23">
              <a:extLst>
                <a:ext uri="{FF2B5EF4-FFF2-40B4-BE49-F238E27FC236}">
                  <a16:creationId xmlns:a16="http://schemas.microsoft.com/office/drawing/2014/main" id="{5A7A3DD8-4453-6660-C960-54B90C401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4735" y="5947153"/>
              <a:ext cx="626146" cy="892740"/>
            </a:xfrm>
            <a:prstGeom prst="rect">
              <a:avLst/>
            </a:prstGeom>
          </p:spPr>
        </p:pic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D514E421-9ACE-6AEB-6E13-F4086B403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46167" y="6012731"/>
              <a:ext cx="674399" cy="868109"/>
            </a:xfrm>
            <a:prstGeom prst="rect">
              <a:avLst/>
            </a:prstGeom>
          </p:spPr>
        </p:pic>
        <p:pic>
          <p:nvPicPr>
            <p:cNvPr id="26" name="圖片 25">
              <a:extLst>
                <a:ext uri="{FF2B5EF4-FFF2-40B4-BE49-F238E27FC236}">
                  <a16:creationId xmlns:a16="http://schemas.microsoft.com/office/drawing/2014/main" id="{9EC5894A-45E5-9DAF-C76D-008315CC4C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86224" y="6004521"/>
              <a:ext cx="599522" cy="918417"/>
            </a:xfrm>
            <a:prstGeom prst="rect">
              <a:avLst/>
            </a:prstGeom>
          </p:spPr>
        </p:pic>
        <p:pic>
          <p:nvPicPr>
            <p:cNvPr id="27" name="圖片 26">
              <a:extLst>
                <a:ext uri="{FF2B5EF4-FFF2-40B4-BE49-F238E27FC236}">
                  <a16:creationId xmlns:a16="http://schemas.microsoft.com/office/drawing/2014/main" id="{9EE60330-8AFE-E174-F7D2-8964D0CDAB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4197" y="5986414"/>
              <a:ext cx="626146" cy="960131"/>
            </a:xfrm>
            <a:prstGeom prst="rect">
              <a:avLst/>
            </a:prstGeom>
          </p:spPr>
        </p:pic>
      </p:grpSp>
      <p:sp>
        <p:nvSpPr>
          <p:cNvPr id="28" name="標題 1">
            <a:extLst>
              <a:ext uri="{FF2B5EF4-FFF2-40B4-BE49-F238E27FC236}">
                <a16:creationId xmlns:a16="http://schemas.microsoft.com/office/drawing/2014/main" id="{8A365825-E4D5-3C45-EB75-2E4005A0EE0B}"/>
              </a:ext>
            </a:extLst>
          </p:cNvPr>
          <p:cNvSpPr txBox="1">
            <a:spLocks/>
          </p:cNvSpPr>
          <p:nvPr/>
        </p:nvSpPr>
        <p:spPr>
          <a:xfrm>
            <a:off x="1216516" y="2162735"/>
            <a:ext cx="7341450" cy="14893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：玩具被別人弄壞了</a:t>
            </a:r>
            <a:br>
              <a:rPr lang="zh-TW" altLang="zh-TW" sz="4000" b="1" kern="15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標題 1">
            <a:extLst>
              <a:ext uri="{FF2B5EF4-FFF2-40B4-BE49-F238E27FC236}">
                <a16:creationId xmlns:a16="http://schemas.microsoft.com/office/drawing/2014/main" id="{9F42CBAE-5214-DC3A-8C1D-19525A84199F}"/>
              </a:ext>
            </a:extLst>
          </p:cNvPr>
          <p:cNvSpPr txBox="1">
            <a:spLocks/>
          </p:cNvSpPr>
          <p:nvPr/>
        </p:nvSpPr>
        <p:spPr>
          <a:xfrm>
            <a:off x="1163426" y="2967745"/>
            <a:ext cx="9547756" cy="8053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</a:t>
            </a:r>
            <a:r>
              <a:rPr lang="en-US" altLang="zh-TW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60</a:t>
            </a:r>
            <a:r>
              <a:rPr lang="zh-TW" altLang="en-US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公尺跑完步後，被</a:t>
            </a:r>
            <a:r>
              <a:rPr lang="zh-TW" altLang="zh-TW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</a:t>
            </a:r>
            <a:r>
              <a:rPr lang="zh-TW" altLang="en-US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嘲笑</a:t>
            </a:r>
            <a:endParaRPr lang="zh-TW" altLang="zh-TW" b="1" kern="150" dirty="0">
              <a:solidFill>
                <a:srgbClr val="00B05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C590A1A-A4FA-524F-2623-3EBD04E1FE7C}"/>
              </a:ext>
            </a:extLst>
          </p:cNvPr>
          <p:cNvSpPr txBox="1"/>
          <p:nvPr/>
        </p:nvSpPr>
        <p:spPr>
          <a:xfrm>
            <a:off x="1582220" y="3971231"/>
            <a:ext cx="741794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altLang="zh-TW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Q1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一樣的情境，你為什麼選這張情緒臉譜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2200" b="1" kern="15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26257174-8298-B7CF-F88B-081322912788}"/>
              </a:ext>
            </a:extLst>
          </p:cNvPr>
          <p:cNvSpPr txBox="1"/>
          <p:nvPr/>
        </p:nvSpPr>
        <p:spPr>
          <a:xfrm>
            <a:off x="2476071" y="4392471"/>
            <a:ext cx="62466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Q2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說說當時你發生的經過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200" dirty="0"/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650C2C7E-FC6F-81B6-5CB1-1AF429D8B503}"/>
              </a:ext>
            </a:extLst>
          </p:cNvPr>
          <p:cNvSpPr txBox="1"/>
          <p:nvPr/>
        </p:nvSpPr>
        <p:spPr>
          <a:xfrm>
            <a:off x="2486346" y="4752066"/>
            <a:ext cx="62466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Q3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當時你如何抒發情緒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200" dirty="0"/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AB5AB602-4C8B-9B8F-7D90-7EE7C01A9F8F}"/>
              </a:ext>
            </a:extLst>
          </p:cNvPr>
          <p:cNvSpPr txBox="1"/>
          <p:nvPr/>
        </p:nvSpPr>
        <p:spPr>
          <a:xfrm>
            <a:off x="2496620" y="5163032"/>
            <a:ext cx="690423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Q4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有其他人協助你排解情緒嗎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你希望有人協助你嗎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200" dirty="0"/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1446D8A4-EB82-C2AF-62AD-5680A438E7A2}"/>
              </a:ext>
            </a:extLst>
          </p:cNvPr>
          <p:cNvSpPr txBox="1"/>
          <p:nvPr/>
        </p:nvSpPr>
        <p:spPr>
          <a:xfrm>
            <a:off x="2496621" y="5553451"/>
            <a:ext cx="62466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Q5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自己可以如何幫助自己呢</a:t>
            </a:r>
            <a:r>
              <a:rPr lang="en-US" altLang="zh-TW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200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FFE246C-CE2A-7789-F561-869D0B836DB9}"/>
              </a:ext>
            </a:extLst>
          </p:cNvPr>
          <p:cNvSpPr txBox="1"/>
          <p:nvPr/>
        </p:nvSpPr>
        <p:spPr>
          <a:xfrm>
            <a:off x="11733088" y="724597"/>
            <a:ext cx="45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dirty="0"/>
              <a:t>20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501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5" grpId="0"/>
      <p:bldP spid="30" grpId="0"/>
      <p:bldP spid="32" grpId="0"/>
      <p:bldP spid="34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CF1B0EA-932A-BA46-914F-FB327F3A8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6567" y="474628"/>
            <a:ext cx="7140633" cy="8906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6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這節課我學到了</a:t>
            </a:r>
            <a:r>
              <a:rPr lang="en-US" altLang="zh-TW" sz="6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endParaRPr lang="zh-TW" altLang="en-US" sz="60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A3CDF542-7240-017B-F467-0D2BFC87CF89}"/>
              </a:ext>
            </a:extLst>
          </p:cNvPr>
          <p:cNvSpPr txBox="1"/>
          <p:nvPr/>
        </p:nvSpPr>
        <p:spPr>
          <a:xfrm>
            <a:off x="1307645" y="1554024"/>
            <a:ext cx="891514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遇到相同情境或問題時</a:t>
            </a:r>
            <a:r>
              <a:rPr lang="zh-TW" altLang="en-US" sz="4400" b="1" dirty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，</a:t>
            </a: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每個人的情緒表現會有不同</a:t>
            </a:r>
            <a:r>
              <a:rPr lang="zh-TW" altLang="en-US" sz="4400" b="1" dirty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。</a:t>
            </a: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相同的情緒</a:t>
            </a:r>
            <a:r>
              <a:rPr lang="zh-TW" altLang="en-US" sz="4400" b="1" dirty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，</a:t>
            </a: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行為表現也不盡相同。</a:t>
            </a:r>
            <a:endParaRPr lang="en-US" altLang="zh-TW" sz="4400" b="1" dirty="0"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838A170-906B-A578-4536-0806ADC3AA20}"/>
              </a:ext>
            </a:extLst>
          </p:cNvPr>
          <p:cNvSpPr txBox="1"/>
          <p:nvPr/>
        </p:nvSpPr>
        <p:spPr>
          <a:xfrm>
            <a:off x="1250118" y="4286653"/>
            <a:ext cx="947610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每個人都有抒發情緒的方法</a:t>
            </a:r>
            <a:r>
              <a:rPr lang="zh-TW" altLang="en-US" sz="4400" b="1" dirty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，</a:t>
            </a: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只要方法適當</a:t>
            </a:r>
            <a:r>
              <a:rPr lang="zh-TW" altLang="en-US" sz="4400" b="1" dirty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，</a:t>
            </a: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都值得被大家尊重。</a:t>
            </a:r>
            <a:endParaRPr lang="en-US" altLang="zh-TW" sz="4400" b="1" dirty="0"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F1CF493-6049-95BD-FB3B-B02F231E8CA1}"/>
              </a:ext>
            </a:extLst>
          </p:cNvPr>
          <p:cNvSpPr txBox="1"/>
          <p:nvPr/>
        </p:nvSpPr>
        <p:spPr>
          <a:xfrm>
            <a:off x="11691991" y="750281"/>
            <a:ext cx="5000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dirty="0"/>
              <a:t>25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821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3C6FAB-8441-07F5-C88E-CE9220B1D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206" y="100923"/>
            <a:ext cx="9069354" cy="1129361"/>
          </a:xfrm>
        </p:spPr>
        <p:txBody>
          <a:bodyPr>
            <a:no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</a:t>
            </a: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完成情緒臉譜學習單</a:t>
            </a:r>
            <a:br>
              <a:rPr lang="en-US" altLang="zh-TW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800" dirty="0">
              <a:solidFill>
                <a:srgbClr val="00B0F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8BF3F3F-8924-9926-2799-A4B9A5409D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67" t="16209" r="22868" b="15817"/>
          <a:stretch/>
        </p:blipFill>
        <p:spPr>
          <a:xfrm>
            <a:off x="1654233" y="955964"/>
            <a:ext cx="8429105" cy="590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679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324</Words>
  <Application>Microsoft Office PowerPoint</Application>
  <PresentationFormat>寬螢幕</PresentationFormat>
  <Paragraphs>49</Paragraphs>
  <Slides>7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PMingLiU</vt:lpstr>
      <vt:lpstr>標楷體</vt:lpstr>
      <vt:lpstr>Arial</vt:lpstr>
      <vt:lpstr>Calibri</vt:lpstr>
      <vt:lpstr>Calibri Light</vt:lpstr>
      <vt:lpstr>Times New Roman</vt:lpstr>
      <vt:lpstr>Office 佈景主題</vt:lpstr>
      <vt:lpstr>情緒臉譜</vt:lpstr>
      <vt:lpstr>PowerPoint 簡報</vt:lpstr>
      <vt:lpstr>Q1你能辨識出生氣王子時常是什麼情緒呢? </vt:lpstr>
      <vt:lpstr>大家一起來變臉   (00變臉!變變變!)</vt:lpstr>
      <vt:lpstr>換我來變臉</vt:lpstr>
      <vt:lpstr>PowerPoint 簡報</vt:lpstr>
      <vt:lpstr>完成情緒臉譜學習單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情緒的變化</dc:title>
  <dc:creator>Tdes</dc:creator>
  <cp:lastModifiedBy>Tdes</cp:lastModifiedBy>
  <cp:revision>72</cp:revision>
  <dcterms:created xsi:type="dcterms:W3CDTF">2023-11-17T08:37:26Z</dcterms:created>
  <dcterms:modified xsi:type="dcterms:W3CDTF">2023-11-30T23:45:03Z</dcterms:modified>
</cp:coreProperties>
</file>