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60" r:id="rId18"/>
    <p:sldId id="277" r:id="rId19"/>
    <p:sldId id="258" r:id="rId2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73981-8CA9-46AA-B6A5-7D393B549E26}" type="datetimeFigureOut">
              <a:rPr lang="zh-TW" altLang="en-US" smtClean="0"/>
              <a:pPr/>
              <a:t>2020/3/26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DA6578-2261-4D3D-9A7C-1AC14659796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4624"/>
            <a:ext cx="9144000" cy="6912768"/>
          </a:xfrm>
        </p:spPr>
      </p:pic>
      <p:sp>
        <p:nvSpPr>
          <p:cNvPr id="5" name="矩形 4"/>
          <p:cNvSpPr/>
          <p:nvPr/>
        </p:nvSpPr>
        <p:spPr>
          <a:xfrm>
            <a:off x="142844" y="3501008"/>
            <a:ext cx="8858312" cy="2123658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6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Hey! </a:t>
            </a:r>
          </a:p>
          <a:p>
            <a:r>
              <a:rPr lang="en-US" altLang="zh-TW" sz="6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 careful with that stick.</a:t>
            </a:r>
            <a:endParaRPr lang="zh-TW" altLang="en-US" sz="6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矩形 4"/>
          <p:cNvSpPr/>
          <p:nvPr/>
        </p:nvSpPr>
        <p:spPr>
          <a:xfrm>
            <a:off x="35496" y="122863"/>
            <a:ext cx="8286808" cy="1446550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6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</a:t>
            </a:r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It’s not a stick!</a:t>
            </a:r>
            <a:endParaRPr lang="zh-TW" altLang="en-US" sz="88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7018760"/>
          </a:xfrm>
        </p:spPr>
      </p:pic>
      <p:sp>
        <p:nvSpPr>
          <p:cNvPr id="5" name="矩形 4"/>
          <p:cNvSpPr/>
          <p:nvPr/>
        </p:nvSpPr>
        <p:spPr>
          <a:xfrm>
            <a:off x="179512" y="140365"/>
            <a:ext cx="9178802" cy="2554545"/>
          </a:xfrm>
          <a:prstGeom prst="rect">
            <a:avLst/>
          </a:prstGeom>
          <a:noFill/>
          <a:ln w="12700">
            <a:noFill/>
          </a:ln>
          <a:effectLst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Look where you’re going with that stick.</a:t>
            </a:r>
            <a:endParaRPr lang="zh-TW" altLang="en-US" sz="80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55576" y="134189"/>
            <a:ext cx="8286808" cy="1862048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7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altLang="zh-TW" sz="115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What stick?</a:t>
            </a:r>
            <a:endParaRPr lang="zh-TW" altLang="en-US" sz="115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2908" y="-1"/>
            <a:ext cx="9286908" cy="6965181"/>
          </a:xfrm>
        </p:spPr>
      </p:pic>
      <p:sp>
        <p:nvSpPr>
          <p:cNvPr id="5" name="矩形 4"/>
          <p:cNvSpPr/>
          <p:nvPr/>
        </p:nvSpPr>
        <p:spPr>
          <a:xfrm>
            <a:off x="125174" y="274638"/>
            <a:ext cx="8893652" cy="2800767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7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Watch where you     </a:t>
            </a:r>
          </a:p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point that stick.</a:t>
            </a:r>
            <a:endParaRPr lang="zh-TW" altLang="en-US" sz="88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714348" y="4643446"/>
            <a:ext cx="8286808" cy="193899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6000" b="1" dirty="0">
                <a:ln w="1905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Hey! </a:t>
            </a:r>
          </a:p>
          <a:p>
            <a:r>
              <a:rPr lang="en-US" altLang="zh-TW" sz="6000" b="1" dirty="0">
                <a:ln w="19050">
                  <a:solidFill>
                    <a:schemeClr val="bg1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 careful with that stick.</a:t>
            </a:r>
            <a:endParaRPr lang="zh-TW" altLang="en-US" sz="6000" b="1" cap="none" spc="0" dirty="0">
              <a:ln w="19050">
                <a:solidFill>
                  <a:schemeClr val="bg1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034" y="428604"/>
            <a:ext cx="8286808" cy="1938992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6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Watch where you point that stick.</a:t>
            </a:r>
            <a:endParaRPr lang="zh-TW" altLang="en-US" sz="60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內容版面配置區 8" descr="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358346" cy="7018760"/>
          </a:xfrm>
        </p:spPr>
      </p:pic>
      <p:sp>
        <p:nvSpPr>
          <p:cNvPr id="10" name="矩形 9"/>
          <p:cNvSpPr/>
          <p:nvPr/>
        </p:nvSpPr>
        <p:spPr>
          <a:xfrm>
            <a:off x="107504" y="357166"/>
            <a:ext cx="9036496" cy="1569660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This is not a stick!</a:t>
            </a:r>
            <a:endParaRPr lang="zh-TW" altLang="en-US" sz="9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392" y="0"/>
            <a:ext cx="9715536" cy="7572380"/>
          </a:xfrm>
        </p:spPr>
      </p:pic>
      <p:sp>
        <p:nvSpPr>
          <p:cNvPr id="6" name="矩形 5"/>
          <p:cNvSpPr/>
          <p:nvPr/>
        </p:nvSpPr>
        <p:spPr>
          <a:xfrm>
            <a:off x="107504" y="0"/>
            <a:ext cx="9393718" cy="2554545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Now what are you doing with that stick?</a:t>
            </a:r>
            <a:endParaRPr lang="zh-TW" altLang="en-US" sz="80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85800" y="280383"/>
            <a:ext cx="8286808" cy="1569660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It’s not a stick!</a:t>
            </a:r>
            <a:endParaRPr lang="zh-TW" altLang="en-US" sz="9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7018760"/>
          </a:xfrm>
        </p:spPr>
      </p:pic>
      <p:sp>
        <p:nvSpPr>
          <p:cNvPr id="6" name="矩形 5"/>
          <p:cNvSpPr/>
          <p:nvPr/>
        </p:nvSpPr>
        <p:spPr>
          <a:xfrm>
            <a:off x="-161433" y="0"/>
            <a:ext cx="9252520" cy="3046988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Don’t trip on that </a:t>
            </a:r>
            <a:r>
              <a:rPr lang="zh-TW" altLang="en-US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</a:t>
            </a:r>
            <a:endParaRPr lang="en-US" altLang="zh-TW" sz="9600" b="1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zh-TW" altLang="en-US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          </a:t>
            </a:r>
            <a:r>
              <a:rPr lang="en-US" altLang="zh-TW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stick!</a:t>
            </a:r>
            <a:endParaRPr lang="zh-TW" altLang="en-US" sz="9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80528" y="-99392"/>
            <a:ext cx="9810786" cy="7358090"/>
          </a:xfrm>
        </p:spPr>
      </p:pic>
      <p:sp>
        <p:nvSpPr>
          <p:cNvPr id="6" name="矩形 5"/>
          <p:cNvSpPr/>
          <p:nvPr/>
        </p:nvSpPr>
        <p:spPr>
          <a:xfrm>
            <a:off x="457200" y="4057233"/>
            <a:ext cx="8964488" cy="2800767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I’m telling you. </a:t>
            </a:r>
          </a:p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It’s not a stick!</a:t>
            </a:r>
            <a:endParaRPr lang="zh-TW" altLang="en-US" sz="88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016"/>
            <a:ext cx="9501254" cy="7125941"/>
          </a:xfrm>
        </p:spPr>
      </p:pic>
      <p:sp>
        <p:nvSpPr>
          <p:cNvPr id="6" name="矩形 5"/>
          <p:cNvSpPr/>
          <p:nvPr/>
        </p:nvSpPr>
        <p:spPr>
          <a:xfrm>
            <a:off x="357254" y="-171400"/>
            <a:ext cx="9144000" cy="2431435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So, still standing </a:t>
            </a:r>
            <a:r>
              <a:rPr lang="en-US" altLang="zh-TW" sz="7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around with that stick?</a:t>
            </a:r>
            <a:endParaRPr lang="zh-TW" altLang="en-US" sz="72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" y="0"/>
            <a:ext cx="9144000" cy="700087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23528" y="59268"/>
            <a:ext cx="9001156" cy="2923877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This is  NOT!</a:t>
            </a:r>
            <a:r>
              <a:rPr lang="zh-TW" altLang="en-US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NOT!</a:t>
            </a:r>
          </a:p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NOT </a:t>
            </a:r>
            <a:r>
              <a:rPr lang="en-US" altLang="zh-TW" sz="96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 stick!</a:t>
            </a:r>
            <a:endParaRPr lang="zh-TW" altLang="en-US" sz="96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2908" y="-1"/>
            <a:ext cx="9286908" cy="6965181"/>
          </a:xfrm>
        </p:spPr>
      </p:pic>
      <p:sp>
        <p:nvSpPr>
          <p:cNvPr id="7" name="矩形 6"/>
          <p:cNvSpPr/>
          <p:nvPr/>
        </p:nvSpPr>
        <p:spPr>
          <a:xfrm>
            <a:off x="-396552" y="476672"/>
            <a:ext cx="9358346" cy="1446550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0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OK</a:t>
            </a:r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then, what is it</a:t>
            </a:r>
            <a:r>
              <a:rPr lang="en-US" altLang="zh-TW" sz="72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zh-TW" altLang="en-US" sz="8800" b="1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矩形 5"/>
          <p:cNvSpPr/>
          <p:nvPr/>
        </p:nvSpPr>
        <p:spPr>
          <a:xfrm>
            <a:off x="0" y="285728"/>
            <a:ext cx="9144000" cy="1446550"/>
          </a:xfrm>
          <a:prstGeom prst="rect">
            <a:avLst/>
          </a:prstGeom>
          <a:noFill/>
          <a:ln w="12700"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altLang="zh-TW" sz="8800" b="1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It’s my </a:t>
            </a:r>
            <a:r>
              <a:rPr lang="en-US" altLang="zh-TW" sz="8800" b="1" u="sng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NOT a stick!</a:t>
            </a:r>
            <a:endParaRPr lang="zh-TW" altLang="en-US" sz="8800" b="1" u="sng" cap="none" spc="0" dirty="0">
              <a:ln w="19050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4346" y="-357214"/>
            <a:ext cx="9358346" cy="7358114"/>
          </a:xfrm>
        </p:spPr>
      </p:pic>
      <p:pic>
        <p:nvPicPr>
          <p:cNvPr id="5" name="圖片 4"/>
          <p:cNvPicPr/>
          <p:nvPr/>
        </p:nvPicPr>
        <p:blipFill>
          <a:blip r:embed="rId3" cstate="print"/>
          <a:srcRect l="19552" t="34819" r="55465" b="28049"/>
          <a:stretch>
            <a:fillRect/>
          </a:stretch>
        </p:blipFill>
        <p:spPr bwMode="auto">
          <a:xfrm>
            <a:off x="1428728" y="857232"/>
            <a:ext cx="628654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8729257_orig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48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BF8DD78-12B7-4044-A8D2-DD263BC19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5400" dirty="0"/>
              <a:t>This is not a stick.</a:t>
            </a:r>
            <a:br>
              <a:rPr lang="en-US" altLang="zh-TW" sz="5400" dirty="0"/>
            </a:br>
            <a:r>
              <a:rPr lang="en-US" altLang="zh-TW" sz="5400" dirty="0"/>
              <a:t>It’s a __________</a:t>
            </a:r>
            <a:endParaRPr lang="zh-TW" altLang="en-US" sz="540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1407B73-CADA-4A7B-9CEC-8A686EF69B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00858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0"/>
            <a:ext cx="9144000" cy="6215106"/>
          </a:xfrm>
        </p:spPr>
        <p:txBody>
          <a:bodyPr>
            <a:noAutofit/>
          </a:bodyPr>
          <a:lstStyle/>
          <a:p>
            <a:pPr marL="1143000" indent="-1143000">
              <a:buFont typeface="+mj-lt"/>
              <a:buAutoNum type="alphaUcPeriod"/>
            </a:pPr>
            <a:r>
              <a:rPr lang="en-US" altLang="zh-TW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 Hey! Be careful with </a:t>
            </a:r>
            <a:r>
              <a:rPr lang="zh-TW" altLang="en-US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 </a:t>
            </a:r>
            <a:endParaRPr lang="en-US" altLang="zh-TW" sz="6000" dirty="0">
              <a:latin typeface="Source Sans Pro Black" panose="020B0803030403020204" pitchFamily="34" charset="0"/>
              <a:ea typeface="Source Sans Pro Black" panose="020B0803030403020204" pitchFamily="34" charset="0"/>
              <a:cs typeface="Aharoni" pitchFamily="2" charset="-79"/>
            </a:endParaRPr>
          </a:p>
          <a:p>
            <a:pPr marL="0" indent="0">
              <a:buNone/>
            </a:pPr>
            <a:r>
              <a:rPr lang="zh-TW" altLang="en-US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        </a:t>
            </a:r>
            <a:r>
              <a:rPr lang="en-US" altLang="zh-TW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that stick!</a:t>
            </a:r>
          </a:p>
          <a:p>
            <a:pPr marL="0" indent="0">
              <a:buNone/>
            </a:pPr>
            <a:r>
              <a:rPr lang="en-US" altLang="zh-TW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B.   Now, what are you  </a:t>
            </a:r>
          </a:p>
          <a:p>
            <a:pPr marL="0" indent="0">
              <a:buNone/>
            </a:pPr>
            <a:r>
              <a:rPr lang="en-US" altLang="zh-TW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      doing with  that stick?</a:t>
            </a:r>
          </a:p>
          <a:p>
            <a:pPr marL="0" indent="0">
              <a:buNone/>
            </a:pPr>
            <a:r>
              <a:rPr lang="en-US" altLang="zh-TW" sz="6000" dirty="0">
                <a:latin typeface="Source Sans Pro Black" panose="020B0803030403020204" pitchFamily="34" charset="0"/>
                <a:ea typeface="Source Sans Pro Black" panose="020B0803030403020204" pitchFamily="34" charset="0"/>
                <a:cs typeface="Aharoni" pitchFamily="2" charset="-79"/>
              </a:rPr>
              <a:t>C.  Don’t trip on that stick!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162</Words>
  <Application>Microsoft Office PowerPoint</Application>
  <PresentationFormat>如螢幕大小 (4:3)</PresentationFormat>
  <Paragraphs>28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3" baseType="lpstr">
      <vt:lpstr>Arial</vt:lpstr>
      <vt:lpstr>Calibri</vt:lpstr>
      <vt:lpstr>Source Sans Pro Black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This is not a stick. It’s a __________</vt:lpstr>
      <vt:lpstr>PowerPoint 簡報</vt:lpstr>
    </vt:vector>
  </TitlesOfParts>
  <Company>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</dc:creator>
  <cp:lastModifiedBy>user</cp:lastModifiedBy>
  <cp:revision>21</cp:revision>
  <dcterms:created xsi:type="dcterms:W3CDTF">2019-04-09T03:16:09Z</dcterms:created>
  <dcterms:modified xsi:type="dcterms:W3CDTF">2020-03-26T00:38:05Z</dcterms:modified>
</cp:coreProperties>
</file>