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7" r:id="rId9"/>
    <p:sldId id="268" r:id="rId10"/>
    <p:sldId id="265" r:id="rId11"/>
    <p:sldId id="271" r:id="rId12"/>
    <p:sldId id="272" r:id="rId13"/>
    <p:sldId id="281" r:id="rId14"/>
    <p:sldId id="262" r:id="rId15"/>
    <p:sldId id="263" r:id="rId16"/>
    <p:sldId id="282" r:id="rId17"/>
    <p:sldId id="273" r:id="rId18"/>
    <p:sldId id="275" r:id="rId19"/>
    <p:sldId id="276" r:id="rId20"/>
    <p:sldId id="277" r:id="rId21"/>
    <p:sldId id="278" r:id="rId22"/>
    <p:sldId id="279" r:id="rId23"/>
    <p:sldId id="280" r:id="rId24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F0066"/>
    <a:srgbClr val="00CCFF"/>
    <a:srgbClr val="003300"/>
    <a:srgbClr val="0000CC"/>
    <a:srgbClr val="000099"/>
    <a:srgbClr val="FFCC00"/>
    <a:srgbClr val="6600FF"/>
    <a:srgbClr val="6633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573FBB-117F-4306-A85D-74145B781EE2}" type="doc">
      <dgm:prSet loTypeId="urn:microsoft.com/office/officeart/2005/8/layout/vList6" loCatId="process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zh-TW" altLang="en-US"/>
        </a:p>
      </dgm:t>
    </dgm:pt>
    <dgm:pt modelId="{AB090AB2-EF49-44DE-AD10-8469479576C2}">
      <dgm:prSet phldrT="[文字]" custT="1"/>
      <dgm:spPr/>
      <dgm:t>
        <a:bodyPr/>
        <a:lstStyle/>
        <a:p>
          <a:r>
            <a:rPr lang="en-US" altLang="zh-TW" sz="6100" kern="1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solidFill>
                <a:srgbClr val="ABDAFC">
                  <a:lumMod val="25000"/>
                </a:srgbClr>
              </a:solidFill>
              <a:latin typeface="Cooper Black" panose="0208090404030B020404" pitchFamily="18" charset="0"/>
              <a:ea typeface="新細明體" panose="02020500000000000000" pitchFamily="18" charset="-120"/>
              <a:cs typeface="+mn-cs"/>
            </a:rPr>
            <a:t>Story</a:t>
          </a:r>
          <a:r>
            <a:rPr lang="en-US" altLang="zh-TW" sz="4800" kern="1200" dirty="0">
              <a:solidFill>
                <a:schemeClr val="tx2">
                  <a:lumMod val="25000"/>
                </a:schemeClr>
              </a:solidFill>
              <a:latin typeface="Cooper Black" panose="0208090404030B020404" pitchFamily="18" charset="0"/>
            </a:rPr>
            <a:t> </a:t>
          </a:r>
          <a:r>
            <a:rPr lang="en-US" altLang="zh-TW" sz="6100" kern="1200" dirty="0">
              <a:solidFill>
                <a:schemeClr val="tx1"/>
              </a:solidFill>
              <a:latin typeface="Cooper Black" panose="0208090404030B020404" pitchFamily="18" charset="0"/>
            </a:rPr>
            <a:t>of Vincent</a:t>
          </a:r>
          <a:endParaRPr lang="zh-TW" altLang="en-US" sz="6100" kern="1200" dirty="0">
            <a:solidFill>
              <a:schemeClr val="tx1"/>
            </a:solidFill>
            <a:latin typeface="Cooper Black" panose="0208090404030B020404" pitchFamily="18" charset="0"/>
          </a:endParaRPr>
        </a:p>
      </dgm:t>
    </dgm:pt>
    <dgm:pt modelId="{5D4E1080-0F35-48ED-8E57-47ED83480548}" type="parTrans" cxnId="{18103D58-00F6-4D6D-8763-BF9218930AA6}">
      <dgm:prSet/>
      <dgm:spPr/>
      <dgm:t>
        <a:bodyPr/>
        <a:lstStyle/>
        <a:p>
          <a:endParaRPr lang="zh-TW" altLang="en-US"/>
        </a:p>
      </dgm:t>
    </dgm:pt>
    <dgm:pt modelId="{121299D2-1DD1-4667-9603-BA10AB14C7EA}" type="sibTrans" cxnId="{18103D58-00F6-4D6D-8763-BF9218930AA6}">
      <dgm:prSet/>
      <dgm:spPr/>
      <dgm:t>
        <a:bodyPr/>
        <a:lstStyle/>
        <a:p>
          <a:endParaRPr lang="zh-TW" altLang="en-US"/>
        </a:p>
      </dgm:t>
    </dgm:pt>
    <dgm:pt modelId="{F29814C7-7D72-4D63-906E-F0E864AEAB27}">
      <dgm:prSet phldrT="[文字]"/>
      <dgm:spPr/>
      <dgm:t>
        <a:bodyPr/>
        <a:lstStyle/>
        <a:p>
          <a:r>
            <a:rPr lang="en-US" altLang="zh-TW" dirty="0">
              <a:ln w="12700">
                <a:solidFill>
                  <a:schemeClr val="bg2">
                    <a:lumMod val="60000"/>
                    <a:lumOff val="40000"/>
                  </a:schemeClr>
                </a:solidFill>
              </a:ln>
              <a:solidFill>
                <a:schemeClr val="tx2">
                  <a:lumMod val="25000"/>
                </a:schemeClr>
              </a:solidFill>
              <a:latin typeface="Cooper Black" panose="0208090404030B020404" pitchFamily="18" charset="0"/>
            </a:rPr>
            <a:t>Song</a:t>
          </a:r>
          <a:r>
            <a:rPr lang="en-US" altLang="zh-TW" dirty="0">
              <a:latin typeface="Cooper Black" panose="0208090404030B020404" pitchFamily="18" charset="0"/>
            </a:rPr>
            <a:t> for Vincent</a:t>
          </a:r>
          <a:endParaRPr lang="zh-TW" altLang="en-US" dirty="0"/>
        </a:p>
      </dgm:t>
    </dgm:pt>
    <dgm:pt modelId="{F7557973-843A-49F7-8179-3D9FAC70AE83}" type="parTrans" cxnId="{7172E371-AC2C-4E12-A1D3-911E749543BE}">
      <dgm:prSet/>
      <dgm:spPr/>
      <dgm:t>
        <a:bodyPr/>
        <a:lstStyle/>
        <a:p>
          <a:endParaRPr lang="zh-TW" altLang="en-US"/>
        </a:p>
      </dgm:t>
    </dgm:pt>
    <dgm:pt modelId="{D2F8D815-FB7C-4DCD-ADC6-EDACCB0BDD30}" type="sibTrans" cxnId="{7172E371-AC2C-4E12-A1D3-911E749543BE}">
      <dgm:prSet/>
      <dgm:spPr/>
      <dgm:t>
        <a:bodyPr/>
        <a:lstStyle/>
        <a:p>
          <a:endParaRPr lang="zh-TW" altLang="en-US"/>
        </a:p>
      </dgm:t>
    </dgm:pt>
    <dgm:pt modelId="{7DBE858B-A6BC-4B68-9FD0-0104DAD066DE}">
      <dgm:prSet phldrT="[文字]" custT="1"/>
      <dgm:spPr/>
      <dgm:t>
        <a:bodyPr/>
        <a:lstStyle/>
        <a:p>
          <a:r>
            <a:rPr lang="en-US" altLang="zh-TW" sz="4800" kern="1200" dirty="0" smtClean="0">
              <a:solidFill>
                <a:srgbClr val="C54F71">
                  <a:lumMod val="50000"/>
                </a:srgbClr>
              </a:solidFill>
              <a:latin typeface="Arial Narrow" panose="020B0606020202030204" pitchFamily="34" charset="0"/>
              <a:ea typeface="新細明體" panose="02020500000000000000" pitchFamily="18" charset="-120"/>
              <a:cs typeface="+mn-cs"/>
            </a:rPr>
            <a:t>Listen</a:t>
          </a:r>
          <a:r>
            <a:rPr lang="zh-TW" altLang="en-US" sz="4800" kern="1200" dirty="0" smtClean="0">
              <a:solidFill>
                <a:srgbClr val="C54F71">
                  <a:lumMod val="50000"/>
                </a:srgbClr>
              </a:solidFill>
              <a:latin typeface="Arial Narrow" panose="020B0606020202030204" pitchFamily="34" charset="0"/>
              <a:ea typeface="新細明體" panose="02020500000000000000" pitchFamily="18" charset="-120"/>
              <a:cs typeface="+mn-cs"/>
            </a:rPr>
            <a:t> </a:t>
          </a:r>
          <a:r>
            <a:rPr lang="en-US" altLang="zh-TW" sz="4800" kern="1200" dirty="0" smtClean="0">
              <a:solidFill>
                <a:srgbClr val="C54F71">
                  <a:lumMod val="50000"/>
                </a:srgbClr>
              </a:solidFill>
              <a:latin typeface="Arial Narrow" panose="020B0606020202030204" pitchFamily="34" charset="0"/>
              <a:ea typeface="新細明體" panose="02020500000000000000" pitchFamily="18" charset="-120"/>
              <a:cs typeface="+mn-cs"/>
            </a:rPr>
            <a:t>&amp;</a:t>
          </a:r>
          <a:r>
            <a:rPr lang="zh-TW" altLang="en-US" sz="4800" kern="1200" dirty="0" smtClean="0">
              <a:solidFill>
                <a:srgbClr val="C54F71">
                  <a:lumMod val="50000"/>
                </a:srgbClr>
              </a:solidFill>
              <a:latin typeface="Arial Narrow" panose="020B0606020202030204" pitchFamily="34" charset="0"/>
              <a:ea typeface="新細明體" panose="02020500000000000000" pitchFamily="18" charset="-120"/>
              <a:cs typeface="+mn-cs"/>
            </a:rPr>
            <a:t> </a:t>
          </a:r>
          <a:r>
            <a:rPr lang="en-US" altLang="zh-TW" sz="4800" kern="1200" dirty="0" smtClean="0">
              <a:solidFill>
                <a:srgbClr val="C54F71">
                  <a:lumMod val="50000"/>
                </a:srgbClr>
              </a:solidFill>
              <a:latin typeface="Arial Narrow" panose="020B0606020202030204" pitchFamily="34" charset="0"/>
              <a:ea typeface="新細明體" panose="02020500000000000000" pitchFamily="18" charset="-120"/>
              <a:cs typeface="+mn-cs"/>
            </a:rPr>
            <a:t>Watch the Video</a:t>
          </a:r>
          <a:endParaRPr lang="zh-TW" altLang="en-US" sz="4800" kern="1200" dirty="0"/>
        </a:p>
      </dgm:t>
    </dgm:pt>
    <dgm:pt modelId="{30375707-CDBF-4C91-A0CC-6D28E0E01955}" type="parTrans" cxnId="{74760399-E794-41BA-990B-2F7BBDD0C6C2}">
      <dgm:prSet/>
      <dgm:spPr/>
      <dgm:t>
        <a:bodyPr/>
        <a:lstStyle/>
        <a:p>
          <a:endParaRPr lang="zh-TW" altLang="en-US"/>
        </a:p>
      </dgm:t>
    </dgm:pt>
    <dgm:pt modelId="{68DC4395-D218-4004-88AB-703D0B4BE6D5}" type="sibTrans" cxnId="{74760399-E794-41BA-990B-2F7BBDD0C6C2}">
      <dgm:prSet/>
      <dgm:spPr/>
      <dgm:t>
        <a:bodyPr/>
        <a:lstStyle/>
        <a:p>
          <a:endParaRPr lang="zh-TW" altLang="en-US"/>
        </a:p>
      </dgm:t>
    </dgm:pt>
    <dgm:pt modelId="{2CB42B8C-8BB5-48B1-84F3-1DC388218562}">
      <dgm:prSet phldrT="[文字]"/>
      <dgm:spPr/>
      <dgm:t>
        <a:bodyPr/>
        <a:lstStyle/>
        <a:p>
          <a:r>
            <a:rPr lang="en-US" altLang="zh-TW" dirty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rPr>
            <a:t>Matching Headings</a:t>
          </a:r>
          <a:endParaRPr lang="zh-TW" altLang="en-US" dirty="0">
            <a:solidFill>
              <a:schemeClr val="accent5">
                <a:lumMod val="50000"/>
              </a:schemeClr>
            </a:solidFill>
            <a:latin typeface="Arial Narrow" panose="020B0606020202030204" pitchFamily="34" charset="0"/>
          </a:endParaRPr>
        </a:p>
      </dgm:t>
    </dgm:pt>
    <dgm:pt modelId="{2438865A-CE1C-46EA-B4BA-240B97B283CB}" type="sibTrans" cxnId="{13EACE66-5EFF-4A1E-AFD3-22D2630B337A}">
      <dgm:prSet/>
      <dgm:spPr/>
      <dgm:t>
        <a:bodyPr/>
        <a:lstStyle/>
        <a:p>
          <a:endParaRPr lang="zh-TW" altLang="en-US"/>
        </a:p>
      </dgm:t>
    </dgm:pt>
    <dgm:pt modelId="{EE01EE60-DF9B-4FF9-8E80-676B6498444F}" type="parTrans" cxnId="{13EACE66-5EFF-4A1E-AFD3-22D2630B337A}">
      <dgm:prSet/>
      <dgm:spPr/>
      <dgm:t>
        <a:bodyPr/>
        <a:lstStyle/>
        <a:p>
          <a:endParaRPr lang="zh-TW" altLang="en-US"/>
        </a:p>
      </dgm:t>
    </dgm:pt>
    <dgm:pt modelId="{D4E44251-D4C8-4927-9ECE-05C1F262F4F6}">
      <dgm:prSet phldrT="[文字]"/>
      <dgm:spPr/>
      <dgm:t>
        <a:bodyPr/>
        <a:lstStyle/>
        <a:p>
          <a:r>
            <a:rPr lang="en-US" altLang="zh-TW" dirty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rPr>
            <a:t>Super </a:t>
          </a:r>
          <a:r>
            <a:rPr lang="en-US" altLang="zh-TW" dirty="0" smtClean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rPr>
            <a:t>Brain</a:t>
          </a:r>
          <a:endParaRPr lang="zh-TW" altLang="en-US" dirty="0">
            <a:solidFill>
              <a:schemeClr val="accent5">
                <a:lumMod val="50000"/>
              </a:schemeClr>
            </a:solidFill>
            <a:latin typeface="Arial Narrow" panose="020B0606020202030204" pitchFamily="34" charset="0"/>
          </a:endParaRPr>
        </a:p>
      </dgm:t>
    </dgm:pt>
    <dgm:pt modelId="{AEAD49A5-25C7-4CDB-B552-1704B45DFD2C}" type="sibTrans" cxnId="{CF9CB3C2-825C-489F-8132-2B269EC180C8}">
      <dgm:prSet/>
      <dgm:spPr/>
      <dgm:t>
        <a:bodyPr/>
        <a:lstStyle/>
        <a:p>
          <a:endParaRPr lang="zh-TW" altLang="en-US"/>
        </a:p>
      </dgm:t>
    </dgm:pt>
    <dgm:pt modelId="{AAF477A0-7FA3-43F6-82F0-ADFCFF38997C}" type="parTrans" cxnId="{CF9CB3C2-825C-489F-8132-2B269EC180C8}">
      <dgm:prSet/>
      <dgm:spPr/>
      <dgm:t>
        <a:bodyPr/>
        <a:lstStyle/>
        <a:p>
          <a:endParaRPr lang="zh-TW" altLang="en-US"/>
        </a:p>
      </dgm:t>
    </dgm:pt>
    <dgm:pt modelId="{09039032-B605-4F5A-90F2-37CD974423AE}">
      <dgm:prSet phldrT="[文字]" custT="1"/>
      <dgm:spPr/>
      <dgm:t>
        <a:bodyPr/>
        <a:lstStyle/>
        <a:p>
          <a:r>
            <a:rPr lang="en-US" altLang="zh-TW" sz="4800" kern="1200" dirty="0" smtClean="0">
              <a:solidFill>
                <a:srgbClr val="C54F71">
                  <a:lumMod val="50000"/>
                </a:srgbClr>
              </a:solidFill>
              <a:latin typeface="Arial Narrow" panose="020B0606020202030204" pitchFamily="34" charset="0"/>
              <a:ea typeface="新細明體" panose="02020500000000000000" pitchFamily="18" charset="-120"/>
              <a:cs typeface="+mn-cs"/>
            </a:rPr>
            <a:t>English + Music</a:t>
          </a:r>
          <a:endParaRPr lang="zh-TW" altLang="en-US" sz="4800" kern="1200" dirty="0">
            <a:solidFill>
              <a:srgbClr val="C54F71">
                <a:lumMod val="50000"/>
              </a:srgbClr>
            </a:solidFill>
            <a:latin typeface="Arial Narrow" panose="020B0606020202030204" pitchFamily="34" charset="0"/>
            <a:ea typeface="新細明體" panose="02020500000000000000" pitchFamily="18" charset="-120"/>
            <a:cs typeface="+mn-cs"/>
          </a:endParaRPr>
        </a:p>
      </dgm:t>
    </dgm:pt>
    <dgm:pt modelId="{9816636A-F3DB-4B17-9038-60600521028B}" type="parTrans" cxnId="{77E2C2A5-8852-40D9-B92F-86B12CAF5852}">
      <dgm:prSet/>
      <dgm:spPr/>
      <dgm:t>
        <a:bodyPr/>
        <a:lstStyle/>
        <a:p>
          <a:endParaRPr lang="zh-TW" altLang="en-US"/>
        </a:p>
      </dgm:t>
    </dgm:pt>
    <dgm:pt modelId="{CE915A93-E824-49AC-846A-8357B6E174D6}" type="sibTrans" cxnId="{77E2C2A5-8852-40D9-B92F-86B12CAF5852}">
      <dgm:prSet/>
      <dgm:spPr/>
      <dgm:t>
        <a:bodyPr/>
        <a:lstStyle/>
        <a:p>
          <a:endParaRPr lang="zh-TW" altLang="en-US"/>
        </a:p>
      </dgm:t>
    </dgm:pt>
    <dgm:pt modelId="{01E41365-3943-413F-92CA-A428ACBD21E3}" type="pres">
      <dgm:prSet presAssocID="{4D573FBB-117F-4306-A85D-74145B781EE2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418A8924-2F01-4423-81AA-15493DA3DE01}" type="pres">
      <dgm:prSet presAssocID="{AB090AB2-EF49-44DE-AD10-8469479576C2}" presName="linNode" presStyleCnt="0"/>
      <dgm:spPr/>
    </dgm:pt>
    <dgm:pt modelId="{71DFE10F-05E3-443E-933B-65417B8729B9}" type="pres">
      <dgm:prSet presAssocID="{AB090AB2-EF49-44DE-AD10-8469479576C2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19403F7-10B8-4243-9ECE-8F3D351012E9}" type="pres">
      <dgm:prSet presAssocID="{AB090AB2-EF49-44DE-AD10-8469479576C2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953AF00-E28A-4514-AACE-AD7B93355632}" type="pres">
      <dgm:prSet presAssocID="{121299D2-1DD1-4667-9603-BA10AB14C7EA}" presName="spacing" presStyleCnt="0"/>
      <dgm:spPr/>
    </dgm:pt>
    <dgm:pt modelId="{7CC5425F-55E8-40D7-A608-9827E6F894CB}" type="pres">
      <dgm:prSet presAssocID="{F29814C7-7D72-4D63-906E-F0E864AEAB27}" presName="linNode" presStyleCnt="0"/>
      <dgm:spPr/>
    </dgm:pt>
    <dgm:pt modelId="{EB75353A-8FA0-4F99-AAC1-4A9AC4F308EE}" type="pres">
      <dgm:prSet presAssocID="{F29814C7-7D72-4D63-906E-F0E864AEAB27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0CC763A-6FAE-4FA2-AEE0-E2814A5231CE}" type="pres">
      <dgm:prSet presAssocID="{F29814C7-7D72-4D63-906E-F0E864AEAB27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0329409-B93F-4E39-B488-C693CED3F27B}" type="presOf" srcId="{4D573FBB-117F-4306-A85D-74145B781EE2}" destId="{01E41365-3943-413F-92CA-A428ACBD21E3}" srcOrd="0" destOrd="0" presId="urn:microsoft.com/office/officeart/2005/8/layout/vList6"/>
    <dgm:cxn modelId="{13EACE66-5EFF-4A1E-AFD3-22D2630B337A}" srcId="{AB090AB2-EF49-44DE-AD10-8469479576C2}" destId="{2CB42B8C-8BB5-48B1-84F3-1DC388218562}" srcOrd="0" destOrd="0" parTransId="{EE01EE60-DF9B-4FF9-8E80-676B6498444F}" sibTransId="{2438865A-CE1C-46EA-B4BA-240B97B283CB}"/>
    <dgm:cxn modelId="{CF9CB3C2-825C-489F-8132-2B269EC180C8}" srcId="{AB090AB2-EF49-44DE-AD10-8469479576C2}" destId="{D4E44251-D4C8-4927-9ECE-05C1F262F4F6}" srcOrd="1" destOrd="0" parTransId="{AAF477A0-7FA3-43F6-82F0-ADFCFF38997C}" sibTransId="{AEAD49A5-25C7-4CDB-B552-1704B45DFD2C}"/>
    <dgm:cxn modelId="{B4DDFAF9-8DCA-4809-8320-053CF9EFCB21}" type="presOf" srcId="{09039032-B605-4F5A-90F2-37CD974423AE}" destId="{40CC763A-6FAE-4FA2-AEE0-E2814A5231CE}" srcOrd="0" destOrd="1" presId="urn:microsoft.com/office/officeart/2005/8/layout/vList6"/>
    <dgm:cxn modelId="{18103D58-00F6-4D6D-8763-BF9218930AA6}" srcId="{4D573FBB-117F-4306-A85D-74145B781EE2}" destId="{AB090AB2-EF49-44DE-AD10-8469479576C2}" srcOrd="0" destOrd="0" parTransId="{5D4E1080-0F35-48ED-8E57-47ED83480548}" sibTransId="{121299D2-1DD1-4667-9603-BA10AB14C7EA}"/>
    <dgm:cxn modelId="{9D9753BC-FDF5-4635-8561-A94450B4498D}" type="presOf" srcId="{2CB42B8C-8BB5-48B1-84F3-1DC388218562}" destId="{219403F7-10B8-4243-9ECE-8F3D351012E9}" srcOrd="0" destOrd="0" presId="urn:microsoft.com/office/officeart/2005/8/layout/vList6"/>
    <dgm:cxn modelId="{8F38A092-8D61-46B5-88CB-99025D260587}" type="presOf" srcId="{AB090AB2-EF49-44DE-AD10-8469479576C2}" destId="{71DFE10F-05E3-443E-933B-65417B8729B9}" srcOrd="0" destOrd="0" presId="urn:microsoft.com/office/officeart/2005/8/layout/vList6"/>
    <dgm:cxn modelId="{D93C4269-570C-422D-A451-D8407FCBDFB0}" type="presOf" srcId="{D4E44251-D4C8-4927-9ECE-05C1F262F4F6}" destId="{219403F7-10B8-4243-9ECE-8F3D351012E9}" srcOrd="0" destOrd="1" presId="urn:microsoft.com/office/officeart/2005/8/layout/vList6"/>
    <dgm:cxn modelId="{7172E371-AC2C-4E12-A1D3-911E749543BE}" srcId="{4D573FBB-117F-4306-A85D-74145B781EE2}" destId="{F29814C7-7D72-4D63-906E-F0E864AEAB27}" srcOrd="1" destOrd="0" parTransId="{F7557973-843A-49F7-8179-3D9FAC70AE83}" sibTransId="{D2F8D815-FB7C-4DCD-ADC6-EDACCB0BDD30}"/>
    <dgm:cxn modelId="{77E2C2A5-8852-40D9-B92F-86B12CAF5852}" srcId="{F29814C7-7D72-4D63-906E-F0E864AEAB27}" destId="{09039032-B605-4F5A-90F2-37CD974423AE}" srcOrd="1" destOrd="0" parTransId="{9816636A-F3DB-4B17-9038-60600521028B}" sibTransId="{CE915A93-E824-49AC-846A-8357B6E174D6}"/>
    <dgm:cxn modelId="{76338DEC-D37D-44A4-AF0B-7B3A85A30F5B}" type="presOf" srcId="{7DBE858B-A6BC-4B68-9FD0-0104DAD066DE}" destId="{40CC763A-6FAE-4FA2-AEE0-E2814A5231CE}" srcOrd="0" destOrd="0" presId="urn:microsoft.com/office/officeart/2005/8/layout/vList6"/>
    <dgm:cxn modelId="{F127A7A0-DE17-4217-881A-61DA88389553}" type="presOf" srcId="{F29814C7-7D72-4D63-906E-F0E864AEAB27}" destId="{EB75353A-8FA0-4F99-AAC1-4A9AC4F308EE}" srcOrd="0" destOrd="0" presId="urn:microsoft.com/office/officeart/2005/8/layout/vList6"/>
    <dgm:cxn modelId="{74760399-E794-41BA-990B-2F7BBDD0C6C2}" srcId="{F29814C7-7D72-4D63-906E-F0E864AEAB27}" destId="{7DBE858B-A6BC-4B68-9FD0-0104DAD066DE}" srcOrd="0" destOrd="0" parTransId="{30375707-CDBF-4C91-A0CC-6D28E0E01955}" sibTransId="{68DC4395-D218-4004-88AB-703D0B4BE6D5}"/>
    <dgm:cxn modelId="{3498ACA2-D421-4C27-AA05-DB302A0BF62E}" type="presParOf" srcId="{01E41365-3943-413F-92CA-A428ACBD21E3}" destId="{418A8924-2F01-4423-81AA-15493DA3DE01}" srcOrd="0" destOrd="0" presId="urn:microsoft.com/office/officeart/2005/8/layout/vList6"/>
    <dgm:cxn modelId="{C7EA8F00-04BB-4C1A-8206-57D4B89559B3}" type="presParOf" srcId="{418A8924-2F01-4423-81AA-15493DA3DE01}" destId="{71DFE10F-05E3-443E-933B-65417B8729B9}" srcOrd="0" destOrd="0" presId="urn:microsoft.com/office/officeart/2005/8/layout/vList6"/>
    <dgm:cxn modelId="{D5F133FB-F905-48CC-BE73-62D69FD1D83A}" type="presParOf" srcId="{418A8924-2F01-4423-81AA-15493DA3DE01}" destId="{219403F7-10B8-4243-9ECE-8F3D351012E9}" srcOrd="1" destOrd="0" presId="urn:microsoft.com/office/officeart/2005/8/layout/vList6"/>
    <dgm:cxn modelId="{D6F4A286-F9B6-493C-93B3-92017D944EAE}" type="presParOf" srcId="{01E41365-3943-413F-92CA-A428ACBD21E3}" destId="{D953AF00-E28A-4514-AACE-AD7B93355632}" srcOrd="1" destOrd="0" presId="urn:microsoft.com/office/officeart/2005/8/layout/vList6"/>
    <dgm:cxn modelId="{E185729A-ED60-4C38-9832-FB21AE0A5B39}" type="presParOf" srcId="{01E41365-3943-413F-92CA-A428ACBD21E3}" destId="{7CC5425F-55E8-40D7-A608-9827E6F894CB}" srcOrd="2" destOrd="0" presId="urn:microsoft.com/office/officeart/2005/8/layout/vList6"/>
    <dgm:cxn modelId="{37DAE09F-8D23-4496-B1DB-C2591AF72C76}" type="presParOf" srcId="{7CC5425F-55E8-40D7-A608-9827E6F894CB}" destId="{EB75353A-8FA0-4F99-AAC1-4A9AC4F308EE}" srcOrd="0" destOrd="0" presId="urn:microsoft.com/office/officeart/2005/8/layout/vList6"/>
    <dgm:cxn modelId="{DAB0AB1D-596F-45F7-9F8E-77D238C0C1D6}" type="presParOf" srcId="{7CC5425F-55E8-40D7-A608-9827E6F894CB}" destId="{40CC763A-6FAE-4FA2-AEE0-E2814A5231CE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9403F7-10B8-4243-9ECE-8F3D351012E9}">
      <dsp:nvSpPr>
        <dsp:cNvPr id="0" name=""/>
        <dsp:cNvSpPr/>
      </dsp:nvSpPr>
      <dsp:spPr>
        <a:xfrm>
          <a:off x="4670990" y="532"/>
          <a:ext cx="7006485" cy="2075620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t" anchorCtr="0">
          <a:noAutofit/>
        </a:bodyPr>
        <a:lstStyle/>
        <a:p>
          <a:pPr marL="285750" lvl="1" indent="-285750" algn="l" defTabSz="2311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5200" kern="1200" dirty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rPr>
            <a:t>Matching Headings</a:t>
          </a:r>
          <a:endParaRPr lang="zh-TW" altLang="en-US" sz="5200" kern="1200" dirty="0">
            <a:solidFill>
              <a:schemeClr val="accent5">
                <a:lumMod val="50000"/>
              </a:schemeClr>
            </a:solidFill>
            <a:latin typeface="Arial Narrow" panose="020B0606020202030204" pitchFamily="34" charset="0"/>
          </a:endParaRPr>
        </a:p>
        <a:p>
          <a:pPr marL="285750" lvl="1" indent="-285750" algn="l" defTabSz="2311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5200" kern="1200" dirty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rPr>
            <a:t>Super </a:t>
          </a:r>
          <a:r>
            <a:rPr lang="en-US" altLang="zh-TW" sz="5200" kern="1200" dirty="0" smtClean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rPr>
            <a:t>Brain</a:t>
          </a:r>
          <a:endParaRPr lang="zh-TW" altLang="en-US" sz="5200" kern="1200" dirty="0">
            <a:solidFill>
              <a:schemeClr val="accent5">
                <a:lumMod val="50000"/>
              </a:schemeClr>
            </a:solidFill>
            <a:latin typeface="Arial Narrow" panose="020B0606020202030204" pitchFamily="34" charset="0"/>
          </a:endParaRPr>
        </a:p>
      </dsp:txBody>
      <dsp:txXfrm>
        <a:off x="4670990" y="259985"/>
        <a:ext cx="6228128" cy="1556715"/>
      </dsp:txXfrm>
    </dsp:sp>
    <dsp:sp modelId="{71DFE10F-05E3-443E-933B-65417B8729B9}">
      <dsp:nvSpPr>
        <dsp:cNvPr id="0" name=""/>
        <dsp:cNvSpPr/>
      </dsp:nvSpPr>
      <dsp:spPr>
        <a:xfrm>
          <a:off x="0" y="532"/>
          <a:ext cx="4670990" cy="2075620"/>
        </a:xfrm>
        <a:prstGeom prst="roundRect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2410" tIns="116205" rIns="232410" bIns="116205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6100" kern="1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solidFill>
                <a:srgbClr val="ABDAFC">
                  <a:lumMod val="25000"/>
                </a:srgbClr>
              </a:solidFill>
              <a:latin typeface="Cooper Black" panose="0208090404030B020404" pitchFamily="18" charset="0"/>
              <a:ea typeface="新細明體" panose="02020500000000000000" pitchFamily="18" charset="-120"/>
              <a:cs typeface="+mn-cs"/>
            </a:rPr>
            <a:t>Story</a:t>
          </a:r>
          <a:r>
            <a:rPr lang="en-US" altLang="zh-TW" sz="4800" kern="1200" dirty="0">
              <a:solidFill>
                <a:schemeClr val="tx2">
                  <a:lumMod val="25000"/>
                </a:schemeClr>
              </a:solidFill>
              <a:latin typeface="Cooper Black" panose="0208090404030B020404" pitchFamily="18" charset="0"/>
            </a:rPr>
            <a:t> </a:t>
          </a:r>
          <a:r>
            <a:rPr lang="en-US" altLang="zh-TW" sz="6100" kern="1200" dirty="0">
              <a:solidFill>
                <a:schemeClr val="tx1"/>
              </a:solidFill>
              <a:latin typeface="Cooper Black" panose="0208090404030B020404" pitchFamily="18" charset="0"/>
            </a:rPr>
            <a:t>of Vincent</a:t>
          </a:r>
          <a:endParaRPr lang="zh-TW" altLang="en-US" sz="6100" kern="1200" dirty="0">
            <a:solidFill>
              <a:schemeClr val="tx1"/>
            </a:solidFill>
            <a:latin typeface="Cooper Black" panose="0208090404030B020404" pitchFamily="18" charset="0"/>
          </a:endParaRPr>
        </a:p>
      </dsp:txBody>
      <dsp:txXfrm>
        <a:off x="101323" y="101855"/>
        <a:ext cx="4468344" cy="1872974"/>
      </dsp:txXfrm>
    </dsp:sp>
    <dsp:sp modelId="{40CC763A-6FAE-4FA2-AEE0-E2814A5231CE}">
      <dsp:nvSpPr>
        <dsp:cNvPr id="0" name=""/>
        <dsp:cNvSpPr/>
      </dsp:nvSpPr>
      <dsp:spPr>
        <a:xfrm>
          <a:off x="4670990" y="2283714"/>
          <a:ext cx="7006485" cy="2075620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4800" kern="1200" dirty="0" smtClean="0">
              <a:solidFill>
                <a:srgbClr val="C54F71">
                  <a:lumMod val="50000"/>
                </a:srgbClr>
              </a:solidFill>
              <a:latin typeface="Arial Narrow" panose="020B0606020202030204" pitchFamily="34" charset="0"/>
              <a:ea typeface="新細明體" panose="02020500000000000000" pitchFamily="18" charset="-120"/>
              <a:cs typeface="+mn-cs"/>
            </a:rPr>
            <a:t>Listen</a:t>
          </a:r>
          <a:r>
            <a:rPr lang="zh-TW" altLang="en-US" sz="4800" kern="1200" dirty="0" smtClean="0">
              <a:solidFill>
                <a:srgbClr val="C54F71">
                  <a:lumMod val="50000"/>
                </a:srgbClr>
              </a:solidFill>
              <a:latin typeface="Arial Narrow" panose="020B0606020202030204" pitchFamily="34" charset="0"/>
              <a:ea typeface="新細明體" panose="02020500000000000000" pitchFamily="18" charset="-120"/>
              <a:cs typeface="+mn-cs"/>
            </a:rPr>
            <a:t> </a:t>
          </a:r>
          <a:r>
            <a:rPr lang="en-US" altLang="zh-TW" sz="4800" kern="1200" dirty="0" smtClean="0">
              <a:solidFill>
                <a:srgbClr val="C54F71">
                  <a:lumMod val="50000"/>
                </a:srgbClr>
              </a:solidFill>
              <a:latin typeface="Arial Narrow" panose="020B0606020202030204" pitchFamily="34" charset="0"/>
              <a:ea typeface="新細明體" panose="02020500000000000000" pitchFamily="18" charset="-120"/>
              <a:cs typeface="+mn-cs"/>
            </a:rPr>
            <a:t>&amp;</a:t>
          </a:r>
          <a:r>
            <a:rPr lang="zh-TW" altLang="en-US" sz="4800" kern="1200" dirty="0" smtClean="0">
              <a:solidFill>
                <a:srgbClr val="C54F71">
                  <a:lumMod val="50000"/>
                </a:srgbClr>
              </a:solidFill>
              <a:latin typeface="Arial Narrow" panose="020B0606020202030204" pitchFamily="34" charset="0"/>
              <a:ea typeface="新細明體" panose="02020500000000000000" pitchFamily="18" charset="-120"/>
              <a:cs typeface="+mn-cs"/>
            </a:rPr>
            <a:t> </a:t>
          </a:r>
          <a:r>
            <a:rPr lang="en-US" altLang="zh-TW" sz="4800" kern="1200" dirty="0" smtClean="0">
              <a:solidFill>
                <a:srgbClr val="C54F71">
                  <a:lumMod val="50000"/>
                </a:srgbClr>
              </a:solidFill>
              <a:latin typeface="Arial Narrow" panose="020B0606020202030204" pitchFamily="34" charset="0"/>
              <a:ea typeface="新細明體" panose="02020500000000000000" pitchFamily="18" charset="-120"/>
              <a:cs typeface="+mn-cs"/>
            </a:rPr>
            <a:t>Watch the Video</a:t>
          </a:r>
          <a:endParaRPr lang="zh-TW" altLang="en-US" sz="4800" kern="1200" dirty="0"/>
        </a:p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4800" kern="1200" dirty="0" smtClean="0">
              <a:solidFill>
                <a:srgbClr val="C54F71">
                  <a:lumMod val="50000"/>
                </a:srgbClr>
              </a:solidFill>
              <a:latin typeface="Arial Narrow" panose="020B0606020202030204" pitchFamily="34" charset="0"/>
              <a:ea typeface="新細明體" panose="02020500000000000000" pitchFamily="18" charset="-120"/>
              <a:cs typeface="+mn-cs"/>
            </a:rPr>
            <a:t>English + Music</a:t>
          </a:r>
          <a:endParaRPr lang="zh-TW" altLang="en-US" sz="4800" kern="1200" dirty="0">
            <a:solidFill>
              <a:srgbClr val="C54F71">
                <a:lumMod val="50000"/>
              </a:srgbClr>
            </a:solidFill>
            <a:latin typeface="Arial Narrow" panose="020B0606020202030204" pitchFamily="34" charset="0"/>
            <a:ea typeface="新細明體" panose="02020500000000000000" pitchFamily="18" charset="-120"/>
            <a:cs typeface="+mn-cs"/>
          </a:endParaRPr>
        </a:p>
      </dsp:txBody>
      <dsp:txXfrm>
        <a:off x="4670990" y="2543167"/>
        <a:ext cx="6228128" cy="1556715"/>
      </dsp:txXfrm>
    </dsp:sp>
    <dsp:sp modelId="{EB75353A-8FA0-4F99-AAC1-4A9AC4F308EE}">
      <dsp:nvSpPr>
        <dsp:cNvPr id="0" name=""/>
        <dsp:cNvSpPr/>
      </dsp:nvSpPr>
      <dsp:spPr>
        <a:xfrm>
          <a:off x="0" y="2283714"/>
          <a:ext cx="4670990" cy="2075620"/>
        </a:xfrm>
        <a:prstGeom prst="roundRect">
          <a:avLst/>
        </a:prstGeom>
        <a:solidFill>
          <a:schemeClr val="accent3">
            <a:alpha val="90000"/>
            <a:hueOff val="0"/>
            <a:satOff val="0"/>
            <a:lumOff val="0"/>
            <a:alphaOff val="-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2410" tIns="116205" rIns="232410" bIns="116205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6100" kern="1200" dirty="0">
              <a:ln w="12700">
                <a:solidFill>
                  <a:schemeClr val="bg2">
                    <a:lumMod val="60000"/>
                    <a:lumOff val="40000"/>
                  </a:schemeClr>
                </a:solidFill>
              </a:ln>
              <a:solidFill>
                <a:schemeClr val="tx2">
                  <a:lumMod val="25000"/>
                </a:schemeClr>
              </a:solidFill>
              <a:latin typeface="Cooper Black" panose="0208090404030B020404" pitchFamily="18" charset="0"/>
            </a:rPr>
            <a:t>Song</a:t>
          </a:r>
          <a:r>
            <a:rPr lang="en-US" altLang="zh-TW" sz="6100" kern="1200" dirty="0">
              <a:latin typeface="Cooper Black" panose="0208090404030B020404" pitchFamily="18" charset="0"/>
            </a:rPr>
            <a:t> for Vincent</a:t>
          </a:r>
          <a:endParaRPr lang="zh-TW" altLang="en-US" sz="6100" kern="1200" dirty="0"/>
        </a:p>
      </dsp:txBody>
      <dsp:txXfrm>
        <a:off x="101323" y="2385037"/>
        <a:ext cx="4468344" cy="18729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2D58E-1136-4540-96A8-B232B3E23A76}" type="datetimeFigureOut">
              <a:rPr lang="zh-TW" altLang="en-US" smtClean="0"/>
              <a:t>2021/4/17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BEBE-E2DE-4D4F-80A5-321C54A97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4810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2D58E-1136-4540-96A8-B232B3E23A76}" type="datetimeFigureOut">
              <a:rPr lang="zh-TW" altLang="en-US" smtClean="0"/>
              <a:t>2021/4/17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BEBE-E2DE-4D4F-80A5-321C54A97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0440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2D58E-1136-4540-96A8-B232B3E23A76}" type="datetimeFigureOut">
              <a:rPr lang="zh-TW" altLang="en-US" smtClean="0"/>
              <a:t>2021/4/17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BEBE-E2DE-4D4F-80A5-321C54A97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7359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2D58E-1136-4540-96A8-B232B3E23A76}" type="datetimeFigureOut">
              <a:rPr lang="zh-TW" altLang="en-US" smtClean="0"/>
              <a:t>2021/4/17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BEBE-E2DE-4D4F-80A5-321C54A97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6415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2D58E-1136-4540-96A8-B232B3E23A76}" type="datetimeFigureOut">
              <a:rPr lang="zh-TW" altLang="en-US" smtClean="0"/>
              <a:t>2021/4/17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BEBE-E2DE-4D4F-80A5-321C54A97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921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2D58E-1136-4540-96A8-B232B3E23A76}" type="datetimeFigureOut">
              <a:rPr lang="zh-TW" altLang="en-US" smtClean="0"/>
              <a:t>2021/4/17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BEBE-E2DE-4D4F-80A5-321C54A97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409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2D58E-1136-4540-96A8-B232B3E23A76}" type="datetimeFigureOut">
              <a:rPr lang="zh-TW" altLang="en-US" smtClean="0"/>
              <a:t>2021/4/17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BEBE-E2DE-4D4F-80A5-321C54A97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0383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2D58E-1136-4540-96A8-B232B3E23A76}" type="datetimeFigureOut">
              <a:rPr lang="zh-TW" altLang="en-US" smtClean="0"/>
              <a:t>2021/4/17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BEBE-E2DE-4D4F-80A5-321C54A97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354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2D58E-1136-4540-96A8-B232B3E23A76}" type="datetimeFigureOut">
              <a:rPr lang="zh-TW" altLang="en-US" smtClean="0"/>
              <a:t>2021/4/17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BEBE-E2DE-4D4F-80A5-321C54A97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1003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2D58E-1136-4540-96A8-B232B3E23A76}" type="datetimeFigureOut">
              <a:rPr lang="zh-TW" altLang="en-US" smtClean="0"/>
              <a:t>2021/4/17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BEBE-E2DE-4D4F-80A5-321C54A97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8037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2D58E-1136-4540-96A8-B232B3E23A76}" type="datetimeFigureOut">
              <a:rPr lang="zh-TW" altLang="en-US" smtClean="0"/>
              <a:t>2021/4/17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BEBE-E2DE-4D4F-80A5-321C54A97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7663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2D58E-1136-4540-96A8-B232B3E23A76}" type="datetimeFigureOut">
              <a:rPr lang="zh-TW" altLang="en-US" smtClean="0"/>
              <a:t>2021/4/17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BEBE-E2DE-4D4F-80A5-321C54A97D0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19793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2D58E-1136-4540-96A8-B232B3E23A76}" type="datetimeFigureOut">
              <a:rPr lang="zh-TW" altLang="en-US" smtClean="0"/>
              <a:t>2021/4/17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BEBE-E2DE-4D4F-80A5-321C54A97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97148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2D58E-1136-4540-96A8-B232B3E23A76}" type="datetimeFigureOut">
              <a:rPr lang="zh-TW" altLang="en-US" smtClean="0"/>
              <a:t>2021/4/17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BEBE-E2DE-4D4F-80A5-321C54A97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5224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2D58E-1136-4540-96A8-B232B3E23A76}" type="datetimeFigureOut">
              <a:rPr lang="zh-TW" altLang="en-US" smtClean="0"/>
              <a:t>2021/4/17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BEBE-E2DE-4D4F-80A5-321C54A97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47837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2D58E-1136-4540-96A8-B232B3E23A76}" type="datetimeFigureOut">
              <a:rPr lang="zh-TW" altLang="en-US" smtClean="0"/>
              <a:t>2021/4/17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BEBE-E2DE-4D4F-80A5-321C54A97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72473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2D58E-1136-4540-96A8-B232B3E23A76}" type="datetimeFigureOut">
              <a:rPr lang="zh-TW" altLang="en-US" smtClean="0"/>
              <a:t>2021/4/17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BEBE-E2DE-4D4F-80A5-321C54A97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5634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C2D58E-1136-4540-96A8-B232B3E23A76}" type="datetimeFigureOut">
              <a:rPr lang="zh-TW" altLang="en-US" smtClean="0"/>
              <a:t>2021/4/17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FBEBE-E2DE-4D4F-80A5-321C54A97D0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27532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file:///H:\0419&#39015;&#21535;&#21535;&#25945;&#23416;&#35264;&#25705;\Worksheet_1_Random%20Notes.docx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flippity.net/qs.php?k=1Qto9FzeMxzbGuvdAXTRfDB6FqR0e6Qh83If2B3QRas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file:///H:\0419&#39015;&#21535;&#21535;&#25945;&#23416;&#35264;&#25705;\Reading_Vincent%20van%20Gogh'%20Biography.docx" TargetMode="External"/><Relationship Id="rId5" Type="http://schemas.openxmlformats.org/officeDocument/2006/relationships/image" Target="../media/image15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8.png"/><Relationship Id="rId7" Type="http://schemas.openxmlformats.org/officeDocument/2006/relationships/hyperlink" Target="file:///H:\0419&#39015;&#21535;&#21535;&#25945;&#23416;&#35264;&#25705;\Worksheet_4_Song.docx" TargetMode="External"/><Relationship Id="rId2" Type="http://schemas.openxmlformats.org/officeDocument/2006/relationships/hyperlink" Target="Music_%20Vincent.mp3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hyperlink" Target="Music_Vincent_video.mp4" TargetMode="External"/><Relationship Id="rId4" Type="http://schemas.microsoft.com/office/2007/relationships/hdphoto" Target="../media/hdphoto3.wdp"/><Relationship Id="rId9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microsoft.com/office/2007/relationships/hdphoto" Target="../media/hdphoto4.wdp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hyperlink" Target="file:///H:\0419&#39015;&#21535;&#21535;&#25945;&#23416;&#35264;&#25705;\Worksheet_6_Homework.docx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6.png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660583" y="548639"/>
            <a:ext cx="9001462" cy="1537471"/>
          </a:xfrm>
        </p:spPr>
        <p:txBody>
          <a:bodyPr/>
          <a:lstStyle/>
          <a:p>
            <a:r>
              <a:rPr lang="en-US" altLang="zh-TW" dirty="0"/>
              <a:t>Let’s explore </a:t>
            </a:r>
            <a:br>
              <a:rPr lang="en-US" altLang="zh-TW" dirty="0"/>
            </a:br>
            <a:r>
              <a:rPr lang="en-US" altLang="zh-TW" dirty="0">
                <a:solidFill>
                  <a:srgbClr val="FFFF66"/>
                </a:solidFill>
              </a:rPr>
              <a:t>Vincent van Gogh</a:t>
            </a:r>
            <a:r>
              <a:rPr lang="en-US" altLang="zh-TW" dirty="0"/>
              <a:t>!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706" y="2086110"/>
            <a:ext cx="3751216" cy="4466529"/>
          </a:xfrm>
          <a:prstGeom prst="rect">
            <a:avLst/>
          </a:prstGeom>
          <a:effectLst>
            <a:glow rad="203200">
              <a:schemeClr val="bg2">
                <a:lumMod val="40000"/>
                <a:lumOff val="60000"/>
                <a:alpha val="40000"/>
              </a:schemeClr>
            </a:glow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5" b="9923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116" y="4188800"/>
            <a:ext cx="2338977" cy="233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87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62611" y="-26126"/>
            <a:ext cx="10353761" cy="1326321"/>
          </a:xfrm>
        </p:spPr>
        <p:txBody>
          <a:bodyPr>
            <a:normAutofit/>
          </a:bodyPr>
          <a:lstStyle/>
          <a:p>
            <a:r>
              <a:rPr lang="en-US" altLang="zh-TW" sz="4400" dirty="0">
                <a:solidFill>
                  <a:srgbClr val="00FFFF"/>
                </a:solidFill>
              </a:rPr>
              <a:t>I.</a:t>
            </a:r>
            <a:r>
              <a:rPr lang="zh-TW" altLang="en-US" sz="4400" dirty="0">
                <a:solidFill>
                  <a:srgbClr val="00FFFF"/>
                </a:solidFill>
              </a:rPr>
              <a:t> </a:t>
            </a:r>
            <a:r>
              <a:rPr lang="en-US" altLang="zh-TW" sz="4400" dirty="0" smtClean="0">
                <a:solidFill>
                  <a:srgbClr val="00FFFF"/>
                </a:solidFill>
              </a:rPr>
              <a:t>warm-up</a:t>
            </a:r>
            <a:endParaRPr lang="zh-TW" altLang="en-US" sz="4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62611" y="1038718"/>
            <a:ext cx="8154372" cy="535577"/>
          </a:xfrm>
          <a:solidFill>
            <a:schemeClr val="accent5">
              <a:lumMod val="75000"/>
            </a:schemeClr>
          </a:solidFill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TW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【Group </a:t>
            </a:r>
            <a:r>
              <a:rPr lang="en-US" altLang="zh-TW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Work 1】 Flash of Genius</a:t>
            </a:r>
            <a:endParaRPr lang="en-US" altLang="zh-TW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oper Black" panose="0208090404030B020404" pitchFamily="18" charset="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348" y="3569019"/>
            <a:ext cx="4694486" cy="3288981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762" y="3583087"/>
            <a:ext cx="4149969" cy="3256993"/>
          </a:xfrm>
          <a:prstGeom prst="rect">
            <a:avLst/>
          </a:prstGeom>
        </p:spPr>
      </p:pic>
      <p:sp>
        <p:nvSpPr>
          <p:cNvPr id="7" name="內容版面配置區 2"/>
          <p:cNvSpPr txBox="1">
            <a:spLocks/>
          </p:cNvSpPr>
          <p:nvPr/>
        </p:nvSpPr>
        <p:spPr>
          <a:xfrm>
            <a:off x="169817" y="1737337"/>
            <a:ext cx="12022183" cy="18190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US" altLang="zh-TW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a sentence </a:t>
            </a:r>
            <a:r>
              <a:rPr lang="en-US" altLang="zh-TW" sz="3200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</a:t>
            </a:r>
            <a:r>
              <a:rPr lang="en-US" altLang="zh-TW" sz="3200" u="sng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words</a:t>
            </a:r>
            <a:r>
              <a:rPr lang="zh-TW" altLang="en-US" sz="3200" u="sng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3200" u="sng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more</a:t>
            </a:r>
            <a:r>
              <a:rPr lang="en-US" altLang="zh-TW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your picture.</a:t>
            </a:r>
          </a:p>
          <a:p>
            <a:pPr marL="514350" indent="-514350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US" altLang="zh-TW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marker to write down your sentence on the </a:t>
            </a:r>
            <a:r>
              <a:rPr lang="en-US" altLang="zh-TW" sz="3200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card</a:t>
            </a:r>
            <a:r>
              <a:rPr lang="en-US" altLang="zh-TW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>
              <a:lnSpc>
                <a:spcPct val="100000"/>
              </a:lnSpc>
              <a:buClr>
                <a:schemeClr val="tx1"/>
              </a:buClr>
              <a:buFont typeface="Arial" panose="020B0604020202020204" pitchFamily="34" charset="0"/>
              <a:buAutoNum type="arabicPeriod"/>
            </a:pPr>
            <a:r>
              <a:rPr lang="en-US" altLang="zh-TW" sz="3200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Post</a:t>
            </a:r>
            <a:r>
              <a:rPr lang="en-US" altLang="zh-TW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 on the wall.</a:t>
            </a:r>
            <a:endParaRPr lang="zh-TW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6983" y="1038718"/>
            <a:ext cx="1881494" cy="529606"/>
          </a:xfrm>
          <a:prstGeom prst="rect">
            <a:avLst/>
          </a:prstGeom>
        </p:spPr>
      </p:pic>
      <p:sp>
        <p:nvSpPr>
          <p:cNvPr id="10" name="橢圓形圖說文字 9"/>
          <p:cNvSpPr/>
          <p:nvPr/>
        </p:nvSpPr>
        <p:spPr>
          <a:xfrm>
            <a:off x="10716372" y="885620"/>
            <a:ext cx="1127760" cy="1097280"/>
          </a:xfrm>
          <a:prstGeom prst="wedgeEllipseCallout">
            <a:avLst>
              <a:gd name="adj1" fmla="val -69482"/>
              <a:gd name="adj2" fmla="val 53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003300"/>
                </a:solidFill>
                <a:latin typeface="Cooper Black" panose="0208090404030B020404" pitchFamily="18" charset="0"/>
              </a:rPr>
              <a:t>2 min.</a:t>
            </a:r>
            <a:endParaRPr lang="zh-TW" altLang="en-US" sz="2400" dirty="0">
              <a:solidFill>
                <a:srgbClr val="003300"/>
              </a:solidFill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6171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9653451" cy="1326321"/>
          </a:xfrm>
        </p:spPr>
        <p:txBody>
          <a:bodyPr>
            <a:normAutofit/>
          </a:bodyPr>
          <a:lstStyle/>
          <a:p>
            <a:r>
              <a:rPr lang="en-US" altLang="zh-TW" sz="4000" dirty="0">
                <a:solidFill>
                  <a:srgbClr val="FF6699"/>
                </a:solidFill>
              </a:rPr>
              <a:t>Worksheet </a:t>
            </a:r>
            <a:r>
              <a:rPr lang="en-US" altLang="zh-TW" sz="4000" dirty="0"/>
              <a:t>#1</a:t>
            </a:r>
            <a:r>
              <a:rPr lang="en-US" altLang="zh-TW" sz="4000" dirty="0">
                <a:solidFill>
                  <a:srgbClr val="FF6699"/>
                </a:solidFill>
              </a:rPr>
              <a:t>: Random notes</a:t>
            </a:r>
            <a:endParaRPr lang="zh-TW" altLang="en-US" sz="4000" dirty="0">
              <a:solidFill>
                <a:srgbClr val="FF6699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2728" y="1176429"/>
            <a:ext cx="11456126" cy="1743947"/>
          </a:xfrm>
        </p:spPr>
        <p:txBody>
          <a:bodyPr>
            <a:noAutofit/>
          </a:bodyPr>
          <a:lstStyle/>
          <a:p>
            <a:pPr marL="742950" indent="-742950">
              <a:lnSpc>
                <a:spcPts val="3800"/>
              </a:lnSpc>
              <a:buAutoNum type="arabicPeriod"/>
            </a:pP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Pick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your favorite 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sentences 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2 pictures.</a:t>
            </a:r>
            <a:endParaRPr lang="en-US" altLang="zh-TW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ts val="3800"/>
              </a:lnSpc>
              <a:buNone/>
            </a:pPr>
            <a:r>
              <a:rPr lang="en-US" altLang="zh-TW" sz="3600" dirty="0">
                <a:solidFill>
                  <a:srgbClr val="00CC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TW" sz="2800" dirty="0">
                <a:solidFill>
                  <a:srgbClr val="00CC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You are also allowed to make your own sentence.)</a:t>
            </a:r>
            <a:endParaRPr lang="en-US" altLang="zh-TW" sz="3600" dirty="0">
              <a:solidFill>
                <a:srgbClr val="00CC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ts val="3800"/>
              </a:lnSpc>
              <a:buNone/>
            </a:pP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Copy 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them 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down on your worksheet.</a:t>
            </a:r>
            <a:endParaRPr lang="zh-TW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動作按鈕: 取得資訊 9">
            <a:hlinkClick r:id="rId2" action="ppaction://hlinkfile" highlightClick="1"/>
            <a:extLst>
              <a:ext uri="{FF2B5EF4-FFF2-40B4-BE49-F238E27FC236}">
                <a16:creationId xmlns:a16="http://schemas.microsoft.com/office/drawing/2014/main" id="{FE1936A9-EF73-4CD5-9335-EE973DEBA6B6}"/>
              </a:ext>
            </a:extLst>
          </p:cNvPr>
          <p:cNvSpPr/>
          <p:nvPr/>
        </p:nvSpPr>
        <p:spPr>
          <a:xfrm>
            <a:off x="11578589" y="6303376"/>
            <a:ext cx="605022" cy="546710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7" name="群組 6"/>
          <p:cNvGrpSpPr/>
          <p:nvPr/>
        </p:nvGrpSpPr>
        <p:grpSpPr>
          <a:xfrm>
            <a:off x="1821405" y="3064941"/>
            <a:ext cx="6991549" cy="3623242"/>
            <a:chOff x="1821405" y="3064941"/>
            <a:chExt cx="6991549" cy="3623242"/>
          </a:xfrm>
        </p:grpSpPr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21405" y="4938431"/>
              <a:ext cx="6988835" cy="1749752"/>
            </a:xfrm>
            <a:prstGeom prst="rect">
              <a:avLst/>
            </a:prstGeom>
          </p:spPr>
        </p:pic>
        <p:pic>
          <p:nvPicPr>
            <p:cNvPr id="4" name="圖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31383" y="3064941"/>
              <a:ext cx="6981571" cy="1765688"/>
            </a:xfrm>
            <a:prstGeom prst="rect">
              <a:avLst/>
            </a:prstGeom>
          </p:spPr>
        </p:pic>
        <p:pic>
          <p:nvPicPr>
            <p:cNvPr id="16" name="圖片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9674" y="3679687"/>
              <a:ext cx="1359506" cy="1019630"/>
            </a:xfrm>
            <a:prstGeom prst="rect">
              <a:avLst/>
            </a:prstGeom>
          </p:spPr>
        </p:pic>
        <p:pic>
          <p:nvPicPr>
            <p:cNvPr id="12" name="圖片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9674" y="5557101"/>
              <a:ext cx="1359506" cy="1019630"/>
            </a:xfrm>
            <a:prstGeom prst="rect">
              <a:avLst/>
            </a:prstGeom>
          </p:spPr>
        </p:pic>
      </p:grpSp>
      <p:pic>
        <p:nvPicPr>
          <p:cNvPr id="9" name="圖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96696" y="331111"/>
            <a:ext cx="2663763" cy="543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241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95948" y="4517331"/>
            <a:ext cx="545213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800" dirty="0" smtClean="0">
                <a:latin typeface="Comic Sans MS" panose="030F0702030302020204" pitchFamily="66" charset="0"/>
              </a:rPr>
              <a:t>The Potato Eaters</a:t>
            </a:r>
            <a:endParaRPr lang="zh-TW" altLang="en-US" sz="4800" dirty="0">
              <a:latin typeface="Comic Sans MS" panose="030F0702030302020204" pitchFamily="66" charset="0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25" y="549080"/>
            <a:ext cx="4694486" cy="3288981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0828" y="549080"/>
            <a:ext cx="4149969" cy="3256993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矩形 10"/>
          <p:cNvSpPr/>
          <p:nvPr/>
        </p:nvSpPr>
        <p:spPr>
          <a:xfrm>
            <a:off x="6682732" y="4517331"/>
            <a:ext cx="46362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800" dirty="0" smtClean="0">
                <a:latin typeface="Comic Sans MS" panose="030F0702030302020204" pitchFamily="66" charset="0"/>
              </a:rPr>
              <a:t>The Night Café</a:t>
            </a:r>
            <a:endParaRPr lang="zh-TW" altLang="en-US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13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2017828" cy="1326321"/>
          </a:xfrm>
        </p:spPr>
        <p:txBody>
          <a:bodyPr>
            <a:noAutofit/>
          </a:bodyPr>
          <a:lstStyle/>
          <a:p>
            <a:r>
              <a:rPr lang="en-US" altLang="zh-TW" sz="3600" dirty="0">
                <a:solidFill>
                  <a:srgbClr val="00FFFF"/>
                </a:solidFill>
              </a:rPr>
              <a:t>II.</a:t>
            </a:r>
            <a:r>
              <a:rPr lang="zh-TW" altLang="en-US" sz="3600" dirty="0">
                <a:solidFill>
                  <a:srgbClr val="00FFFF"/>
                </a:solidFill>
              </a:rPr>
              <a:t> </a:t>
            </a:r>
            <a:r>
              <a:rPr lang="en-US" altLang="zh-TW" sz="3600" dirty="0">
                <a:solidFill>
                  <a:srgbClr val="00FFFF"/>
                </a:solidFill>
              </a:rPr>
              <a:t>Main task 1: </a:t>
            </a:r>
            <a:br>
              <a:rPr lang="en-US" altLang="zh-TW" sz="3600" dirty="0">
                <a:solidFill>
                  <a:srgbClr val="00FFFF"/>
                </a:solidFill>
              </a:rPr>
            </a:br>
            <a:r>
              <a:rPr lang="en-US" altLang="zh-TW" sz="3600" dirty="0">
                <a:solidFill>
                  <a:srgbClr val="FFFF00"/>
                </a:solidFill>
              </a:rPr>
              <a:t>Reading: </a:t>
            </a:r>
            <a:r>
              <a:rPr lang="en-US" altLang="zh-TW" sz="3600" dirty="0"/>
              <a:t>let’s explore Vincent van </a:t>
            </a:r>
            <a:r>
              <a:rPr lang="en-US" altLang="zh-TW" sz="3600" dirty="0" err="1"/>
              <a:t>gogh</a:t>
            </a:r>
            <a:r>
              <a:rPr lang="en-US" altLang="zh-TW" sz="3600" dirty="0"/>
              <a:t>!</a:t>
            </a:r>
            <a:endParaRPr lang="zh-TW" altLang="en-US" sz="36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1685" y="1257754"/>
            <a:ext cx="3075249" cy="535577"/>
          </a:xfrm>
          <a:prstGeom prst="rect">
            <a:avLst/>
          </a:prstGeom>
        </p:spPr>
      </p:pic>
      <p:sp>
        <p:nvSpPr>
          <p:cNvPr id="6" name="內容版面配置區 2">
            <a:extLst>
              <a:ext uri="{FF2B5EF4-FFF2-40B4-BE49-F238E27FC236}">
                <a16:creationId xmlns:a16="http://schemas.microsoft.com/office/drawing/2014/main" id="{2F3086AA-A065-4A5F-A2A1-C271225AA950}"/>
              </a:ext>
            </a:extLst>
          </p:cNvPr>
          <p:cNvSpPr txBox="1">
            <a:spLocks/>
          </p:cNvSpPr>
          <p:nvPr/>
        </p:nvSpPr>
        <p:spPr>
          <a:xfrm>
            <a:off x="130630" y="1257754"/>
            <a:ext cx="8921092" cy="53557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TW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【Group </a:t>
            </a:r>
            <a:r>
              <a:rPr lang="en-US" altLang="zh-TW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Work 2】 </a:t>
            </a:r>
            <a:r>
              <a:rPr lang="en-US" altLang="zh-TW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Matching Headings</a:t>
            </a:r>
          </a:p>
        </p:txBody>
      </p:sp>
      <p:grpSp>
        <p:nvGrpSpPr>
          <p:cNvPr id="14" name="群組 13">
            <a:extLst>
              <a:ext uri="{FF2B5EF4-FFF2-40B4-BE49-F238E27FC236}">
                <a16:creationId xmlns:a16="http://schemas.microsoft.com/office/drawing/2014/main" id="{DE028B84-DF9C-42CC-9D29-AA12B33FA2BD}"/>
              </a:ext>
            </a:extLst>
          </p:cNvPr>
          <p:cNvGrpSpPr/>
          <p:nvPr/>
        </p:nvGrpSpPr>
        <p:grpSpPr>
          <a:xfrm>
            <a:off x="1057659" y="2383676"/>
            <a:ext cx="10059903" cy="3194608"/>
            <a:chOff x="686639" y="2928638"/>
            <a:chExt cx="10628261" cy="3722616"/>
          </a:xfrm>
        </p:grpSpPr>
        <p:pic>
          <p:nvPicPr>
            <p:cNvPr id="7" name="圖片 6">
              <a:extLst>
                <a:ext uri="{FF2B5EF4-FFF2-40B4-BE49-F238E27FC236}">
                  <a16:creationId xmlns:a16="http://schemas.microsoft.com/office/drawing/2014/main" id="{FE81EE2E-D596-408F-919E-24FDB75C90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686639" y="2928638"/>
              <a:ext cx="4963487" cy="3722616"/>
            </a:xfrm>
            <a:prstGeom prst="rect">
              <a:avLst/>
            </a:prstGeom>
            <a:effectLst>
              <a:softEdge rad="127000"/>
            </a:effectLst>
          </p:spPr>
        </p:pic>
        <p:pic>
          <p:nvPicPr>
            <p:cNvPr id="11" name="圖片 10">
              <a:extLst>
                <a:ext uri="{FF2B5EF4-FFF2-40B4-BE49-F238E27FC236}">
                  <a16:creationId xmlns:a16="http://schemas.microsoft.com/office/drawing/2014/main" id="{A42A807D-E7D1-4EE1-B34C-275E18BFA5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6971849" y="2308203"/>
              <a:ext cx="3722615" cy="4963486"/>
            </a:xfrm>
            <a:prstGeom prst="rect">
              <a:avLst/>
            </a:prstGeom>
            <a:effectLst>
              <a:softEdge rad="127000"/>
            </a:effectLst>
          </p:spPr>
        </p:pic>
      </p:grp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C8921EA4-265F-4D31-B975-0888C4784DE1}"/>
              </a:ext>
            </a:extLst>
          </p:cNvPr>
          <p:cNvSpPr txBox="1"/>
          <p:nvPr/>
        </p:nvSpPr>
        <p:spPr>
          <a:xfrm>
            <a:off x="1711354" y="1876575"/>
            <a:ext cx="2097049" cy="584775"/>
          </a:xfrm>
          <a:prstGeom prst="rect">
            <a:avLst/>
          </a:prstGeom>
          <a:noFill/>
          <a:ln w="38100">
            <a:noFill/>
          </a:ln>
        </p:spPr>
        <p:txBody>
          <a:bodyPr wrap="none" rtlCol="0">
            <a:spAutoFit/>
          </a:bodyPr>
          <a:lstStyle/>
          <a:p>
            <a:r>
              <a:rPr lang="en-US" altLang="zh-TW" sz="3200" dirty="0">
                <a:ln w="19050">
                  <a:noFill/>
                </a:ln>
                <a:solidFill>
                  <a:srgbClr val="00CCFF"/>
                </a:solidFill>
                <a:latin typeface="Cooper Black" panose="0208090404030B020404" pitchFamily="18" charset="0"/>
              </a:rPr>
              <a:t>Headings</a:t>
            </a:r>
            <a:endParaRPr lang="zh-TW" altLang="en-US" sz="3200" dirty="0">
              <a:ln w="19050">
                <a:noFill/>
              </a:ln>
              <a:solidFill>
                <a:srgbClr val="00CCFF"/>
              </a:solidFill>
              <a:latin typeface="Cooper Black" panose="0208090404030B020404" pitchFamily="18" charset="0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E19495B7-862F-4385-8F57-167C321C6E34}"/>
              </a:ext>
            </a:extLst>
          </p:cNvPr>
          <p:cNvSpPr txBox="1"/>
          <p:nvPr/>
        </p:nvSpPr>
        <p:spPr>
          <a:xfrm>
            <a:off x="7484378" y="1822973"/>
            <a:ext cx="2573269" cy="584775"/>
          </a:xfrm>
          <a:prstGeom prst="rect">
            <a:avLst/>
          </a:prstGeom>
          <a:noFill/>
          <a:ln w="38100">
            <a:noFill/>
          </a:ln>
        </p:spPr>
        <p:txBody>
          <a:bodyPr wrap="none" rtlCol="0">
            <a:spAutoFit/>
          </a:bodyPr>
          <a:lstStyle/>
          <a:p>
            <a:r>
              <a:rPr lang="en-US" altLang="zh-TW" sz="3200" dirty="0">
                <a:ln w="19050">
                  <a:noFill/>
                </a:ln>
                <a:solidFill>
                  <a:srgbClr val="00CCFF"/>
                </a:solidFill>
                <a:latin typeface="Cooper Black" panose="0208090404030B020404" pitchFamily="18" charset="0"/>
              </a:rPr>
              <a:t>Paragraphs</a:t>
            </a:r>
            <a:endParaRPr lang="zh-TW" altLang="en-US" sz="3200" dirty="0">
              <a:ln w="19050">
                <a:noFill/>
              </a:ln>
              <a:solidFill>
                <a:srgbClr val="00CCFF"/>
              </a:solidFill>
              <a:latin typeface="Cooper Black" panose="0208090404030B020404" pitchFamily="18" charset="0"/>
            </a:endParaRPr>
          </a:p>
        </p:txBody>
      </p:sp>
      <p:sp>
        <p:nvSpPr>
          <p:cNvPr id="15" name="內容版面配置區 2">
            <a:extLst>
              <a:ext uri="{FF2B5EF4-FFF2-40B4-BE49-F238E27FC236}">
                <a16:creationId xmlns:a16="http://schemas.microsoft.com/office/drawing/2014/main" id="{56A4F46A-6BDE-485B-8679-9C974FAF146A}"/>
              </a:ext>
            </a:extLst>
          </p:cNvPr>
          <p:cNvSpPr txBox="1">
            <a:spLocks/>
          </p:cNvSpPr>
          <p:nvPr/>
        </p:nvSpPr>
        <p:spPr>
          <a:xfrm>
            <a:off x="755217" y="5520041"/>
            <a:ext cx="10591284" cy="12145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TW" sz="3200" dirty="0"/>
              <a:t> </a:t>
            </a:r>
            <a:r>
              <a:rPr lang="en-US" altLang="zh-TW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more quickly you finish, the more points you get. </a:t>
            </a:r>
            <a:br>
              <a:rPr lang="en-US" altLang="zh-TW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TW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(Top 1: </a:t>
            </a:r>
            <a:r>
              <a:rPr lang="en-US" altLang="zh-TW" sz="32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+8</a:t>
            </a:r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 </a:t>
            </a:r>
            <a:r>
              <a:rPr lang="en-US" altLang="zh-TW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 2: </a:t>
            </a:r>
            <a:r>
              <a:rPr lang="en-US" altLang="zh-TW" sz="32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+6</a:t>
            </a:r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 </a:t>
            </a:r>
            <a:r>
              <a:rPr lang="en-US" altLang="zh-TW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 3: </a:t>
            </a:r>
            <a:r>
              <a:rPr lang="en-US" altLang="zh-TW" sz="32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+4</a:t>
            </a:r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  </a:t>
            </a:r>
            <a:r>
              <a:rPr lang="en-US" altLang="zh-TW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 4: </a:t>
            </a:r>
            <a:r>
              <a:rPr lang="en-US" altLang="zh-TW" sz="32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</a:t>
            </a:r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TW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2222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321075"/>
            <a:ext cx="12017828" cy="1326321"/>
          </a:xfrm>
        </p:spPr>
        <p:txBody>
          <a:bodyPr>
            <a:noAutofit/>
          </a:bodyPr>
          <a:lstStyle/>
          <a:p>
            <a:r>
              <a:rPr lang="en-US" altLang="zh-TW" sz="3600" dirty="0">
                <a:solidFill>
                  <a:srgbClr val="00FFFF"/>
                </a:solidFill>
              </a:rPr>
              <a:t>II.</a:t>
            </a:r>
            <a:r>
              <a:rPr lang="zh-TW" altLang="en-US" sz="3600" dirty="0">
                <a:solidFill>
                  <a:srgbClr val="00FFFF"/>
                </a:solidFill>
              </a:rPr>
              <a:t> </a:t>
            </a:r>
            <a:r>
              <a:rPr lang="en-US" altLang="zh-TW" sz="3600" dirty="0">
                <a:solidFill>
                  <a:srgbClr val="00FFFF"/>
                </a:solidFill>
              </a:rPr>
              <a:t>Main task 1: </a:t>
            </a:r>
            <a:br>
              <a:rPr lang="en-US" altLang="zh-TW" sz="3600" dirty="0">
                <a:solidFill>
                  <a:srgbClr val="00FFFF"/>
                </a:solidFill>
              </a:rPr>
            </a:br>
            <a:r>
              <a:rPr lang="en-US" altLang="zh-TW" sz="3600" dirty="0">
                <a:solidFill>
                  <a:srgbClr val="FFFF00"/>
                </a:solidFill>
              </a:rPr>
              <a:t>Reading: </a:t>
            </a:r>
            <a:r>
              <a:rPr lang="en-US" altLang="zh-TW" sz="3600" dirty="0"/>
              <a:t>let’s explore Vincent van </a:t>
            </a:r>
            <a:r>
              <a:rPr lang="en-US" altLang="zh-TW" sz="3600" dirty="0" err="1"/>
              <a:t>gogh</a:t>
            </a:r>
            <a:r>
              <a:rPr lang="en-US" altLang="zh-TW" sz="3600" dirty="0"/>
              <a:t>!</a:t>
            </a:r>
            <a:endParaRPr lang="zh-TW" altLang="en-US" sz="3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80851" y="2946815"/>
            <a:ext cx="11911149" cy="3629916"/>
          </a:xfrm>
        </p:spPr>
        <p:txBody>
          <a:bodyPr>
            <a:noAutofit/>
          </a:bodyPr>
          <a:lstStyle/>
          <a:p>
            <a:pPr marL="514350" indent="-514350">
              <a:buClr>
                <a:schemeClr val="tx1"/>
              </a:buClr>
              <a:buAutoNum type="arabicPeriod"/>
            </a:pP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Vincent’s story in </a:t>
            </a:r>
            <a:r>
              <a:rPr lang="en-US" altLang="zh-TW" sz="36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minutes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attention to the </a:t>
            </a: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highlighted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keywords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TW" sz="3200" b="1" dirty="0">
              <a:solidFill>
                <a:schemeClr val="bg1"/>
              </a:solidFill>
              <a:highlight>
                <a:srgbClr val="FFCC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Clr>
                <a:schemeClr val="tx1"/>
              </a:buClr>
              <a:buAutoNum type="arabicPeriod" startAt="3"/>
            </a:pP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Here are </a:t>
            </a: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 questions 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100, 200, 300, and 400 points.</a:t>
            </a:r>
          </a:p>
          <a:p>
            <a:pPr marL="514350" indent="-514350">
              <a:buClr>
                <a:schemeClr val="tx1"/>
              </a:buClr>
              <a:buAutoNum type="arabicPeriod" startAt="3"/>
            </a:pP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 1: </a:t>
            </a:r>
            <a:r>
              <a:rPr lang="en-US" altLang="zh-TW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+8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 Top 2: </a:t>
            </a:r>
            <a:r>
              <a:rPr lang="en-US" altLang="zh-TW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+6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 Top 3: </a:t>
            </a:r>
            <a:r>
              <a:rPr lang="en-US" altLang="zh-TW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+4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  Top 4: </a:t>
            </a:r>
            <a:r>
              <a:rPr lang="en-US" altLang="zh-TW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</a:t>
            </a:r>
            <a:endParaRPr lang="en-US" altLang="zh-TW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圖片 8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5559" l="1957" r="990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8259" y="2296687"/>
            <a:ext cx="2559569" cy="2812744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00960" y="1801642"/>
            <a:ext cx="2339873" cy="580570"/>
          </a:xfrm>
          <a:prstGeom prst="rect">
            <a:avLst/>
          </a:prstGeom>
        </p:spPr>
      </p:pic>
      <p:sp>
        <p:nvSpPr>
          <p:cNvPr id="8" name="內容版面配置區 2">
            <a:extLst>
              <a:ext uri="{FF2B5EF4-FFF2-40B4-BE49-F238E27FC236}">
                <a16:creationId xmlns:a16="http://schemas.microsoft.com/office/drawing/2014/main" id="{9C75B7C0-ADB1-4ED5-BB04-609EF3EBEB64}"/>
              </a:ext>
            </a:extLst>
          </p:cNvPr>
          <p:cNvSpPr txBox="1">
            <a:spLocks/>
          </p:cNvSpPr>
          <p:nvPr/>
        </p:nvSpPr>
        <p:spPr>
          <a:xfrm>
            <a:off x="130629" y="1806086"/>
            <a:ext cx="7365830" cy="53557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TW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【Group </a:t>
            </a:r>
            <a:r>
              <a:rPr lang="en-US" altLang="zh-TW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Work 3】 </a:t>
            </a:r>
            <a:r>
              <a:rPr lang="en-US" altLang="zh-TW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Super Brain</a:t>
            </a:r>
          </a:p>
        </p:txBody>
      </p:sp>
      <p:sp>
        <p:nvSpPr>
          <p:cNvPr id="7" name="動作按鈕: 取得資訊 6">
            <a:hlinkClick r:id="rId6" action="ppaction://hlinkfile" highlightClick="1"/>
            <a:extLst>
              <a:ext uri="{FF2B5EF4-FFF2-40B4-BE49-F238E27FC236}">
                <a16:creationId xmlns:a16="http://schemas.microsoft.com/office/drawing/2014/main" id="{3614FF43-7D08-4119-A32A-D4E58D3E0799}"/>
              </a:ext>
            </a:extLst>
          </p:cNvPr>
          <p:cNvSpPr/>
          <p:nvPr/>
        </p:nvSpPr>
        <p:spPr>
          <a:xfrm>
            <a:off x="11578589" y="6303376"/>
            <a:ext cx="605022" cy="546710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5017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321075"/>
            <a:ext cx="12017828" cy="1326321"/>
          </a:xfrm>
        </p:spPr>
        <p:txBody>
          <a:bodyPr>
            <a:noAutofit/>
          </a:bodyPr>
          <a:lstStyle/>
          <a:p>
            <a:r>
              <a:rPr lang="en-US" altLang="zh-TW" sz="3600" dirty="0">
                <a:solidFill>
                  <a:srgbClr val="00FFFF"/>
                </a:solidFill>
              </a:rPr>
              <a:t>III.</a:t>
            </a:r>
            <a:r>
              <a:rPr lang="zh-TW" altLang="en-US" sz="3600" dirty="0">
                <a:solidFill>
                  <a:srgbClr val="00FFFF"/>
                </a:solidFill>
              </a:rPr>
              <a:t> </a:t>
            </a:r>
            <a:r>
              <a:rPr lang="en-US" altLang="zh-TW" sz="3600" dirty="0">
                <a:solidFill>
                  <a:srgbClr val="00FFFF"/>
                </a:solidFill>
              </a:rPr>
              <a:t>Main task 2: </a:t>
            </a:r>
            <a:br>
              <a:rPr lang="en-US" altLang="zh-TW" sz="3600" dirty="0">
                <a:solidFill>
                  <a:srgbClr val="00FFFF"/>
                </a:solidFill>
              </a:rPr>
            </a:br>
            <a:r>
              <a:rPr lang="en-US" altLang="zh-TW" sz="3600" dirty="0">
                <a:solidFill>
                  <a:srgbClr val="FFFF00"/>
                </a:solidFill>
              </a:rPr>
              <a:t>song: </a:t>
            </a:r>
            <a:r>
              <a:rPr lang="en-US" altLang="zh-TW" sz="3600" dirty="0"/>
              <a:t>Vincent  </a:t>
            </a:r>
            <a:r>
              <a:rPr lang="en-US" altLang="zh-TW" sz="1600" dirty="0"/>
              <a:t>by don </a:t>
            </a:r>
            <a:r>
              <a:rPr lang="en-US" altLang="zh-TW" sz="1600" dirty="0" err="1"/>
              <a:t>mclean</a:t>
            </a:r>
            <a:endParaRPr lang="zh-TW" altLang="en-US" sz="3600" dirty="0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AD581E80-B86F-4CC4-812D-C6D11EA97558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2"/>
          <a:stretch/>
        </p:blipFill>
        <p:spPr>
          <a:xfrm>
            <a:off x="6365340" y="1541323"/>
            <a:ext cx="5581153" cy="4889529"/>
          </a:xfrm>
          <a:prstGeom prst="rect">
            <a:avLst/>
          </a:prstGeom>
        </p:spPr>
      </p:pic>
      <p:pic>
        <p:nvPicPr>
          <p:cNvPr id="1026" name="Picture 2" descr="无法加载 无视频信号 节目单 微互动 专辑 无法加载 暂无评论 无法加载 发送 无法加载 暂无专辑 这是消息弹出框 无法加载">
            <a:extLst>
              <a:ext uri="{FF2B5EF4-FFF2-40B4-BE49-F238E27FC236}">
                <a16:creationId xmlns:a16="http://schemas.microsoft.com/office/drawing/2014/main" id="{CC2A53B7-7163-47FA-9820-1048093416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4611" y="129144"/>
            <a:ext cx="2780578" cy="15182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无法加载 无视频信号 节目单 微互动 专辑 无法加载 暂无评论 无法加载 发送 无法加载 暂无专辑 这是消息弹出框 无法加载">
            <a:extLst>
              <a:ext uri="{FF2B5EF4-FFF2-40B4-BE49-F238E27FC236}">
                <a16:creationId xmlns:a16="http://schemas.microsoft.com/office/drawing/2014/main" id="{01ED8AFC-2305-454F-8F58-680A143E2A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06" y="172073"/>
            <a:ext cx="2780578" cy="15182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: 摺角紙張 8">
            <a:extLst>
              <a:ext uri="{FF2B5EF4-FFF2-40B4-BE49-F238E27FC236}">
                <a16:creationId xmlns:a16="http://schemas.microsoft.com/office/drawing/2014/main" id="{5E3F9B8F-B158-42D4-BCFF-3B26EFECFE8D}"/>
              </a:ext>
            </a:extLst>
          </p:cNvPr>
          <p:cNvSpPr/>
          <p:nvPr/>
        </p:nvSpPr>
        <p:spPr>
          <a:xfrm>
            <a:off x="245506" y="1541323"/>
            <a:ext cx="5874328" cy="4889529"/>
          </a:xfrm>
          <a:prstGeom prst="foldedCorner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zh-TW" sz="2400" b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【</a:t>
            </a:r>
            <a:r>
              <a:rPr lang="en-US" sz="2400" b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Introduction</a:t>
            </a:r>
            <a:r>
              <a:rPr lang="zh-TW" sz="2400" b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】</a:t>
            </a:r>
            <a:endParaRPr lang="en-US" altLang="zh-TW" sz="2800" b="1" kern="100" dirty="0">
              <a:solidFill>
                <a:srgbClr val="000000"/>
              </a:solidFill>
              <a:effectLst/>
              <a:latin typeface="Arial" panose="020B060402020202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457200" indent="-457200">
              <a:spcAft>
                <a:spcPts val="0"/>
              </a:spcAft>
              <a:buAutoNum type="arabicPeriod"/>
            </a:pPr>
            <a:r>
              <a:rPr lang="en-US" sz="26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The </a:t>
            </a:r>
            <a:r>
              <a:rPr lang="en-US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songwriter, Don McLean, thinks Van Gogh had problems with his mind just because </a:t>
            </a:r>
            <a:r>
              <a:rPr lang="en-US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a woman didn’t love him</a:t>
            </a:r>
            <a:r>
              <a:rPr lang="en-US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. </a:t>
            </a:r>
          </a:p>
          <a:p>
            <a:pPr marL="457200" indent="-457200">
              <a:spcAft>
                <a:spcPts val="0"/>
              </a:spcAft>
              <a:buAutoNum type="arabicPeriod"/>
            </a:pPr>
            <a:r>
              <a:rPr lang="en-US" sz="26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McLean </a:t>
            </a:r>
            <a:r>
              <a:rPr lang="en-US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wrote this song on a paper bag, with the painting </a:t>
            </a:r>
            <a:r>
              <a:rPr lang="en-US" sz="2600" i="1" kern="100" dirty="0">
                <a:solidFill>
                  <a:srgbClr val="0000CC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The Starry Night</a:t>
            </a:r>
            <a:r>
              <a:rPr lang="en-US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. </a:t>
            </a:r>
          </a:p>
          <a:p>
            <a:pPr marL="457200" indent="-457200">
              <a:spcAft>
                <a:spcPts val="0"/>
              </a:spcAft>
              <a:buAutoNum type="arabicPeriod"/>
            </a:pPr>
            <a:r>
              <a:rPr lang="en-US" sz="26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This </a:t>
            </a:r>
            <a:r>
              <a:rPr lang="en-US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song talks about </a:t>
            </a:r>
            <a:r>
              <a:rPr lang="en-US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a lot of Vincent’s paintings </a:t>
            </a:r>
            <a:r>
              <a:rPr lang="en-US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and shows </a:t>
            </a:r>
            <a:r>
              <a:rPr lang="en-US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a strong feeling</a:t>
            </a:r>
            <a:r>
              <a:rPr lang="en-US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 for them. </a:t>
            </a:r>
          </a:p>
          <a:p>
            <a:pPr marL="457200" indent="-457200">
              <a:spcAft>
                <a:spcPts val="0"/>
              </a:spcAft>
              <a:buAutoNum type="arabicPeriod"/>
            </a:pPr>
            <a:r>
              <a:rPr lang="en-US" sz="26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We </a:t>
            </a:r>
            <a:r>
              <a:rPr lang="en-US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can always hear this song in </a:t>
            </a:r>
            <a:r>
              <a:rPr lang="en-US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the Van Gogh Museum</a:t>
            </a:r>
            <a:r>
              <a:rPr lang="en-US" sz="2600" kern="100" dirty="0">
                <a:solidFill>
                  <a:srgbClr val="0000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08637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69405"/>
            <a:ext cx="12017828" cy="1326321"/>
          </a:xfrm>
        </p:spPr>
        <p:txBody>
          <a:bodyPr>
            <a:noAutofit/>
          </a:bodyPr>
          <a:lstStyle/>
          <a:p>
            <a:r>
              <a:rPr lang="en-US" altLang="zh-TW" sz="3600" dirty="0">
                <a:solidFill>
                  <a:srgbClr val="00FFFF"/>
                </a:solidFill>
              </a:rPr>
              <a:t>III.</a:t>
            </a:r>
            <a:r>
              <a:rPr lang="zh-TW" altLang="en-US" sz="3600" dirty="0">
                <a:solidFill>
                  <a:srgbClr val="00FFFF"/>
                </a:solidFill>
              </a:rPr>
              <a:t> </a:t>
            </a:r>
            <a:r>
              <a:rPr lang="en-US" altLang="zh-TW" sz="3600" dirty="0">
                <a:solidFill>
                  <a:srgbClr val="00FFFF"/>
                </a:solidFill>
              </a:rPr>
              <a:t>Main task 2: </a:t>
            </a:r>
            <a:br>
              <a:rPr lang="en-US" altLang="zh-TW" sz="3600" dirty="0">
                <a:solidFill>
                  <a:srgbClr val="00FFFF"/>
                </a:solidFill>
              </a:rPr>
            </a:br>
            <a:r>
              <a:rPr lang="en-US" altLang="zh-TW" sz="3600" dirty="0">
                <a:solidFill>
                  <a:srgbClr val="FFFF00"/>
                </a:solidFill>
              </a:rPr>
              <a:t>song: </a:t>
            </a:r>
            <a:r>
              <a:rPr lang="en-US" altLang="zh-TW" sz="3600" dirty="0"/>
              <a:t>Vincent</a:t>
            </a:r>
            <a:endParaRPr lang="zh-TW" altLang="en-US" sz="3600" dirty="0"/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130629" y="1838597"/>
            <a:ext cx="12061371" cy="4826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00000"/>
              </a:lnSpc>
              <a:buAutoNum type="arabicPeriod"/>
            </a:pPr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Listen </a:t>
            </a:r>
            <a:r>
              <a:rPr lang="en-US" altLang="zh-TW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song and </a:t>
            </a:r>
            <a:r>
              <a:rPr lang="en-US" altLang="zh-TW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write down the answers </a:t>
            </a:r>
            <a:r>
              <a:rPr lang="en-US" altLang="zh-TW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your </a:t>
            </a:r>
            <a:r>
              <a:rPr lang="en-US" altLang="zh-TW" sz="3200" b="1" dirty="0" smtClean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worksheet #</a:t>
            </a:r>
            <a:r>
              <a:rPr lang="en-US" altLang="zh-TW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TW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TW" sz="1100" dirty="0"/>
          </a:p>
          <a:p>
            <a:pPr marL="514350" indent="-514350">
              <a:lnSpc>
                <a:spcPct val="100000"/>
              </a:lnSpc>
              <a:buAutoNum type="arabicPeriod"/>
            </a:pPr>
            <a:r>
              <a:rPr lang="en-US" altLang="zh-TW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</a:t>
            </a:r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your </a:t>
            </a:r>
            <a:r>
              <a:rPr lang="en-US" altLang="zh-TW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whiteboard </a:t>
            </a:r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the teacher. </a:t>
            </a:r>
            <a:endParaRPr lang="en-US" altLang="zh-TW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00000"/>
              </a:lnSpc>
              <a:buFont typeface="Arial" panose="020B0604020202020204" pitchFamily="34" charset="0"/>
              <a:buAutoNum type="arabicPeriod" startAt="2"/>
            </a:pPr>
            <a:endParaRPr lang="en-US" altLang="zh-TW" sz="3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00000"/>
              </a:lnSpc>
              <a:buFont typeface="Arial" panose="020B0604020202020204" pitchFamily="34" charset="0"/>
              <a:buAutoNum type="arabicPeriod" startAt="2"/>
            </a:pPr>
            <a:endParaRPr lang="en-US" altLang="zh-TW" sz="3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00000"/>
              </a:lnSpc>
              <a:buFont typeface="Arial" panose="020B0604020202020204" pitchFamily="34" charset="0"/>
              <a:buAutoNum type="arabicPeriod" startAt="2"/>
            </a:pPr>
            <a:endParaRPr lang="en-US" altLang="zh-TW" sz="3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00000"/>
              </a:lnSpc>
              <a:buFont typeface="Arial" panose="020B0604020202020204" pitchFamily="34" charset="0"/>
              <a:buAutoNum type="arabicPeriod" startAt="2"/>
            </a:pPr>
            <a:endParaRPr lang="en-US" altLang="zh-TW" sz="3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00000"/>
              </a:lnSpc>
              <a:buFont typeface="Arial" panose="020B0604020202020204" pitchFamily="34" charset="0"/>
              <a:buAutoNum type="arabicPeriod" startAt="2"/>
            </a:pPr>
            <a:endParaRPr lang="en-US" altLang="zh-TW" sz="3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ts val="2000"/>
              </a:lnSpc>
              <a:buFont typeface="+mj-lt"/>
              <a:buAutoNum type="arabicPeriod" startAt="3"/>
            </a:pPr>
            <a:r>
              <a:rPr lang="en-US" altLang="zh-TW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Watch its video and check </a:t>
            </a:r>
            <a:r>
              <a:rPr lang="en-US" altLang="zh-TW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answers </a:t>
            </a:r>
            <a:r>
              <a:rPr lang="en-US" altLang="zh-TW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together.    </a:t>
            </a:r>
            <a:r>
              <a:rPr lang="en-US" altLang="zh-TW" sz="3200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Full points: </a:t>
            </a:r>
            <a:r>
              <a:rPr lang="en-US" altLang="zh-TW" sz="3200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zh-TW" altLang="en-US" sz="32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2A135196-9533-4EAC-B295-F6301E77F73A}"/>
              </a:ext>
            </a:extLst>
          </p:cNvPr>
          <p:cNvSpPr/>
          <p:nvPr/>
        </p:nvSpPr>
        <p:spPr>
          <a:xfrm>
            <a:off x="8239194" y="5986179"/>
            <a:ext cx="2512742" cy="53585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6" name="圖片 15">
            <a:hlinkClick r:id="rId2" action="ppaction://hlinkfile"/>
            <a:extLst>
              <a:ext uri="{FF2B5EF4-FFF2-40B4-BE49-F238E27FC236}">
                <a16:creationId xmlns:a16="http://schemas.microsoft.com/office/drawing/2014/main" id="{C4BE6FBB-3A80-4625-A94D-71D24AE73AB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419" b="93023" l="10000" r="90000">
                        <a14:foregroundMark x1="38953" y1="8488" x2="38953" y2="8488"/>
                        <a14:foregroundMark x1="41628" y1="5349" x2="41628" y2="5349"/>
                        <a14:foregroundMark x1="43953" y1="4419" x2="43953" y2="4419"/>
                        <a14:foregroundMark x1="36395" y1="83140" x2="36395" y2="83140"/>
                        <a14:foregroundMark x1="50930" y1="89535" x2="50930" y2="89535"/>
                        <a14:foregroundMark x1="48605" y1="92093" x2="48605" y2="92093"/>
                        <a14:foregroundMark x1="43023" y1="93023" x2="43023" y2="930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5579" y="2731933"/>
            <a:ext cx="1519684" cy="1519684"/>
          </a:xfrm>
          <a:prstGeom prst="rect">
            <a:avLst/>
          </a:prstGeom>
        </p:spPr>
      </p:pic>
      <p:sp>
        <p:nvSpPr>
          <p:cNvPr id="18" name="內容版面配置區 2">
            <a:extLst>
              <a:ext uri="{FF2B5EF4-FFF2-40B4-BE49-F238E27FC236}">
                <a16:creationId xmlns:a16="http://schemas.microsoft.com/office/drawing/2014/main" id="{C4CC39D9-9EF8-4EAA-B295-D92E1FE304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4561" y="1261763"/>
            <a:ext cx="8693314" cy="535577"/>
          </a:xfrm>
          <a:solidFill>
            <a:schemeClr val="accent5">
              <a:lumMod val="75000"/>
            </a:schemeClr>
          </a:solidFill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TW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【Group </a:t>
            </a:r>
            <a:r>
              <a:rPr lang="en-US" altLang="zh-TW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Work 4】 Music for Vincent</a:t>
            </a:r>
            <a:endParaRPr lang="en-US" altLang="zh-TW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oper Black" panose="0208090404030B020404" pitchFamily="18" charset="0"/>
            </a:endParaRPr>
          </a:p>
        </p:txBody>
      </p:sp>
      <p:pic>
        <p:nvPicPr>
          <p:cNvPr id="17" name="圖片 16">
            <a:hlinkClick r:id="rId5" action="ppaction://hlinkfile"/>
            <a:extLst>
              <a:ext uri="{FF2B5EF4-FFF2-40B4-BE49-F238E27FC236}">
                <a16:creationId xmlns:a16="http://schemas.microsoft.com/office/drawing/2014/main" id="{134E31CA-02FA-4D73-846D-8A1603D6591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419" b="93023" l="10000" r="90000">
                        <a14:foregroundMark x1="38953" y1="8488" x2="38953" y2="8488"/>
                        <a14:foregroundMark x1="41628" y1="5349" x2="41628" y2="5349"/>
                        <a14:foregroundMark x1="43953" y1="4419" x2="43953" y2="4419"/>
                        <a14:foregroundMark x1="36395" y1="83140" x2="36395" y2="83140"/>
                        <a14:foregroundMark x1="50930" y1="89535" x2="50930" y2="89535"/>
                        <a14:foregroundMark x1="48605" y1="92093" x2="48605" y2="92093"/>
                        <a14:foregroundMark x1="43023" y1="93023" x2="43023" y2="930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2327" y="5816205"/>
            <a:ext cx="759842" cy="759842"/>
          </a:xfrm>
          <a:prstGeom prst="rect">
            <a:avLst/>
          </a:prstGeom>
        </p:spPr>
      </p:pic>
      <p:grpSp>
        <p:nvGrpSpPr>
          <p:cNvPr id="23" name="群組 22"/>
          <p:cNvGrpSpPr/>
          <p:nvPr/>
        </p:nvGrpSpPr>
        <p:grpSpPr>
          <a:xfrm>
            <a:off x="3465679" y="3076901"/>
            <a:ext cx="5033967" cy="2588955"/>
            <a:chOff x="3364445" y="2241112"/>
            <a:chExt cx="5033967" cy="2588955"/>
          </a:xfrm>
        </p:grpSpPr>
        <p:sp>
          <p:nvSpPr>
            <p:cNvPr id="19" name="矩形 18"/>
            <p:cNvSpPr/>
            <p:nvPr/>
          </p:nvSpPr>
          <p:spPr>
            <a:xfrm>
              <a:off x="3364445" y="2241112"/>
              <a:ext cx="5033967" cy="2588955"/>
            </a:xfrm>
            <a:prstGeom prst="rect">
              <a:avLst/>
            </a:prstGeom>
            <a:solidFill>
              <a:schemeClr val="tx1"/>
            </a:solidFill>
            <a:ln w="76200">
              <a:solidFill>
                <a:schemeClr val="accent3">
                  <a:lumMod val="20000"/>
                  <a:lumOff val="80000"/>
                </a:schemeClr>
              </a:solidFill>
            </a:ln>
            <a:effectLst>
              <a:glow rad="63500">
                <a:schemeClr val="accent3">
                  <a:satMod val="175000"/>
                  <a:alpha val="40000"/>
                </a:schemeClr>
              </a:glow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57200" indent="-457200">
                <a:buAutoNum type="arabicPeriod"/>
              </a:pPr>
              <a:r>
                <a:rPr lang="en-US" altLang="zh-TW" sz="2400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___________</a:t>
              </a:r>
            </a:p>
            <a:p>
              <a:pPr marL="457200" indent="-457200">
                <a:buAutoNum type="arabicPeriod"/>
              </a:pPr>
              <a:r>
                <a:rPr lang="en-US" altLang="zh-TW" sz="2400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___________</a:t>
              </a:r>
            </a:p>
            <a:p>
              <a:pPr marL="457200" indent="-457200">
                <a:buAutoNum type="arabicPeriod"/>
              </a:pPr>
              <a:r>
                <a:rPr lang="en-US" altLang="zh-TW" sz="2400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___________</a:t>
              </a:r>
            </a:p>
            <a:p>
              <a:pPr marL="457200" indent="-457200">
                <a:buAutoNum type="arabicPeriod"/>
              </a:pPr>
              <a:r>
                <a:rPr lang="en-US" altLang="zh-TW" sz="2400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___________</a:t>
              </a:r>
            </a:p>
            <a:p>
              <a:pPr marL="457200" indent="-457200">
                <a:buAutoNum type="arabicPeriod"/>
              </a:pPr>
              <a:r>
                <a:rPr lang="en-US" altLang="zh-TW" sz="2400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___________</a:t>
              </a:r>
              <a:endParaRPr lang="zh-TW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13" name="圖片 12">
              <a:extLst>
                <a:ext uri="{FF2B5EF4-FFF2-40B4-BE49-F238E27FC236}">
                  <a16:creationId xmlns:a16="http://schemas.microsoft.com/office/drawing/2014/main" id="{73184912-7781-42DF-9746-54BACDFC872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6604" y="3566019"/>
              <a:ext cx="1442861" cy="1082146"/>
            </a:xfrm>
            <a:prstGeom prst="rect">
              <a:avLst/>
            </a:prstGeom>
          </p:spPr>
        </p:pic>
        <p:sp>
          <p:nvSpPr>
            <p:cNvPr id="20" name="矩形 19"/>
            <p:cNvSpPr/>
            <p:nvPr/>
          </p:nvSpPr>
          <p:spPr>
            <a:xfrm>
              <a:off x="6768668" y="2414322"/>
              <a:ext cx="454887" cy="2242534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38100">
              <a:solidFill>
                <a:schemeClr val="tx2">
                  <a:lumMod val="2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/>
              <a:r>
                <a:rPr lang="en-US" altLang="zh-TW" b="1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②</a:t>
              </a:r>
              <a:endParaRPr lang="zh-TW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356096" y="2414322"/>
              <a:ext cx="454887" cy="2242534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38100">
              <a:solidFill>
                <a:schemeClr val="tx2">
                  <a:lumMod val="2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/>
              <a:r>
                <a:rPr lang="en-US" altLang="zh-TW" b="1" dirty="0" smtClean="0">
                  <a:solidFill>
                    <a:schemeClr val="bg1"/>
                  </a:solidFill>
                </a:rPr>
                <a:t>⑥</a:t>
              </a:r>
              <a:endParaRPr lang="zh-TW" altLang="en-US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4" name="動作按鈕: 取得資訊 6">
            <a:hlinkClick r:id="rId7" action="ppaction://hlinkfile" highlightClick="1"/>
            <a:extLst>
              <a:ext uri="{FF2B5EF4-FFF2-40B4-BE49-F238E27FC236}">
                <a16:creationId xmlns:a16="http://schemas.microsoft.com/office/drawing/2014/main" id="{3614FF43-7D08-4119-A32A-D4E58D3E0799}"/>
              </a:ext>
            </a:extLst>
          </p:cNvPr>
          <p:cNvSpPr/>
          <p:nvPr/>
        </p:nvSpPr>
        <p:spPr>
          <a:xfrm>
            <a:off x="11576929" y="6309981"/>
            <a:ext cx="605022" cy="546710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6" name="群組 5"/>
          <p:cNvGrpSpPr/>
          <p:nvPr/>
        </p:nvGrpSpPr>
        <p:grpSpPr>
          <a:xfrm>
            <a:off x="4254472" y="3406146"/>
            <a:ext cx="3610619" cy="2400657"/>
            <a:chOff x="4271710" y="2928454"/>
            <a:chExt cx="3610619" cy="2400657"/>
          </a:xfrm>
        </p:grpSpPr>
        <p:sp>
          <p:nvSpPr>
            <p:cNvPr id="3" name="文字方塊 2"/>
            <p:cNvSpPr txBox="1"/>
            <p:nvPr/>
          </p:nvSpPr>
          <p:spPr>
            <a:xfrm>
              <a:off x="4271710" y="2928454"/>
              <a:ext cx="1737204" cy="2400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en-US" altLang="zh-TW" sz="2800" dirty="0" smtClean="0">
                  <a:solidFill>
                    <a:srgbClr val="C00000"/>
                  </a:solidFill>
                  <a:latin typeface="Comic Sans MS" panose="030F0702030302020204" pitchFamily="66" charset="0"/>
                </a:rPr>
                <a:t>Paint</a:t>
              </a:r>
            </a:p>
            <a:p>
              <a:pPr>
                <a:lnSpc>
                  <a:spcPts val="3000"/>
                </a:lnSpc>
              </a:pPr>
              <a:r>
                <a:rPr lang="en-US" altLang="zh-TW" sz="2800" dirty="0" smtClean="0">
                  <a:solidFill>
                    <a:srgbClr val="C00000"/>
                  </a:solidFill>
                  <a:latin typeface="Comic Sans MS" panose="030F0702030302020204" pitchFamily="66" charset="0"/>
                </a:rPr>
                <a:t>trees</a:t>
              </a:r>
            </a:p>
            <a:p>
              <a:pPr>
                <a:lnSpc>
                  <a:spcPts val="3000"/>
                </a:lnSpc>
              </a:pPr>
              <a:r>
                <a:rPr lang="en-US" altLang="zh-TW" sz="2800" dirty="0">
                  <a:solidFill>
                    <a:srgbClr val="C00000"/>
                  </a:solidFill>
                  <a:latin typeface="Comic Sans MS" panose="030F0702030302020204" pitchFamily="66" charset="0"/>
                </a:rPr>
                <a:t>f</a:t>
              </a:r>
              <a:r>
                <a:rPr lang="en-US" altLang="zh-TW" sz="2800" dirty="0" smtClean="0">
                  <a:solidFill>
                    <a:srgbClr val="C00000"/>
                  </a:solidFill>
                  <a:latin typeface="Comic Sans MS" panose="030F0702030302020204" pitchFamily="66" charset="0"/>
                </a:rPr>
                <a:t>lowers</a:t>
              </a:r>
            </a:p>
            <a:p>
              <a:pPr>
                <a:lnSpc>
                  <a:spcPts val="3000"/>
                </a:lnSpc>
              </a:pPr>
              <a:r>
                <a:rPr lang="en-US" altLang="zh-TW" sz="2800" dirty="0" smtClean="0">
                  <a:solidFill>
                    <a:srgbClr val="C00000"/>
                  </a:solidFill>
                  <a:latin typeface="Comic Sans MS" panose="030F0702030302020204" pitchFamily="66" charset="0"/>
                </a:rPr>
                <a:t>faces</a:t>
              </a:r>
            </a:p>
            <a:p>
              <a:pPr>
                <a:lnSpc>
                  <a:spcPts val="3000"/>
                </a:lnSpc>
              </a:pPr>
              <a:r>
                <a:rPr lang="en-US" altLang="zh-TW" sz="2800" dirty="0" smtClean="0">
                  <a:solidFill>
                    <a:srgbClr val="C00000"/>
                  </a:solidFill>
                  <a:latin typeface="Comic Sans MS" panose="030F0702030302020204" pitchFamily="66" charset="0"/>
                </a:rPr>
                <a:t>hope</a:t>
              </a:r>
            </a:p>
            <a:p>
              <a:pPr>
                <a:lnSpc>
                  <a:spcPts val="3000"/>
                </a:lnSpc>
              </a:pPr>
              <a:endParaRPr lang="en-US" altLang="zh-TW" sz="2800" dirty="0" smtClean="0">
                <a:solidFill>
                  <a:srgbClr val="C00000"/>
                </a:solidFill>
              </a:endParaRPr>
            </a:p>
          </p:txBody>
        </p:sp>
        <p:sp>
          <p:nvSpPr>
            <p:cNvPr id="4" name="文字方塊 3"/>
            <p:cNvSpPr txBox="1"/>
            <p:nvPr/>
          </p:nvSpPr>
          <p:spPr>
            <a:xfrm>
              <a:off x="6952761" y="3038536"/>
              <a:ext cx="372218" cy="1938992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/>
            <a:p>
              <a:r>
                <a:rPr lang="en-US" altLang="zh-TW" sz="2400" b="1" dirty="0" smtClean="0">
                  <a:solidFill>
                    <a:srgbClr val="C00000"/>
                  </a:solidFill>
                  <a:latin typeface="Comic Sans MS" panose="030F0702030302020204" pitchFamily="66" charset="0"/>
                </a:rPr>
                <a:t>3</a:t>
              </a:r>
            </a:p>
            <a:p>
              <a:r>
                <a:rPr lang="en-US" altLang="zh-TW" sz="2400" b="1" dirty="0" smtClean="0">
                  <a:solidFill>
                    <a:srgbClr val="C00000"/>
                  </a:solidFill>
                  <a:latin typeface="Comic Sans MS" panose="030F0702030302020204" pitchFamily="66" charset="0"/>
                </a:rPr>
                <a:t>2</a:t>
              </a:r>
            </a:p>
            <a:p>
              <a:r>
                <a:rPr lang="en-US" altLang="zh-TW" sz="2400" b="1" dirty="0" smtClean="0">
                  <a:solidFill>
                    <a:srgbClr val="C00000"/>
                  </a:solidFill>
                  <a:latin typeface="Comic Sans MS" panose="030F0702030302020204" pitchFamily="66" charset="0"/>
                </a:rPr>
                <a:t>1</a:t>
              </a:r>
            </a:p>
            <a:p>
              <a:r>
                <a:rPr lang="en-US" altLang="zh-TW" sz="2400" b="1" dirty="0" smtClean="0">
                  <a:solidFill>
                    <a:srgbClr val="C00000"/>
                  </a:solidFill>
                  <a:latin typeface="Comic Sans MS" panose="030F0702030302020204" pitchFamily="66" charset="0"/>
                </a:rPr>
                <a:t>4</a:t>
              </a:r>
            </a:p>
            <a:p>
              <a:r>
                <a:rPr lang="en-US" altLang="zh-TW" sz="2400" b="1" dirty="0" smtClean="0">
                  <a:solidFill>
                    <a:srgbClr val="C00000"/>
                  </a:solidFill>
                  <a:latin typeface="Comic Sans MS" panose="030F0702030302020204" pitchFamily="66" charset="0"/>
                </a:rPr>
                <a:t>5</a:t>
              </a:r>
              <a:endParaRPr lang="zh-TW" altLang="en-US" sz="2400" b="1" dirty="0">
                <a:solidFill>
                  <a:srgbClr val="C00000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7510111" y="3034180"/>
              <a:ext cx="372218" cy="1938992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/>
            <a:p>
              <a:r>
                <a:rPr lang="en-US" altLang="zh-TW" sz="2400" b="1" dirty="0" smtClean="0">
                  <a:solidFill>
                    <a:srgbClr val="C00000"/>
                  </a:solidFill>
                  <a:latin typeface="Comic Sans MS" panose="030F0702030302020204" pitchFamily="66" charset="0"/>
                </a:rPr>
                <a:t>4</a:t>
              </a:r>
            </a:p>
            <a:p>
              <a:r>
                <a:rPr lang="en-US" altLang="zh-TW" sz="2400" b="1" dirty="0">
                  <a:solidFill>
                    <a:srgbClr val="C00000"/>
                  </a:solidFill>
                  <a:latin typeface="Comic Sans MS" panose="030F0702030302020204" pitchFamily="66" charset="0"/>
                </a:rPr>
                <a:t>5</a:t>
              </a:r>
              <a:endParaRPr lang="en-US" altLang="zh-TW" sz="2400" b="1" dirty="0" smtClean="0">
                <a:solidFill>
                  <a:srgbClr val="C00000"/>
                </a:solidFill>
                <a:latin typeface="Comic Sans MS" panose="030F0702030302020204" pitchFamily="66" charset="0"/>
              </a:endParaRPr>
            </a:p>
            <a:p>
              <a:r>
                <a:rPr lang="en-US" altLang="zh-TW" sz="2400" b="1" dirty="0" smtClean="0">
                  <a:solidFill>
                    <a:srgbClr val="C00000"/>
                  </a:solidFill>
                  <a:latin typeface="Comic Sans MS" panose="030F0702030302020204" pitchFamily="66" charset="0"/>
                </a:rPr>
                <a:t>1</a:t>
              </a:r>
            </a:p>
            <a:p>
              <a:r>
                <a:rPr lang="en-US" altLang="zh-TW" sz="2400" b="1" dirty="0">
                  <a:solidFill>
                    <a:srgbClr val="C00000"/>
                  </a:solidFill>
                  <a:latin typeface="Comic Sans MS" panose="030F0702030302020204" pitchFamily="66" charset="0"/>
                </a:rPr>
                <a:t>3</a:t>
              </a:r>
              <a:endParaRPr lang="en-US" altLang="zh-TW" sz="2400" b="1" dirty="0" smtClean="0">
                <a:solidFill>
                  <a:srgbClr val="C00000"/>
                </a:solidFill>
                <a:latin typeface="Comic Sans MS" panose="030F0702030302020204" pitchFamily="66" charset="0"/>
              </a:endParaRPr>
            </a:p>
            <a:p>
              <a:r>
                <a:rPr lang="en-US" altLang="zh-TW" sz="2400" b="1" dirty="0">
                  <a:solidFill>
                    <a:srgbClr val="C00000"/>
                  </a:solidFill>
                  <a:latin typeface="Comic Sans MS" panose="030F0702030302020204" pitchFamily="66" charset="0"/>
                </a:rPr>
                <a:t>2</a:t>
              </a:r>
              <a:endParaRPr lang="zh-TW" altLang="en-US" sz="2400" b="1" dirty="0">
                <a:solidFill>
                  <a:srgbClr val="C00000"/>
                </a:solidFill>
                <a:latin typeface="Comic Sans MS" panose="030F0702030302020204" pitchFamily="66" charset="0"/>
              </a:endParaRPr>
            </a:p>
          </p:txBody>
        </p:sp>
      </p:grpSp>
      <p:pic>
        <p:nvPicPr>
          <p:cNvPr id="8" name="圖片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69767" y="1272705"/>
            <a:ext cx="2166252" cy="548249"/>
          </a:xfrm>
          <a:prstGeom prst="rect">
            <a:avLst/>
          </a:prstGeom>
        </p:spPr>
      </p:pic>
      <p:pic>
        <p:nvPicPr>
          <p:cNvPr id="25" name="Picture 2" descr="无法加载 无视频信号 节目单 微互动 专辑 无法加载 暂无评论 无法加载 发送 无法加载 暂无专辑 这是消息弹出框 无法加载">
            <a:extLst>
              <a:ext uri="{FF2B5EF4-FFF2-40B4-BE49-F238E27FC236}">
                <a16:creationId xmlns:a16="http://schemas.microsoft.com/office/drawing/2014/main" id="{01ED8AFC-2305-454F-8F58-680A143E2A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561" y="19250"/>
            <a:ext cx="2780578" cy="15182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无法加载 无视频信号 节目单 微互动 专辑 无法加载 暂无评论 无法加载 发送 无法加载 暂无专辑 这是消息弹出框 无法加载">
            <a:extLst>
              <a:ext uri="{FF2B5EF4-FFF2-40B4-BE49-F238E27FC236}">
                <a16:creationId xmlns:a16="http://schemas.microsoft.com/office/drawing/2014/main" id="{CC2A53B7-7163-47FA-9820-1048093416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8862" y="76352"/>
            <a:ext cx="2780578" cy="15182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7481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0838" y="2145238"/>
            <a:ext cx="4098122" cy="2767221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19" y="2326380"/>
            <a:ext cx="4279862" cy="2719912"/>
          </a:xfrm>
          <a:prstGeom prst="rect">
            <a:avLst/>
          </a:prstGeom>
        </p:spPr>
      </p:pic>
      <p:sp>
        <p:nvSpPr>
          <p:cNvPr id="4" name="標題 1">
            <a:extLst>
              <a:ext uri="{FF2B5EF4-FFF2-40B4-BE49-F238E27FC236}">
                <a16:creationId xmlns:a16="http://schemas.microsoft.com/office/drawing/2014/main" id="{FEB9FF3D-7DC4-45D9-9114-E96660E4A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1578" y="0"/>
            <a:ext cx="5577452" cy="1326321"/>
          </a:xfrm>
        </p:spPr>
        <p:txBody>
          <a:bodyPr>
            <a:noAutofit/>
          </a:bodyPr>
          <a:lstStyle/>
          <a:p>
            <a:pPr algn="l"/>
            <a:r>
              <a:rPr lang="en-US" altLang="zh-TW" sz="4400" dirty="0" smtClean="0">
                <a:solidFill>
                  <a:srgbClr val="00CCFF"/>
                </a:solidFill>
              </a:rPr>
              <a:t>English + Music</a:t>
            </a:r>
            <a:endParaRPr lang="zh-TW" altLang="en-US" sz="4400" dirty="0">
              <a:solidFill>
                <a:srgbClr val="00CCFF"/>
              </a:solidFill>
            </a:endParaRPr>
          </a:p>
        </p:txBody>
      </p:sp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45E64606-70BB-4FD5-82F6-D2AACEEBE4C3}"/>
              </a:ext>
            </a:extLst>
          </p:cNvPr>
          <p:cNvSpPr txBox="1">
            <a:spLocks/>
          </p:cNvSpPr>
          <p:nvPr/>
        </p:nvSpPr>
        <p:spPr>
          <a:xfrm>
            <a:off x="280851" y="1828331"/>
            <a:ext cx="11911149" cy="4826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zh-TW" alt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內容版面配置區 2">
            <a:extLst>
              <a:ext uri="{FF2B5EF4-FFF2-40B4-BE49-F238E27FC236}">
                <a16:creationId xmlns:a16="http://schemas.microsoft.com/office/drawing/2014/main" id="{6BE12E30-2F5E-4AC0-9544-5C67673EF71D}"/>
              </a:ext>
            </a:extLst>
          </p:cNvPr>
          <p:cNvSpPr txBox="1">
            <a:spLocks/>
          </p:cNvSpPr>
          <p:nvPr/>
        </p:nvSpPr>
        <p:spPr>
          <a:xfrm>
            <a:off x="32532" y="893534"/>
            <a:ext cx="11911149" cy="1120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Q1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	What </a:t>
            </a: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plants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can we know Vincent 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painted 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his art work? </a:t>
            </a:r>
            <a:b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zh-TW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Circle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altLang="zh-TW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highlight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keywords.</a:t>
            </a:r>
          </a:p>
          <a:p>
            <a:pPr marL="0" indent="0">
              <a:buNone/>
            </a:pPr>
            <a:endParaRPr lang="en-US" altLang="zh-TW" sz="2800" dirty="0"/>
          </a:p>
        </p:txBody>
      </p:sp>
      <p:pic>
        <p:nvPicPr>
          <p:cNvPr id="16" name="圖片 15">
            <a:extLst>
              <a:ext uri="{FF2B5EF4-FFF2-40B4-BE49-F238E27FC236}">
                <a16:creationId xmlns:a16="http://schemas.microsoft.com/office/drawing/2014/main" id="{F04BF925-21B3-4CE7-B6FC-B3ADAFC236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16667" y1="36000" x2="18667" y2="36667"/>
                        <a14:foregroundMark x1="20667" y1="37333" x2="20667" y2="37333"/>
                        <a14:foregroundMark x1="20667" y1="56000" x2="20667" y2="56000"/>
                        <a14:foregroundMark x1="48000" y1="80000" x2="48000" y2="80000"/>
                        <a14:foregroundMark x1="50000" y1="89333" x2="50000" y2="89333"/>
                        <a14:foregroundMark x1="80667" y1="55333" x2="80667" y2="55333"/>
                        <a14:foregroundMark x1="79333" y1="34000" x2="79333" y2="34000"/>
                        <a14:foregroundMark x1="30000" y1="24667" x2="30000" y2="24667"/>
                        <a14:foregroundMark x1="46000" y1="14000" x2="46000" y2="14000"/>
                        <a14:foregroundMark x1="48667" y1="14000" x2="48667" y2="14000"/>
                        <a14:foregroundMark x1="64667" y1="14000" x2="64667" y2="14000"/>
                        <a14:foregroundMark x1="66667" y1="20667" x2="66667" y2="20667"/>
                        <a14:foregroundMark x1="66667" y1="20667" x2="66667" y2="20667"/>
                        <a14:foregroundMark x1="26000" y1="18000" x2="26000" y2="18000"/>
                        <a14:foregroundMark x1="29333" y1="17333" x2="29333" y2="17333"/>
                        <a14:backgroundMark x1="24667" y1="19333" x2="24667" y2="19333"/>
                        <a14:backgroundMark x1="25333" y1="19333" x2="25333" y2="19333"/>
                        <a14:backgroundMark x1="24667" y1="20667" x2="24667" y2="20667"/>
                        <a14:backgroundMark x1="24667" y1="20667" x2="24667" y2="20667"/>
                        <a14:backgroundMark x1="24667" y1="20667" x2="24667" y2="20667"/>
                        <a14:backgroundMark x1="24000" y1="20000" x2="24000" y2="20000"/>
                        <a14:backgroundMark x1="24000" y1="20000" x2="24000" y2="20000"/>
                        <a14:backgroundMark x1="24000" y1="22667" x2="24000" y2="22667"/>
                        <a14:backgroundMark x1="26667" y1="23333" x2="26667" y2="23333"/>
                        <a14:backgroundMark x1="28000" y1="25333" x2="28000" y2="25333"/>
                        <a14:backgroundMark x1="28667" y1="25333" x2="28667" y2="25333"/>
                        <a14:backgroundMark x1="26667" y1="20667" x2="26667" y2="20667"/>
                        <a14:backgroundMark x1="26667" y1="23333" x2="26667" y2="23333"/>
                        <a14:backgroundMark x1="28000" y1="24667" x2="28000" y2="24667"/>
                        <a14:backgroundMark x1="29333" y1="26000" x2="29333" y2="26000"/>
                        <a14:backgroundMark x1="29333" y1="26667" x2="29333" y2="26667"/>
                        <a14:backgroundMark x1="29333" y1="23333" x2="29333" y2="23333"/>
                        <a14:backgroundMark x1="29333" y1="23333" x2="29333" y2="23333"/>
                        <a14:backgroundMark x1="30667" y1="28667" x2="30667" y2="28667"/>
                        <a14:backgroundMark x1="28667" y1="22000" x2="28667" y2="22000"/>
                        <a14:backgroundMark x1="30667" y1="26667" x2="30667" y2="26667"/>
                        <a14:backgroundMark x1="30667" y1="26667" x2="30667" y2="26667"/>
                        <a14:backgroundMark x1="31333" y1="26667" x2="31333" y2="26667"/>
                        <a14:backgroundMark x1="32000" y1="27333" x2="32000" y2="27333"/>
                        <a14:backgroundMark x1="30667" y1="26000" x2="30667" y2="26000"/>
                        <a14:backgroundMark x1="30667" y1="25333" x2="30667" y2="25333"/>
                        <a14:backgroundMark x1="31333" y1="24667" x2="31333" y2="24667"/>
                        <a14:backgroundMark x1="26000" y1="17333" x2="26000" y2="17333"/>
                        <a14:backgroundMark x1="26667" y1="19333" x2="26667" y2="19333"/>
                        <a14:backgroundMark x1="40667" y1="10000" x2="40667" y2="10000"/>
                        <a14:backgroundMark x1="40667" y1="10667" x2="40667" y2="10667"/>
                        <a14:backgroundMark x1="38000" y1="10000" x2="38000" y2="10000"/>
                        <a14:backgroundMark x1="38000" y1="10000" x2="38000" y2="10000"/>
                        <a14:backgroundMark x1="38667" y1="11333" x2="38667" y2="11333"/>
                        <a14:backgroundMark x1="38667" y1="11333" x2="38667" y2="11333"/>
                        <a14:backgroundMark x1="39333" y1="11333" x2="39333" y2="11333"/>
                        <a14:backgroundMark x1="42667" y1="15333" x2="42667" y2="15333"/>
                        <a14:backgroundMark x1="43333" y1="15333" x2="43333" y2="15333"/>
                        <a14:backgroundMark x1="44000" y1="14000" x2="44000" y2="14000"/>
                        <a14:backgroundMark x1="44000" y1="12667" x2="44000" y2="12667"/>
                        <a14:backgroundMark x1="44000" y1="12667" x2="44000" y2="12667"/>
                        <a14:backgroundMark x1="43333" y1="12667" x2="43333" y2="12667"/>
                        <a14:backgroundMark x1="43333" y1="13333" x2="40667" y2="14000"/>
                        <a14:backgroundMark x1="39333" y1="14000" x2="39333" y2="14000"/>
                        <a14:backgroundMark x1="46000" y1="15333" x2="46000" y2="15333"/>
                        <a14:backgroundMark x1="46000" y1="14667" x2="46000" y2="14667"/>
                        <a14:backgroundMark x1="46000" y1="14000" x2="46000" y2="14000"/>
                        <a14:backgroundMark x1="66000" y1="12667" x2="66000" y2="12667"/>
                        <a14:backgroundMark x1="65333" y1="14000" x2="65333" y2="14000"/>
                        <a14:backgroundMark x1="64667" y1="14667" x2="64667" y2="14667"/>
                        <a14:backgroundMark x1="64667" y1="14667" x2="64667" y2="1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422" y="2110556"/>
            <a:ext cx="2131370" cy="2131370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:a16="http://schemas.microsoft.com/office/drawing/2014/main" id="{FA5290C4-5E87-4C91-8647-D55507A2CEC3}"/>
              </a:ext>
            </a:extLst>
          </p:cNvPr>
          <p:cNvSpPr/>
          <p:nvPr/>
        </p:nvSpPr>
        <p:spPr>
          <a:xfrm>
            <a:off x="1029569" y="4107278"/>
            <a:ext cx="810256" cy="288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E6F10C55-5FFA-41D5-A04A-FBC2518C342C}"/>
              </a:ext>
            </a:extLst>
          </p:cNvPr>
          <p:cNvSpPr/>
          <p:nvPr/>
        </p:nvSpPr>
        <p:spPr>
          <a:xfrm>
            <a:off x="2609080" y="4106424"/>
            <a:ext cx="887920" cy="288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BA229D9F-D2D2-4098-880A-62947F4D5740}"/>
              </a:ext>
            </a:extLst>
          </p:cNvPr>
          <p:cNvSpPr/>
          <p:nvPr/>
        </p:nvSpPr>
        <p:spPr>
          <a:xfrm>
            <a:off x="8906988" y="2768987"/>
            <a:ext cx="1024105" cy="288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9BC5AA8F-FD8F-4CA0-A1B0-C1B8CD5D937F}"/>
              </a:ext>
            </a:extLst>
          </p:cNvPr>
          <p:cNvSpPr/>
          <p:nvPr/>
        </p:nvSpPr>
        <p:spPr>
          <a:xfrm>
            <a:off x="10384971" y="3984845"/>
            <a:ext cx="612000" cy="288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75223" y="4198721"/>
            <a:ext cx="4414922" cy="2659280"/>
          </a:xfrm>
          <a:prstGeom prst="rect">
            <a:avLst/>
          </a:prstGeom>
        </p:spPr>
      </p:pic>
      <p:sp>
        <p:nvSpPr>
          <p:cNvPr id="24" name="矩形 23">
            <a:extLst>
              <a:ext uri="{FF2B5EF4-FFF2-40B4-BE49-F238E27FC236}">
                <a16:creationId xmlns:a16="http://schemas.microsoft.com/office/drawing/2014/main" id="{EA4CADFF-2610-49A1-92F5-721DA08EBC8A}"/>
              </a:ext>
            </a:extLst>
          </p:cNvPr>
          <p:cNvSpPr/>
          <p:nvPr/>
        </p:nvSpPr>
        <p:spPr>
          <a:xfrm>
            <a:off x="6166117" y="6265311"/>
            <a:ext cx="432000" cy="288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27569" y="343268"/>
            <a:ext cx="1863402" cy="550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234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45E64606-70BB-4FD5-82F6-D2AACEEBE4C3}"/>
              </a:ext>
            </a:extLst>
          </p:cNvPr>
          <p:cNvSpPr txBox="1">
            <a:spLocks/>
          </p:cNvSpPr>
          <p:nvPr/>
        </p:nvSpPr>
        <p:spPr>
          <a:xfrm>
            <a:off x="280851" y="1828331"/>
            <a:ext cx="11911149" cy="4826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zh-TW" alt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內容版面配置區 2">
            <a:extLst>
              <a:ext uri="{FF2B5EF4-FFF2-40B4-BE49-F238E27FC236}">
                <a16:creationId xmlns:a16="http://schemas.microsoft.com/office/drawing/2014/main" id="{6BE12E30-2F5E-4AC0-9544-5C67673EF71D}"/>
              </a:ext>
            </a:extLst>
          </p:cNvPr>
          <p:cNvSpPr txBox="1">
            <a:spLocks/>
          </p:cNvSpPr>
          <p:nvPr/>
        </p:nvSpPr>
        <p:spPr>
          <a:xfrm>
            <a:off x="280850" y="510829"/>
            <a:ext cx="11911149" cy="42920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Q2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	In 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Part 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3, it says, “</a:t>
            </a: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flaming flowers that brightly blaze.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b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zh-TW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painting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you think it talks about? </a:t>
            </a:r>
          </a:p>
          <a:p>
            <a:pPr marL="0" indent="0">
              <a:buNone/>
            </a:pPr>
            <a:endParaRPr lang="en-US" altLang="zh-TW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Q3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	Sometimes we may feel sad. Share with us </a:t>
            </a: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make </a:t>
            </a:r>
            <a:b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yourself feel better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TW" altLang="en-US" sz="3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8C7AB08D-7FE3-4983-9D10-08ECDFA4F025}"/>
              </a:ext>
            </a:extLst>
          </p:cNvPr>
          <p:cNvSpPr txBox="1"/>
          <p:nvPr/>
        </p:nvSpPr>
        <p:spPr>
          <a:xfrm rot="21172764">
            <a:off x="2953732" y="2272113"/>
            <a:ext cx="464582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A:  </a:t>
            </a:r>
            <a:r>
              <a:rPr lang="en-US" altLang="zh-TW" sz="4400" dirty="0">
                <a:solidFill>
                  <a:srgbClr val="FFC000"/>
                </a:solidFill>
                <a:latin typeface="Comic Sans MS" panose="030F0702030302020204" pitchFamily="66" charset="0"/>
              </a:rPr>
              <a:t>“Sunflowers.”</a:t>
            </a:r>
            <a:endParaRPr lang="zh-TW" altLang="en-US" sz="44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CC6274DF-08F6-4EFB-B13D-7055E7AD5E60}"/>
              </a:ext>
            </a:extLst>
          </p:cNvPr>
          <p:cNvSpPr txBox="1"/>
          <p:nvPr/>
        </p:nvSpPr>
        <p:spPr>
          <a:xfrm rot="21172764">
            <a:off x="1332306" y="4840635"/>
            <a:ext cx="82807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A:  </a:t>
            </a:r>
            <a:r>
              <a:rPr lang="en-US" altLang="zh-TW" sz="4400" dirty="0">
                <a:solidFill>
                  <a:srgbClr val="FFC000"/>
                </a:solidFill>
                <a:latin typeface="Comic Sans MS" panose="030F0702030302020204" pitchFamily="66" charset="0"/>
              </a:rPr>
              <a:t>HOPE = </a:t>
            </a:r>
            <a:r>
              <a:rPr lang="en-US" altLang="zh-TW" sz="4400" u="sng" dirty="0">
                <a:solidFill>
                  <a:srgbClr val="FFC000"/>
                </a:solidFill>
                <a:latin typeface="Comic Sans MS" panose="030F0702030302020204" pitchFamily="66" charset="0"/>
              </a:rPr>
              <a:t>H</a:t>
            </a:r>
            <a:r>
              <a:rPr lang="en-US" altLang="zh-TW" sz="4400" dirty="0">
                <a:solidFill>
                  <a:srgbClr val="FFC000"/>
                </a:solidFill>
                <a:latin typeface="Comic Sans MS" panose="030F0702030302020204" pitchFamily="66" charset="0"/>
              </a:rPr>
              <a:t>old </a:t>
            </a:r>
            <a:r>
              <a:rPr lang="en-US" altLang="zh-TW" sz="4400" u="sng" dirty="0">
                <a:solidFill>
                  <a:srgbClr val="FFC000"/>
                </a:solidFill>
                <a:latin typeface="Comic Sans MS" panose="030F0702030302020204" pitchFamily="66" charset="0"/>
              </a:rPr>
              <a:t>O</a:t>
            </a:r>
            <a:r>
              <a:rPr lang="en-US" altLang="zh-TW" sz="4400" dirty="0">
                <a:solidFill>
                  <a:srgbClr val="FFC000"/>
                </a:solidFill>
                <a:latin typeface="Comic Sans MS" panose="030F0702030302020204" pitchFamily="66" charset="0"/>
              </a:rPr>
              <a:t>n, </a:t>
            </a:r>
            <a:r>
              <a:rPr lang="en-US" altLang="zh-TW" sz="4400" u="sng" dirty="0">
                <a:solidFill>
                  <a:srgbClr val="FFC000"/>
                </a:solidFill>
                <a:latin typeface="Comic Sans MS" panose="030F0702030302020204" pitchFamily="66" charset="0"/>
              </a:rPr>
              <a:t>P</a:t>
            </a:r>
            <a:r>
              <a:rPr lang="en-US" altLang="zh-TW" sz="4400" dirty="0">
                <a:solidFill>
                  <a:srgbClr val="FFC000"/>
                </a:solidFill>
                <a:latin typeface="Comic Sans MS" panose="030F0702030302020204" pitchFamily="66" charset="0"/>
              </a:rPr>
              <a:t>ain </a:t>
            </a:r>
            <a:r>
              <a:rPr lang="en-US" altLang="zh-TW" sz="4400" u="sng" dirty="0">
                <a:solidFill>
                  <a:srgbClr val="FFC000"/>
                </a:solidFill>
                <a:latin typeface="Comic Sans MS" panose="030F0702030302020204" pitchFamily="66" charset="0"/>
              </a:rPr>
              <a:t>E</a:t>
            </a:r>
            <a:r>
              <a:rPr lang="en-US" altLang="zh-TW" sz="4400" dirty="0">
                <a:solidFill>
                  <a:srgbClr val="FFC000"/>
                </a:solidFill>
                <a:latin typeface="Comic Sans MS" panose="030F0702030302020204" pitchFamily="66" charset="0"/>
              </a:rPr>
              <a:t>nds.</a:t>
            </a:r>
            <a:endParaRPr lang="zh-TW" altLang="en-US" sz="44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AE6A23AE-3D32-47DB-B9DA-E109F7FB5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16667" y1="36000" x2="18667" y2="36667"/>
                        <a14:foregroundMark x1="20667" y1="37333" x2="20667" y2="37333"/>
                        <a14:foregroundMark x1="20667" y1="56000" x2="20667" y2="56000"/>
                        <a14:foregroundMark x1="48000" y1="80000" x2="48000" y2="80000"/>
                        <a14:foregroundMark x1="50000" y1="89333" x2="50000" y2="89333"/>
                        <a14:foregroundMark x1="80667" y1="55333" x2="80667" y2="55333"/>
                        <a14:foregroundMark x1="79333" y1="34000" x2="79333" y2="34000"/>
                        <a14:foregroundMark x1="30000" y1="24667" x2="30000" y2="24667"/>
                        <a14:foregroundMark x1="46000" y1="14000" x2="46000" y2="14000"/>
                        <a14:foregroundMark x1="48667" y1="14000" x2="48667" y2="14000"/>
                        <a14:foregroundMark x1="64667" y1="14000" x2="64667" y2="14000"/>
                        <a14:foregroundMark x1="66667" y1="20667" x2="66667" y2="20667"/>
                        <a14:foregroundMark x1="66667" y1="20667" x2="66667" y2="20667"/>
                        <a14:foregroundMark x1="26000" y1="18000" x2="26000" y2="18000"/>
                        <a14:foregroundMark x1="29333" y1="17333" x2="29333" y2="17333"/>
                        <a14:backgroundMark x1="24667" y1="19333" x2="24667" y2="19333"/>
                        <a14:backgroundMark x1="25333" y1="19333" x2="25333" y2="19333"/>
                        <a14:backgroundMark x1="24667" y1="20667" x2="24667" y2="20667"/>
                        <a14:backgroundMark x1="24667" y1="20667" x2="24667" y2="20667"/>
                        <a14:backgroundMark x1="24667" y1="20667" x2="24667" y2="20667"/>
                        <a14:backgroundMark x1="24000" y1="20000" x2="24000" y2="20000"/>
                        <a14:backgroundMark x1="24000" y1="20000" x2="24000" y2="20000"/>
                        <a14:backgroundMark x1="24000" y1="22667" x2="24000" y2="22667"/>
                        <a14:backgroundMark x1="26667" y1="23333" x2="26667" y2="23333"/>
                        <a14:backgroundMark x1="28000" y1="25333" x2="28000" y2="25333"/>
                        <a14:backgroundMark x1="28667" y1="25333" x2="28667" y2="25333"/>
                        <a14:backgroundMark x1="26667" y1="20667" x2="26667" y2="20667"/>
                        <a14:backgroundMark x1="26667" y1="23333" x2="26667" y2="23333"/>
                        <a14:backgroundMark x1="28000" y1="24667" x2="28000" y2="24667"/>
                        <a14:backgroundMark x1="29333" y1="26000" x2="29333" y2="26000"/>
                        <a14:backgroundMark x1="29333" y1="26667" x2="29333" y2="26667"/>
                        <a14:backgroundMark x1="29333" y1="23333" x2="29333" y2="23333"/>
                        <a14:backgroundMark x1="29333" y1="23333" x2="29333" y2="23333"/>
                        <a14:backgroundMark x1="30667" y1="28667" x2="30667" y2="28667"/>
                        <a14:backgroundMark x1="28667" y1="22000" x2="28667" y2="22000"/>
                        <a14:backgroundMark x1="30667" y1="26667" x2="30667" y2="26667"/>
                        <a14:backgroundMark x1="30667" y1="26667" x2="30667" y2="26667"/>
                        <a14:backgroundMark x1="31333" y1="26667" x2="31333" y2="26667"/>
                        <a14:backgroundMark x1="32000" y1="27333" x2="32000" y2="27333"/>
                        <a14:backgroundMark x1="30667" y1="26000" x2="30667" y2="26000"/>
                        <a14:backgroundMark x1="30667" y1="25333" x2="30667" y2="25333"/>
                        <a14:backgroundMark x1="31333" y1="24667" x2="31333" y2="24667"/>
                        <a14:backgroundMark x1="26000" y1="17333" x2="26000" y2="17333"/>
                        <a14:backgroundMark x1="26667" y1="19333" x2="26667" y2="19333"/>
                        <a14:backgroundMark x1="40667" y1="10000" x2="40667" y2="10000"/>
                        <a14:backgroundMark x1="40667" y1="10667" x2="40667" y2="10667"/>
                        <a14:backgroundMark x1="38000" y1="10000" x2="38000" y2="10000"/>
                        <a14:backgroundMark x1="38000" y1="10000" x2="38000" y2="10000"/>
                        <a14:backgroundMark x1="38667" y1="11333" x2="38667" y2="11333"/>
                        <a14:backgroundMark x1="38667" y1="11333" x2="38667" y2="11333"/>
                        <a14:backgroundMark x1="39333" y1="11333" x2="39333" y2="11333"/>
                        <a14:backgroundMark x1="42667" y1="15333" x2="42667" y2="15333"/>
                        <a14:backgroundMark x1="43333" y1="15333" x2="43333" y2="15333"/>
                        <a14:backgroundMark x1="44000" y1="14000" x2="44000" y2="14000"/>
                        <a14:backgroundMark x1="44000" y1="12667" x2="44000" y2="12667"/>
                        <a14:backgroundMark x1="44000" y1="12667" x2="44000" y2="12667"/>
                        <a14:backgroundMark x1="43333" y1="12667" x2="43333" y2="12667"/>
                        <a14:backgroundMark x1="43333" y1="13333" x2="40667" y2="14000"/>
                        <a14:backgroundMark x1="39333" y1="14000" x2="39333" y2="14000"/>
                        <a14:backgroundMark x1="46000" y1="15333" x2="46000" y2="15333"/>
                        <a14:backgroundMark x1="46000" y1="14667" x2="46000" y2="14667"/>
                        <a14:backgroundMark x1="46000" y1="14000" x2="46000" y2="14000"/>
                        <a14:backgroundMark x1="66000" y1="12667" x2="66000" y2="12667"/>
                        <a14:backgroundMark x1="65333" y1="14000" x2="65333" y2="14000"/>
                        <a14:backgroundMark x1="64667" y1="14667" x2="64667" y2="14667"/>
                        <a14:backgroundMark x1="64667" y1="14667" x2="64667" y2="1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4710" y="4595730"/>
            <a:ext cx="2131370" cy="2131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74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62611" y="-26126"/>
            <a:ext cx="10353761" cy="1326321"/>
          </a:xfrm>
        </p:spPr>
        <p:txBody>
          <a:bodyPr>
            <a:normAutofit/>
          </a:bodyPr>
          <a:lstStyle/>
          <a:p>
            <a:r>
              <a:rPr lang="en-US" altLang="zh-TW" sz="4400" dirty="0">
                <a:solidFill>
                  <a:srgbClr val="00FFFF"/>
                </a:solidFill>
              </a:rPr>
              <a:t>IV.</a:t>
            </a:r>
            <a:r>
              <a:rPr lang="zh-TW" altLang="en-US" sz="4400" dirty="0">
                <a:solidFill>
                  <a:srgbClr val="00FFFF"/>
                </a:solidFill>
              </a:rPr>
              <a:t> </a:t>
            </a:r>
            <a:r>
              <a:rPr lang="en-US" altLang="zh-TW" sz="4400" dirty="0">
                <a:solidFill>
                  <a:srgbClr val="00FFFF"/>
                </a:solidFill>
              </a:rPr>
              <a:t>wrap-up:</a:t>
            </a:r>
            <a:endParaRPr lang="zh-TW" altLang="en-US" sz="4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4204" y="1045029"/>
            <a:ext cx="5481795" cy="535577"/>
          </a:xfrm>
          <a:solidFill>
            <a:schemeClr val="accent1">
              <a:lumMod val="50000"/>
            </a:schemeClr>
          </a:solidFill>
          <a:ln>
            <a:noFill/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TW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What</a:t>
            </a:r>
            <a:r>
              <a:rPr lang="en-US" altLang="zh-TW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 we learned today?</a:t>
            </a:r>
          </a:p>
        </p:txBody>
      </p:sp>
      <p:graphicFrame>
        <p:nvGraphicFramePr>
          <p:cNvPr id="6" name="資料庫圖表 5">
            <a:extLst>
              <a:ext uri="{FF2B5EF4-FFF2-40B4-BE49-F238E27FC236}">
                <a16:creationId xmlns:a16="http://schemas.microsoft.com/office/drawing/2014/main" id="{0BD692AA-7DFF-4493-8BE6-25CFD70CD06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94759195"/>
              </p:ext>
            </p:extLst>
          </p:nvPr>
        </p:nvGraphicFramePr>
        <p:xfrm>
          <a:off x="302004" y="1870745"/>
          <a:ext cx="11677475" cy="43598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2095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Graphic spid="6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45E64606-70BB-4FD5-82F6-D2AACEEBE4C3}"/>
              </a:ext>
            </a:extLst>
          </p:cNvPr>
          <p:cNvSpPr txBox="1">
            <a:spLocks/>
          </p:cNvSpPr>
          <p:nvPr/>
        </p:nvSpPr>
        <p:spPr>
          <a:xfrm>
            <a:off x="280851" y="1828331"/>
            <a:ext cx="11911149" cy="4826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zh-TW" alt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標題 1">
            <a:extLst>
              <a:ext uri="{FF2B5EF4-FFF2-40B4-BE49-F238E27FC236}">
                <a16:creationId xmlns:a16="http://schemas.microsoft.com/office/drawing/2014/main" id="{B5109B5A-DEB2-4B64-8EC8-DF57FF05B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086" y="114049"/>
            <a:ext cx="12017828" cy="1326321"/>
          </a:xfrm>
        </p:spPr>
        <p:txBody>
          <a:bodyPr>
            <a:noAutofit/>
          </a:bodyPr>
          <a:lstStyle/>
          <a:p>
            <a:pPr algn="l"/>
            <a:r>
              <a:rPr lang="zh-TW" altLang="en-US" sz="3600" dirty="0" smtClean="0"/>
              <a:t>                          </a:t>
            </a:r>
            <a:r>
              <a:rPr lang="en-US" altLang="zh-TW" sz="3600" dirty="0" smtClean="0"/>
              <a:t>Crossword </a:t>
            </a:r>
            <a:r>
              <a:rPr lang="en-US" altLang="zh-TW" sz="3600" dirty="0"/>
              <a:t>puzzle</a:t>
            </a:r>
            <a:endParaRPr lang="zh-TW" altLang="en-US" sz="3600" dirty="0">
              <a:latin typeface="文鼎中鋼筆行楷" panose="02010609010101010101" pitchFamily="49" charset="-120"/>
              <a:ea typeface="文鼎中鋼筆行楷" panose="02010609010101010101" pitchFamily="49" charset="-120"/>
              <a:cs typeface="文鼎中鋼筆行楷" panose="02010609010101010101" pitchFamily="49" charset="-120"/>
            </a:endParaRPr>
          </a:p>
        </p:txBody>
      </p:sp>
      <p:sp>
        <p:nvSpPr>
          <p:cNvPr id="10" name="內容版面配置區 2">
            <a:extLst>
              <a:ext uri="{FF2B5EF4-FFF2-40B4-BE49-F238E27FC236}">
                <a16:creationId xmlns:a16="http://schemas.microsoft.com/office/drawing/2014/main" id="{E1CB30F6-6478-400A-923C-DA4655E7CA1B}"/>
              </a:ext>
            </a:extLst>
          </p:cNvPr>
          <p:cNvSpPr txBox="1">
            <a:spLocks/>
          </p:cNvSpPr>
          <p:nvPr/>
        </p:nvSpPr>
        <p:spPr>
          <a:xfrm>
            <a:off x="0" y="410747"/>
            <a:ext cx="4134395" cy="53557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TW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【Group </a:t>
            </a:r>
            <a:r>
              <a:rPr lang="en-US" altLang="zh-TW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Work 5】</a:t>
            </a:r>
            <a:endParaRPr lang="en-US" altLang="zh-TW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oper Black" panose="0208090404030B020404" pitchFamily="18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8783" y="481740"/>
            <a:ext cx="1800000" cy="538685"/>
          </a:xfrm>
          <a:prstGeom prst="rect">
            <a:avLst/>
          </a:prstGeom>
        </p:spPr>
      </p:pic>
      <p:sp>
        <p:nvSpPr>
          <p:cNvPr id="7" name="內容版面配置區 2">
            <a:extLst>
              <a:ext uri="{FF2B5EF4-FFF2-40B4-BE49-F238E27FC236}">
                <a16:creationId xmlns:a16="http://schemas.microsoft.com/office/drawing/2014/main" id="{D1B7D64C-9D16-4871-86D0-9E5F2B1F902E}"/>
              </a:ext>
            </a:extLst>
          </p:cNvPr>
          <p:cNvSpPr txBox="1">
            <a:spLocks/>
          </p:cNvSpPr>
          <p:nvPr/>
        </p:nvSpPr>
        <p:spPr>
          <a:xfrm>
            <a:off x="280851" y="1334285"/>
            <a:ext cx="12017828" cy="295140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have only </a:t>
            </a: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min.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 </a:t>
            </a: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puzzles 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the</a:t>
            </a: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yellow group worksheet.</a:t>
            </a:r>
          </a:p>
          <a:p>
            <a:pPr marL="514350" indent="-514350">
              <a:buClr>
                <a:schemeClr val="tx1"/>
              </a:buClr>
              <a:buFont typeface="Arial" panose="020B0604020202020204" pitchFamily="34" charset="0"/>
              <a:buAutoNum type="arabicPeriod"/>
            </a:pP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it</a:t>
            </a: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quickly as you can.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time’s up, the group worksheet will be collected.</a:t>
            </a:r>
          </a:p>
        </p:txBody>
      </p:sp>
    </p:spTree>
    <p:extLst>
      <p:ext uri="{BB962C8B-B14F-4D97-AF65-F5344CB8AC3E}">
        <p14:creationId xmlns:p14="http://schemas.microsoft.com/office/powerpoint/2010/main" val="427276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45E64606-70BB-4FD5-82F6-D2AACEEBE4C3}"/>
              </a:ext>
            </a:extLst>
          </p:cNvPr>
          <p:cNvSpPr txBox="1">
            <a:spLocks/>
          </p:cNvSpPr>
          <p:nvPr/>
        </p:nvSpPr>
        <p:spPr>
          <a:xfrm>
            <a:off x="280851" y="1828331"/>
            <a:ext cx="11911149" cy="4826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zh-TW" alt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標題 1">
            <a:extLst>
              <a:ext uri="{FF2B5EF4-FFF2-40B4-BE49-F238E27FC236}">
                <a16:creationId xmlns:a16="http://schemas.microsoft.com/office/drawing/2014/main" id="{B5109B5A-DEB2-4B64-8EC8-DF57FF05B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35531" y="1828331"/>
            <a:ext cx="4391126" cy="939006"/>
          </a:xfrm>
        </p:spPr>
        <p:txBody>
          <a:bodyPr>
            <a:noAutofit/>
          </a:bodyPr>
          <a:lstStyle/>
          <a:p>
            <a:pPr algn="l"/>
            <a:r>
              <a:rPr lang="en-US" altLang="zh-TW" sz="4800" dirty="0">
                <a:solidFill>
                  <a:srgbClr val="00FFFF"/>
                </a:solidFill>
              </a:rPr>
              <a:t>Homework</a:t>
            </a:r>
            <a:endParaRPr lang="zh-TW" altLang="en-US" sz="4800" dirty="0">
              <a:solidFill>
                <a:srgbClr val="00FFFF"/>
              </a:solidFill>
            </a:endParaRPr>
          </a:p>
        </p:txBody>
      </p:sp>
      <p:sp>
        <p:nvSpPr>
          <p:cNvPr id="8" name="內容版面配置區 2">
            <a:extLst>
              <a:ext uri="{FF2B5EF4-FFF2-40B4-BE49-F238E27FC236}">
                <a16:creationId xmlns:a16="http://schemas.microsoft.com/office/drawing/2014/main" id="{2327716F-5BA4-4897-950B-81CD538E10FE}"/>
              </a:ext>
            </a:extLst>
          </p:cNvPr>
          <p:cNvSpPr txBox="1">
            <a:spLocks/>
          </p:cNvSpPr>
          <p:nvPr/>
        </p:nvSpPr>
        <p:spPr>
          <a:xfrm>
            <a:off x="1972491" y="3026506"/>
            <a:ext cx="7589519" cy="74866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TW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【Worksheet</a:t>
            </a:r>
            <a:r>
              <a:rPr lang="en-US" altLang="zh-TW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 </a:t>
            </a:r>
            <a:r>
              <a:rPr lang="en-US" altLang="zh-TW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#2</a:t>
            </a:r>
            <a:r>
              <a:rPr lang="zh-TW" alt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、</a:t>
            </a:r>
            <a:r>
              <a:rPr lang="en-US" altLang="zh-TW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#3</a:t>
            </a:r>
            <a:r>
              <a:rPr lang="zh-TW" alt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、</a:t>
            </a:r>
            <a:r>
              <a:rPr lang="en-US" altLang="zh-TW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#5】</a:t>
            </a:r>
            <a:endParaRPr lang="en-US" altLang="zh-TW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86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8011" y="2102679"/>
            <a:ext cx="4552672" cy="1326321"/>
          </a:xfrm>
        </p:spPr>
        <p:txBody>
          <a:bodyPr>
            <a:normAutofit/>
          </a:bodyPr>
          <a:lstStyle/>
          <a:p>
            <a:r>
              <a:rPr lang="en-US" altLang="zh-TW" sz="4000" dirty="0">
                <a:solidFill>
                  <a:srgbClr val="FF6699"/>
                </a:solidFill>
              </a:rPr>
              <a:t>Worksheet </a:t>
            </a:r>
            <a:r>
              <a:rPr lang="en-US" altLang="zh-TW" sz="4000" dirty="0"/>
              <a:t>#2</a:t>
            </a:r>
            <a:r>
              <a:rPr lang="en-US" altLang="zh-TW" sz="4000" dirty="0">
                <a:solidFill>
                  <a:srgbClr val="FF6699"/>
                </a:solidFill>
              </a:rPr>
              <a:t>: </a:t>
            </a:r>
            <a:r>
              <a:rPr lang="en-US" altLang="zh-TW" sz="4000" dirty="0" smtClean="0">
                <a:solidFill>
                  <a:srgbClr val="FF6699"/>
                </a:solidFill>
              </a:rPr>
              <a:t/>
            </a:r>
            <a:br>
              <a:rPr lang="en-US" altLang="zh-TW" sz="4000" dirty="0" smtClean="0">
                <a:solidFill>
                  <a:srgbClr val="FF6699"/>
                </a:solidFill>
              </a:rPr>
            </a:br>
            <a:r>
              <a:rPr lang="en-US" altLang="zh-TW" sz="4000" dirty="0" smtClean="0">
                <a:solidFill>
                  <a:srgbClr val="FF6699"/>
                </a:solidFill>
              </a:rPr>
              <a:t>Super </a:t>
            </a:r>
            <a:r>
              <a:rPr lang="en-US" altLang="zh-TW" sz="4000" dirty="0">
                <a:solidFill>
                  <a:srgbClr val="FF6699"/>
                </a:solidFill>
              </a:rPr>
              <a:t>brain</a:t>
            </a:r>
            <a:endParaRPr lang="zh-TW" altLang="en-US" sz="4000" dirty="0">
              <a:solidFill>
                <a:srgbClr val="FF6699"/>
              </a:solidFill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1729" y="0"/>
            <a:ext cx="5081204" cy="685800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0795" y="3429000"/>
            <a:ext cx="2231280" cy="522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934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33993"/>
            <a:ext cx="11521694" cy="1326321"/>
          </a:xfrm>
        </p:spPr>
        <p:txBody>
          <a:bodyPr>
            <a:normAutofit/>
          </a:bodyPr>
          <a:lstStyle/>
          <a:p>
            <a:r>
              <a:rPr lang="en-US" altLang="zh-TW" sz="4000" dirty="0" smtClean="0">
                <a:solidFill>
                  <a:srgbClr val="FF6699"/>
                </a:solidFill>
              </a:rPr>
              <a:t>Worksheet #</a:t>
            </a:r>
            <a:r>
              <a:rPr lang="en-US" altLang="zh-TW" sz="4000" dirty="0" smtClean="0"/>
              <a:t>3</a:t>
            </a:r>
            <a:r>
              <a:rPr lang="en-US" altLang="zh-TW" sz="4000" dirty="0" smtClean="0">
                <a:solidFill>
                  <a:srgbClr val="FF6699"/>
                </a:solidFill>
              </a:rPr>
              <a:t>: </a:t>
            </a:r>
            <a:br>
              <a:rPr lang="en-US" altLang="zh-TW" sz="4000" dirty="0" smtClean="0">
                <a:solidFill>
                  <a:srgbClr val="FF6699"/>
                </a:solidFill>
              </a:rPr>
            </a:br>
            <a:r>
              <a:rPr lang="en-US" altLang="zh-TW" sz="4000" dirty="0" smtClean="0">
                <a:solidFill>
                  <a:srgbClr val="FF6699"/>
                </a:solidFill>
              </a:rPr>
              <a:t>Vincent van Gogh’s life timeline</a:t>
            </a:r>
            <a:endParaRPr lang="zh-TW" altLang="en-US" sz="4000" dirty="0">
              <a:solidFill>
                <a:srgbClr val="FF6699"/>
              </a:solidFill>
            </a:endParaRPr>
          </a:p>
        </p:txBody>
      </p:sp>
      <p:grpSp>
        <p:nvGrpSpPr>
          <p:cNvPr id="7" name="群組 6">
            <a:extLst>
              <a:ext uri="{FF2B5EF4-FFF2-40B4-BE49-F238E27FC236}">
                <a16:creationId xmlns:a16="http://schemas.microsoft.com/office/drawing/2014/main" id="{C1073AD3-7F93-493A-83B9-38960CFFEA7F}"/>
              </a:ext>
            </a:extLst>
          </p:cNvPr>
          <p:cNvGrpSpPr/>
          <p:nvPr/>
        </p:nvGrpSpPr>
        <p:grpSpPr>
          <a:xfrm>
            <a:off x="829153" y="2268176"/>
            <a:ext cx="10297472" cy="3742076"/>
            <a:chOff x="641145" y="1902535"/>
            <a:chExt cx="10297472" cy="3742076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grpSpPr>
        <p:pic>
          <p:nvPicPr>
            <p:cNvPr id="10" name="圖片 9">
              <a:extLst>
                <a:ext uri="{FF2B5EF4-FFF2-40B4-BE49-F238E27FC236}">
                  <a16:creationId xmlns:a16="http://schemas.microsoft.com/office/drawing/2014/main" id="{9A959B2A-D670-4DD3-A0A7-FC83560A19C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37"/>
            <a:stretch/>
          </p:blipFill>
          <p:spPr>
            <a:xfrm>
              <a:off x="641145" y="1902535"/>
              <a:ext cx="10297472" cy="3052929"/>
            </a:xfrm>
            <a:prstGeom prst="rect">
              <a:avLst/>
            </a:prstGeom>
          </p:spPr>
        </p:pic>
        <p:pic>
          <p:nvPicPr>
            <p:cNvPr id="11" name="圖片 10">
              <a:extLst>
                <a:ext uri="{FF2B5EF4-FFF2-40B4-BE49-F238E27FC236}">
                  <a16:creationId xmlns:a16="http://schemas.microsoft.com/office/drawing/2014/main" id="{3CE10C9E-1B7A-405E-900E-1BA366F004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2886"/>
            <a:stretch/>
          </p:blipFill>
          <p:spPr>
            <a:xfrm>
              <a:off x="641145" y="4915201"/>
              <a:ext cx="10152193" cy="729410"/>
            </a:xfrm>
            <a:prstGeom prst="rect">
              <a:avLst/>
            </a:prstGeom>
          </p:spPr>
        </p:pic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0C4E7DAC-4F39-4E66-B4DA-7B6451CF3E8D}"/>
                </a:ext>
              </a:extLst>
            </p:cNvPr>
            <p:cNvSpPr/>
            <p:nvPr/>
          </p:nvSpPr>
          <p:spPr>
            <a:xfrm>
              <a:off x="10793338" y="4955464"/>
              <a:ext cx="145279" cy="689147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2" name="橢圓 11">
            <a:extLst>
              <a:ext uri="{FF2B5EF4-FFF2-40B4-BE49-F238E27FC236}">
                <a16:creationId xmlns:a16="http://schemas.microsoft.com/office/drawing/2014/main" id="{A036C4AC-B89E-49A3-8C94-0CFDAC434317}"/>
              </a:ext>
            </a:extLst>
          </p:cNvPr>
          <p:cNvSpPr/>
          <p:nvPr/>
        </p:nvSpPr>
        <p:spPr>
          <a:xfrm>
            <a:off x="649480" y="2143530"/>
            <a:ext cx="1572427" cy="52984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橢圓 13">
            <a:extLst>
              <a:ext uri="{FF2B5EF4-FFF2-40B4-BE49-F238E27FC236}">
                <a16:creationId xmlns:a16="http://schemas.microsoft.com/office/drawing/2014/main" id="{4034DDE0-0344-483A-8435-80FF7CA6490C}"/>
              </a:ext>
            </a:extLst>
          </p:cNvPr>
          <p:cNvSpPr/>
          <p:nvPr/>
        </p:nvSpPr>
        <p:spPr>
          <a:xfrm>
            <a:off x="675328" y="5492499"/>
            <a:ext cx="1572427" cy="52984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7850" y="1332411"/>
            <a:ext cx="3200404" cy="627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252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5943" y="1832164"/>
            <a:ext cx="6531428" cy="132632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altLang="zh-TW" sz="4000" dirty="0">
                <a:solidFill>
                  <a:srgbClr val="FF6699"/>
                </a:solidFill>
              </a:rPr>
              <a:t>Worksheet </a:t>
            </a:r>
            <a:r>
              <a:rPr lang="en-US" altLang="zh-TW" sz="4000" dirty="0" smtClean="0">
                <a:solidFill>
                  <a:srgbClr val="FF6699"/>
                </a:solidFill>
              </a:rPr>
              <a:t>#</a:t>
            </a:r>
            <a:r>
              <a:rPr lang="en-US" altLang="zh-TW" sz="4000" dirty="0" smtClean="0"/>
              <a:t>5</a:t>
            </a:r>
            <a:r>
              <a:rPr lang="en-US" altLang="zh-TW" sz="4000" dirty="0" smtClean="0">
                <a:solidFill>
                  <a:srgbClr val="FF6699"/>
                </a:solidFill>
              </a:rPr>
              <a:t>: </a:t>
            </a:r>
            <a:r>
              <a:rPr lang="en-US" altLang="zh-TW" sz="4000" dirty="0">
                <a:solidFill>
                  <a:srgbClr val="FF6699"/>
                </a:solidFill>
              </a:rPr>
              <a:t/>
            </a:r>
            <a:br>
              <a:rPr lang="en-US" altLang="zh-TW" sz="4000" dirty="0">
                <a:solidFill>
                  <a:srgbClr val="FF6699"/>
                </a:solidFill>
              </a:rPr>
            </a:br>
            <a:r>
              <a:rPr lang="en-US" altLang="zh-TW" sz="4000" dirty="0" smtClean="0">
                <a:solidFill>
                  <a:srgbClr val="FF6699"/>
                </a:solidFill>
              </a:rPr>
              <a:t>crossword puzzle</a:t>
            </a:r>
            <a:endParaRPr lang="zh-TW" altLang="en-US" sz="4000" dirty="0">
              <a:solidFill>
                <a:srgbClr val="FF6699"/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7371" y="36956"/>
            <a:ext cx="4781006" cy="676281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398" y="3158485"/>
            <a:ext cx="2216518" cy="557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888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45E64606-70BB-4FD5-82F6-D2AACEEBE4C3}"/>
              </a:ext>
            </a:extLst>
          </p:cNvPr>
          <p:cNvSpPr txBox="1">
            <a:spLocks/>
          </p:cNvSpPr>
          <p:nvPr/>
        </p:nvSpPr>
        <p:spPr>
          <a:xfrm>
            <a:off x="280851" y="1828331"/>
            <a:ext cx="11911149" cy="4826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zh-TW" alt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標題 1">
            <a:extLst>
              <a:ext uri="{FF2B5EF4-FFF2-40B4-BE49-F238E27FC236}">
                <a16:creationId xmlns:a16="http://schemas.microsoft.com/office/drawing/2014/main" id="{B5109B5A-DEB2-4B64-8EC8-DF57FF05B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4011" y="0"/>
            <a:ext cx="3855740" cy="1326321"/>
          </a:xfrm>
        </p:spPr>
        <p:txBody>
          <a:bodyPr>
            <a:noAutofit/>
          </a:bodyPr>
          <a:lstStyle/>
          <a:p>
            <a:pPr algn="l"/>
            <a:r>
              <a:rPr lang="en-US" altLang="zh-TW" sz="4000" dirty="0">
                <a:solidFill>
                  <a:srgbClr val="00FFFF"/>
                </a:solidFill>
              </a:rPr>
              <a:t>Homework</a:t>
            </a:r>
            <a:endParaRPr lang="zh-TW" altLang="en-US" sz="4000" dirty="0">
              <a:solidFill>
                <a:srgbClr val="00FFFF"/>
              </a:solidFill>
            </a:endParaRPr>
          </a:p>
        </p:txBody>
      </p:sp>
      <p:sp>
        <p:nvSpPr>
          <p:cNvPr id="12" name="內容版面配置區 2">
            <a:extLst>
              <a:ext uri="{FF2B5EF4-FFF2-40B4-BE49-F238E27FC236}">
                <a16:creationId xmlns:a16="http://schemas.microsoft.com/office/drawing/2014/main" id="{14F0EFCD-5F2E-4F9D-82EB-85103A7AFE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294" y="1742243"/>
            <a:ext cx="11911149" cy="1168104"/>
          </a:xfrm>
        </p:spPr>
        <p:txBody>
          <a:bodyPr>
            <a:noAutofit/>
          </a:bodyPr>
          <a:lstStyle/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Paste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handout 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&amp; 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 the </a:t>
            </a:r>
            <a:r>
              <a:rPr lang="en-US" altLang="zh-TW" sz="36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en-US" altLang="zh-TW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worksheets 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your notebooks. Check if your work is all done.</a:t>
            </a:r>
          </a:p>
        </p:txBody>
      </p:sp>
      <p:sp>
        <p:nvSpPr>
          <p:cNvPr id="8" name="內容版面配置區 2">
            <a:extLst>
              <a:ext uri="{FF2B5EF4-FFF2-40B4-BE49-F238E27FC236}">
                <a16:creationId xmlns:a16="http://schemas.microsoft.com/office/drawing/2014/main" id="{2327716F-5BA4-4897-950B-81CD538E10FE}"/>
              </a:ext>
            </a:extLst>
          </p:cNvPr>
          <p:cNvSpPr txBox="1">
            <a:spLocks/>
          </p:cNvSpPr>
          <p:nvPr/>
        </p:nvSpPr>
        <p:spPr>
          <a:xfrm>
            <a:off x="44042" y="1058532"/>
            <a:ext cx="4721862" cy="53557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TW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【Individual Work】</a:t>
            </a:r>
          </a:p>
        </p:txBody>
      </p:sp>
      <p:sp>
        <p:nvSpPr>
          <p:cNvPr id="10" name="動作按鈕: 取得資訊 9">
            <a:hlinkClick r:id="rId2" action="ppaction://hlinkfile" highlightClick="1"/>
            <a:extLst>
              <a:ext uri="{FF2B5EF4-FFF2-40B4-BE49-F238E27FC236}">
                <a16:creationId xmlns:a16="http://schemas.microsoft.com/office/drawing/2014/main" id="{EC9D1FEA-3679-414B-BAC5-D8A1DC5B27D3}"/>
              </a:ext>
            </a:extLst>
          </p:cNvPr>
          <p:cNvSpPr/>
          <p:nvPr/>
        </p:nvSpPr>
        <p:spPr>
          <a:xfrm>
            <a:off x="11586978" y="6311290"/>
            <a:ext cx="605022" cy="546710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內容版面配置區 2">
            <a:extLst>
              <a:ext uri="{FF2B5EF4-FFF2-40B4-BE49-F238E27FC236}">
                <a16:creationId xmlns:a16="http://schemas.microsoft.com/office/drawing/2014/main" id="{90AA00A0-7386-42EE-B98C-A06C19955ED9}"/>
              </a:ext>
            </a:extLst>
          </p:cNvPr>
          <p:cNvSpPr txBox="1">
            <a:spLocks/>
          </p:cNvSpPr>
          <p:nvPr/>
        </p:nvSpPr>
        <p:spPr>
          <a:xfrm>
            <a:off x="254725" y="3755021"/>
            <a:ext cx="11911149" cy="28823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Clr>
                <a:schemeClr val="tx1"/>
              </a:buClr>
              <a:buFont typeface="Arial" panose="020B0604020202020204" pitchFamily="34" charset="0"/>
              <a:buAutoNum type="arabicPeriod"/>
            </a:pPr>
            <a:endParaRPr lang="en-US" altLang="zh-TW" sz="3200" u="sng" dirty="0" smtClean="0"/>
          </a:p>
          <a:p>
            <a:pPr marL="514350" indent="-514350">
              <a:lnSpc>
                <a:spcPct val="100000"/>
              </a:lnSpc>
              <a:buClr>
                <a:schemeClr val="tx1"/>
              </a:buClr>
              <a:buFont typeface="Arial" panose="020B0604020202020204" pitchFamily="34" charset="0"/>
              <a:buAutoNum type="arabicPeriod"/>
            </a:pPr>
            <a:r>
              <a:rPr lang="en-US" altLang="zh-TW" sz="3600" u="sng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your own starry night.</a:t>
            </a:r>
          </a:p>
          <a:p>
            <a:pPr marL="514350" indent="-514350">
              <a:lnSpc>
                <a:spcPct val="100000"/>
              </a:lnSpc>
              <a:buClr>
                <a:schemeClr val="tx1"/>
              </a:buClr>
              <a:buFont typeface="Arial" panose="020B0604020202020204" pitchFamily="34" charset="0"/>
              <a:buAutoNum type="arabicPeriod"/>
            </a:pPr>
            <a:r>
              <a:rPr lang="en-US" altLang="zh-TW" sz="3600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 a </a:t>
            </a:r>
            <a:r>
              <a:rPr lang="en-US" altLang="zh-TW" sz="3600" u="sng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 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it and </a:t>
            </a:r>
            <a:r>
              <a:rPr lang="en-US" altLang="zh-TW" sz="3600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a sentence 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it.</a:t>
            </a:r>
          </a:p>
          <a:p>
            <a:pPr marL="514350" indent="-514350">
              <a:lnSpc>
                <a:spcPct val="100000"/>
              </a:lnSpc>
              <a:buClr>
                <a:schemeClr val="tx1"/>
              </a:buClr>
              <a:buFont typeface="Arial" panose="020B0604020202020204" pitchFamily="34" charset="0"/>
              <a:buAutoNum type="arabicPeriod"/>
            </a:pP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Share your work </a:t>
            </a:r>
            <a:r>
              <a:rPr lang="en-US" altLang="zh-TW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next Monday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grpSp>
        <p:nvGrpSpPr>
          <p:cNvPr id="16" name="群組 15"/>
          <p:cNvGrpSpPr/>
          <p:nvPr/>
        </p:nvGrpSpPr>
        <p:grpSpPr>
          <a:xfrm>
            <a:off x="44041" y="3276629"/>
            <a:ext cx="12095707" cy="1069888"/>
            <a:chOff x="44041" y="3276629"/>
            <a:chExt cx="12095707" cy="1069888"/>
          </a:xfrm>
        </p:grpSpPr>
        <p:sp>
          <p:nvSpPr>
            <p:cNvPr id="7" name="內容版面配置區 2">
              <a:extLst>
                <a:ext uri="{FF2B5EF4-FFF2-40B4-BE49-F238E27FC236}">
                  <a16:creationId xmlns:a16="http://schemas.microsoft.com/office/drawing/2014/main" id="{F4396095-FF11-4CAF-BE38-900585244140}"/>
                </a:ext>
              </a:extLst>
            </p:cNvPr>
            <p:cNvSpPr txBox="1">
              <a:spLocks/>
            </p:cNvSpPr>
            <p:nvPr/>
          </p:nvSpPr>
          <p:spPr>
            <a:xfrm>
              <a:off x="44041" y="3276629"/>
              <a:ext cx="12095707" cy="53557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12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effectLst>
                    <a:outerShdw blurRad="50800" dist="38100" dir="2700000" algn="tl" rotWithShape="0">
                      <a:srgbClr val="000000">
                        <a:alpha val="48000"/>
                      </a:srgbClr>
                    </a:outerShdw>
                  </a:effectLst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12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effectLst>
                    <a:outerShdw blurRad="50800" dist="38100" dir="2700000" algn="tl" rotWithShape="0">
                      <a:srgbClr val="000000">
                        <a:alpha val="48000"/>
                      </a:srgbClr>
                    </a:outerShdw>
                  </a:effectLst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12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effectLst>
                    <a:outerShdw blurRad="50800" dist="38100" dir="2700000" algn="tl" rotWithShape="0">
                      <a:srgbClr val="000000">
                        <a:alpha val="48000"/>
                      </a:srgbClr>
                    </a:outerShdw>
                  </a:effectLst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12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effectLst>
                    <a:outerShdw blurRad="50800" dist="38100" dir="2700000" algn="tl" rotWithShape="0">
                      <a:srgbClr val="000000">
                        <a:alpha val="48000"/>
                      </a:srgbClr>
                    </a:outerShdw>
                  </a:effectLst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12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  <a:effectLst>
                    <a:outerShdw blurRad="50800" dist="38100" dir="2700000" algn="tl" rotWithShape="0">
                      <a:srgbClr val="000000">
                        <a:alpha val="48000"/>
                      </a:srgbClr>
                    </a:outerShdw>
                  </a:effectLst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12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  <a:effectLst>
                    <a:outerShdw blurRad="50800" dist="38100" dir="2700000" algn="tl" rotWithShape="0">
                      <a:srgbClr val="000000">
                        <a:alpha val="48000"/>
                      </a:srgbClr>
                    </a:outerShdw>
                  </a:effectLst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12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  <a:effectLst>
                    <a:outerShdw blurRad="50800" dist="38100" dir="2700000" algn="tl" rotWithShape="0">
                      <a:srgbClr val="000000">
                        <a:alpha val="48000"/>
                      </a:srgbClr>
                    </a:outerShdw>
                  </a:effectLst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12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  <a:effectLst>
                    <a:outerShdw blurRad="50800" dist="38100" dir="2700000" algn="tl" rotWithShape="0">
                      <a:srgbClr val="000000">
                        <a:alpha val="48000"/>
                      </a:srgbClr>
                    </a:outerShdw>
                  </a:effectLst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12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  <a:effectLst>
                    <a:outerShdw blurRad="50800" dist="38100" dir="2700000" algn="tl" rotWithShape="0">
                      <a:srgbClr val="000000">
                        <a:alpha val="48000"/>
                      </a:srgbClr>
                    </a:outerShdw>
                  </a:effectLst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Font typeface="Arial" panose="020B0604020202020204" pitchFamily="34" charset="0"/>
                <a:buNone/>
              </a:pPr>
              <a:r>
                <a:rPr lang="en-US" altLang="zh-TW" sz="36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oper Black" panose="0208090404030B020404" pitchFamily="18" charset="0"/>
                </a:rPr>
                <a:t>【Group </a:t>
              </a:r>
              <a:r>
                <a:rPr lang="en-US" altLang="zh-TW" sz="3600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oper Black" panose="0208090404030B020404" pitchFamily="18" charset="0"/>
                </a:rPr>
                <a:t>Work】</a:t>
              </a:r>
              <a:r>
                <a:rPr lang="en-US" altLang="zh-TW" sz="3600" dirty="0" err="1" smtClean="0">
                  <a:ln w="0"/>
                  <a:solidFill>
                    <a:srgbClr val="FFFF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oper Black" panose="0208090404030B020404" pitchFamily="18" charset="0"/>
                </a:rPr>
                <a:t>Photobomb</a:t>
              </a:r>
              <a:r>
                <a:rPr lang="en-US" altLang="zh-TW" sz="3600" dirty="0" smtClean="0">
                  <a:ln w="0"/>
                  <a:solidFill>
                    <a:srgbClr val="FFFF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oper Black" panose="0208090404030B020404" pitchFamily="18" charset="0"/>
                </a:rPr>
                <a:t> Fun with Starry Night</a:t>
              </a:r>
              <a:endParaRPr lang="en-US" altLang="zh-TW" sz="360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endParaRPr>
            </a:p>
          </p:txBody>
        </p:sp>
        <p:pic>
          <p:nvPicPr>
            <p:cNvPr id="15" name="圖片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34146" y="3849247"/>
              <a:ext cx="3434271" cy="4972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7346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8" grpId="0" animBg="1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45E64606-70BB-4FD5-82F6-D2AACEEBE4C3}"/>
              </a:ext>
            </a:extLst>
          </p:cNvPr>
          <p:cNvSpPr txBox="1">
            <a:spLocks/>
          </p:cNvSpPr>
          <p:nvPr/>
        </p:nvSpPr>
        <p:spPr>
          <a:xfrm>
            <a:off x="280851" y="1828331"/>
            <a:ext cx="11911149" cy="4826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zh-TW" alt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標題 1">
            <a:extLst>
              <a:ext uri="{FF2B5EF4-FFF2-40B4-BE49-F238E27FC236}">
                <a16:creationId xmlns:a16="http://schemas.microsoft.com/office/drawing/2014/main" id="{B5109B5A-DEB2-4B64-8EC8-DF57FF05B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283" y="0"/>
            <a:ext cx="11392171" cy="1326321"/>
          </a:xfrm>
        </p:spPr>
        <p:txBody>
          <a:bodyPr>
            <a:noAutofit/>
          </a:bodyPr>
          <a:lstStyle/>
          <a:p>
            <a:pPr algn="l"/>
            <a:r>
              <a:rPr lang="en-US" altLang="zh-TW" sz="4000" dirty="0">
                <a:solidFill>
                  <a:srgbClr val="00CCFF"/>
                </a:solidFill>
              </a:rPr>
              <a:t>Photobomb Fun with Starry Night</a:t>
            </a:r>
            <a:endParaRPr lang="zh-TW" altLang="en-US" sz="4000" dirty="0">
              <a:solidFill>
                <a:srgbClr val="00CCFF"/>
              </a:solidFill>
            </a:endParaRPr>
          </a:p>
        </p:txBody>
      </p:sp>
      <p:pic>
        <p:nvPicPr>
          <p:cNvPr id="14" name="圖片 13">
            <a:extLst>
              <a:ext uri="{FF2B5EF4-FFF2-40B4-BE49-F238E27FC236}">
                <a16:creationId xmlns:a16="http://schemas.microsoft.com/office/drawing/2014/main" id="{82024B93-4F65-4D19-9436-345A5BF861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91" y="1326321"/>
            <a:ext cx="5477838" cy="433945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9FB532C8-95A1-4BAD-A0B8-F0746217AB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121" y="1326321"/>
            <a:ext cx="5977787" cy="4269136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文字方塊 1"/>
          <p:cNvSpPr txBox="1"/>
          <p:nvPr/>
        </p:nvSpPr>
        <p:spPr>
          <a:xfrm>
            <a:off x="7449159" y="5558858"/>
            <a:ext cx="371608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latin typeface="Comic Sans MS" panose="030F0702030302020204" pitchFamily="66" charset="0"/>
              </a:rPr>
              <a:t>Van Gogh gave me </a:t>
            </a:r>
          </a:p>
          <a:p>
            <a:r>
              <a:rPr lang="en-US" altLang="zh-TW" sz="3200" dirty="0" smtClean="0">
                <a:latin typeface="Comic Sans MS" panose="030F0702030302020204" pitchFamily="66" charset="0"/>
              </a:rPr>
              <a:t>food for thought.</a:t>
            </a:r>
            <a:endParaRPr lang="zh-TW" altLang="en-US" sz="3200" dirty="0">
              <a:latin typeface="Comic Sans MS" panose="030F0702030302020204" pitchFamily="66" charset="0"/>
            </a:endParaRPr>
          </a:p>
        </p:txBody>
      </p:sp>
      <p:pic>
        <p:nvPicPr>
          <p:cNvPr id="3" name="再見梵谷音樂1分0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093110" y="586299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136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45E64606-70BB-4FD5-82F6-D2AACEEBE4C3}"/>
              </a:ext>
            </a:extLst>
          </p:cNvPr>
          <p:cNvSpPr txBox="1">
            <a:spLocks/>
          </p:cNvSpPr>
          <p:nvPr/>
        </p:nvSpPr>
        <p:spPr>
          <a:xfrm>
            <a:off x="280851" y="1828331"/>
            <a:ext cx="11911149" cy="4826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zh-TW" alt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標題 1">
            <a:extLst>
              <a:ext uri="{FF2B5EF4-FFF2-40B4-BE49-F238E27FC236}">
                <a16:creationId xmlns:a16="http://schemas.microsoft.com/office/drawing/2014/main" id="{B5109B5A-DEB2-4B64-8EC8-DF57FF05B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283" y="0"/>
            <a:ext cx="11392171" cy="1326321"/>
          </a:xfrm>
        </p:spPr>
        <p:txBody>
          <a:bodyPr>
            <a:noAutofit/>
          </a:bodyPr>
          <a:lstStyle/>
          <a:p>
            <a:pPr algn="l"/>
            <a:r>
              <a:rPr lang="en-US" altLang="zh-TW" sz="4000" dirty="0">
                <a:solidFill>
                  <a:srgbClr val="00CCFF"/>
                </a:solidFill>
              </a:rPr>
              <a:t>Photobomb Fun with Starry Night</a:t>
            </a:r>
            <a:endParaRPr lang="zh-TW" altLang="en-US" sz="4000" dirty="0">
              <a:solidFill>
                <a:srgbClr val="00CCFF"/>
              </a:solidFill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0F996364-E3D6-45FC-8585-A2C682045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83" y="1762037"/>
            <a:ext cx="5227780" cy="349786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386BF6FF-20D5-4804-9BAA-B5904AC9B3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593" y="1828331"/>
            <a:ext cx="5147349" cy="3431566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7" name="文字方塊 6"/>
          <p:cNvSpPr txBox="1"/>
          <p:nvPr/>
        </p:nvSpPr>
        <p:spPr>
          <a:xfrm>
            <a:off x="1375046" y="5218559"/>
            <a:ext cx="359746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sz="3200" dirty="0" smtClean="0">
                <a:latin typeface="Comic Sans MS" panose="030F0702030302020204" pitchFamily="66" charset="0"/>
              </a:rPr>
              <a:t>Don’t be afraid. </a:t>
            </a:r>
          </a:p>
          <a:p>
            <a:pPr algn="ctr"/>
            <a:r>
              <a:rPr lang="en-US" altLang="zh-TW" sz="3200" dirty="0" smtClean="0">
                <a:latin typeface="Comic Sans MS" panose="030F0702030302020204" pitchFamily="66" charset="0"/>
              </a:rPr>
              <a:t>I will protect you!</a:t>
            </a:r>
            <a:endParaRPr lang="zh-TW" altLang="en-US" sz="3200" dirty="0">
              <a:latin typeface="Comic Sans MS" panose="030F0702030302020204" pitchFamily="66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662517" y="5464780"/>
            <a:ext cx="42594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latin typeface="Comic Sans MS" panose="030F0702030302020204" pitchFamily="66" charset="0"/>
              </a:rPr>
              <a:t>What happened? Uh?</a:t>
            </a:r>
            <a:endParaRPr lang="zh-TW" altLang="en-US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88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45E64606-70BB-4FD5-82F6-D2AACEEBE4C3}"/>
              </a:ext>
            </a:extLst>
          </p:cNvPr>
          <p:cNvSpPr txBox="1">
            <a:spLocks/>
          </p:cNvSpPr>
          <p:nvPr/>
        </p:nvSpPr>
        <p:spPr>
          <a:xfrm>
            <a:off x="280851" y="1828331"/>
            <a:ext cx="11911149" cy="4826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zh-TW" alt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標題 1">
            <a:extLst>
              <a:ext uri="{FF2B5EF4-FFF2-40B4-BE49-F238E27FC236}">
                <a16:creationId xmlns:a16="http://schemas.microsoft.com/office/drawing/2014/main" id="{B5109B5A-DEB2-4B64-8EC8-DF57FF05B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283" y="0"/>
            <a:ext cx="11392171" cy="1326321"/>
          </a:xfrm>
        </p:spPr>
        <p:txBody>
          <a:bodyPr>
            <a:noAutofit/>
          </a:bodyPr>
          <a:lstStyle/>
          <a:p>
            <a:pPr algn="l"/>
            <a:r>
              <a:rPr lang="en-US" altLang="zh-TW" sz="4000" dirty="0">
                <a:solidFill>
                  <a:srgbClr val="00CCFF"/>
                </a:solidFill>
              </a:rPr>
              <a:t>Photobomb Fun with Starry Night</a:t>
            </a:r>
            <a:endParaRPr lang="zh-TW" altLang="en-US" sz="4000" dirty="0">
              <a:solidFill>
                <a:srgbClr val="00CCFF"/>
              </a:solidFill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5F1886EE-D47C-40F4-B4EA-DB6357237F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33" y="1124124"/>
            <a:ext cx="4759371" cy="475937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7E80F988-A767-4BBD-8BC1-BCCD204031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142" y="1130140"/>
            <a:ext cx="4927482" cy="4691819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文字方塊 5"/>
          <p:cNvSpPr txBox="1"/>
          <p:nvPr/>
        </p:nvSpPr>
        <p:spPr>
          <a:xfrm>
            <a:off x="117565" y="5800730"/>
            <a:ext cx="61420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200" dirty="0" smtClean="0">
                <a:latin typeface="Comic Sans MS" panose="030F0702030302020204" pitchFamily="66" charset="0"/>
              </a:rPr>
              <a:t>It’s Totoro’s </a:t>
            </a:r>
          </a:p>
          <a:p>
            <a:pPr algn="ctr"/>
            <a:r>
              <a:rPr lang="en-US" altLang="zh-TW" sz="3200" dirty="0" smtClean="0">
                <a:latin typeface="Comic Sans MS" panose="030F0702030302020204" pitchFamily="66" charset="0"/>
              </a:rPr>
              <a:t>amazing hometown. </a:t>
            </a:r>
            <a:endParaRPr lang="zh-TW" altLang="en-US" sz="3200" dirty="0">
              <a:latin typeface="Comic Sans MS" panose="030F0702030302020204" pitchFamily="66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6567477" y="5763552"/>
            <a:ext cx="41424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latin typeface="Comic Sans MS" panose="030F0702030302020204" pitchFamily="66" charset="0"/>
              </a:rPr>
              <a:t>We love honey night!</a:t>
            </a:r>
            <a:endParaRPr lang="zh-TW" altLang="en-US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507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45E64606-70BB-4FD5-82F6-D2AACEEBE4C3}"/>
              </a:ext>
            </a:extLst>
          </p:cNvPr>
          <p:cNvSpPr txBox="1">
            <a:spLocks/>
          </p:cNvSpPr>
          <p:nvPr/>
        </p:nvSpPr>
        <p:spPr>
          <a:xfrm>
            <a:off x="280851" y="1828331"/>
            <a:ext cx="11911149" cy="4826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zh-TW" alt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標題 1">
            <a:extLst>
              <a:ext uri="{FF2B5EF4-FFF2-40B4-BE49-F238E27FC236}">
                <a16:creationId xmlns:a16="http://schemas.microsoft.com/office/drawing/2014/main" id="{B5109B5A-DEB2-4B64-8EC8-DF57FF05B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283" y="0"/>
            <a:ext cx="11392171" cy="1326321"/>
          </a:xfrm>
        </p:spPr>
        <p:txBody>
          <a:bodyPr>
            <a:noAutofit/>
          </a:bodyPr>
          <a:lstStyle/>
          <a:p>
            <a:pPr algn="l"/>
            <a:r>
              <a:rPr lang="en-US" altLang="zh-TW" sz="4000" dirty="0">
                <a:solidFill>
                  <a:srgbClr val="00CCFF"/>
                </a:solidFill>
              </a:rPr>
              <a:t>Photobomb Fun with Starry Night</a:t>
            </a:r>
            <a:endParaRPr lang="zh-TW" altLang="en-US" sz="4000" dirty="0">
              <a:solidFill>
                <a:srgbClr val="00CCFF"/>
              </a:solidFill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6042CC87-5C9B-4DF4-B52D-8E8C02A11E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40" y="1090569"/>
            <a:ext cx="4915948" cy="491594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687CD1D7-82EF-46D8-A621-2A939B5FA6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767" y="1090569"/>
            <a:ext cx="6348687" cy="4549892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文字方塊 5"/>
          <p:cNvSpPr txBox="1"/>
          <p:nvPr/>
        </p:nvSpPr>
        <p:spPr>
          <a:xfrm>
            <a:off x="696533" y="5923752"/>
            <a:ext cx="41008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latin typeface="Comic Sans MS" panose="030F0702030302020204" pitchFamily="66" charset="0"/>
              </a:rPr>
              <a:t>Get out of my world!</a:t>
            </a:r>
            <a:endParaRPr lang="zh-TW" altLang="en-US" sz="3200" dirty="0">
              <a:latin typeface="Comic Sans MS" panose="030F0702030302020204" pitchFamily="66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755450" y="5640461"/>
            <a:ext cx="33153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latin typeface="Comic Sans MS" panose="030F0702030302020204" pitchFamily="66" charset="0"/>
              </a:rPr>
              <a:t>Leave me alone…</a:t>
            </a:r>
            <a:endParaRPr lang="zh-TW" altLang="en-US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21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45E64606-70BB-4FD5-82F6-D2AACEEBE4C3}"/>
              </a:ext>
            </a:extLst>
          </p:cNvPr>
          <p:cNvSpPr txBox="1">
            <a:spLocks/>
          </p:cNvSpPr>
          <p:nvPr/>
        </p:nvSpPr>
        <p:spPr>
          <a:xfrm>
            <a:off x="280851" y="1828331"/>
            <a:ext cx="11911149" cy="4826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zh-TW" alt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標題 1">
            <a:extLst>
              <a:ext uri="{FF2B5EF4-FFF2-40B4-BE49-F238E27FC236}">
                <a16:creationId xmlns:a16="http://schemas.microsoft.com/office/drawing/2014/main" id="{B5109B5A-DEB2-4B64-8EC8-DF57FF05B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283" y="0"/>
            <a:ext cx="11392171" cy="1326321"/>
          </a:xfrm>
        </p:spPr>
        <p:txBody>
          <a:bodyPr>
            <a:noAutofit/>
          </a:bodyPr>
          <a:lstStyle/>
          <a:p>
            <a:pPr algn="l"/>
            <a:r>
              <a:rPr lang="en-US" altLang="zh-TW" sz="4000" dirty="0">
                <a:solidFill>
                  <a:srgbClr val="00CCFF"/>
                </a:solidFill>
              </a:rPr>
              <a:t>Photobomb Fun with Starry Night</a:t>
            </a:r>
            <a:endParaRPr lang="zh-TW" altLang="en-US" sz="4000" dirty="0">
              <a:solidFill>
                <a:srgbClr val="00CCFF"/>
              </a:solidFill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8A6347FB-0F2C-4886-853E-FA74189A4E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723" y="1182848"/>
            <a:ext cx="4954428" cy="495442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392C9077-DDF9-4220-81F6-E20CA70071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023" y="1182848"/>
            <a:ext cx="4954428" cy="4954428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文字方塊 5"/>
          <p:cNvSpPr txBox="1"/>
          <p:nvPr/>
        </p:nvSpPr>
        <p:spPr>
          <a:xfrm>
            <a:off x="92067" y="6103436"/>
            <a:ext cx="64059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latin typeface="Comic Sans MS" panose="030F0702030302020204" pitchFamily="66" charset="0"/>
              </a:rPr>
              <a:t>Let’s treat Van Gogh to S’mores!</a:t>
            </a:r>
            <a:endParaRPr lang="zh-TW" altLang="en-US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26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45E64606-70BB-4FD5-82F6-D2AACEEBE4C3}"/>
              </a:ext>
            </a:extLst>
          </p:cNvPr>
          <p:cNvSpPr txBox="1">
            <a:spLocks/>
          </p:cNvSpPr>
          <p:nvPr/>
        </p:nvSpPr>
        <p:spPr>
          <a:xfrm>
            <a:off x="280851" y="1828331"/>
            <a:ext cx="11911149" cy="4826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zh-TW" alt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標題 1">
            <a:extLst>
              <a:ext uri="{FF2B5EF4-FFF2-40B4-BE49-F238E27FC236}">
                <a16:creationId xmlns:a16="http://schemas.microsoft.com/office/drawing/2014/main" id="{B5109B5A-DEB2-4B64-8EC8-DF57FF05B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283" y="0"/>
            <a:ext cx="11392171" cy="1326321"/>
          </a:xfrm>
        </p:spPr>
        <p:txBody>
          <a:bodyPr>
            <a:noAutofit/>
          </a:bodyPr>
          <a:lstStyle/>
          <a:p>
            <a:pPr algn="l"/>
            <a:r>
              <a:rPr lang="en-US" altLang="zh-TW" sz="4000" dirty="0">
                <a:solidFill>
                  <a:srgbClr val="00CCFF"/>
                </a:solidFill>
              </a:rPr>
              <a:t>Photobomb Fun with Starry Night</a:t>
            </a:r>
            <a:endParaRPr lang="zh-TW" altLang="en-US" sz="4000" dirty="0">
              <a:solidFill>
                <a:srgbClr val="00CCFF"/>
              </a:solidFill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8DD3DC7B-B6C4-430A-947F-2CF6E20D1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344" y="991704"/>
            <a:ext cx="3665990" cy="549898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2770304B-E87D-4B73-9569-AA194A95CE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771" y="991704"/>
            <a:ext cx="5550717" cy="55139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文字方塊 5"/>
          <p:cNvSpPr txBox="1"/>
          <p:nvPr/>
        </p:nvSpPr>
        <p:spPr>
          <a:xfrm>
            <a:off x="956344" y="6051901"/>
            <a:ext cx="35974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latin typeface="Comic Sans MS" panose="030F0702030302020204" pitchFamily="66" charset="0"/>
              </a:rPr>
              <a:t>You are a couple?!</a:t>
            </a:r>
            <a:endParaRPr lang="zh-TW" altLang="en-US" sz="3200" dirty="0">
              <a:latin typeface="Comic Sans MS" panose="030F0702030302020204" pitchFamily="66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5269319" y="6069596"/>
            <a:ext cx="64395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latin typeface="Comic Sans MS" panose="030F0702030302020204" pitchFamily="66" charset="0"/>
              </a:rPr>
              <a:t>Mona Lisa enjoys taking selfies?!</a:t>
            </a:r>
            <a:endParaRPr lang="zh-TW" altLang="en-US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993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TM04033921[[fn=大馬士革風]]</Template>
  <TotalTime>1391</TotalTime>
  <Words>588</Words>
  <Application>Microsoft Office PowerPoint</Application>
  <PresentationFormat>寬螢幕</PresentationFormat>
  <Paragraphs>116</Paragraphs>
  <Slides>23</Slides>
  <Notes>0</Notes>
  <HiddenSlides>0</HiddenSlides>
  <MMClips>1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23</vt:i4>
      </vt:variant>
    </vt:vector>
  </HeadingPairs>
  <TitlesOfParts>
    <vt:vector size="35" baseType="lpstr">
      <vt:lpstr>文鼎中鋼筆行楷</vt:lpstr>
      <vt:lpstr>新細明體</vt:lpstr>
      <vt:lpstr>Arial</vt:lpstr>
      <vt:lpstr>Arial Narrow</vt:lpstr>
      <vt:lpstr>Bookman Old Style</vt:lpstr>
      <vt:lpstr>Calibri</vt:lpstr>
      <vt:lpstr>Comic Sans MS</vt:lpstr>
      <vt:lpstr>Cooper Black</vt:lpstr>
      <vt:lpstr>Rockwell</vt:lpstr>
      <vt:lpstr>Times New Roman</vt:lpstr>
      <vt:lpstr>Wingdings</vt:lpstr>
      <vt:lpstr>Damask</vt:lpstr>
      <vt:lpstr>Let’s explore  Vincent van Gogh!</vt:lpstr>
      <vt:lpstr>I. warm-up</vt:lpstr>
      <vt:lpstr>Worksheet #1: Random notes</vt:lpstr>
      <vt:lpstr>PowerPoint 簡報</vt:lpstr>
      <vt:lpstr>II. Main task 1:  Reading: let’s explore Vincent van gogh!</vt:lpstr>
      <vt:lpstr>II. Main task 1:  Reading: let’s explore Vincent van gogh!</vt:lpstr>
      <vt:lpstr>III. Main task 2:  song: Vincent  by don mclean</vt:lpstr>
      <vt:lpstr>III. Main task 2:  song: Vincent</vt:lpstr>
      <vt:lpstr>English + Music</vt:lpstr>
      <vt:lpstr>PowerPoint 簡報</vt:lpstr>
      <vt:lpstr>IV. wrap-up:</vt:lpstr>
      <vt:lpstr>                          Crossword puzzle</vt:lpstr>
      <vt:lpstr>Homework</vt:lpstr>
      <vt:lpstr>Worksheet #2:  Super brain</vt:lpstr>
      <vt:lpstr>Worksheet #3:  Vincent van Gogh’s life timeline</vt:lpstr>
      <vt:lpstr>Worksheet #5:  crossword puzzle</vt:lpstr>
      <vt:lpstr>Homework</vt:lpstr>
      <vt:lpstr>Photobomb Fun with Starry Night</vt:lpstr>
      <vt:lpstr>Photobomb Fun with Starry Night</vt:lpstr>
      <vt:lpstr>Photobomb Fun with Starry Night</vt:lpstr>
      <vt:lpstr>Photobomb Fun with Starry Night</vt:lpstr>
      <vt:lpstr>Photobomb Fun with Starry Night</vt:lpstr>
      <vt:lpstr>Photobomb Fun with Starry Night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asus</dc:creator>
  <cp:lastModifiedBy>asus</cp:lastModifiedBy>
  <cp:revision>263</cp:revision>
  <dcterms:created xsi:type="dcterms:W3CDTF">2021-04-06T11:37:33Z</dcterms:created>
  <dcterms:modified xsi:type="dcterms:W3CDTF">2021-04-17T14:59:14Z</dcterms:modified>
</cp:coreProperties>
</file>