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61" r:id="rId4"/>
  </p:sldIdLst>
  <p:sldSz cx="9144000" cy="6858000" type="screen4x3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39F1"/>
    <a:srgbClr val="362CFE"/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10E87A8-FF3E-4268-BF7A-C296A2B935B4}" type="doc">
      <dgm:prSet loTypeId="urn:microsoft.com/office/officeart/2005/8/layout/hProcess6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43A17869-5B86-45AB-BEE3-61948739BE98}">
      <dgm:prSet phldrT="[文字]" custT="1"/>
      <dgm:spPr/>
      <dgm:t>
        <a:bodyPr/>
        <a:lstStyle/>
        <a:p>
          <a:r>
            <a:rPr lang="zh-TW" altLang="en-US" sz="1800" dirty="0"/>
            <a:t>引起動機</a:t>
          </a:r>
        </a:p>
      </dgm:t>
    </dgm:pt>
    <dgm:pt modelId="{AC9EEED5-73DA-42A2-9406-457FA3EFD0ED}" type="parTrans" cxnId="{ABCDB633-A8E1-43A5-A79D-4E1A79158C4C}">
      <dgm:prSet/>
      <dgm:spPr/>
      <dgm:t>
        <a:bodyPr/>
        <a:lstStyle/>
        <a:p>
          <a:endParaRPr lang="zh-TW" altLang="en-US"/>
        </a:p>
      </dgm:t>
    </dgm:pt>
    <dgm:pt modelId="{40D0C385-1AD6-4D95-ADB0-7B7E49DF6200}" type="sibTrans" cxnId="{ABCDB633-A8E1-43A5-A79D-4E1A79158C4C}">
      <dgm:prSet/>
      <dgm:spPr/>
      <dgm:t>
        <a:bodyPr/>
        <a:lstStyle/>
        <a:p>
          <a:endParaRPr lang="zh-TW" altLang="en-US"/>
        </a:p>
      </dgm:t>
    </dgm:pt>
    <dgm:pt modelId="{01808321-E573-464B-8C07-AAE29D3887EA}">
      <dgm:prSet phldrT="[文字]" custT="1"/>
      <dgm:spPr/>
      <dgm:t>
        <a:bodyPr/>
        <a:lstStyle/>
        <a:p>
          <a:r>
            <a:rPr lang="zh-TW" altLang="en-US" sz="1800" dirty="0"/>
            <a:t>第一關</a:t>
          </a:r>
          <a:endParaRPr lang="zh-TW" altLang="en-US" sz="18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2BC9CB0-8619-4039-9BD8-D9265196FE12}" type="parTrans" cxnId="{38A69C74-F789-45FD-976A-82E2BEB30BBC}">
      <dgm:prSet/>
      <dgm:spPr/>
      <dgm:t>
        <a:bodyPr/>
        <a:lstStyle/>
        <a:p>
          <a:endParaRPr lang="zh-TW" altLang="en-US"/>
        </a:p>
      </dgm:t>
    </dgm:pt>
    <dgm:pt modelId="{44289BB2-79FA-476B-A0BF-2D3B10FB4224}" type="sibTrans" cxnId="{38A69C74-F789-45FD-976A-82E2BEB30BBC}">
      <dgm:prSet/>
      <dgm:spPr/>
      <dgm:t>
        <a:bodyPr/>
        <a:lstStyle/>
        <a:p>
          <a:endParaRPr lang="zh-TW" altLang="en-US"/>
        </a:p>
      </dgm:t>
    </dgm:pt>
    <dgm:pt modelId="{EC95B599-963B-42E0-9194-FEF38B995C96}">
      <dgm:prSet phldrT="[文字]" custT="1"/>
      <dgm:spPr/>
      <dgm:t>
        <a:bodyPr/>
        <a:lstStyle/>
        <a:p>
          <a:r>
            <a:rPr lang="zh-TW" altLang="en-US" sz="1800" dirty="0"/>
            <a:t>教學</a:t>
          </a:r>
          <a:endParaRPr lang="en-US" altLang="zh-TW" sz="1800" dirty="0"/>
        </a:p>
        <a:p>
          <a:r>
            <a:rPr lang="zh-TW" altLang="en-US" sz="1800" dirty="0"/>
            <a:t>活動</a:t>
          </a:r>
        </a:p>
      </dgm:t>
    </dgm:pt>
    <dgm:pt modelId="{605533AF-5593-4288-9472-51C1F0F22864}" type="parTrans" cxnId="{44C194D2-A0C9-490B-8921-57BA25D3AA00}">
      <dgm:prSet/>
      <dgm:spPr/>
      <dgm:t>
        <a:bodyPr/>
        <a:lstStyle/>
        <a:p>
          <a:endParaRPr lang="zh-TW" altLang="en-US"/>
        </a:p>
      </dgm:t>
    </dgm:pt>
    <dgm:pt modelId="{B3F7A5A7-DDC5-4657-B3C4-88B61E2C0DE0}" type="sibTrans" cxnId="{44C194D2-A0C9-490B-8921-57BA25D3AA00}">
      <dgm:prSet/>
      <dgm:spPr/>
      <dgm:t>
        <a:bodyPr/>
        <a:lstStyle/>
        <a:p>
          <a:endParaRPr lang="zh-TW" altLang="en-US"/>
        </a:p>
      </dgm:t>
    </dgm:pt>
    <dgm:pt modelId="{E8D59745-2A5E-46DC-AE21-5C03609097C3}">
      <dgm:prSet phldrT="[文字]" custT="1"/>
      <dgm:spPr/>
      <dgm:t>
        <a:bodyPr/>
        <a:lstStyle/>
        <a:p>
          <a:r>
            <a:rPr lang="zh-TW" altLang="en-US" sz="1800" dirty="0"/>
            <a:t>第二關</a:t>
          </a:r>
        </a:p>
      </dgm:t>
    </dgm:pt>
    <dgm:pt modelId="{A6CD3983-F63C-445E-BB73-046BD15EEF91}" type="parTrans" cxnId="{D2B95D09-E221-48E7-8932-2CE2E4962826}">
      <dgm:prSet/>
      <dgm:spPr/>
      <dgm:t>
        <a:bodyPr/>
        <a:lstStyle/>
        <a:p>
          <a:endParaRPr lang="zh-TW" altLang="en-US"/>
        </a:p>
      </dgm:t>
    </dgm:pt>
    <dgm:pt modelId="{69DD2891-82E5-4E55-8C1B-3326528B23EE}" type="sibTrans" cxnId="{D2B95D09-E221-48E7-8932-2CE2E4962826}">
      <dgm:prSet/>
      <dgm:spPr/>
      <dgm:t>
        <a:bodyPr/>
        <a:lstStyle/>
        <a:p>
          <a:endParaRPr lang="zh-TW" altLang="en-US"/>
        </a:p>
      </dgm:t>
    </dgm:pt>
    <dgm:pt modelId="{985B052B-29FC-452E-ACAE-916F2F7A4112}">
      <dgm:prSet phldrT="[文字]" custT="1"/>
      <dgm:spPr/>
      <dgm:t>
        <a:bodyPr/>
        <a:lstStyle/>
        <a:p>
          <a:r>
            <a:rPr lang="zh-TW" altLang="en-US" sz="1800" dirty="0"/>
            <a:t>第三關</a:t>
          </a:r>
          <a:endParaRPr lang="zh-TW" altLang="en-US" sz="18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8A4B5633-745F-47C2-B284-BB9DD6BFEBAF}" type="parTrans" cxnId="{679A5963-A023-4740-894B-61E48FF348B1}">
      <dgm:prSet/>
      <dgm:spPr/>
      <dgm:t>
        <a:bodyPr/>
        <a:lstStyle/>
        <a:p>
          <a:endParaRPr lang="zh-TW" altLang="en-US"/>
        </a:p>
      </dgm:t>
    </dgm:pt>
    <dgm:pt modelId="{C559C6A5-078E-4F90-B9B3-EBE73DA31F1E}" type="sibTrans" cxnId="{679A5963-A023-4740-894B-61E48FF348B1}">
      <dgm:prSet/>
      <dgm:spPr/>
      <dgm:t>
        <a:bodyPr/>
        <a:lstStyle/>
        <a:p>
          <a:endParaRPr lang="zh-TW" altLang="en-US"/>
        </a:p>
      </dgm:t>
    </dgm:pt>
    <dgm:pt modelId="{FFDDA3D6-B920-47AF-8B1B-F9DEDA717376}">
      <dgm:prSet phldrT="[文字]" custT="1"/>
      <dgm:spPr/>
      <dgm:t>
        <a:bodyPr/>
        <a:lstStyle/>
        <a:p>
          <a:r>
            <a:rPr lang="zh-TW" altLang="en-US" sz="1800" dirty="0"/>
            <a:t>綜合活動</a:t>
          </a:r>
        </a:p>
      </dgm:t>
    </dgm:pt>
    <dgm:pt modelId="{B24351FB-DCB8-48DC-BB71-B21E4597F03B}" type="parTrans" cxnId="{3581FAC7-8CD3-4B87-BCD9-4835B7B74F93}">
      <dgm:prSet/>
      <dgm:spPr/>
      <dgm:t>
        <a:bodyPr/>
        <a:lstStyle/>
        <a:p>
          <a:endParaRPr lang="zh-TW" altLang="en-US"/>
        </a:p>
      </dgm:t>
    </dgm:pt>
    <dgm:pt modelId="{966B716F-DDB7-4C18-8452-EB728B2F5656}" type="sibTrans" cxnId="{3581FAC7-8CD3-4B87-BCD9-4835B7B74F93}">
      <dgm:prSet/>
      <dgm:spPr/>
      <dgm:t>
        <a:bodyPr/>
        <a:lstStyle/>
        <a:p>
          <a:endParaRPr lang="zh-TW" altLang="en-US"/>
        </a:p>
      </dgm:t>
    </dgm:pt>
    <dgm:pt modelId="{4E2B3257-A9A8-4290-ADF4-3515F368B1B4}">
      <dgm:prSet phldrT="[文字]" custT="1"/>
      <dgm:spPr/>
      <dgm:t>
        <a:bodyPr/>
        <a:lstStyle/>
        <a:p>
          <a:r>
            <a:rPr lang="zh-TW" altLang="en-US" sz="1800" dirty="0">
              <a:solidFill>
                <a:schemeClr val="tx1"/>
              </a:solidFill>
            </a:rPr>
            <a:t>第四關</a:t>
          </a:r>
          <a:endParaRPr lang="zh-TW" altLang="en-US" sz="18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183B811-D183-410D-8556-982E18D716B8}" type="parTrans" cxnId="{DB07FB7F-3203-4D4A-8CCF-B603347ABA89}">
      <dgm:prSet/>
      <dgm:spPr/>
      <dgm:t>
        <a:bodyPr/>
        <a:lstStyle/>
        <a:p>
          <a:endParaRPr lang="zh-TW" altLang="en-US"/>
        </a:p>
      </dgm:t>
    </dgm:pt>
    <dgm:pt modelId="{65536EEC-3C9C-4BF4-9870-E60D5C03548B}" type="sibTrans" cxnId="{DB07FB7F-3203-4D4A-8CCF-B603347ABA89}">
      <dgm:prSet/>
      <dgm:spPr/>
      <dgm:t>
        <a:bodyPr/>
        <a:lstStyle/>
        <a:p>
          <a:endParaRPr lang="zh-TW" altLang="en-US"/>
        </a:p>
      </dgm:t>
    </dgm:pt>
    <dgm:pt modelId="{7E85013A-BDDC-4065-A4C6-639D456D72EB}">
      <dgm:prSet phldrT="[文字]" custT="1"/>
      <dgm:spPr/>
      <dgm:t>
        <a:bodyPr/>
        <a:lstStyle/>
        <a:p>
          <a:r>
            <a:rPr lang="zh-TW" altLang="en-US" sz="18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閱讀抓寶高手</a:t>
          </a:r>
        </a:p>
      </dgm:t>
    </dgm:pt>
    <dgm:pt modelId="{9EC5D0E5-D102-4E04-B4B2-D1B2F65EF9B3}" type="parTrans" cxnId="{EEBA48B4-750A-4F16-B295-33D11FCDFF87}">
      <dgm:prSet/>
      <dgm:spPr/>
      <dgm:t>
        <a:bodyPr/>
        <a:lstStyle/>
        <a:p>
          <a:endParaRPr lang="zh-TW" altLang="en-US"/>
        </a:p>
      </dgm:t>
    </dgm:pt>
    <dgm:pt modelId="{305678CE-C931-4328-B1D1-C732F6ACC56C}" type="sibTrans" cxnId="{EEBA48B4-750A-4F16-B295-33D11FCDFF87}">
      <dgm:prSet/>
      <dgm:spPr/>
      <dgm:t>
        <a:bodyPr/>
        <a:lstStyle/>
        <a:p>
          <a:endParaRPr lang="zh-TW" altLang="en-US"/>
        </a:p>
      </dgm:t>
    </dgm:pt>
    <dgm:pt modelId="{1A6D1099-1F71-44FC-884B-C5A86D8B22E6}">
      <dgm:prSet phldrT="[文字]" custT="1"/>
      <dgm:spPr/>
      <dgm:t>
        <a:bodyPr/>
        <a:lstStyle/>
        <a:p>
          <a:r>
            <a:rPr lang="zh-TW" altLang="en-US" sz="18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閱讀策略畫表格</a:t>
          </a:r>
        </a:p>
      </dgm:t>
    </dgm:pt>
    <dgm:pt modelId="{26F124CD-2C7C-4B90-B3F3-3FE1398B6459}" type="parTrans" cxnId="{7C0067A5-E808-4C10-B7AE-6443C659F8AF}">
      <dgm:prSet/>
      <dgm:spPr/>
      <dgm:t>
        <a:bodyPr/>
        <a:lstStyle/>
        <a:p>
          <a:endParaRPr lang="zh-TW" altLang="en-US"/>
        </a:p>
      </dgm:t>
    </dgm:pt>
    <dgm:pt modelId="{2C04E736-EF27-4D4D-BE43-3C3B60755EFE}" type="sibTrans" cxnId="{7C0067A5-E808-4C10-B7AE-6443C659F8AF}">
      <dgm:prSet/>
      <dgm:spPr/>
      <dgm:t>
        <a:bodyPr/>
        <a:lstStyle/>
        <a:p>
          <a:endParaRPr lang="zh-TW" altLang="en-US"/>
        </a:p>
      </dgm:t>
    </dgm:pt>
    <dgm:pt modelId="{1AB4B4D9-8198-417E-AB1C-F93B89DCD13A}">
      <dgm:prSet phldrT="[文字]" custT="1"/>
      <dgm:spPr/>
      <dgm:t>
        <a:bodyPr/>
        <a:lstStyle/>
        <a:p>
          <a:r>
            <a:rPr lang="zh-TW" altLang="en-US" sz="18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去蕪存菁找關鍵</a:t>
          </a:r>
        </a:p>
      </dgm:t>
    </dgm:pt>
    <dgm:pt modelId="{BBAFB9A3-E8D2-441E-A97A-0983718F3227}" type="parTrans" cxnId="{35411240-BD9A-43A8-BB58-319D477109FE}">
      <dgm:prSet/>
      <dgm:spPr/>
      <dgm:t>
        <a:bodyPr/>
        <a:lstStyle/>
        <a:p>
          <a:endParaRPr lang="zh-TW" altLang="en-US"/>
        </a:p>
      </dgm:t>
    </dgm:pt>
    <dgm:pt modelId="{D6AACAD5-805D-4777-B8CE-4ADF9AE11930}" type="sibTrans" cxnId="{35411240-BD9A-43A8-BB58-319D477109FE}">
      <dgm:prSet/>
      <dgm:spPr/>
      <dgm:t>
        <a:bodyPr/>
        <a:lstStyle/>
        <a:p>
          <a:endParaRPr lang="zh-TW" altLang="en-US"/>
        </a:p>
      </dgm:t>
    </dgm:pt>
    <dgm:pt modelId="{E0E3AB21-1368-4664-990B-2196D3159997}">
      <dgm:prSet phldrT="[文字]" custT="1"/>
      <dgm:spPr/>
      <dgm:t>
        <a:bodyPr/>
        <a:lstStyle/>
        <a:p>
          <a:r>
            <a:rPr lang="zh-TW" altLang="en-US" sz="18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神祕箱大挑戰</a:t>
          </a:r>
        </a:p>
      </dgm:t>
    </dgm:pt>
    <dgm:pt modelId="{AAB970CD-CFD6-45E8-B01C-D4E7E9EE7BD7}" type="parTrans" cxnId="{736E6240-1B97-47E1-ABB8-2677FEDF69F4}">
      <dgm:prSet/>
      <dgm:spPr/>
      <dgm:t>
        <a:bodyPr/>
        <a:lstStyle/>
        <a:p>
          <a:endParaRPr lang="zh-TW" altLang="en-US"/>
        </a:p>
      </dgm:t>
    </dgm:pt>
    <dgm:pt modelId="{09D5597F-D621-4E07-A370-006646BC32DC}" type="sibTrans" cxnId="{736E6240-1B97-47E1-ABB8-2677FEDF69F4}">
      <dgm:prSet/>
      <dgm:spPr/>
      <dgm:t>
        <a:bodyPr/>
        <a:lstStyle/>
        <a:p>
          <a:endParaRPr lang="zh-TW" altLang="en-US"/>
        </a:p>
      </dgm:t>
    </dgm:pt>
    <dgm:pt modelId="{28359828-5D8E-4D5A-9D9F-6121518255F9}" type="pres">
      <dgm:prSet presAssocID="{F10E87A8-FF3E-4268-BF7A-C296A2B935B4}" presName="theList" presStyleCnt="0">
        <dgm:presLayoutVars>
          <dgm:dir/>
          <dgm:animLvl val="lvl"/>
          <dgm:resizeHandles val="exact"/>
        </dgm:presLayoutVars>
      </dgm:prSet>
      <dgm:spPr/>
    </dgm:pt>
    <dgm:pt modelId="{5E80B752-5275-4BF9-BC50-661A40199713}" type="pres">
      <dgm:prSet presAssocID="{43A17869-5B86-45AB-BEE3-61948739BE98}" presName="compNode" presStyleCnt="0"/>
      <dgm:spPr/>
    </dgm:pt>
    <dgm:pt modelId="{A655398C-8443-4A3C-A700-C615A67E5657}" type="pres">
      <dgm:prSet presAssocID="{43A17869-5B86-45AB-BEE3-61948739BE98}" presName="noGeometry" presStyleCnt="0"/>
      <dgm:spPr/>
    </dgm:pt>
    <dgm:pt modelId="{2581FF05-DFCF-493C-A084-1933E2285130}" type="pres">
      <dgm:prSet presAssocID="{43A17869-5B86-45AB-BEE3-61948739BE98}" presName="childTextVisible" presStyleLbl="bgAccFollowNode1" presStyleIdx="0" presStyleCnt="3" custScaleX="324008" custScaleY="188543" custLinFactNeighborX="26552" custLinFactNeighborY="-79779">
        <dgm:presLayoutVars>
          <dgm:bulletEnabled val="1"/>
        </dgm:presLayoutVars>
      </dgm:prSet>
      <dgm:spPr/>
    </dgm:pt>
    <dgm:pt modelId="{6296DB94-53AD-45A5-B5DF-81DA8409BAED}" type="pres">
      <dgm:prSet presAssocID="{43A17869-5B86-45AB-BEE3-61948739BE98}" presName="childTextHidden" presStyleLbl="bgAccFollowNode1" presStyleIdx="0" presStyleCnt="3"/>
      <dgm:spPr/>
    </dgm:pt>
    <dgm:pt modelId="{95D43750-A228-4D7D-98DF-EC17B5D09AFD}" type="pres">
      <dgm:prSet presAssocID="{43A17869-5B86-45AB-BEE3-61948739BE98}" presName="parentText" presStyleLbl="node1" presStyleIdx="0" presStyleCnt="3" custScaleX="249966" custScaleY="237808" custLinFactY="-103954" custLinFactNeighborX="-93742" custLinFactNeighborY="-200000">
        <dgm:presLayoutVars>
          <dgm:chMax val="1"/>
          <dgm:bulletEnabled val="1"/>
        </dgm:presLayoutVars>
      </dgm:prSet>
      <dgm:spPr/>
    </dgm:pt>
    <dgm:pt modelId="{E62EFE2D-0E65-4926-963D-50BBBFA50704}" type="pres">
      <dgm:prSet presAssocID="{43A17869-5B86-45AB-BEE3-61948739BE98}" presName="aSpace" presStyleCnt="0"/>
      <dgm:spPr/>
    </dgm:pt>
    <dgm:pt modelId="{37AC527F-9E78-453B-BA6A-0FD6315BEC0E}" type="pres">
      <dgm:prSet presAssocID="{EC95B599-963B-42E0-9194-FEF38B995C96}" presName="compNode" presStyleCnt="0"/>
      <dgm:spPr/>
    </dgm:pt>
    <dgm:pt modelId="{A38709B3-5A92-40D3-812B-381940F0362E}" type="pres">
      <dgm:prSet presAssocID="{EC95B599-963B-42E0-9194-FEF38B995C96}" presName="noGeometry" presStyleCnt="0"/>
      <dgm:spPr/>
    </dgm:pt>
    <dgm:pt modelId="{9E45FA36-8CF1-40C9-B17B-C4BA327CCB86}" type="pres">
      <dgm:prSet presAssocID="{EC95B599-963B-42E0-9194-FEF38B995C96}" presName="childTextVisible" presStyleLbl="bgAccFollowNode1" presStyleIdx="1" presStyleCnt="3" custScaleX="346389" custScaleY="207524" custLinFactNeighborX="-2208" custLinFactNeighborY="56130">
        <dgm:presLayoutVars>
          <dgm:bulletEnabled val="1"/>
        </dgm:presLayoutVars>
      </dgm:prSet>
      <dgm:spPr/>
    </dgm:pt>
    <dgm:pt modelId="{5374CC69-2698-47D8-A905-CC1F1A90CF79}" type="pres">
      <dgm:prSet presAssocID="{EC95B599-963B-42E0-9194-FEF38B995C96}" presName="childTextHidden" presStyleLbl="bgAccFollowNode1" presStyleIdx="1" presStyleCnt="3"/>
      <dgm:spPr/>
    </dgm:pt>
    <dgm:pt modelId="{2DACFA7D-C6EB-417E-BA3B-957839A3FFD7}" type="pres">
      <dgm:prSet presAssocID="{EC95B599-963B-42E0-9194-FEF38B995C96}" presName="parentText" presStyleLbl="node1" presStyleIdx="1" presStyleCnt="3" custScaleX="263787" custScaleY="261969" custLinFactX="-100000" custLinFactY="23926" custLinFactNeighborX="-127382" custLinFactNeighborY="100000">
        <dgm:presLayoutVars>
          <dgm:chMax val="1"/>
          <dgm:bulletEnabled val="1"/>
        </dgm:presLayoutVars>
      </dgm:prSet>
      <dgm:spPr/>
    </dgm:pt>
    <dgm:pt modelId="{00B3E38C-0065-41F6-885E-B39D428564AD}" type="pres">
      <dgm:prSet presAssocID="{EC95B599-963B-42E0-9194-FEF38B995C96}" presName="aSpace" presStyleCnt="0"/>
      <dgm:spPr/>
    </dgm:pt>
    <dgm:pt modelId="{73FE802E-FACD-43CE-BAF1-038801F4BEAD}" type="pres">
      <dgm:prSet presAssocID="{FFDDA3D6-B920-47AF-8B1B-F9DEDA717376}" presName="compNode" presStyleCnt="0"/>
      <dgm:spPr/>
    </dgm:pt>
    <dgm:pt modelId="{2F64F1F2-BFAB-4810-A3D8-0648BB185133}" type="pres">
      <dgm:prSet presAssocID="{FFDDA3D6-B920-47AF-8B1B-F9DEDA717376}" presName="noGeometry" presStyleCnt="0"/>
      <dgm:spPr/>
    </dgm:pt>
    <dgm:pt modelId="{C1EC9D7C-191E-4BD8-9D71-0C6B0B1D8DEF}" type="pres">
      <dgm:prSet presAssocID="{FFDDA3D6-B920-47AF-8B1B-F9DEDA717376}" presName="childTextVisible" presStyleLbl="bgAccFollowNode1" presStyleIdx="2" presStyleCnt="3" custScaleX="298587" custScaleY="170078" custLinFactY="69467" custLinFactNeighborX="-11141" custLinFactNeighborY="100000">
        <dgm:presLayoutVars>
          <dgm:bulletEnabled val="1"/>
        </dgm:presLayoutVars>
      </dgm:prSet>
      <dgm:spPr/>
    </dgm:pt>
    <dgm:pt modelId="{E4FEE955-C507-46D1-B684-254B706FF911}" type="pres">
      <dgm:prSet presAssocID="{FFDDA3D6-B920-47AF-8B1B-F9DEDA717376}" presName="childTextHidden" presStyleLbl="bgAccFollowNode1" presStyleIdx="2" presStyleCnt="3"/>
      <dgm:spPr/>
    </dgm:pt>
    <dgm:pt modelId="{5E55B3FB-0F81-4642-B7FA-1BA5E36ED60E}" type="pres">
      <dgm:prSet presAssocID="{FFDDA3D6-B920-47AF-8B1B-F9DEDA717376}" presName="parentText" presStyleLbl="node1" presStyleIdx="2" presStyleCnt="3" custScaleX="244627" custScaleY="225409" custLinFactX="-100000" custLinFactY="150271" custLinFactNeighborX="-131635" custLinFactNeighborY="200000">
        <dgm:presLayoutVars>
          <dgm:chMax val="1"/>
          <dgm:bulletEnabled val="1"/>
        </dgm:presLayoutVars>
      </dgm:prSet>
      <dgm:spPr/>
    </dgm:pt>
  </dgm:ptLst>
  <dgm:cxnLst>
    <dgm:cxn modelId="{E1EE5901-80B6-4CDA-A442-03E510B23F46}" type="presOf" srcId="{FFDDA3D6-B920-47AF-8B1B-F9DEDA717376}" destId="{5E55B3FB-0F81-4642-B7FA-1BA5E36ED60E}" srcOrd="0" destOrd="0" presId="urn:microsoft.com/office/officeart/2005/8/layout/hProcess6"/>
    <dgm:cxn modelId="{D2B95D09-E221-48E7-8932-2CE2E4962826}" srcId="{EC95B599-963B-42E0-9194-FEF38B995C96}" destId="{E8D59745-2A5E-46DC-AE21-5C03609097C3}" srcOrd="0" destOrd="0" parTransId="{A6CD3983-F63C-445E-BB73-046BD15EEF91}" sibTransId="{69DD2891-82E5-4E55-8C1B-3326528B23EE}"/>
    <dgm:cxn modelId="{89F78811-B571-4F69-84EC-BF49AEA41051}" type="presOf" srcId="{985B052B-29FC-452E-ACAE-916F2F7A4112}" destId="{9E45FA36-8CF1-40C9-B17B-C4BA327CCB86}" srcOrd="0" destOrd="2" presId="urn:microsoft.com/office/officeart/2005/8/layout/hProcess6"/>
    <dgm:cxn modelId="{BB964A15-2B40-4D40-83FB-106DE9BC553F}" type="presOf" srcId="{985B052B-29FC-452E-ACAE-916F2F7A4112}" destId="{5374CC69-2698-47D8-A905-CC1F1A90CF79}" srcOrd="1" destOrd="2" presId="urn:microsoft.com/office/officeart/2005/8/layout/hProcess6"/>
    <dgm:cxn modelId="{648E8623-C21F-439B-9A7B-3F14316A2B45}" type="presOf" srcId="{E0E3AB21-1368-4664-990B-2196D3159997}" destId="{2581FF05-DFCF-493C-A084-1933E2285130}" srcOrd="0" destOrd="1" presId="urn:microsoft.com/office/officeart/2005/8/layout/hProcess6"/>
    <dgm:cxn modelId="{FA12AD32-8BA6-4B94-B752-A3F6FE44C12E}" type="presOf" srcId="{E8D59745-2A5E-46DC-AE21-5C03609097C3}" destId="{5374CC69-2698-47D8-A905-CC1F1A90CF79}" srcOrd="1" destOrd="0" presId="urn:microsoft.com/office/officeart/2005/8/layout/hProcess6"/>
    <dgm:cxn modelId="{ABCDB633-A8E1-43A5-A79D-4E1A79158C4C}" srcId="{F10E87A8-FF3E-4268-BF7A-C296A2B935B4}" destId="{43A17869-5B86-45AB-BEE3-61948739BE98}" srcOrd="0" destOrd="0" parTransId="{AC9EEED5-73DA-42A2-9406-457FA3EFD0ED}" sibTransId="{40D0C385-1AD6-4D95-ADB0-7B7E49DF6200}"/>
    <dgm:cxn modelId="{2430BB35-E7A7-486A-AD05-E8D622CF48A9}" type="presOf" srcId="{1A6D1099-1F71-44FC-884B-C5A86D8B22E6}" destId="{C1EC9D7C-191E-4BD8-9D71-0C6B0B1D8DEF}" srcOrd="0" destOrd="1" presId="urn:microsoft.com/office/officeart/2005/8/layout/hProcess6"/>
    <dgm:cxn modelId="{35411240-BD9A-43A8-BB58-319D477109FE}" srcId="{EC95B599-963B-42E0-9194-FEF38B995C96}" destId="{1AB4B4D9-8198-417E-AB1C-F93B89DCD13A}" srcOrd="3" destOrd="0" parTransId="{BBAFB9A3-E8D2-441E-A97A-0983718F3227}" sibTransId="{D6AACAD5-805D-4777-B8CE-4ADF9AE11930}"/>
    <dgm:cxn modelId="{736E6240-1B97-47E1-ABB8-2677FEDF69F4}" srcId="{43A17869-5B86-45AB-BEE3-61948739BE98}" destId="{E0E3AB21-1368-4664-990B-2196D3159997}" srcOrd="1" destOrd="0" parTransId="{AAB970CD-CFD6-45E8-B01C-D4E7E9EE7BD7}" sibTransId="{09D5597F-D621-4E07-A370-006646BC32DC}"/>
    <dgm:cxn modelId="{1F41B35D-E5B3-4876-A646-E9CA714C4288}" type="presOf" srcId="{4E2B3257-A9A8-4290-ADF4-3515F368B1B4}" destId="{E4FEE955-C507-46D1-B684-254B706FF911}" srcOrd="1" destOrd="0" presId="urn:microsoft.com/office/officeart/2005/8/layout/hProcess6"/>
    <dgm:cxn modelId="{D1B0745E-E77F-44E2-A347-6D3687F4A27F}" type="presOf" srcId="{01808321-E573-464B-8C07-AAE29D3887EA}" destId="{6296DB94-53AD-45A5-B5DF-81DA8409BAED}" srcOrd="1" destOrd="0" presId="urn:microsoft.com/office/officeart/2005/8/layout/hProcess6"/>
    <dgm:cxn modelId="{69D24262-B473-41B2-8BCD-2F4E9C1AA1A8}" type="presOf" srcId="{43A17869-5B86-45AB-BEE3-61948739BE98}" destId="{95D43750-A228-4D7D-98DF-EC17B5D09AFD}" srcOrd="0" destOrd="0" presId="urn:microsoft.com/office/officeart/2005/8/layout/hProcess6"/>
    <dgm:cxn modelId="{679A5963-A023-4740-894B-61E48FF348B1}" srcId="{EC95B599-963B-42E0-9194-FEF38B995C96}" destId="{985B052B-29FC-452E-ACAE-916F2F7A4112}" srcOrd="2" destOrd="0" parTransId="{8A4B5633-745F-47C2-B284-BB9DD6BFEBAF}" sibTransId="{C559C6A5-078E-4F90-B9B3-EBE73DA31F1E}"/>
    <dgm:cxn modelId="{C7B29167-4693-46A3-94A4-06B0F0AE221E}" type="presOf" srcId="{E8D59745-2A5E-46DC-AE21-5C03609097C3}" destId="{9E45FA36-8CF1-40C9-B17B-C4BA327CCB86}" srcOrd="0" destOrd="0" presId="urn:microsoft.com/office/officeart/2005/8/layout/hProcess6"/>
    <dgm:cxn modelId="{64F39269-6860-42DE-B634-4F28307A8ABE}" type="presOf" srcId="{4E2B3257-A9A8-4290-ADF4-3515F368B1B4}" destId="{C1EC9D7C-191E-4BD8-9D71-0C6B0B1D8DEF}" srcOrd="0" destOrd="0" presId="urn:microsoft.com/office/officeart/2005/8/layout/hProcess6"/>
    <dgm:cxn modelId="{8C77C553-7AF4-4EB8-8607-93A37EAD3E31}" type="presOf" srcId="{1AB4B4D9-8198-417E-AB1C-F93B89DCD13A}" destId="{9E45FA36-8CF1-40C9-B17B-C4BA327CCB86}" srcOrd="0" destOrd="3" presId="urn:microsoft.com/office/officeart/2005/8/layout/hProcess6"/>
    <dgm:cxn modelId="{38A69C74-F789-45FD-976A-82E2BEB30BBC}" srcId="{43A17869-5B86-45AB-BEE3-61948739BE98}" destId="{01808321-E573-464B-8C07-AAE29D3887EA}" srcOrd="0" destOrd="0" parTransId="{82BC9CB0-8619-4039-9BD8-D9265196FE12}" sibTransId="{44289BB2-79FA-476B-A0BF-2D3B10FB4224}"/>
    <dgm:cxn modelId="{468C9D7A-0222-4AE0-8BEA-8203AB62EB37}" type="presOf" srcId="{7E85013A-BDDC-4065-A4C6-639D456D72EB}" destId="{9E45FA36-8CF1-40C9-B17B-C4BA327CCB86}" srcOrd="0" destOrd="1" presId="urn:microsoft.com/office/officeart/2005/8/layout/hProcess6"/>
    <dgm:cxn modelId="{DB07FB7F-3203-4D4A-8CCF-B603347ABA89}" srcId="{FFDDA3D6-B920-47AF-8B1B-F9DEDA717376}" destId="{4E2B3257-A9A8-4290-ADF4-3515F368B1B4}" srcOrd="0" destOrd="0" parTransId="{5183B811-D183-410D-8556-982E18D716B8}" sibTransId="{65536EEC-3C9C-4BF4-9870-E60D5C03548B}"/>
    <dgm:cxn modelId="{892BB484-DA2B-47D3-9AB2-7C271D82767A}" type="presOf" srcId="{7E85013A-BDDC-4065-A4C6-639D456D72EB}" destId="{5374CC69-2698-47D8-A905-CC1F1A90CF79}" srcOrd="1" destOrd="1" presId="urn:microsoft.com/office/officeart/2005/8/layout/hProcess6"/>
    <dgm:cxn modelId="{56EAD88E-3617-4570-B4A2-7ABBD0AF20A8}" type="presOf" srcId="{1A6D1099-1F71-44FC-884B-C5A86D8B22E6}" destId="{E4FEE955-C507-46D1-B684-254B706FF911}" srcOrd="1" destOrd="1" presId="urn:microsoft.com/office/officeart/2005/8/layout/hProcess6"/>
    <dgm:cxn modelId="{6F4BE292-DA03-4A78-AD77-3C90189D9004}" type="presOf" srcId="{1AB4B4D9-8198-417E-AB1C-F93B89DCD13A}" destId="{5374CC69-2698-47D8-A905-CC1F1A90CF79}" srcOrd="1" destOrd="3" presId="urn:microsoft.com/office/officeart/2005/8/layout/hProcess6"/>
    <dgm:cxn modelId="{7C0067A5-E808-4C10-B7AE-6443C659F8AF}" srcId="{FFDDA3D6-B920-47AF-8B1B-F9DEDA717376}" destId="{1A6D1099-1F71-44FC-884B-C5A86D8B22E6}" srcOrd="1" destOrd="0" parTransId="{26F124CD-2C7C-4B90-B3F3-3FE1398B6459}" sibTransId="{2C04E736-EF27-4D4D-BE43-3C3B60755EFE}"/>
    <dgm:cxn modelId="{EEBA48B4-750A-4F16-B295-33D11FCDFF87}" srcId="{EC95B599-963B-42E0-9194-FEF38B995C96}" destId="{7E85013A-BDDC-4065-A4C6-639D456D72EB}" srcOrd="1" destOrd="0" parTransId="{9EC5D0E5-D102-4E04-B4B2-D1B2F65EF9B3}" sibTransId="{305678CE-C931-4328-B1D1-C732F6ACC56C}"/>
    <dgm:cxn modelId="{3581FAC7-8CD3-4B87-BCD9-4835B7B74F93}" srcId="{F10E87A8-FF3E-4268-BF7A-C296A2B935B4}" destId="{FFDDA3D6-B920-47AF-8B1B-F9DEDA717376}" srcOrd="2" destOrd="0" parTransId="{B24351FB-DCB8-48DC-BB71-B21E4597F03B}" sibTransId="{966B716F-DDB7-4C18-8452-EB728B2F5656}"/>
    <dgm:cxn modelId="{44C194D2-A0C9-490B-8921-57BA25D3AA00}" srcId="{F10E87A8-FF3E-4268-BF7A-C296A2B935B4}" destId="{EC95B599-963B-42E0-9194-FEF38B995C96}" srcOrd="1" destOrd="0" parTransId="{605533AF-5593-4288-9472-51C1F0F22864}" sibTransId="{B3F7A5A7-DDC5-4657-B3C4-88B61E2C0DE0}"/>
    <dgm:cxn modelId="{0FAE4CEB-070D-4F4F-A5C4-8854F96F9E2E}" type="presOf" srcId="{01808321-E573-464B-8C07-AAE29D3887EA}" destId="{2581FF05-DFCF-493C-A084-1933E2285130}" srcOrd="0" destOrd="0" presId="urn:microsoft.com/office/officeart/2005/8/layout/hProcess6"/>
    <dgm:cxn modelId="{107A08EC-1C89-4297-81F7-379CE7DD6C81}" type="presOf" srcId="{F10E87A8-FF3E-4268-BF7A-C296A2B935B4}" destId="{28359828-5D8E-4D5A-9D9F-6121518255F9}" srcOrd="0" destOrd="0" presId="urn:microsoft.com/office/officeart/2005/8/layout/hProcess6"/>
    <dgm:cxn modelId="{1735F7ED-EFAC-4161-9982-0B66D2C000D7}" type="presOf" srcId="{E0E3AB21-1368-4664-990B-2196D3159997}" destId="{6296DB94-53AD-45A5-B5DF-81DA8409BAED}" srcOrd="1" destOrd="1" presId="urn:microsoft.com/office/officeart/2005/8/layout/hProcess6"/>
    <dgm:cxn modelId="{D02451F2-7305-4D80-8738-CFE3B2BA8328}" type="presOf" srcId="{EC95B599-963B-42E0-9194-FEF38B995C96}" destId="{2DACFA7D-C6EB-417E-BA3B-957839A3FFD7}" srcOrd="0" destOrd="0" presId="urn:microsoft.com/office/officeart/2005/8/layout/hProcess6"/>
    <dgm:cxn modelId="{4F65FE73-0106-4861-9F21-2C46D506577D}" type="presParOf" srcId="{28359828-5D8E-4D5A-9D9F-6121518255F9}" destId="{5E80B752-5275-4BF9-BC50-661A40199713}" srcOrd="0" destOrd="0" presId="urn:microsoft.com/office/officeart/2005/8/layout/hProcess6"/>
    <dgm:cxn modelId="{A430746C-7B07-4E4D-9C28-4E994E1B0412}" type="presParOf" srcId="{5E80B752-5275-4BF9-BC50-661A40199713}" destId="{A655398C-8443-4A3C-A700-C615A67E5657}" srcOrd="0" destOrd="0" presId="urn:microsoft.com/office/officeart/2005/8/layout/hProcess6"/>
    <dgm:cxn modelId="{DD93558E-6FDB-48A5-A078-481A9CAD4C01}" type="presParOf" srcId="{5E80B752-5275-4BF9-BC50-661A40199713}" destId="{2581FF05-DFCF-493C-A084-1933E2285130}" srcOrd="1" destOrd="0" presId="urn:microsoft.com/office/officeart/2005/8/layout/hProcess6"/>
    <dgm:cxn modelId="{D34EC7CC-8C8C-44B4-BC0A-9FA27BA120E5}" type="presParOf" srcId="{5E80B752-5275-4BF9-BC50-661A40199713}" destId="{6296DB94-53AD-45A5-B5DF-81DA8409BAED}" srcOrd="2" destOrd="0" presId="urn:microsoft.com/office/officeart/2005/8/layout/hProcess6"/>
    <dgm:cxn modelId="{75E0DF89-05F4-40A9-AC23-D883FA5FC87F}" type="presParOf" srcId="{5E80B752-5275-4BF9-BC50-661A40199713}" destId="{95D43750-A228-4D7D-98DF-EC17B5D09AFD}" srcOrd="3" destOrd="0" presId="urn:microsoft.com/office/officeart/2005/8/layout/hProcess6"/>
    <dgm:cxn modelId="{CF046C23-98B8-433D-949E-73F319F49818}" type="presParOf" srcId="{28359828-5D8E-4D5A-9D9F-6121518255F9}" destId="{E62EFE2D-0E65-4926-963D-50BBBFA50704}" srcOrd="1" destOrd="0" presId="urn:microsoft.com/office/officeart/2005/8/layout/hProcess6"/>
    <dgm:cxn modelId="{98F3E5B1-43D1-40E3-9DFE-7D82881683B6}" type="presParOf" srcId="{28359828-5D8E-4D5A-9D9F-6121518255F9}" destId="{37AC527F-9E78-453B-BA6A-0FD6315BEC0E}" srcOrd="2" destOrd="0" presId="urn:microsoft.com/office/officeart/2005/8/layout/hProcess6"/>
    <dgm:cxn modelId="{5E4ADCE5-004E-4DE3-A882-4D26CF207B27}" type="presParOf" srcId="{37AC527F-9E78-453B-BA6A-0FD6315BEC0E}" destId="{A38709B3-5A92-40D3-812B-381940F0362E}" srcOrd="0" destOrd="0" presId="urn:microsoft.com/office/officeart/2005/8/layout/hProcess6"/>
    <dgm:cxn modelId="{D33603CF-7780-4D52-A428-0D2A8CA1C893}" type="presParOf" srcId="{37AC527F-9E78-453B-BA6A-0FD6315BEC0E}" destId="{9E45FA36-8CF1-40C9-B17B-C4BA327CCB86}" srcOrd="1" destOrd="0" presId="urn:microsoft.com/office/officeart/2005/8/layout/hProcess6"/>
    <dgm:cxn modelId="{F881297E-D8AA-44F5-B45A-CB9123CA5E32}" type="presParOf" srcId="{37AC527F-9E78-453B-BA6A-0FD6315BEC0E}" destId="{5374CC69-2698-47D8-A905-CC1F1A90CF79}" srcOrd="2" destOrd="0" presId="urn:microsoft.com/office/officeart/2005/8/layout/hProcess6"/>
    <dgm:cxn modelId="{77E12E58-19DB-45E4-A004-9D9D5EC1F462}" type="presParOf" srcId="{37AC527F-9E78-453B-BA6A-0FD6315BEC0E}" destId="{2DACFA7D-C6EB-417E-BA3B-957839A3FFD7}" srcOrd="3" destOrd="0" presId="urn:microsoft.com/office/officeart/2005/8/layout/hProcess6"/>
    <dgm:cxn modelId="{87CFFA32-C2AE-421B-8FD6-EACA8BD74A8D}" type="presParOf" srcId="{28359828-5D8E-4D5A-9D9F-6121518255F9}" destId="{00B3E38C-0065-41F6-885E-B39D428564AD}" srcOrd="3" destOrd="0" presId="urn:microsoft.com/office/officeart/2005/8/layout/hProcess6"/>
    <dgm:cxn modelId="{5B916294-F9D8-4054-B875-F811ABB26E3A}" type="presParOf" srcId="{28359828-5D8E-4D5A-9D9F-6121518255F9}" destId="{73FE802E-FACD-43CE-BAF1-038801F4BEAD}" srcOrd="4" destOrd="0" presId="urn:microsoft.com/office/officeart/2005/8/layout/hProcess6"/>
    <dgm:cxn modelId="{1E710E7C-211B-4D0B-AE01-021A8BB98BD9}" type="presParOf" srcId="{73FE802E-FACD-43CE-BAF1-038801F4BEAD}" destId="{2F64F1F2-BFAB-4810-A3D8-0648BB185133}" srcOrd="0" destOrd="0" presId="urn:microsoft.com/office/officeart/2005/8/layout/hProcess6"/>
    <dgm:cxn modelId="{36F87B02-69CB-402B-8B3F-C31E8AD839E7}" type="presParOf" srcId="{73FE802E-FACD-43CE-BAF1-038801F4BEAD}" destId="{C1EC9D7C-191E-4BD8-9D71-0C6B0B1D8DEF}" srcOrd="1" destOrd="0" presId="urn:microsoft.com/office/officeart/2005/8/layout/hProcess6"/>
    <dgm:cxn modelId="{57DDB34D-838A-42CF-9CD3-3FEFEB0D5B05}" type="presParOf" srcId="{73FE802E-FACD-43CE-BAF1-038801F4BEAD}" destId="{E4FEE955-C507-46D1-B684-254B706FF911}" srcOrd="2" destOrd="0" presId="urn:microsoft.com/office/officeart/2005/8/layout/hProcess6"/>
    <dgm:cxn modelId="{BE08390E-4B4F-4E53-851E-E8A5F0D18AC6}" type="presParOf" srcId="{73FE802E-FACD-43CE-BAF1-038801F4BEAD}" destId="{5E55B3FB-0F81-4642-B7FA-1BA5E36ED60E}" srcOrd="3" destOrd="0" presId="urn:microsoft.com/office/officeart/2005/8/layout/hProcess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81FF05-DFCF-493C-A084-1933E2285130}">
      <dsp:nvSpPr>
        <dsp:cNvPr id="0" name=""/>
        <dsp:cNvSpPr/>
      </dsp:nvSpPr>
      <dsp:spPr>
        <a:xfrm>
          <a:off x="212374" y="1231060"/>
          <a:ext cx="2532348" cy="1288107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11430" rIns="2286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/>
            <a:t>第一關</a:t>
          </a:r>
          <a:endParaRPr lang="zh-TW" altLang="en-US" sz="1800" kern="12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神祕箱大挑戰</a:t>
          </a:r>
        </a:p>
      </dsp:txBody>
      <dsp:txXfrm>
        <a:off x="845461" y="1424276"/>
        <a:ext cx="1448424" cy="901675"/>
      </dsp:txXfrm>
    </dsp:sp>
    <dsp:sp modelId="{95D43750-A228-4D7D-98DF-EC17B5D09AFD}">
      <dsp:nvSpPr>
        <dsp:cNvPr id="0" name=""/>
        <dsp:cNvSpPr/>
      </dsp:nvSpPr>
      <dsp:spPr>
        <a:xfrm>
          <a:off x="25496" y="767691"/>
          <a:ext cx="976829" cy="9293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引起動機</a:t>
          </a:r>
        </a:p>
      </dsp:txBody>
      <dsp:txXfrm>
        <a:off x="168549" y="903786"/>
        <a:ext cx="690723" cy="657127"/>
      </dsp:txXfrm>
    </dsp:sp>
    <dsp:sp modelId="{9E45FA36-8CF1-40C9-B17B-C4BA327CCB86}">
      <dsp:nvSpPr>
        <dsp:cNvPr id="0" name=""/>
        <dsp:cNvSpPr/>
      </dsp:nvSpPr>
      <dsp:spPr>
        <a:xfrm>
          <a:off x="2568790" y="2094738"/>
          <a:ext cx="2707271" cy="1417783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11430" rIns="2286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/>
            <a:t>第二關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閱讀抓寶高手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/>
            <a:t>第三關</a:t>
          </a:r>
          <a:endParaRPr lang="zh-TW" altLang="en-US" sz="1800" kern="12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去蕪存菁找關鍵</a:t>
          </a:r>
        </a:p>
      </dsp:txBody>
      <dsp:txXfrm>
        <a:off x="3245608" y="2307405"/>
        <a:ext cx="1534229" cy="992449"/>
      </dsp:txXfrm>
    </dsp:sp>
    <dsp:sp modelId="{2DACFA7D-C6EB-417E-BA3B-957839A3FFD7}">
      <dsp:nvSpPr>
        <dsp:cNvPr id="0" name=""/>
        <dsp:cNvSpPr/>
      </dsp:nvSpPr>
      <dsp:spPr>
        <a:xfrm>
          <a:off x="2144904" y="2392572"/>
          <a:ext cx="1030839" cy="102373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教學</a:t>
          </a:r>
          <a:endParaRPr lang="en-US" altLang="zh-TW" sz="1800" kern="1200" dirty="0"/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活動</a:t>
          </a:r>
        </a:p>
      </dsp:txBody>
      <dsp:txXfrm>
        <a:off x="2295867" y="2542495"/>
        <a:ext cx="728913" cy="723889"/>
      </dsp:txXfrm>
    </dsp:sp>
    <dsp:sp modelId="{C1EC9D7C-191E-4BD8-9D71-0C6B0B1D8DEF}">
      <dsp:nvSpPr>
        <dsp:cNvPr id="0" name=""/>
        <dsp:cNvSpPr/>
      </dsp:nvSpPr>
      <dsp:spPr>
        <a:xfrm>
          <a:off x="5255092" y="2996959"/>
          <a:ext cx="2333665" cy="1161956"/>
        </a:xfrm>
        <a:prstGeom prst="rightArrow">
          <a:avLst>
            <a:gd name="adj1" fmla="val 70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11430" rIns="2286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solidFill>
                <a:schemeClr val="tx1"/>
              </a:solidFill>
            </a:rPr>
            <a:t>第四關</a:t>
          </a:r>
          <a:endParaRPr lang="zh-TW" altLang="en-US" sz="1800" kern="1200" dirty="0">
            <a:solidFill>
              <a:schemeClr val="accent6">
                <a:lumMod val="50000"/>
              </a:schemeClr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zh-TW" altLang="en-US" sz="1800" kern="1200" dirty="0">
              <a:solidFill>
                <a:schemeClr val="accent6">
                  <a:lumMod val="50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閱讀策略畫表格</a:t>
          </a:r>
        </a:p>
      </dsp:txBody>
      <dsp:txXfrm>
        <a:off x="5838508" y="3171252"/>
        <a:ext cx="1343563" cy="813370"/>
      </dsp:txXfrm>
    </dsp:sp>
    <dsp:sp modelId="{5E55B3FB-0F81-4642-B7FA-1BA5E36ED60E}">
      <dsp:nvSpPr>
        <dsp:cNvPr id="0" name=""/>
        <dsp:cNvSpPr/>
      </dsp:nvSpPr>
      <dsp:spPr>
        <a:xfrm>
          <a:off x="4735037" y="3348529"/>
          <a:ext cx="955965" cy="88086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zh-TW" altLang="en-US" sz="1800" kern="1200" dirty="0"/>
            <a:t>綜合活動</a:t>
          </a:r>
        </a:p>
      </dsp:txBody>
      <dsp:txXfrm>
        <a:off x="4875035" y="3477529"/>
        <a:ext cx="675969" cy="622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6">
  <dgm:title val=""/>
  <dgm:desc val=""/>
  <dgm:catLst>
    <dgm:cat type="process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L"/>
          <dgm:param type="nodeHorzAlign" val="l"/>
        </dgm:alg>
      </dgm:if>
      <dgm:else name="Name2">
        <dgm:alg type="lin">
          <dgm:param type="linDir" val="from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refFor="ch" refForName="compNode" fact="0.7"/>
      <dgm:constr type="ctrY" for="ch" forName="compNode" refType="h" fact="0.5"/>
      <dgm:constr type="w" for="ch" forName="aSpace" refType="w" fact="0.05"/>
      <dgm:constr type="primFontSz" for="des" forName="childTextHidden" op="equ" val="65"/>
      <dgm:constr type="primFontSz" for="des" forName="parentText" op="equ"/>
    </dgm:constrLst>
    <dgm:ruleLst/>
    <dgm:forEach name="aNodeForEach" axis="ch" ptType="node">
      <dgm:layoutNode name="compNode">
        <dgm:alg type="composite">
          <dgm:param type="ar" val="1.43"/>
        </dgm:alg>
        <dgm:shape xmlns:r="http://schemas.openxmlformats.org/officeDocument/2006/relationships" r:blip="">
          <dgm:adjLst/>
        </dgm:shape>
        <dgm:presOf/>
        <dgm:choose name="Name3">
          <dgm:if name="Name4" func="var" arg="dir" op="equ" val="norm">
            <dgm:constrLst>
              <dgm:constr type="w" for="ch" forName="childTextVisible" refType="w" fact="0.8"/>
              <dgm:constr type="h" for="ch" forName="childTextVisible" refType="h"/>
              <dgm:constr type="r" for="ch" forName="childTextVisible" refType="w"/>
              <dgm:constr type="w" for="ch" forName="childTextHidden" refType="w" fact="0.6"/>
              <dgm:constr type="h" for="ch" forName="childTextHidden" refType="h"/>
              <dgm:constr type="r" for="ch" forName="childTextHidden" refType="w"/>
              <dgm:constr type="l" for="ch" forName="parentText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if>
          <dgm:else name="Name5">
            <dgm:constrLst>
              <dgm:constr type="w" for="ch" forName="childTextVisible" refType="w" fact="0.8"/>
              <dgm:constr type="h" for="ch" forName="childTextVisible" refType="h"/>
              <dgm:constr type="l" for="ch" forName="childTextVisible"/>
              <dgm:constr type="w" for="ch" forName="childTextHidden" refType="w" fact="0.6"/>
              <dgm:constr type="h" for="ch" forName="childTextHidden" refType="h"/>
              <dgm:constr type="l" for="ch" forName="childTextHidden"/>
              <dgm:constr type="r" for="ch" forName="parentText" refType="w"/>
              <dgm:constr type="w" for="ch" forName="parentText" refType="w" fact="0.4"/>
              <dgm:constr type="h" for="ch" forName="parentText" refType="w" refFor="ch" refForName="parentText" op="equ"/>
              <dgm:constr type="ctrY" for="ch" forName="parentText" refType="h" fact="0.5"/>
            </dgm:constrLst>
          </dgm:else>
        </dgm:choose>
        <dgm:ruleLst/>
        <dgm:layoutNode name="noGeometry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childTextVisible" styleLbl="bgAccFollowNode1">
          <dgm:varLst>
            <dgm:bulletEnabled val="1"/>
          </dgm:varLst>
          <dgm:alg type="sp"/>
          <dgm:choose name="Name6">
            <dgm:if name="Name7" func="var" arg="dir" op="equ" val="norm">
              <dgm:shape xmlns:r="http://schemas.openxmlformats.org/officeDocument/2006/relationships" type="rightArrow" r:blip="">
                <dgm:adjLst>
                  <dgm:adj idx="1" val="0.7"/>
                  <dgm:adj idx="2" val="0.5"/>
                </dgm:adjLst>
              </dgm:shape>
            </dgm:if>
            <dgm:else name="Name8">
              <dgm:shape xmlns:r="http://schemas.openxmlformats.org/officeDocument/2006/relationships" type="leftArrow" r:blip="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/>
          <dgm:ruleLst/>
        </dgm:layoutNode>
        <dgm:layoutNode name="childTextHidden" styleLbl="bgAccFollowNode1">
          <dgm:choose name="Name9">
            <dgm:if name="Name10" axis="des followSib" ptType="node node" st="1 1" cnt="1 0" func="cnt" op="gte" val="1">
              <dgm:alg type="tx">
                <dgm:param type="stBulletLvl" val="1"/>
                <dgm:param type="txAnchorVertCh" val="mid"/>
              </dgm:alg>
            </dgm:if>
            <dgm:else name="Name11">
              <dgm:alg type="tx">
                <dgm:param type="stBulletLvl" val="2"/>
                <dgm:param type="txAnchorVertCh" val="mid"/>
              </dgm:alg>
            </dgm:else>
          </dgm:choose>
          <dgm:choose name="Name12">
            <dgm:if name="Name13" func="var" arg="dir" op="equ" val="norm">
              <dgm:shape xmlns:r="http://schemas.openxmlformats.org/officeDocument/2006/relationships" type="rightArrow" r:blip="" hideGeom="1">
                <dgm:adjLst>
                  <dgm:adj idx="1" val="0.7"/>
                  <dgm:adj idx="2" val="0.5"/>
                </dgm:adjLst>
              </dgm:shape>
            </dgm:if>
            <dgm:else name="Name14">
              <dgm:shape xmlns:r="http://schemas.openxmlformats.org/officeDocument/2006/relationships" type="leftArrow" r:blip="" hideGeom="1">
                <dgm:adjLst>
                  <dgm:adj idx="1" val="0.7"/>
                  <dgm:adj idx="2" val="0.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rMarg" refType="primFontSz" fact="0.1"/>
            <dgm:constr type="lMarg" refType="primFontSz" fact="0.2"/>
          </dgm:constrLst>
          <dgm:ruleLst>
            <dgm:rule type="primFontSz" val="5" fact="NaN" max="NaN"/>
          </dgm:ruleLst>
        </dgm:layoutNode>
        <dgm:layoutNode name="parentText" styleLbl="node1">
          <dgm:varLst>
            <dgm:chMax val="1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primFontSz" val="65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choose name="Name15">
        <dgm:if name="Name16" axis="self" ptType="node" func="revPos" op="gte" val="2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BCCA8-BEE7-4738-B77E-EA8654E5DDA0}" type="datetimeFigureOut">
              <a:rPr lang="zh-TW" altLang="en-US" smtClean="0"/>
              <a:pPr/>
              <a:t>2022/5/9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21BB41-0CFC-420B-92AD-5287D34FAA4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4062" y="1015077"/>
            <a:ext cx="7772400" cy="2160240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桃園市北門國小</a:t>
            </a:r>
            <a: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  <a:t>110</a:t>
            </a: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學年度</a:t>
            </a:r>
            <a:br>
              <a:rPr lang="en-US" altLang="zh-TW" dirty="0">
                <a:latin typeface="標楷體" panose="03000509000000000000" pitchFamily="65" charset="-120"/>
                <a:ea typeface="標楷體" panose="03000509000000000000" pitchFamily="65" charset="-120"/>
              </a:rPr>
            </a:br>
            <a:r>
              <a:rPr lang="zh-TW" altLang="en-US" dirty="0">
                <a:latin typeface="標楷體" panose="03000509000000000000" pitchFamily="65" charset="-120"/>
                <a:ea typeface="標楷體" panose="03000509000000000000" pitchFamily="65" charset="-120"/>
              </a:rPr>
              <a:t>國語教學演示</a:t>
            </a:r>
          </a:p>
        </p:txBody>
      </p:sp>
      <p:sp>
        <p:nvSpPr>
          <p:cNvPr id="3" name="標題 1"/>
          <p:cNvSpPr txBox="1">
            <a:spLocks/>
          </p:cNvSpPr>
          <p:nvPr/>
        </p:nvSpPr>
        <p:spPr>
          <a:xfrm>
            <a:off x="674025" y="2949831"/>
            <a:ext cx="7772400" cy="83041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單元名稱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：氣味之旅</a:t>
            </a:r>
          </a:p>
        </p:txBody>
      </p:sp>
      <p:sp>
        <p:nvSpPr>
          <p:cNvPr id="4" name="副標題 6"/>
          <p:cNvSpPr>
            <a:spLocks noGrp="1"/>
          </p:cNvSpPr>
          <p:nvPr>
            <p:ph type="subTitle" idx="1"/>
          </p:nvPr>
        </p:nvSpPr>
        <p:spPr>
          <a:xfrm>
            <a:off x="1023051" y="4005064"/>
            <a:ext cx="7077341" cy="697632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教材來源：南一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版</a:t>
            </a:r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國語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</a:t>
            </a:r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zh-TW" altLang="zh-TW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冊</a:t>
            </a:r>
            <a:r>
              <a:rPr lang="zh-TW" altLang="en-US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第五課</a:t>
            </a:r>
          </a:p>
        </p:txBody>
      </p:sp>
      <p:sp>
        <p:nvSpPr>
          <p:cNvPr id="5" name="標題 1"/>
          <p:cNvSpPr txBox="1">
            <a:spLocks/>
          </p:cNvSpPr>
          <p:nvPr/>
        </p:nvSpPr>
        <p:spPr>
          <a:xfrm>
            <a:off x="1835696" y="4581128"/>
            <a:ext cx="5225690" cy="783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年級</a:t>
            </a:r>
            <a:r>
              <a:rPr lang="zh-TW" altLang="en-US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：四</a:t>
            </a:r>
            <a:r>
              <a:rPr lang="zh-TW" altLang="zh-TW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年級</a:t>
            </a:r>
            <a:endParaRPr lang="zh-TW" altLang="en-US" sz="3200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endParaRPr>
          </a:p>
        </p:txBody>
      </p:sp>
      <p:sp>
        <p:nvSpPr>
          <p:cNvPr id="6" name="標題 1"/>
          <p:cNvSpPr txBox="1">
            <a:spLocks/>
          </p:cNvSpPr>
          <p:nvPr/>
        </p:nvSpPr>
        <p:spPr>
          <a:xfrm>
            <a:off x="1023051" y="5293262"/>
            <a:ext cx="6850980" cy="7834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TW" altLang="zh-TW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教學者</a:t>
            </a:r>
            <a:r>
              <a:rPr lang="zh-TW" altLang="en-US" sz="3200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+mn-cs"/>
              </a:rPr>
              <a:t>：章紫庭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>
            <a:extLst>
              <a:ext uri="{FF2B5EF4-FFF2-40B4-BE49-F238E27FC236}">
                <a16:creationId xmlns:a16="http://schemas.microsoft.com/office/drawing/2014/main" id="{758DCFC7-D65B-4295-A977-D70E337B0B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8750978"/>
              </p:ext>
            </p:extLst>
          </p:nvPr>
        </p:nvGraphicFramePr>
        <p:xfrm>
          <a:off x="899592" y="836712"/>
          <a:ext cx="7680684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43719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5954" y="764704"/>
            <a:ext cx="8229600" cy="936104"/>
          </a:xfrm>
        </p:spPr>
        <p:txBody>
          <a:bodyPr>
            <a:norm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</a:t>
            </a:r>
            <a:r>
              <a:rPr lang="zh-TW" altLang="zh-TW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學目標</a:t>
            </a:r>
            <a:endParaRPr lang="zh-TW" altLang="en-US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標題 1"/>
          <p:cNvSpPr txBox="1">
            <a:spLocks/>
          </p:cNvSpPr>
          <p:nvPr/>
        </p:nvSpPr>
        <p:spPr>
          <a:xfrm>
            <a:off x="539552" y="2060848"/>
            <a:ext cx="8229600" cy="936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zh-TW" altLang="en-US" dirty="0"/>
          </a:p>
        </p:txBody>
      </p:sp>
      <p:sp>
        <p:nvSpPr>
          <p:cNvPr id="5" name="矩形 4"/>
          <p:cNvSpPr/>
          <p:nvPr/>
        </p:nvSpPr>
        <p:spPr>
          <a:xfrm>
            <a:off x="755576" y="1700808"/>
            <a:ext cx="8013576" cy="4893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認知</a:t>
            </a:r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方面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1-1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認識愛河與文中的各種植物。</a:t>
            </a:r>
          </a:p>
          <a:p>
            <a:pPr fontAlgn="base"/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技能</a:t>
            </a:r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方面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2-1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學習觀察並比較各種植物的氣味、外形與其名稱的關係。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2-2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學習表達植物的氣味與形狀。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2-3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能理解文本內容，並以分類方式製作表格。</a:t>
            </a:r>
          </a:p>
          <a:p>
            <a:pPr fontAlgn="base"/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情意</a:t>
            </a:r>
            <a:r>
              <a:rPr lang="zh-TW" altLang="en-US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方面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3-1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體驗使用不同感官觀察的不同感受及樂趣。</a:t>
            </a:r>
          </a:p>
          <a:p>
            <a:pPr fontAlgn="base"/>
            <a:r>
              <a:rPr lang="en-US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3-2</a:t>
            </a:r>
            <a:r>
              <a:rPr lang="zh-TW" altLang="zh-TW" sz="2800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體會處於黑暗中須由旁人帶領前進的不便之處。</a:t>
            </a:r>
          </a:p>
          <a:p>
            <a:pPr>
              <a:lnSpc>
                <a:spcPts val="2000"/>
              </a:lnSpc>
              <a:spcBef>
                <a:spcPts val="1600"/>
              </a:spcBef>
              <a:spcAft>
                <a:spcPts val="0"/>
              </a:spcAft>
            </a:pPr>
            <a:endParaRPr lang="zh-TW" altLang="en-US" sz="2800" dirty="0">
              <a:solidFill>
                <a:srgbClr val="4639F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6498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1020</TotalTime>
  <Words>158</Words>
  <Application>Microsoft Office PowerPoint</Application>
  <PresentationFormat>如螢幕大小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8" baseType="lpstr">
      <vt:lpstr>新細明體</vt:lpstr>
      <vt:lpstr>標楷體</vt:lpstr>
      <vt:lpstr>Arial</vt:lpstr>
      <vt:lpstr>Calibri</vt:lpstr>
      <vt:lpstr>Office 佈景主題</vt:lpstr>
      <vt:lpstr>桃園市北門國小110學年度 國語教學演示</vt:lpstr>
      <vt:lpstr>PowerPoint 簡報</vt:lpstr>
      <vt:lpstr>教學目標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user04</cp:lastModifiedBy>
  <cp:revision>67</cp:revision>
  <dcterms:created xsi:type="dcterms:W3CDTF">2016-11-22T00:32:28Z</dcterms:created>
  <dcterms:modified xsi:type="dcterms:W3CDTF">2022-05-09T01:46:57Z</dcterms:modified>
</cp:coreProperties>
</file>