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64" r:id="rId2"/>
    <p:sldId id="266" r:id="rId3"/>
    <p:sldId id="256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33CC33"/>
    <a:srgbClr val="0066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41" autoAdjust="0"/>
  </p:normalViewPr>
  <p:slideViewPr>
    <p:cSldViewPr>
      <p:cViewPr varScale="1">
        <p:scale>
          <a:sx n="83" d="100"/>
          <a:sy n="83" d="100"/>
        </p:scale>
        <p:origin x="-1426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手繪多邊形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2021/1/19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手繪多邊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手繪多邊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版面配置區 7"/>
          <p:cNvSpPr>
            <a:spLocks noGrp="1"/>
          </p:cNvSpPr>
          <p:nvPr>
            <p:ph type="body" idx="1"/>
          </p:nvPr>
        </p:nvSpPr>
        <p:spPr>
          <a:xfrm>
            <a:off x="1428728" y="642918"/>
            <a:ext cx="6929486" cy="5357850"/>
          </a:xfrm>
        </p:spPr>
        <p:txBody>
          <a:bodyPr>
            <a:normAutofit/>
          </a:bodyPr>
          <a:lstStyle/>
          <a:p>
            <a:r>
              <a:rPr lang="en-US" altLang="zh-TW" sz="2800" b="1" dirty="0" smtClean="0">
                <a:solidFill>
                  <a:srgbClr val="0070C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1.</a:t>
            </a:r>
            <a:r>
              <a:rPr lang="en-US" altLang="zh-TW" sz="4800" b="1" dirty="0" smtClean="0">
                <a:solidFill>
                  <a:srgbClr val="0070C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 Hi!</a:t>
            </a:r>
            <a:endParaRPr lang="en-US" altLang="zh-TW" dirty="0" smtClean="0">
              <a:solidFill>
                <a:srgbClr val="0070C0"/>
              </a:solidFill>
            </a:endParaRPr>
          </a:p>
          <a:p>
            <a:r>
              <a:rPr lang="en-US" altLang="zh-TW" sz="2800" b="1" dirty="0" smtClean="0">
                <a:solidFill>
                  <a:srgbClr val="C0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2.</a:t>
            </a:r>
            <a:r>
              <a:rPr lang="en-US" altLang="zh-TW" sz="4800" b="1" dirty="0" smtClean="0">
                <a:solidFill>
                  <a:srgbClr val="C0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 How are you?</a:t>
            </a:r>
          </a:p>
          <a:p>
            <a:r>
              <a:rPr lang="en-US" altLang="zh-TW" sz="2800" b="1" dirty="0" smtClean="0">
                <a:solidFill>
                  <a:srgbClr val="0070C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3.</a:t>
            </a:r>
            <a:r>
              <a:rPr lang="en-US" altLang="zh-TW" sz="4800" b="1" dirty="0" smtClean="0">
                <a:solidFill>
                  <a:srgbClr val="0070C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 What’s your name?</a:t>
            </a:r>
          </a:p>
          <a:p>
            <a:r>
              <a:rPr lang="en-US" altLang="zh-TW" sz="2800" b="1" dirty="0" smtClean="0">
                <a:solidFill>
                  <a:srgbClr val="C0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4.</a:t>
            </a:r>
            <a:r>
              <a:rPr lang="en-US" altLang="zh-TW" sz="4800" b="1" dirty="0" smtClean="0">
                <a:solidFill>
                  <a:srgbClr val="C0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 How old are you?</a:t>
            </a:r>
          </a:p>
          <a:p>
            <a:r>
              <a:rPr lang="en-US" altLang="zh-TW" sz="2800" b="1" dirty="0" smtClean="0">
                <a:solidFill>
                  <a:srgbClr val="0070C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5.</a:t>
            </a:r>
            <a:r>
              <a:rPr lang="en-US" altLang="zh-TW" sz="4800" b="1" dirty="0" smtClean="0">
                <a:solidFill>
                  <a:srgbClr val="0070C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 What’s …? </a:t>
            </a:r>
          </a:p>
          <a:p>
            <a:r>
              <a:rPr lang="en-US" altLang="zh-TW" sz="2800" b="1" dirty="0" smtClean="0">
                <a:solidFill>
                  <a:srgbClr val="C0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6.</a:t>
            </a:r>
            <a:r>
              <a:rPr lang="en-US" altLang="zh-TW" sz="4800" b="1" dirty="0" smtClean="0">
                <a:solidFill>
                  <a:srgbClr val="C0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 Goodbye.</a:t>
            </a:r>
            <a:endParaRPr lang="en-US" altLang="zh-TW" sz="4800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  <a:p>
            <a:endParaRPr lang="en-US" altLang="zh-TW" sz="4800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4414" y="928670"/>
            <a:ext cx="6986582" cy="857256"/>
          </a:xfrm>
        </p:spPr>
        <p:txBody>
          <a:bodyPr/>
          <a:lstStyle/>
          <a:p>
            <a:r>
              <a:rPr lang="en-US" altLang="zh-TW" dirty="0" err="1" smtClean="0">
                <a:ln w="635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Ebrima" pitchFamily="2" charset="0"/>
                <a:ea typeface="Ebrima" pitchFamily="2" charset="0"/>
                <a:cs typeface="Ebrima" pitchFamily="2" charset="0"/>
              </a:rPr>
              <a:t>U3</a:t>
            </a:r>
            <a:r>
              <a:rPr lang="en-US" altLang="zh-TW" dirty="0" smtClean="0">
                <a:ln w="635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Ebrima" pitchFamily="2" charset="0"/>
                <a:ea typeface="Ebrima" pitchFamily="2" charset="0"/>
                <a:cs typeface="Ebrima" pitchFamily="2" charset="0"/>
              </a:rPr>
              <a:t>  </a:t>
            </a:r>
            <a:r>
              <a:rPr lang="en-US" altLang="zh-TW" u="sng" dirty="0" smtClean="0">
                <a:ln w="635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Ebrima" pitchFamily="2" charset="0"/>
                <a:ea typeface="Ebrima" pitchFamily="2" charset="0"/>
                <a:cs typeface="Ebrima" pitchFamily="2" charset="0"/>
              </a:rPr>
              <a:t>What color is it?</a:t>
            </a:r>
            <a:endParaRPr lang="zh-TW" altLang="en-US" u="sng" dirty="0">
              <a:ln w="635"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標楷體" pitchFamily="65" charset="-120"/>
              <a:ea typeface="標楷體" pitchFamily="65" charset="-120"/>
              <a:cs typeface="Ebrima" pitchFamily="2" charset="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00166" y="2643182"/>
            <a:ext cx="6731148" cy="2786082"/>
          </a:xfrm>
        </p:spPr>
        <p:txBody>
          <a:bodyPr/>
          <a:lstStyle/>
          <a:p>
            <a:r>
              <a:rPr lang="en-US" altLang="zh-TW" sz="4800" b="1" dirty="0" smtClean="0">
                <a:latin typeface="Ebrima" pitchFamily="2" charset="0"/>
                <a:ea typeface="Ebrima" pitchFamily="2" charset="0"/>
                <a:cs typeface="Ebrima" pitchFamily="2" charset="0"/>
              </a:rPr>
              <a:t> Q</a:t>
            </a:r>
            <a:r>
              <a:rPr lang="zh-TW" altLang="en-US" sz="4800" b="1" dirty="0" smtClean="0">
                <a:latin typeface="Ebrima" pitchFamily="2" charset="0"/>
                <a:ea typeface="Ebrima" pitchFamily="2" charset="0"/>
                <a:cs typeface="Ebrima" pitchFamily="2" charset="0"/>
              </a:rPr>
              <a:t>：</a:t>
            </a:r>
            <a:r>
              <a:rPr lang="zh-TW" altLang="en-US" sz="4800" b="1" dirty="0" smtClean="0">
                <a:solidFill>
                  <a:srgbClr val="00FF00"/>
                </a:solidFill>
                <a:latin typeface="標楷體" pitchFamily="65" charset="-120"/>
                <a:ea typeface="標楷體" pitchFamily="65" charset="-120"/>
                <a:cs typeface="Ebrima" pitchFamily="2" charset="0"/>
              </a:rPr>
              <a:t>主題</a:t>
            </a:r>
            <a:r>
              <a:rPr lang="en-US" altLang="zh-TW" sz="4800" b="1" dirty="0" smtClean="0">
                <a:solidFill>
                  <a:srgbClr val="00FF00"/>
                </a:solidFill>
                <a:latin typeface="標楷體" pitchFamily="65" charset="-120"/>
                <a:ea typeface="標楷體" pitchFamily="65" charset="-120"/>
                <a:cs typeface="Ebrima" pitchFamily="2" charset="0"/>
              </a:rPr>
              <a:t>?</a:t>
            </a:r>
          </a:p>
          <a:p>
            <a:r>
              <a:rPr lang="en-US" altLang="zh-TW" sz="4800" b="1" dirty="0" smtClean="0">
                <a:solidFill>
                  <a:srgbClr val="00FF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</a:t>
            </a:r>
          </a:p>
        </p:txBody>
      </p:sp>
      <p:sp>
        <p:nvSpPr>
          <p:cNvPr id="4" name="矩形 3"/>
          <p:cNvSpPr/>
          <p:nvPr/>
        </p:nvSpPr>
        <p:spPr>
          <a:xfrm>
            <a:off x="1643042" y="3643314"/>
            <a:ext cx="64294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800" b="1" dirty="0" smtClean="0">
                <a:latin typeface="Ebrima" pitchFamily="2" charset="0"/>
                <a:ea typeface="Ebrima" pitchFamily="2" charset="0"/>
                <a:cs typeface="Ebrima" pitchFamily="2" charset="0"/>
              </a:rPr>
              <a:t>A</a:t>
            </a:r>
            <a:r>
              <a:rPr lang="zh-TW" altLang="en-US" sz="4800" b="1" dirty="0" smtClean="0">
                <a:latin typeface="Ebrima" pitchFamily="2" charset="0"/>
                <a:ea typeface="標楷體" pitchFamily="65" charset="-120"/>
                <a:cs typeface="Ebrima" pitchFamily="2" charset="0"/>
              </a:rPr>
              <a:t>：</a:t>
            </a:r>
            <a:r>
              <a:rPr lang="zh-TW" altLang="en-US" sz="4800" b="1" dirty="0" smtClean="0">
                <a:solidFill>
                  <a:srgbClr val="FF99FF"/>
                </a:solidFill>
                <a:latin typeface="Ebrima" pitchFamily="2" charset="0"/>
                <a:ea typeface="標楷體" pitchFamily="65" charset="-120"/>
                <a:cs typeface="Ebrima" pitchFamily="2" charset="0"/>
              </a:rPr>
              <a:t>教室常見物品</a:t>
            </a:r>
            <a:endParaRPr lang="en-US" altLang="zh-TW" sz="4800" b="1" dirty="0" smtClean="0">
              <a:solidFill>
                <a:srgbClr val="FF99FF"/>
              </a:solidFill>
              <a:latin typeface="Ebrima" pitchFamily="2" charset="0"/>
              <a:ea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00034" y="357166"/>
            <a:ext cx="7851648" cy="985830"/>
          </a:xfrm>
        </p:spPr>
        <p:txBody>
          <a:bodyPr/>
          <a:lstStyle/>
          <a:p>
            <a:pPr algn="l"/>
            <a:r>
              <a:rPr lang="en-US" altLang="zh-TW" dirty="0" smtClean="0">
                <a:solidFill>
                  <a:srgbClr val="FFFF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Q</a:t>
            </a:r>
            <a:r>
              <a:rPr lang="zh-TW" altLang="en-US" dirty="0" smtClean="0">
                <a:solidFill>
                  <a:srgbClr val="FFFF00"/>
                </a:solidFill>
                <a:latin typeface="Ebrima" pitchFamily="2" charset="0"/>
                <a:cs typeface="Ebrima" pitchFamily="2" charset="0"/>
              </a:rPr>
              <a:t>：</a:t>
            </a:r>
            <a:r>
              <a:rPr lang="en-US" altLang="zh-TW" dirty="0" smtClean="0">
                <a:solidFill>
                  <a:srgbClr val="FFFF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What’s </a:t>
            </a:r>
            <a:r>
              <a:rPr lang="en-US" altLang="zh-TW" u="sng" dirty="0" smtClean="0">
                <a:solidFill>
                  <a:srgbClr val="FFFF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this</a:t>
            </a:r>
            <a:r>
              <a:rPr lang="en-US" altLang="zh-TW" dirty="0" smtClean="0">
                <a:solidFill>
                  <a:srgbClr val="FFFF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?</a:t>
            </a:r>
            <a:endParaRPr lang="zh-TW" altLang="en-US" dirty="0">
              <a:solidFill>
                <a:srgbClr val="FFFF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571472" y="1428736"/>
            <a:ext cx="7854696" cy="928694"/>
          </a:xfrm>
        </p:spPr>
        <p:txBody>
          <a:bodyPr>
            <a:normAutofit/>
          </a:bodyPr>
          <a:lstStyle/>
          <a:p>
            <a:pPr algn="l"/>
            <a:r>
              <a:rPr lang="en-US" altLang="zh-TW" sz="5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A</a:t>
            </a:r>
            <a:r>
              <a:rPr lang="zh-TW" altLang="en-US" sz="5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：</a:t>
            </a:r>
            <a:r>
              <a:rPr lang="en-US" altLang="zh-TW" sz="5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It’s </a:t>
            </a:r>
            <a:r>
              <a:rPr lang="en-US" altLang="zh-TW" sz="5400" b="1" dirty="0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a</a:t>
            </a:r>
            <a:r>
              <a:rPr lang="en-US" altLang="zh-TW" sz="5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 lemon.</a:t>
            </a:r>
            <a:endParaRPr lang="zh-TW" altLang="en-US" sz="5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itchFamily="2" charset="0"/>
              <a:cs typeface="Ebrima" pitchFamily="2" charset="0"/>
            </a:endParaRPr>
          </a:p>
        </p:txBody>
      </p:sp>
      <p:pic>
        <p:nvPicPr>
          <p:cNvPr id="1026" name="Picture 2" descr="C:\Users\user\Desktop\Monica\109\教務\備觀議\pic\2020128_201208_7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3998" t="5210" r="6058" b="18177"/>
          <a:stretch>
            <a:fillRect/>
          </a:stretch>
        </p:blipFill>
        <p:spPr bwMode="auto">
          <a:xfrm>
            <a:off x="3000364" y="2643182"/>
            <a:ext cx="3571900" cy="385765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sp>
        <p:nvSpPr>
          <p:cNvPr id="8" name="雲朵形圖說文字 7"/>
          <p:cNvSpPr/>
          <p:nvPr/>
        </p:nvSpPr>
        <p:spPr>
          <a:xfrm>
            <a:off x="6215074" y="2428868"/>
            <a:ext cx="2286016" cy="1071570"/>
          </a:xfrm>
          <a:prstGeom prst="cloudCallout">
            <a:avLst/>
          </a:prstGeom>
          <a:solidFill>
            <a:srgbClr val="00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b="1" dirty="0" smtClean="0">
                <a:latin typeface="Ebrima" pitchFamily="2" charset="0"/>
                <a:ea typeface="Ebrima" pitchFamily="2" charset="0"/>
                <a:cs typeface="Ebrima" pitchFamily="2" charset="0"/>
              </a:rPr>
              <a:t>Q/A ?</a:t>
            </a:r>
            <a:endParaRPr lang="zh-TW" altLang="en-US" sz="3200" b="1" dirty="0"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500034" y="357166"/>
            <a:ext cx="7851648" cy="985830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Q</a:t>
            </a:r>
            <a:r>
              <a:rPr kumimoji="0" lang="zh-TW" altLang="en-US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+mj-ea"/>
                <a:cs typeface="Ebrima" pitchFamily="2" charset="0"/>
              </a:rPr>
              <a:t>：</a:t>
            </a:r>
            <a:r>
              <a:rPr kumimoji="0" lang="en-US" altLang="zh-TW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What’s </a:t>
            </a:r>
            <a:r>
              <a:rPr kumimoji="0" lang="en-US" altLang="zh-TW" sz="5600" b="1" i="0" u="sng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that</a:t>
            </a:r>
            <a:r>
              <a:rPr kumimoji="0" lang="en-US" altLang="zh-TW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?</a:t>
            </a:r>
            <a:endParaRPr kumimoji="0" lang="zh-TW" altLang="en-US" sz="5600" b="1" i="0" u="none" strike="noStrike" kern="1200" cap="none" spc="0" normalizeH="0" baseline="0" noProof="0" dirty="0">
              <a:ln w="635">
                <a:noFill/>
              </a:ln>
              <a:solidFill>
                <a:srgbClr val="FFFF00"/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Ebrima" pitchFamily="2" charset="0"/>
              <a:ea typeface="+mj-ea"/>
              <a:cs typeface="Ebrima" pitchFamily="2" charset="0"/>
            </a:endParaRPr>
          </a:p>
        </p:txBody>
      </p:sp>
      <p:sp>
        <p:nvSpPr>
          <p:cNvPr id="7" name="副標題 2"/>
          <p:cNvSpPr txBox="1">
            <a:spLocks/>
          </p:cNvSpPr>
          <p:nvPr/>
        </p:nvSpPr>
        <p:spPr>
          <a:xfrm>
            <a:off x="571472" y="1428736"/>
            <a:ext cx="7854696" cy="928694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A</a:t>
            </a:r>
            <a:r>
              <a:rPr kumimoji="0" lang="zh-TW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：</a:t>
            </a: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It’s </a:t>
            </a:r>
            <a:r>
              <a:rPr lang="en-US" altLang="zh-TW" sz="5400" b="1" dirty="0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an</a:t>
            </a:r>
            <a:r>
              <a:rPr lang="en-US" altLang="zh-TW" sz="5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 apple</a:t>
            </a: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.</a:t>
            </a:r>
            <a:endParaRPr kumimoji="0" lang="zh-TW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brima" pitchFamily="2" charset="0"/>
              <a:ea typeface="+mn-ea"/>
              <a:cs typeface="Ebrima" pitchFamily="2" charset="0"/>
            </a:endParaRPr>
          </a:p>
        </p:txBody>
      </p:sp>
      <p:pic>
        <p:nvPicPr>
          <p:cNvPr id="3074" name="Picture 2" descr="C:\Users\user\Desktop\Monica\109\教務\備觀議\pic\2020128_201208_0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3516" t="21094" r="6249" b="33534"/>
          <a:stretch>
            <a:fillRect/>
          </a:stretch>
        </p:blipFill>
        <p:spPr bwMode="auto">
          <a:xfrm>
            <a:off x="1714480" y="2714620"/>
            <a:ext cx="5715040" cy="36433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sp>
        <p:nvSpPr>
          <p:cNvPr id="5" name="雲朵形圖說文字 4"/>
          <p:cNvSpPr/>
          <p:nvPr/>
        </p:nvSpPr>
        <p:spPr>
          <a:xfrm>
            <a:off x="6286512" y="1857364"/>
            <a:ext cx="2286016" cy="1214446"/>
          </a:xfrm>
          <a:prstGeom prst="cloudCallout">
            <a:avLst/>
          </a:prstGeom>
          <a:solidFill>
            <a:srgbClr val="00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b="1" dirty="0" smtClean="0">
                <a:latin typeface="Ebrima" pitchFamily="2" charset="0"/>
                <a:ea typeface="Ebrima" pitchFamily="2" charset="0"/>
                <a:cs typeface="Ebrima" pitchFamily="2" charset="0"/>
              </a:rPr>
              <a:t>Q/A ?</a:t>
            </a:r>
            <a:endParaRPr lang="zh-TW" altLang="en-US" sz="3200" b="1" dirty="0"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500034" y="357166"/>
            <a:ext cx="7851648" cy="985830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Q</a:t>
            </a:r>
            <a:r>
              <a:rPr kumimoji="0" lang="zh-TW" altLang="en-US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+mj-ea"/>
                <a:cs typeface="Ebrima" pitchFamily="2" charset="0"/>
              </a:rPr>
              <a:t>：</a:t>
            </a:r>
            <a:r>
              <a:rPr kumimoji="0" lang="en-US" altLang="zh-TW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What’s </a:t>
            </a:r>
            <a:r>
              <a:rPr lang="en-US" altLang="zh-TW" sz="5600" b="1" u="sng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this</a:t>
            </a:r>
            <a:r>
              <a:rPr kumimoji="0" lang="en-US" altLang="zh-TW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?</a:t>
            </a:r>
            <a:endParaRPr kumimoji="0" lang="zh-TW" altLang="en-US" sz="5600" b="1" i="0" u="none" strike="noStrike" kern="1200" cap="none" spc="0" normalizeH="0" baseline="0" noProof="0" dirty="0">
              <a:ln w="635">
                <a:noFill/>
              </a:ln>
              <a:solidFill>
                <a:srgbClr val="FFFF00"/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Ebrima" pitchFamily="2" charset="0"/>
              <a:ea typeface="+mj-ea"/>
              <a:cs typeface="Ebrima" pitchFamily="2" charset="0"/>
            </a:endParaRPr>
          </a:p>
        </p:txBody>
      </p:sp>
      <p:sp>
        <p:nvSpPr>
          <p:cNvPr id="7" name="副標題 2"/>
          <p:cNvSpPr txBox="1">
            <a:spLocks/>
          </p:cNvSpPr>
          <p:nvPr/>
        </p:nvSpPr>
        <p:spPr>
          <a:xfrm>
            <a:off x="571472" y="1428736"/>
            <a:ext cx="7854696" cy="928694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A</a:t>
            </a:r>
            <a:r>
              <a:rPr kumimoji="0" lang="zh-TW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：</a:t>
            </a: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It’s </a:t>
            </a: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an</a:t>
            </a: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 elephant.</a:t>
            </a:r>
            <a:endParaRPr kumimoji="0" lang="zh-TW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brima" pitchFamily="2" charset="0"/>
              <a:ea typeface="+mn-ea"/>
              <a:cs typeface="Ebrima" pitchFamily="2" charset="0"/>
            </a:endParaRPr>
          </a:p>
        </p:txBody>
      </p:sp>
      <p:pic>
        <p:nvPicPr>
          <p:cNvPr id="4098" name="Picture 2" descr="C:\Users\user\Desktop\Monica\109\教務\備觀議\pic\2020128_201208_6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5859" t="7910" r="15624" b="11230"/>
          <a:stretch>
            <a:fillRect/>
          </a:stretch>
        </p:blipFill>
        <p:spPr bwMode="auto">
          <a:xfrm>
            <a:off x="2928926" y="2463628"/>
            <a:ext cx="3357586" cy="421953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sp>
        <p:nvSpPr>
          <p:cNvPr id="5" name="雲朵形圖說文字 4"/>
          <p:cNvSpPr/>
          <p:nvPr/>
        </p:nvSpPr>
        <p:spPr>
          <a:xfrm>
            <a:off x="5786446" y="2571744"/>
            <a:ext cx="2286016" cy="1214446"/>
          </a:xfrm>
          <a:prstGeom prst="cloudCallout">
            <a:avLst/>
          </a:prstGeom>
          <a:solidFill>
            <a:srgbClr val="00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b="1" dirty="0" smtClean="0">
                <a:latin typeface="Ebrima" pitchFamily="2" charset="0"/>
                <a:ea typeface="Ebrima" pitchFamily="2" charset="0"/>
                <a:cs typeface="Ebrima" pitchFamily="2" charset="0"/>
              </a:rPr>
              <a:t>Q/A ?</a:t>
            </a:r>
            <a:endParaRPr lang="zh-TW" altLang="en-US" sz="3200" b="1" dirty="0"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7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Monica\109\教務\備觀議\pic\2020128_201208_3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6933" t="17187" r="6054" b="13672"/>
          <a:stretch>
            <a:fillRect/>
          </a:stretch>
        </p:blipFill>
        <p:spPr bwMode="auto">
          <a:xfrm>
            <a:off x="1785918" y="2786058"/>
            <a:ext cx="5786478" cy="36433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500034" y="357166"/>
            <a:ext cx="7851648" cy="985830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Q</a:t>
            </a:r>
            <a:r>
              <a:rPr kumimoji="0" lang="zh-TW" altLang="en-US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+mj-ea"/>
                <a:cs typeface="Ebrima" pitchFamily="2" charset="0"/>
              </a:rPr>
              <a:t>：</a:t>
            </a:r>
            <a:r>
              <a:rPr kumimoji="0" lang="en-US" altLang="zh-TW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What’s </a:t>
            </a:r>
            <a:r>
              <a:rPr kumimoji="0" lang="en-US" altLang="zh-TW" sz="5600" b="1" i="0" u="sng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that</a:t>
            </a:r>
            <a:r>
              <a:rPr kumimoji="0" lang="en-US" altLang="zh-TW" sz="5600" b="1" i="0" u="none" strike="noStrike" kern="1200" cap="none" spc="0" normalizeH="0" baseline="0" noProof="0" dirty="0" smtClean="0">
                <a:ln w="635"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?</a:t>
            </a:r>
            <a:endParaRPr kumimoji="0" lang="zh-TW" altLang="en-US" sz="5600" b="1" i="0" u="none" strike="noStrike" kern="1200" cap="none" spc="0" normalizeH="0" baseline="0" noProof="0" dirty="0">
              <a:ln w="635">
                <a:noFill/>
              </a:ln>
              <a:solidFill>
                <a:srgbClr val="FFFF00"/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Ebrima" pitchFamily="2" charset="0"/>
              <a:ea typeface="+mj-ea"/>
              <a:cs typeface="Ebrima" pitchFamily="2" charset="0"/>
            </a:endParaRPr>
          </a:p>
        </p:txBody>
      </p:sp>
      <p:sp>
        <p:nvSpPr>
          <p:cNvPr id="6" name="副標題 2"/>
          <p:cNvSpPr txBox="1">
            <a:spLocks/>
          </p:cNvSpPr>
          <p:nvPr/>
        </p:nvSpPr>
        <p:spPr>
          <a:xfrm>
            <a:off x="571472" y="1428736"/>
            <a:ext cx="7854696" cy="928694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A</a:t>
            </a:r>
            <a:r>
              <a:rPr kumimoji="0" lang="zh-TW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：</a:t>
            </a: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It’s</a:t>
            </a:r>
            <a:r>
              <a:rPr kumimoji="0" lang="zh-TW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 </a:t>
            </a: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a</a:t>
            </a: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brima" pitchFamily="2" charset="0"/>
                <a:ea typeface="Ebrima" pitchFamily="2" charset="0"/>
                <a:cs typeface="Ebrima" pitchFamily="2" charset="0"/>
              </a:rPr>
              <a:t> key.</a:t>
            </a:r>
            <a:endParaRPr kumimoji="0" lang="zh-TW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brima" pitchFamily="2" charset="0"/>
              <a:ea typeface="+mn-ea"/>
              <a:cs typeface="Ebrima" pitchFamily="2" charset="0"/>
            </a:endParaRPr>
          </a:p>
        </p:txBody>
      </p:sp>
      <p:sp>
        <p:nvSpPr>
          <p:cNvPr id="7" name="雲朵形圖說文字 6"/>
          <p:cNvSpPr/>
          <p:nvPr/>
        </p:nvSpPr>
        <p:spPr>
          <a:xfrm>
            <a:off x="6286512" y="1714488"/>
            <a:ext cx="2286016" cy="1214446"/>
          </a:xfrm>
          <a:prstGeom prst="cloudCallout">
            <a:avLst/>
          </a:prstGeom>
          <a:solidFill>
            <a:srgbClr val="00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b="1" dirty="0" smtClean="0">
                <a:latin typeface="Ebrima" pitchFamily="2" charset="0"/>
                <a:ea typeface="Ebrima" pitchFamily="2" charset="0"/>
                <a:cs typeface="Ebrima" pitchFamily="2" charset="0"/>
              </a:rPr>
              <a:t>Q/A ?</a:t>
            </a:r>
            <a:endParaRPr lang="zh-TW" altLang="en-US" sz="3200" b="1" dirty="0"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296</TotalTime>
  <Words>100</Words>
  <Application>Microsoft Office PowerPoint</Application>
  <PresentationFormat>如螢幕大小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流線</vt:lpstr>
      <vt:lpstr>投影片 1</vt:lpstr>
      <vt:lpstr>U3  What color is it?</vt:lpstr>
      <vt:lpstr>Q：What’s this?</vt:lpstr>
      <vt:lpstr>投影片 4</vt:lpstr>
      <vt:lpstr>投影片 5</vt:lpstr>
      <vt:lpstr>投影片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80</cp:revision>
  <dcterms:created xsi:type="dcterms:W3CDTF">2020-12-04T08:08:31Z</dcterms:created>
  <dcterms:modified xsi:type="dcterms:W3CDTF">2021-01-19T01:07:44Z</dcterms:modified>
</cp:coreProperties>
</file>