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1B20F0-43E6-4491-9E5B-5CB71729A301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4AFEC56-98B8-4688-8E4F-3AC3263F46C6}" type="pres">
      <dgm:prSet presAssocID="{491B20F0-43E6-4491-9E5B-5CB71729A3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0A41C59-3C98-4560-AAF0-4A52C3AB7D68}" type="presOf" srcId="{491B20F0-43E6-4491-9E5B-5CB71729A301}" destId="{14AFEC56-98B8-4688-8E4F-3AC3263F46C6}" srcOrd="0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e.kahoot.it/details/e727b6b8-b03d-4d04-898b-833e383c909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&#37027;&#19968;&#24180;&#25105;&#20497;&#21644;&#40179;&#20976;&#26408;&#35498;&#20877;&#35211;.mp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1415563"/>
            <a:ext cx="8915399" cy="1626576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>
                <a:latin typeface="華康勘亭流" panose="03000909000000000000" pitchFamily="65" charset="-120"/>
                <a:ea typeface="華康勘亭流" panose="03000909000000000000" pitchFamily="65" charset="-120"/>
              </a:rPr>
              <a:t>高原以樹之愛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868615"/>
            <a:ext cx="8915399" cy="2035047"/>
          </a:xfrm>
        </p:spPr>
        <p:txBody>
          <a:bodyPr>
            <a:normAutofit/>
          </a:bodyPr>
          <a:lstStyle/>
          <a:p>
            <a:pPr algn="ctr"/>
            <a:r>
              <a:rPr lang="zh-TW" altLang="en-US" sz="2400" dirty="0" smtClean="0">
                <a:solidFill>
                  <a:schemeClr val="tx1"/>
                </a:solidFill>
                <a:latin typeface="+mj-ea"/>
                <a:ea typeface="+mj-ea"/>
              </a:rPr>
              <a:t>授課教師：劉秀琴</a:t>
            </a:r>
            <a:endParaRPr lang="en-US" altLang="zh-TW" sz="2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+mj-ea"/>
                <a:ea typeface="+mj-ea"/>
              </a:rPr>
              <a:t>109.12.17</a:t>
            </a:r>
            <a:endParaRPr lang="en-US" altLang="zh-TW" sz="24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75863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kern="100" dirty="0"/>
              <a:t>猜猜</a:t>
            </a:r>
            <a:r>
              <a:rPr lang="zh-TW" altLang="zh-TW" kern="100" dirty="0"/>
              <a:t>我是誰</a:t>
            </a:r>
            <a:r>
              <a:rPr lang="zh-TW" altLang="zh-TW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zh-TW" altLang="zh-TW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609600"/>
          </a:xfrm>
        </p:spPr>
        <p:txBody>
          <a:bodyPr/>
          <a:lstStyle/>
          <a:p>
            <a:r>
              <a:rPr lang="en-US" altLang="zh-TW" dirty="0">
                <a:hlinkClick r:id="rId2"/>
              </a:rPr>
              <a:t>https://</a:t>
            </a:r>
            <a:r>
              <a:rPr lang="en-US" altLang="zh-TW" dirty="0" smtClean="0">
                <a:hlinkClick r:id="rId2"/>
              </a:rPr>
              <a:t>create.kahoot.it/details/e727b6b8-b03d-4d04-898b-833e383c9092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8357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那一年，我們跟鳳凰木說再見</a:t>
            </a:r>
            <a:endParaRPr lang="zh-TW" altLang="en-US" dirty="0"/>
          </a:p>
        </p:txBody>
      </p:sp>
      <p:pic>
        <p:nvPicPr>
          <p:cNvPr id="4" name="內容版面配置區 3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610" y="1905000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423754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568462"/>
              </p:ext>
            </p:extLst>
          </p:nvPr>
        </p:nvGraphicFramePr>
        <p:xfrm>
          <a:off x="1898650" y="387350"/>
          <a:ext cx="9605963" cy="6118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直線接點 4"/>
          <p:cNvCxnSpPr/>
          <p:nvPr/>
        </p:nvCxnSpPr>
        <p:spPr>
          <a:xfrm flipV="1">
            <a:off x="1899138" y="3393831"/>
            <a:ext cx="9478108" cy="527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 flipH="1">
            <a:off x="6699738" y="589085"/>
            <a:ext cx="17585" cy="5715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6154616" y="3798270"/>
            <a:ext cx="52226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altLang="zh-TW" sz="2800" dirty="0">
                <a:latin typeface="+mj-ea"/>
                <a:ea typeface="+mj-ea"/>
              </a:rPr>
              <a:t>	D1</a:t>
            </a:r>
            <a:r>
              <a:rPr lang="zh-TW" altLang="en-US" sz="2800" dirty="0">
                <a:latin typeface="+mj-ea"/>
                <a:ea typeface="+mj-ea"/>
              </a:rPr>
              <a:t>有什麼我們可以改變的地方</a:t>
            </a:r>
            <a:r>
              <a:rPr lang="zh-TW" altLang="en-US" sz="2800" dirty="0" smtClean="0">
                <a:latin typeface="+mj-ea"/>
                <a:ea typeface="+mj-ea"/>
              </a:rPr>
              <a:t>？</a:t>
            </a:r>
            <a:endParaRPr lang="en-US" altLang="zh-TW" sz="2800" dirty="0" smtClean="0">
              <a:latin typeface="+mj-ea"/>
              <a:ea typeface="+mj-ea"/>
            </a:endParaRPr>
          </a:p>
          <a:p>
            <a:pPr lvl="2"/>
            <a:endParaRPr lang="zh-TW" altLang="en-US" sz="2800" dirty="0">
              <a:latin typeface="+mj-ea"/>
              <a:ea typeface="+mj-ea"/>
            </a:endParaRPr>
          </a:p>
          <a:p>
            <a:pPr lvl="2"/>
            <a:r>
              <a:rPr lang="en-US" altLang="zh-TW" sz="2800" dirty="0">
                <a:latin typeface="+mj-ea"/>
                <a:ea typeface="+mj-ea"/>
              </a:rPr>
              <a:t>	D2</a:t>
            </a:r>
            <a:r>
              <a:rPr lang="zh-TW" altLang="en-US" sz="2800" dirty="0">
                <a:latin typeface="+mj-ea"/>
                <a:ea typeface="+mj-ea"/>
              </a:rPr>
              <a:t>跟鳳凰木告別後，我們對於剩下來樹幹如何處理</a:t>
            </a:r>
            <a:r>
              <a:rPr lang="en-US" altLang="zh-TW" sz="2800" dirty="0">
                <a:latin typeface="+mj-ea"/>
                <a:ea typeface="+mj-ea"/>
              </a:rPr>
              <a:t>?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6497515" y="715108"/>
            <a:ext cx="52226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altLang="zh-TW" sz="2800" dirty="0" smtClean="0">
                <a:latin typeface="+mj-ea"/>
                <a:ea typeface="+mj-ea"/>
              </a:rPr>
              <a:t>R1</a:t>
            </a:r>
            <a:r>
              <a:rPr lang="zh-TW" altLang="en-US" sz="2800" dirty="0">
                <a:latin typeface="+mj-ea"/>
                <a:ea typeface="+mj-ea"/>
              </a:rPr>
              <a:t>看完這個影片，你有什麼感覺或情緒？</a:t>
            </a:r>
          </a:p>
          <a:p>
            <a:pPr lvl="2"/>
            <a:r>
              <a:rPr lang="en-US" altLang="zh-TW" sz="2800" dirty="0" smtClean="0">
                <a:latin typeface="+mj-ea"/>
                <a:ea typeface="+mj-ea"/>
              </a:rPr>
              <a:t>R2</a:t>
            </a:r>
            <a:r>
              <a:rPr lang="zh-TW" altLang="en-US" sz="2800" dirty="0">
                <a:latin typeface="+mj-ea"/>
                <a:ea typeface="+mj-ea"/>
              </a:rPr>
              <a:t>哪一幕或哪些動作，讓你產生什麼樣的情緒或感覺？</a:t>
            </a:r>
          </a:p>
          <a:p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165226" y="4309426"/>
            <a:ext cx="52226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altLang="zh-TW" sz="2800" dirty="0" smtClean="0">
                <a:latin typeface="+mj-ea"/>
                <a:ea typeface="+mj-ea"/>
              </a:rPr>
              <a:t>I1</a:t>
            </a:r>
            <a:r>
              <a:rPr lang="zh-TW" altLang="en-US" sz="2800" dirty="0">
                <a:latin typeface="+mj-ea"/>
                <a:ea typeface="+mj-ea"/>
              </a:rPr>
              <a:t>為什麼這些讓你有這種情緒</a:t>
            </a:r>
            <a:r>
              <a:rPr lang="zh-TW" altLang="en-US" sz="2800" dirty="0" smtClean="0">
                <a:latin typeface="+mj-ea"/>
                <a:ea typeface="+mj-ea"/>
              </a:rPr>
              <a:t>？</a:t>
            </a:r>
            <a:endParaRPr lang="en-US" altLang="zh-TW" sz="2800" dirty="0" smtClean="0">
              <a:latin typeface="+mj-ea"/>
              <a:ea typeface="+mj-ea"/>
            </a:endParaRPr>
          </a:p>
          <a:p>
            <a:pPr lvl="2"/>
            <a:endParaRPr lang="en-US" altLang="zh-TW" sz="2800" dirty="0" smtClean="0">
              <a:latin typeface="+mj-ea"/>
              <a:ea typeface="+mj-ea"/>
            </a:endParaRPr>
          </a:p>
          <a:p>
            <a:pPr lvl="2"/>
            <a:r>
              <a:rPr lang="en-US" altLang="zh-TW" sz="2800" dirty="0" smtClean="0">
                <a:latin typeface="+mj-ea"/>
                <a:ea typeface="+mj-ea"/>
              </a:rPr>
              <a:t>I2</a:t>
            </a:r>
            <a:r>
              <a:rPr lang="zh-TW" altLang="en-US" sz="2800" dirty="0">
                <a:latin typeface="+mj-ea"/>
                <a:ea typeface="+mj-ea"/>
              </a:rPr>
              <a:t>這件事引發你想到了什麼以往的經驗？</a:t>
            </a:r>
          </a:p>
          <a:p>
            <a:endParaRPr lang="zh-TW" altLang="en-US" sz="28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1427285" y="803031"/>
            <a:ext cx="52226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en-US" altLang="zh-TW" sz="2800" dirty="0">
                <a:latin typeface="+mj-ea"/>
                <a:ea typeface="+mj-ea"/>
              </a:rPr>
              <a:t>O1</a:t>
            </a:r>
            <a:r>
              <a:rPr lang="zh-TW" altLang="zh-TW" sz="2800" dirty="0">
                <a:latin typeface="+mj-ea"/>
                <a:ea typeface="+mj-ea"/>
              </a:rPr>
              <a:t>剛才的影片中看到什麼</a:t>
            </a:r>
            <a:r>
              <a:rPr lang="en-US" altLang="zh-TW" sz="2800" dirty="0">
                <a:latin typeface="+mj-ea"/>
                <a:ea typeface="+mj-ea"/>
              </a:rPr>
              <a:t>?</a:t>
            </a:r>
            <a:endParaRPr lang="zh-TW" altLang="zh-TW" sz="2800" dirty="0">
              <a:latin typeface="+mj-ea"/>
              <a:ea typeface="+mj-ea"/>
            </a:endParaRPr>
          </a:p>
          <a:p>
            <a:pPr lvl="2"/>
            <a:endParaRPr lang="en-US" altLang="zh-TW" sz="2800" dirty="0" smtClean="0">
              <a:latin typeface="+mj-ea"/>
              <a:ea typeface="+mj-ea"/>
            </a:endParaRPr>
          </a:p>
          <a:p>
            <a:pPr lvl="2"/>
            <a:r>
              <a:rPr lang="en-US" altLang="zh-TW" sz="2800" dirty="0" smtClean="0">
                <a:latin typeface="+mj-ea"/>
                <a:ea typeface="+mj-ea"/>
              </a:rPr>
              <a:t>O2</a:t>
            </a:r>
            <a:r>
              <a:rPr lang="zh-TW" altLang="zh-TW" sz="2800" dirty="0">
                <a:latin typeface="+mj-ea"/>
                <a:ea typeface="+mj-ea"/>
              </a:rPr>
              <a:t>還記得發生什麼事</a:t>
            </a:r>
            <a:r>
              <a:rPr lang="zh-TW" altLang="zh-TW" sz="2800" dirty="0" smtClean="0">
                <a:latin typeface="+mj-ea"/>
                <a:ea typeface="+mj-ea"/>
              </a:rPr>
              <a:t>嗎</a:t>
            </a:r>
            <a:r>
              <a:rPr lang="en-US" altLang="zh-TW" sz="2800" dirty="0">
                <a:latin typeface="+mj-ea"/>
                <a:ea typeface="+mj-ea"/>
              </a:rPr>
              <a:t>?</a:t>
            </a:r>
            <a:endParaRPr lang="zh-TW" altLang="zh-TW" sz="2800" dirty="0">
              <a:latin typeface="+mj-ea"/>
              <a:ea typeface="+mj-ea"/>
            </a:endParaRPr>
          </a:p>
          <a:p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9735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76</TotalTime>
  <Words>96</Words>
  <Application>Microsoft Office PowerPoint</Application>
  <PresentationFormat>寬螢幕</PresentationFormat>
  <Paragraphs>17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3" baseType="lpstr">
      <vt:lpstr>華康勘亭流</vt:lpstr>
      <vt:lpstr>微軟正黑體</vt:lpstr>
      <vt:lpstr>新細明體</vt:lpstr>
      <vt:lpstr>Arial</vt:lpstr>
      <vt:lpstr>Calibri</vt:lpstr>
      <vt:lpstr>Century Gothic</vt:lpstr>
      <vt:lpstr>Times New Roman</vt:lpstr>
      <vt:lpstr>Wingdings 3</vt:lpstr>
      <vt:lpstr>絲縷</vt:lpstr>
      <vt:lpstr>高原以樹之愛</vt:lpstr>
      <vt:lpstr>猜猜我是誰 </vt:lpstr>
      <vt:lpstr>那一年，我們跟鳳凰木說再見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桃園市國民教育輔導團 綜合活動領域輔導小組 到校服務公開觀課教學活動設計</dc:title>
  <dc:creator>user</dc:creator>
  <cp:lastModifiedBy>user</cp:lastModifiedBy>
  <cp:revision>8</cp:revision>
  <dcterms:created xsi:type="dcterms:W3CDTF">2020-12-17T04:00:19Z</dcterms:created>
  <dcterms:modified xsi:type="dcterms:W3CDTF">2021-04-20T01:40:22Z</dcterms:modified>
</cp:coreProperties>
</file>