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6" r:id="rId10"/>
    <p:sldId id="265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528" y="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5/4/2022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5/4/2022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5/4/2022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dictionary.cambridge.org/zht/%E8%A9%9E%E5%85%B8/%E8%8B%B1%E8%AA%9E-%E6%BC%A2%E8%AA%9E-%E7%B9%81%E9%AB%94/point" TargetMode="External"/><Relationship Id="rId3" Type="http://schemas.openxmlformats.org/officeDocument/2006/relationships/hyperlink" Target="https://dictionary.cambridge.org/zht/%E8%A9%9E%E5%85%B8/%E8%8B%B1%E8%AA%9E-%E6%BC%A2%E8%AA%9E-%E7%B9%81%E9%AB%94/flat" TargetMode="External"/><Relationship Id="rId7" Type="http://schemas.openxmlformats.org/officeDocument/2006/relationships/hyperlink" Target="https://dictionary.cambridge.org/zht/%E8%A9%9E%E5%85%B8/%E8%8B%B1%E8%AA%9E-%E6%BC%A2%E8%AA%9E-%E7%B9%81%E9%AB%94/poisonous" TargetMode="External"/><Relationship Id="rId2" Type="http://schemas.openxmlformats.org/officeDocument/2006/relationships/hyperlink" Target="https://dictionary.cambridge.org/zht/%E8%A9%9E%E5%85%B8/%E8%8B%B1%E8%AA%9E-%E6%BC%A2%E8%AA%9E-%E7%B9%81%E9%AB%94/larg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ictionary.cambridge.org/zht/%E8%A9%9E%E5%85%B8/%E8%8B%B1%E8%AA%9E-%E6%BC%A2%E8%AA%9E-%E7%B9%81%E9%AB%94/tail" TargetMode="External"/><Relationship Id="rId5" Type="http://schemas.openxmlformats.org/officeDocument/2006/relationships/hyperlink" Target="https://dictionary.cambridge.org/zht/%E8%A9%9E%E5%85%B8/%E8%8B%B1%E8%AA%9E-%E6%BC%A2%E8%AA%9E-%E7%B9%81%E9%AB%94/long" TargetMode="External"/><Relationship Id="rId4" Type="http://schemas.openxmlformats.org/officeDocument/2006/relationships/hyperlink" Target="https://dictionary.cambridge.org/zht/%E8%A9%9E%E5%85%B8/%E8%8B%B1%E8%AA%9E-%E6%BC%A2%E8%AA%9E-%E7%B9%81%E9%AB%94/fish" TargetMode="External"/><Relationship Id="rId9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dictionary.cambridge.org/zht/%E8%A9%9E%E5%85%B8/%E8%8B%B1%E8%AA%9E-%E6%BC%A2%E8%AA%9E-%E7%B9%81%E9%AB%94/its" TargetMode="External"/><Relationship Id="rId3" Type="http://schemas.openxmlformats.org/officeDocument/2006/relationships/hyperlink" Target="https://dictionary.cambridge.org/zht/%E8%A9%9E%E5%85%B8/%E8%8B%B1%E8%AA%9E-%E6%BC%A2%E8%AA%9E-%E7%B9%81%E9%AB%94/animal" TargetMode="External"/><Relationship Id="rId7" Type="http://schemas.openxmlformats.org/officeDocument/2006/relationships/hyperlink" Target="https://dictionary.cambridge.org/zht/%E8%A9%9E%E5%85%B8/%E8%8B%B1%E8%AA%9E-%E6%BC%A2%E8%AA%9E-%E7%B9%81%E9%AB%94/grow" TargetMode="External"/><Relationship Id="rId12" Type="http://schemas.openxmlformats.org/officeDocument/2006/relationships/image" Target="../media/image9.jpg"/><Relationship Id="rId2" Type="http://schemas.openxmlformats.org/officeDocument/2006/relationships/hyperlink" Target="https://dictionary.cambridge.org/zht/%E8%A9%9E%E5%85%B8/%E8%8B%B1%E8%AA%9E-%E6%BC%A2%E8%AA%9E-%E7%B9%81%E9%AB%94/fla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ictionary.cambridge.org/zht/%E8%A9%9E%E5%85%B8/%E8%8B%B1%E8%AA%9E-%E6%BC%A2%E8%AA%9E-%E7%B9%81%E9%AB%94/arms" TargetMode="External"/><Relationship Id="rId11" Type="http://schemas.openxmlformats.org/officeDocument/2006/relationships/hyperlink" Target="https://dictionary.cambridge.org/zht/%E8%A9%9E%E5%85%B8/%E8%8B%B1%E8%AA%9E-%E6%BC%A2%E8%AA%9E-%E7%B9%81%E9%AB%94/star" TargetMode="External"/><Relationship Id="rId5" Type="http://schemas.openxmlformats.org/officeDocument/2006/relationships/hyperlink" Target="https://dictionary.cambridge.org/zht/%E8%A9%9E%E5%85%B8/%E8%8B%B1%E8%AA%9E-%E6%BC%A2%E8%AA%9E-%E7%B9%81%E9%AB%94/sea" TargetMode="External"/><Relationship Id="rId10" Type="http://schemas.openxmlformats.org/officeDocument/2006/relationships/hyperlink" Target="https://dictionary.cambridge.org/zht/%E8%A9%9E%E5%85%B8/%E8%8B%B1%E8%AA%9E-%E6%BC%A2%E8%AA%9E-%E7%B9%81%E9%AB%94/shape" TargetMode="External"/><Relationship Id="rId4" Type="http://schemas.openxmlformats.org/officeDocument/2006/relationships/hyperlink" Target="https://dictionary.cambridge.org/zht/%E8%A9%9E%E5%85%B8/%E8%8B%B1%E8%AA%9E-%E6%BC%A2%E8%AA%9E-%E7%B9%81%E9%AB%94/lives" TargetMode="External"/><Relationship Id="rId9" Type="http://schemas.openxmlformats.org/officeDocument/2006/relationships/hyperlink" Target="https://dictionary.cambridge.org/zht/%E8%A9%9E%E5%85%B8/%E8%8B%B1%E8%AA%9E-%E6%BC%A2%E8%AA%9E-%E7%B9%81%E9%AB%94/body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dictionary.cambridge.org/zht/%E8%A9%9E%E5%85%B8/%E8%8B%B1%E8%AA%9E-%E6%BC%A2%E8%AA%9E-%E7%B9%81%E9%AB%94/stripe" TargetMode="External"/><Relationship Id="rId13" Type="http://schemas.openxmlformats.org/officeDocument/2006/relationships/image" Target="../media/image10.jpg"/><Relationship Id="rId3" Type="http://schemas.openxmlformats.org/officeDocument/2006/relationships/hyperlink" Target="https://dictionary.cambridge.org/zht/%E8%A9%9E%E5%85%B8/%E8%8B%B1%E8%AA%9E-%E6%BC%A2%E8%AA%9E-%E7%B9%81%E9%AB%94/fish" TargetMode="External"/><Relationship Id="rId7" Type="http://schemas.openxmlformats.org/officeDocument/2006/relationships/hyperlink" Target="https://dictionary.cambridge.org/zht/%E8%A9%9E%E5%85%B8/%E8%8B%B1%E8%AA%9E-%E6%BC%A2%E8%AA%9E-%E7%B9%81%E9%AB%94/white" TargetMode="External"/><Relationship Id="rId12" Type="http://schemas.openxmlformats.org/officeDocument/2006/relationships/hyperlink" Target="https://dictionary.cambridge.org/zht/%E8%A9%9E%E5%85%B8/%E8%8B%B1%E8%AA%9E-%E6%BC%A2%E8%AA%9E-%E7%B9%81%E9%AB%94/sea" TargetMode="External"/><Relationship Id="rId2" Type="http://schemas.openxmlformats.org/officeDocument/2006/relationships/hyperlink" Target="https://dictionary.cambridge.org/zht/%E8%A9%9E%E5%85%B8/%E8%8B%B1%E8%AA%9E-%E6%BC%A2%E8%AA%9E-%E7%B9%81%E9%AB%94/smal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ictionary.cambridge.org/zht/%E8%A9%9E%E5%85%B8/%E8%8B%B1%E8%AA%9E-%E6%BC%A2%E8%AA%9E-%E7%B9%81%E9%AB%94/yellow" TargetMode="External"/><Relationship Id="rId11" Type="http://schemas.openxmlformats.org/officeDocument/2006/relationships/hyperlink" Target="https://dictionary.cambridge.org/zht/%E8%A9%9E%E5%85%B8/%E8%8B%B1%E8%AA%9E-%E6%BC%A2%E8%AA%9E-%E7%B9%81%E9%AB%94/tropical" TargetMode="External"/><Relationship Id="rId5" Type="http://schemas.openxmlformats.org/officeDocument/2006/relationships/hyperlink" Target="https://dictionary.cambridge.org/zht/%E8%A9%9E%E5%85%B8/%E8%8B%B1%E8%AA%9E-%E6%BC%A2%E8%AA%9E-%E7%B9%81%E9%AB%94/orange" TargetMode="External"/><Relationship Id="rId10" Type="http://schemas.openxmlformats.org/officeDocument/2006/relationships/hyperlink" Target="https://dictionary.cambridge.org/zht/%E8%A9%9E%E5%85%B8/%E8%8B%B1%E8%AA%9E-%E6%BC%A2%E8%AA%9E-%E7%B9%81%E9%AB%94/warm" TargetMode="External"/><Relationship Id="rId4" Type="http://schemas.openxmlformats.org/officeDocument/2006/relationships/hyperlink" Target="https://dictionary.cambridge.org/zht/%E8%A9%9E%E5%85%B8/%E8%8B%B1%E8%AA%9E-%E6%BC%A2%E8%AA%9E-%E7%B9%81%E9%AB%94/red" TargetMode="External"/><Relationship Id="rId9" Type="http://schemas.openxmlformats.org/officeDocument/2006/relationships/hyperlink" Target="https://dictionary.cambridge.org/zht/%E8%A9%9E%E5%85%B8/%E8%8B%B1%E8%AA%9E-%E6%BC%A2%E8%AA%9E-%E7%B9%81%E9%AB%94/lives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dictionary.cambridge.org/zht/%E8%A9%9E%E5%85%B8/%E8%8B%B1%E8%AA%9E-%E6%BC%A2%E8%AA%9E-%E7%B9%81%E9%AB%94/body" TargetMode="External"/><Relationship Id="rId3" Type="http://schemas.openxmlformats.org/officeDocument/2006/relationships/hyperlink" Target="https://dictionary.cambridge.org/zht/%E8%A9%9E%E5%85%B8/%E8%8B%B1%E8%AA%9E-%E6%BC%A2%E8%AA%9E-%E7%B9%81%E9%AB%94/creature" TargetMode="External"/><Relationship Id="rId7" Type="http://schemas.openxmlformats.org/officeDocument/2006/relationships/hyperlink" Target="https://dictionary.cambridge.org/zht/%E8%A9%9E%E5%85%B8/%E8%8B%B1%E8%AA%9E-%E6%BC%A2%E8%AA%9E-%E7%B9%81%E9%AB%94/transparent" TargetMode="External"/><Relationship Id="rId2" Type="http://schemas.openxmlformats.org/officeDocument/2006/relationships/hyperlink" Target="https://dictionary.cambridge.org/zht/%E8%A9%9E%E5%85%B8/%E8%8B%B1%E8%AA%9E-%E6%BC%A2%E8%AA%9E-%E7%B9%81%E9%AB%94/se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ictionary.cambridge.org/zht/%E8%A9%9E%E5%85%B8/%E8%8B%B1%E8%AA%9E-%E6%BC%A2%E8%AA%9E-%E7%B9%81%E9%AB%94/almost" TargetMode="External"/><Relationship Id="rId5" Type="http://schemas.openxmlformats.org/officeDocument/2006/relationships/hyperlink" Target="https://dictionary.cambridge.org/zht/%E8%A9%9E%E5%85%B8/%E8%8B%B1%E8%AA%9E-%E6%BC%A2%E8%AA%9E-%E7%B9%81%E9%AB%94/oval" TargetMode="External"/><Relationship Id="rId4" Type="http://schemas.openxmlformats.org/officeDocument/2006/relationships/hyperlink" Target="https://dictionary.cambridge.org/zht/%E8%A9%9E%E5%85%B8/%E8%8B%B1%E8%AA%9E-%E6%BC%A2%E8%AA%9E-%E7%B9%81%E9%AB%94/soft" TargetMode="External"/><Relationship Id="rId9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dictionary.cambridge.org/zht/%E8%A9%9E%E5%85%B8/%E8%8B%B1%E8%AA%9E-%E6%BC%A2%E8%AA%9E-%E7%B9%81%E9%AB%94/pointed" TargetMode="External"/><Relationship Id="rId3" Type="http://schemas.openxmlformats.org/officeDocument/2006/relationships/hyperlink" Target="https://dictionary.cambridge.org/zht/%E8%A9%9E%E5%85%B8/%E8%8B%B1%E8%AA%9E-%E6%BC%A2%E8%AA%9E-%E7%B9%81%E9%AB%94/mammal" TargetMode="External"/><Relationship Id="rId7" Type="http://schemas.openxmlformats.org/officeDocument/2006/relationships/hyperlink" Target="https://dictionary.cambridge.org/zht/%E8%A9%9E%E5%85%B8/%E8%8B%B1%E8%AA%9E-%E6%BC%A2%E8%AA%9E-%E7%B9%81%E9%AB%94/long" TargetMode="External"/><Relationship Id="rId2" Type="http://schemas.openxmlformats.org/officeDocument/2006/relationships/hyperlink" Target="https://dictionary.cambridge.org/zht/%E8%A9%9E%E5%85%B8/%E8%8B%B1%E8%AA%9E-%E6%BC%A2%E8%AA%9E-%E7%B9%81%E9%AB%94/se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ictionary.cambridge.org/zht/%E8%A9%9E%E5%85%B8/%E8%8B%B1%E8%AA%9E-%E6%BC%A2%E8%AA%9E-%E7%B9%81%E9%AB%94/grey" TargetMode="External"/><Relationship Id="rId5" Type="http://schemas.openxmlformats.org/officeDocument/2006/relationships/hyperlink" Target="https://dictionary.cambridge.org/zht/%E8%A9%9E%E5%85%B8/%E8%8B%B1%E8%AA%9E-%E6%BC%A2%E8%AA%9E-%E7%B9%81%E9%AB%94/smooth" TargetMode="External"/><Relationship Id="rId10" Type="http://schemas.openxmlformats.org/officeDocument/2006/relationships/image" Target="../media/image13.png"/><Relationship Id="rId4" Type="http://schemas.openxmlformats.org/officeDocument/2006/relationships/hyperlink" Target="https://dictionary.cambridge.org/zht/%E8%A9%9E%E5%85%B8/%E8%8B%B1%E8%AA%9E-%E6%BC%A2%E8%AA%9E-%E7%B9%81%E9%AB%94/large" TargetMode="External"/><Relationship Id="rId9" Type="http://schemas.openxmlformats.org/officeDocument/2006/relationships/hyperlink" Target="https://dictionary.cambridge.org/zht/%E8%A9%9E%E5%85%B8/%E8%8B%B1%E8%AA%9E-%E6%BC%A2%E8%AA%9E-%E7%B9%81%E9%AB%94/mouth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dictionary.cambridge.org/zht/%E8%A9%9E%E5%85%B8/%E8%8B%B1%E8%AA%9E-%E6%BC%A2%E8%AA%9E-%E7%B9%81%E9%AB%94/sea" TargetMode="External"/><Relationship Id="rId3" Type="http://schemas.openxmlformats.org/officeDocument/2006/relationships/hyperlink" Target="https://dictionary.cambridge.org/zht/%E8%A9%9E%E5%85%B8/%E8%8B%B1%E8%AA%9E-%E6%BC%A2%E8%AA%9E-%E7%B9%81%E9%AB%94/mammal" TargetMode="External"/><Relationship Id="rId7" Type="http://schemas.openxmlformats.org/officeDocument/2006/relationships/hyperlink" Target="https://dictionary.cambridge.org/zht/%E8%A9%9E%E5%85%B8/%E8%8B%B1%E8%AA%9E-%E6%BC%A2%E8%AA%9E-%E7%B9%81%E9%AB%94/partly" TargetMode="External"/><Relationship Id="rId2" Type="http://schemas.openxmlformats.org/officeDocument/2006/relationships/hyperlink" Target="https://dictionary.cambridge.org/zht/%E8%A9%9E%E5%85%B8/%E8%8B%B1%E8%AA%9E-%E6%BC%A2%E8%AA%9E-%E7%B9%81%E9%AB%94/larg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ictionary.cambridge.org/zht/%E8%A9%9E%E5%85%B8/%E8%8B%B1%E8%AA%9E-%E6%BC%A2%E8%AA%9E-%E7%B9%81%E9%AB%94/lives" TargetMode="External"/><Relationship Id="rId11" Type="http://schemas.openxmlformats.org/officeDocument/2006/relationships/image" Target="../media/image14.png"/><Relationship Id="rId5" Type="http://schemas.openxmlformats.org/officeDocument/2006/relationships/hyperlink" Target="https://dictionary.cambridge.org/zht/%E8%A9%9E%E5%85%B8/%E8%8B%B1%E8%AA%9E-%E6%BC%A2%E8%AA%9E-%E7%B9%81%E9%AB%94/fish" TargetMode="External"/><Relationship Id="rId10" Type="http://schemas.openxmlformats.org/officeDocument/2006/relationships/hyperlink" Target="https://dictionary.cambridge.org/zht/%E8%A9%9E%E5%85%B8/%E8%8B%B1%E8%AA%9E-%E6%BC%A2%E8%AA%9E-%E7%B9%81%E9%AB%94/ice" TargetMode="External"/><Relationship Id="rId4" Type="http://schemas.openxmlformats.org/officeDocument/2006/relationships/hyperlink" Target="https://dictionary.cambridge.org/zht/%E8%A9%9E%E5%85%B8/%E8%8B%B1%E8%AA%9E-%E6%BC%A2%E8%AA%9E-%E7%B9%81%E9%AB%94/eats" TargetMode="External"/><Relationship Id="rId9" Type="http://schemas.openxmlformats.org/officeDocument/2006/relationships/hyperlink" Target="https://dictionary.cambridge.org/zht/%E8%A9%9E%E5%85%B8/%E8%8B%B1%E8%AA%9E-%E6%BC%A2%E8%AA%9E-%E7%B9%81%E9%AB%94/lan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Follow me 3-3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688165" y="3809997"/>
            <a:ext cx="6815669" cy="1320802"/>
          </a:xfrm>
        </p:spPr>
        <p:txBody>
          <a:bodyPr>
            <a:normAutofit/>
          </a:bodyPr>
          <a:lstStyle/>
          <a:p>
            <a:r>
              <a:rPr lang="en-US" altLang="zh-TW" sz="4400" dirty="0" smtClean="0"/>
              <a:t>Cool English- “Under the sea”</a:t>
            </a:r>
            <a:endParaRPr lang="zh-TW" altLang="en-US" sz="4400" dirty="0"/>
          </a:p>
        </p:txBody>
      </p:sp>
    </p:spTree>
    <p:extLst>
      <p:ext uri="{BB962C8B-B14F-4D97-AF65-F5344CB8AC3E}">
        <p14:creationId xmlns:p14="http://schemas.microsoft.com/office/powerpoint/2010/main" val="3865028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5400" dirty="0">
                <a:solidFill>
                  <a:srgbClr val="FF0000"/>
                </a:solidFill>
              </a:rPr>
              <a:t>Follow me </a:t>
            </a:r>
            <a:r>
              <a:rPr lang="en-US" altLang="zh-TW" sz="5400" dirty="0" smtClean="0">
                <a:solidFill>
                  <a:srgbClr val="FF0000"/>
                </a:solidFill>
              </a:rPr>
              <a:t>3-3</a:t>
            </a:r>
            <a:endParaRPr lang="en-US" altLang="zh-TW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400" dirty="0">
                <a:ln w="3175" cmpd="sng">
                  <a:noFill/>
                </a:ln>
                <a:solidFill>
                  <a:schemeClr val="tx1"/>
                </a:solidFill>
                <a:latin typeface="+mj-ea"/>
                <a:ea typeface="+mj-ea"/>
                <a:cs typeface="+mj-cs"/>
              </a:rPr>
              <a:t>桃園市文山國小</a:t>
            </a:r>
            <a:r>
              <a:rPr lang="en-US" altLang="zh-TW" sz="4400" dirty="0">
                <a:ln w="3175" cmpd="sng">
                  <a:noFill/>
                </a:ln>
                <a:solidFill>
                  <a:schemeClr val="tx1"/>
                </a:solidFill>
                <a:latin typeface="+mj-ea"/>
                <a:ea typeface="+mj-ea"/>
                <a:cs typeface="+mj-cs"/>
              </a:rPr>
              <a:t>110</a:t>
            </a:r>
            <a:r>
              <a:rPr lang="zh-TW" altLang="en-US" sz="4400" dirty="0">
                <a:ln w="3175" cmpd="sng">
                  <a:noFill/>
                </a:ln>
                <a:solidFill>
                  <a:schemeClr val="tx1"/>
                </a:solidFill>
                <a:latin typeface="+mj-ea"/>
                <a:ea typeface="+mj-ea"/>
                <a:cs typeface="+mj-cs"/>
              </a:rPr>
              <a:t>學年度 </a:t>
            </a:r>
            <a:r>
              <a:rPr lang="en-US" altLang="zh-TW" sz="4400" dirty="0">
                <a:ln w="3175" cmpd="sng">
                  <a:noFill/>
                </a:ln>
                <a:solidFill>
                  <a:schemeClr val="tx1"/>
                </a:solidFill>
                <a:latin typeface="+mj-ea"/>
                <a:ea typeface="+mj-ea"/>
                <a:cs typeface="+mj-cs"/>
              </a:rPr>
              <a:t/>
            </a:r>
            <a:br>
              <a:rPr lang="en-US" altLang="zh-TW" sz="4400" dirty="0">
                <a:ln w="3175" cmpd="sng">
                  <a:noFill/>
                </a:ln>
                <a:solidFill>
                  <a:schemeClr val="tx1"/>
                </a:solidFill>
                <a:latin typeface="+mj-ea"/>
                <a:ea typeface="+mj-ea"/>
                <a:cs typeface="+mj-cs"/>
              </a:rPr>
            </a:br>
            <a:r>
              <a:rPr lang="zh-TW" altLang="en-US" sz="4400" dirty="0">
                <a:ln w="3175" cmpd="sng">
                  <a:noFill/>
                </a:ln>
                <a:solidFill>
                  <a:schemeClr val="tx1"/>
                </a:solidFill>
                <a:latin typeface="+mj-ea"/>
                <a:ea typeface="+mj-ea"/>
                <a:cs typeface="+mj-cs"/>
              </a:rPr>
              <a:t>公開授課</a:t>
            </a:r>
            <a:r>
              <a:rPr lang="en-US" altLang="zh-TW" sz="4400" dirty="0">
                <a:ln w="3175" cmpd="sng">
                  <a:noFill/>
                </a:ln>
                <a:solidFill>
                  <a:schemeClr val="tx1"/>
                </a:solidFill>
                <a:latin typeface="+mj-ea"/>
                <a:ea typeface="+mj-ea"/>
                <a:cs typeface="+mj-cs"/>
              </a:rPr>
              <a:t>-</a:t>
            </a:r>
            <a:r>
              <a:rPr lang="zh-TW" altLang="en-US" sz="4400" dirty="0">
                <a:ln w="3175" cmpd="sng">
                  <a:noFill/>
                </a:ln>
                <a:solidFill>
                  <a:schemeClr val="tx1"/>
                </a:solidFill>
                <a:latin typeface="+mj-ea"/>
                <a:ea typeface="+mj-ea"/>
                <a:cs typeface="+mj-cs"/>
              </a:rPr>
              <a:t>備</a:t>
            </a:r>
            <a:r>
              <a:rPr lang="zh-TW" altLang="en-US" sz="4400" dirty="0" smtClean="0">
                <a:ln w="3175" cmpd="sng">
                  <a:noFill/>
                </a:ln>
                <a:solidFill>
                  <a:schemeClr val="tx1"/>
                </a:solidFill>
                <a:latin typeface="+mj-ea"/>
                <a:ea typeface="+mj-ea"/>
                <a:cs typeface="+mj-cs"/>
              </a:rPr>
              <a:t>課</a:t>
            </a:r>
            <a:endParaRPr lang="en-US" altLang="zh-TW" sz="4400" dirty="0" smtClean="0">
              <a:ln w="3175" cmpd="sng">
                <a:noFill/>
              </a:ln>
              <a:solidFill>
                <a:schemeClr val="tx1"/>
              </a:solidFill>
              <a:latin typeface="+mj-ea"/>
              <a:ea typeface="+mj-ea"/>
              <a:cs typeface="+mj-cs"/>
            </a:endParaRPr>
          </a:p>
          <a:p>
            <a:pPr algn="ctr"/>
            <a:r>
              <a:rPr lang="zh-TW" altLang="en-US" sz="4400" dirty="0" smtClean="0">
                <a:ln w="3175" cmpd="sng">
                  <a:noFill/>
                </a:ln>
                <a:solidFill>
                  <a:schemeClr val="tx1"/>
                </a:solidFill>
                <a:latin typeface="+mj-ea"/>
                <a:ea typeface="+mj-ea"/>
                <a:cs typeface="+mj-cs"/>
              </a:rPr>
              <a:t>時間</a:t>
            </a:r>
            <a:r>
              <a:rPr lang="en-US" altLang="zh-TW" sz="4400" dirty="0" smtClean="0">
                <a:ln w="3175" cmpd="sng">
                  <a:noFill/>
                </a:ln>
                <a:solidFill>
                  <a:schemeClr val="tx1"/>
                </a:solidFill>
                <a:latin typeface="+mj-ea"/>
                <a:ea typeface="+mj-ea"/>
                <a:cs typeface="+mj-cs"/>
              </a:rPr>
              <a:t>:</a:t>
            </a:r>
            <a:r>
              <a:rPr lang="zh-TW" altLang="en-US" sz="4400" dirty="0">
                <a:ln w="3175" cmpd="sng">
                  <a:noFill/>
                </a:ln>
                <a:solidFill>
                  <a:schemeClr val="tx1"/>
                </a:solidFill>
                <a:latin typeface="+mj-ea"/>
                <a:ea typeface="+mj-ea"/>
                <a:cs typeface="+mj-cs"/>
              </a:rPr>
              <a:t> </a:t>
            </a:r>
            <a:r>
              <a:rPr lang="en-US" altLang="zh-TW" sz="4400" dirty="0" smtClean="0">
                <a:ln w="3175" cmpd="sng">
                  <a:noFill/>
                </a:ln>
                <a:solidFill>
                  <a:schemeClr val="tx1"/>
                </a:solidFill>
                <a:latin typeface="+mj-ea"/>
                <a:ea typeface="+mj-ea"/>
                <a:cs typeface="+mj-cs"/>
              </a:rPr>
              <a:t>110</a:t>
            </a:r>
            <a:r>
              <a:rPr lang="zh-TW" altLang="en-US" sz="4400" dirty="0" smtClean="0">
                <a:ln w="3175" cmpd="sng">
                  <a:noFill/>
                </a:ln>
                <a:solidFill>
                  <a:schemeClr val="tx1"/>
                </a:solidFill>
                <a:latin typeface="+mj-ea"/>
                <a:ea typeface="+mj-ea"/>
                <a:cs typeface="+mj-cs"/>
              </a:rPr>
              <a:t>年</a:t>
            </a:r>
            <a:r>
              <a:rPr lang="en-US" altLang="zh-TW" sz="4400" dirty="0" smtClean="0">
                <a:ln w="3175" cmpd="sng">
                  <a:noFill/>
                </a:ln>
                <a:solidFill>
                  <a:schemeClr val="tx1"/>
                </a:solidFill>
                <a:latin typeface="+mj-ea"/>
                <a:ea typeface="+mj-ea"/>
                <a:cs typeface="+mj-cs"/>
              </a:rPr>
              <a:t>11</a:t>
            </a:r>
            <a:r>
              <a:rPr lang="zh-TW" altLang="en-US" sz="4400" dirty="0" smtClean="0">
                <a:ln w="3175" cmpd="sng">
                  <a:noFill/>
                </a:ln>
                <a:solidFill>
                  <a:schemeClr val="tx1"/>
                </a:solidFill>
                <a:latin typeface="+mj-ea"/>
                <a:ea typeface="+mj-ea"/>
                <a:cs typeface="+mj-cs"/>
              </a:rPr>
              <a:t>月</a:t>
            </a:r>
            <a:r>
              <a:rPr lang="en-US" altLang="zh-TW" sz="4400" dirty="0" smtClean="0">
                <a:ln w="3175" cmpd="sng">
                  <a:noFill/>
                </a:ln>
                <a:solidFill>
                  <a:schemeClr val="tx1"/>
                </a:solidFill>
                <a:latin typeface="+mj-ea"/>
                <a:ea typeface="+mj-ea"/>
                <a:cs typeface="+mj-cs"/>
              </a:rPr>
              <a:t>17</a:t>
            </a:r>
            <a:r>
              <a:rPr lang="zh-TW" altLang="en-US" sz="4400" dirty="0" smtClean="0">
                <a:ln w="3175" cmpd="sng">
                  <a:noFill/>
                </a:ln>
                <a:solidFill>
                  <a:schemeClr val="tx1"/>
                </a:solidFill>
                <a:latin typeface="+mj-ea"/>
                <a:ea typeface="+mj-ea"/>
                <a:cs typeface="+mj-cs"/>
              </a:rPr>
              <a:t>日</a:t>
            </a:r>
            <a:endParaRPr lang="en-US" altLang="zh-TW" sz="4400" dirty="0" smtClean="0">
              <a:ln w="3175" cmpd="sng">
                <a:noFill/>
              </a:ln>
              <a:solidFill>
                <a:schemeClr val="tx1"/>
              </a:solidFill>
              <a:latin typeface="+mj-ea"/>
              <a:ea typeface="+mj-ea"/>
              <a:cs typeface="+mj-cs"/>
            </a:endParaRPr>
          </a:p>
          <a:p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190695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5400" dirty="0">
                <a:solidFill>
                  <a:srgbClr val="FF0000"/>
                </a:solidFill>
              </a:rPr>
              <a:t>Follow me 3-3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zh-TW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進入</a:t>
            </a:r>
            <a:r>
              <a:rPr lang="zh-TW" altLang="zh-TW" sz="3600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國小</a:t>
            </a:r>
            <a:r>
              <a:rPr lang="zh-TW" altLang="zh-TW" sz="3600" kern="100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區</a:t>
            </a:r>
            <a:r>
              <a:rPr lang="en-US" altLang="zh-TW" sz="36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 </a:t>
            </a:r>
            <a:r>
              <a:rPr lang="en-US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2. </a:t>
            </a:r>
            <a:r>
              <a:rPr lang="zh-TW" altLang="en-US" sz="3600" kern="100" dirty="0">
                <a:latin typeface="+mj-ea"/>
                <a:ea typeface="+mj-ea"/>
                <a:cs typeface="Times New Roman" panose="02020603050405020304" pitchFamily="18" charset="0"/>
              </a:rPr>
              <a:t>在</a:t>
            </a:r>
            <a:r>
              <a:rPr lang="zh-TW" altLang="zh-TW" sz="3600" kern="100" dirty="0" smtClean="0">
                <a:latin typeface="+mj-ea"/>
                <a:ea typeface="+mj-ea"/>
                <a:cs typeface="Times New Roman" panose="02020603050405020304" pitchFamily="18" charset="0"/>
              </a:rPr>
              <a:t>左上角選單 </a:t>
            </a:r>
            <a:r>
              <a:rPr lang="en-US" altLang="zh-TW" sz="36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</a:t>
            </a:r>
            <a:r>
              <a:rPr lang="zh-TW" altLang="en-US" sz="3600" kern="100" dirty="0" smtClean="0">
                <a:latin typeface="+mj-ea"/>
                <a:ea typeface="+mj-ea"/>
                <a:cs typeface="Times New Roman" panose="02020603050405020304" pitchFamily="18" charset="0"/>
              </a:rPr>
              <a:t>選</a:t>
            </a:r>
            <a:r>
              <a:rPr lang="en-US" altLang="zh-TW" sz="3600" kern="100" dirty="0" smtClean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zh-TW" altLang="zh-TW" sz="3600" kern="100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我</a:t>
            </a:r>
            <a:r>
              <a:rPr lang="zh-TW" altLang="zh-TW" sz="3600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的班級</a:t>
            </a:r>
            <a:r>
              <a:rPr lang="en-US" altLang="zh-TW" sz="3600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endParaRPr lang="en-US" altLang="zh-TW" sz="3600" kern="100" dirty="0" smtClean="0">
              <a:solidFill>
                <a:srgbClr val="FF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marL="0" lvl="0" indent="0">
              <a:spcAft>
                <a:spcPts val="0"/>
              </a:spcAft>
              <a:buNone/>
            </a:pPr>
            <a:r>
              <a:rPr lang="en-US" altLang="zh-TW" sz="3600" kern="100" dirty="0" smtClean="0">
                <a:latin typeface="+mj-ea"/>
                <a:ea typeface="+mj-ea"/>
                <a:cs typeface="Times New Roman" panose="02020603050405020304" pitchFamily="18" charset="0"/>
              </a:rPr>
              <a:t>4</a:t>
            </a:r>
            <a:r>
              <a:rPr lang="en-US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. </a:t>
            </a:r>
            <a:r>
              <a:rPr lang="zh-TW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輸入代號 </a:t>
            </a:r>
            <a:r>
              <a:rPr lang="en-US" altLang="zh-TW" sz="3600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25714  </a:t>
            </a:r>
            <a:endParaRPr lang="en-US" altLang="zh-TW" sz="3600" kern="100" dirty="0" smtClean="0">
              <a:solidFill>
                <a:srgbClr val="FF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marL="0" lvl="0" indent="0">
              <a:spcAft>
                <a:spcPts val="0"/>
              </a:spcAft>
              <a:buNone/>
            </a:pPr>
            <a:r>
              <a:rPr lang="en-US" altLang="zh-TW" sz="3600" kern="100" dirty="0" smtClean="0">
                <a:latin typeface="+mj-ea"/>
                <a:ea typeface="+mj-ea"/>
                <a:cs typeface="Times New Roman" panose="02020603050405020304" pitchFamily="18" charset="0"/>
              </a:rPr>
              <a:t>5</a:t>
            </a:r>
            <a:r>
              <a:rPr lang="zh-TW" altLang="zh-TW" sz="3600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悅讀奇幻王國</a:t>
            </a:r>
            <a:r>
              <a:rPr lang="en-US" altLang="zh-TW" sz="3600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level 3</a:t>
            </a:r>
            <a:r>
              <a:rPr lang="en-US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endParaRPr lang="en-US" altLang="zh-TW" sz="3600" kern="100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0" lvl="0" indent="0">
              <a:spcAft>
                <a:spcPts val="0"/>
              </a:spcAft>
              <a:buNone/>
            </a:pPr>
            <a:r>
              <a:rPr lang="zh-TW" altLang="zh-TW" sz="3600" kern="100" dirty="0" smtClean="0">
                <a:latin typeface="+mj-ea"/>
                <a:ea typeface="+mj-ea"/>
                <a:cs typeface="Times New Roman" panose="02020603050405020304" pitchFamily="18" charset="0"/>
              </a:rPr>
              <a:t>海洋</a:t>
            </a:r>
            <a:r>
              <a:rPr lang="zh-TW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教育 </a:t>
            </a:r>
            <a:r>
              <a:rPr lang="en-US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 (</a:t>
            </a:r>
            <a:r>
              <a:rPr lang="zh-TW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閱讀</a:t>
            </a:r>
            <a:r>
              <a:rPr lang="en-US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)“</a:t>
            </a:r>
            <a:r>
              <a:rPr lang="en-US" altLang="zh-TW" sz="3600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Under the sea</a:t>
            </a:r>
            <a:r>
              <a:rPr lang="en-US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” (</a:t>
            </a:r>
            <a:r>
              <a:rPr lang="zh-TW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海底世界</a:t>
            </a:r>
            <a:r>
              <a:rPr lang="en-US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)</a:t>
            </a:r>
            <a:r>
              <a:rPr lang="zh-TW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中英版 </a:t>
            </a:r>
            <a:endParaRPr lang="en-US" altLang="zh-TW" sz="3600" kern="100" dirty="0" smtClean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0" lvl="0" indent="0">
              <a:spcAft>
                <a:spcPts val="0"/>
              </a:spcAft>
              <a:buNone/>
            </a:pPr>
            <a:r>
              <a:rPr lang="zh-TW" altLang="zh-TW" sz="3600" kern="100" dirty="0" smtClean="0"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en-US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6. </a:t>
            </a:r>
            <a:r>
              <a:rPr lang="zh-TW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悅讀奇幻王國</a:t>
            </a:r>
            <a:r>
              <a:rPr lang="en-US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 Level 3	</a:t>
            </a:r>
            <a:r>
              <a:rPr lang="zh-TW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海洋教育</a:t>
            </a:r>
            <a:r>
              <a:rPr lang="en-US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 - </a:t>
            </a:r>
            <a:r>
              <a:rPr lang="en-US" altLang="zh-TW" sz="3600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Quiz 01</a:t>
            </a:r>
            <a:r>
              <a:rPr lang="en-US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: Under the Sea </a:t>
            </a:r>
            <a:r>
              <a:rPr lang="zh-TW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海底世界</a:t>
            </a:r>
            <a:r>
              <a:rPr lang="en-US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. (</a:t>
            </a:r>
            <a:r>
              <a:rPr lang="zh-TW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測驗</a:t>
            </a:r>
            <a:r>
              <a:rPr lang="en-US" altLang="zh-TW" sz="3600" kern="100" dirty="0">
                <a:latin typeface="+mj-ea"/>
                <a:ea typeface="+mj-ea"/>
                <a:cs typeface="Times New Roman" panose="02020603050405020304" pitchFamily="18" charset="0"/>
              </a:rPr>
              <a:t>)</a:t>
            </a:r>
            <a:endParaRPr lang="zh-TW" altLang="zh-TW" sz="3600" kern="100" dirty="0">
              <a:latin typeface="+mj-ea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32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altLang="zh-TW" sz="6000" dirty="0" smtClean="0">
                <a:solidFill>
                  <a:srgbClr val="FF0000"/>
                </a:solidFill>
              </a:rPr>
              <a:t/>
            </a:r>
            <a:br>
              <a:rPr lang="en-US" altLang="zh-TW" sz="6000" dirty="0" smtClean="0">
                <a:solidFill>
                  <a:srgbClr val="FF0000"/>
                </a:solidFill>
              </a:rPr>
            </a:br>
            <a:r>
              <a:rPr lang="en-US" altLang="zh-TW" sz="6000" dirty="0" smtClean="0">
                <a:solidFill>
                  <a:srgbClr val="FF0000"/>
                </a:solidFill>
              </a:rPr>
              <a:t>About Shark</a:t>
            </a:r>
            <a:br>
              <a:rPr lang="en-US" altLang="zh-TW" sz="6000" dirty="0" smtClean="0">
                <a:solidFill>
                  <a:srgbClr val="FF0000"/>
                </a:solidFill>
              </a:rPr>
            </a:br>
            <a:endParaRPr lang="en-US" altLang="zh-TW" sz="6000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95401" y="2535382"/>
            <a:ext cx="9899072" cy="3340486"/>
          </a:xfrm>
        </p:spPr>
        <p:txBody>
          <a:bodyPr>
            <a:normAutofit fontScale="47500" lnSpcReduction="20000"/>
          </a:bodyPr>
          <a:lstStyle/>
          <a:p>
            <a:r>
              <a:rPr lang="en-US" altLang="zh-TW" sz="7600" b="1" dirty="0">
                <a:solidFill>
                  <a:srgbClr val="00467F"/>
                </a:solidFill>
                <a:latin typeface="Open Sans"/>
              </a:rPr>
              <a:t>Shark skin feels </a:t>
            </a:r>
            <a:r>
              <a:rPr lang="en-US" altLang="zh-TW" sz="7600" b="1" dirty="0" smtClean="0">
                <a:solidFill>
                  <a:srgbClr val="00467F"/>
                </a:solidFill>
                <a:latin typeface="Open Sans"/>
              </a:rPr>
              <a:t>similar</a:t>
            </a:r>
          </a:p>
          <a:p>
            <a:pPr marL="0" indent="0">
              <a:buNone/>
            </a:pPr>
            <a:r>
              <a:rPr lang="en-US" altLang="zh-TW" sz="7600" b="1" dirty="0" smtClean="0">
                <a:solidFill>
                  <a:srgbClr val="00467F"/>
                </a:solidFill>
                <a:latin typeface="Open Sans"/>
              </a:rPr>
              <a:t>  </a:t>
            </a:r>
            <a:r>
              <a:rPr lang="en-US" altLang="zh-TW" sz="7600" b="1" dirty="0">
                <a:solidFill>
                  <a:srgbClr val="00467F"/>
                </a:solidFill>
                <a:latin typeface="Open Sans"/>
              </a:rPr>
              <a:t>to sandpaper.</a:t>
            </a:r>
          </a:p>
          <a:p>
            <a:endParaRPr lang="en-US" altLang="zh-TW" sz="6400" dirty="0" smtClean="0"/>
          </a:p>
          <a:p>
            <a:endParaRPr lang="en-US" altLang="zh-TW" dirty="0"/>
          </a:p>
          <a:p>
            <a:r>
              <a:rPr lang="zh-TW" altLang="en-US" sz="6300" dirty="0" smtClean="0">
                <a:solidFill>
                  <a:srgbClr val="000000"/>
                </a:solidFill>
                <a:latin typeface="noto sans tc"/>
              </a:rPr>
              <a:t>鯊魚</a:t>
            </a:r>
            <a:r>
              <a:rPr lang="zh-TW" altLang="en-US" sz="6300" dirty="0">
                <a:solidFill>
                  <a:srgbClr val="000000"/>
                </a:solidFill>
                <a:latin typeface="noto sans tc"/>
              </a:rPr>
              <a:t>的皮膚</a:t>
            </a:r>
            <a:r>
              <a:rPr lang="zh-TW" altLang="en-US" sz="6300" dirty="0" smtClean="0">
                <a:solidFill>
                  <a:srgbClr val="000000"/>
                </a:solidFill>
                <a:latin typeface="noto sans tc"/>
              </a:rPr>
              <a:t>摸起來</a:t>
            </a:r>
            <a:r>
              <a:rPr lang="zh-TW" altLang="en-US" sz="6300" dirty="0">
                <a:solidFill>
                  <a:srgbClr val="000000"/>
                </a:solidFill>
                <a:latin typeface="noto sans tc"/>
              </a:rPr>
              <a:t>像沙</a:t>
            </a:r>
            <a:r>
              <a:rPr lang="zh-TW" altLang="en-US" sz="6300" dirty="0" smtClean="0">
                <a:solidFill>
                  <a:srgbClr val="000000"/>
                </a:solidFill>
                <a:latin typeface="noto sans tc"/>
              </a:rPr>
              <a:t>紙，</a:t>
            </a:r>
            <a:r>
              <a:rPr lang="zh-TW" altLang="en-US" sz="6300" dirty="0">
                <a:solidFill>
                  <a:srgbClr val="000000"/>
                </a:solidFill>
                <a:latin typeface="noto sans tc"/>
              </a:rPr>
              <a:t>所以稱作為「沙魚</a:t>
            </a:r>
            <a:r>
              <a:rPr lang="zh-TW" altLang="en-US" dirty="0">
                <a:solidFill>
                  <a:srgbClr val="000000"/>
                </a:solidFill>
                <a:latin typeface="noto sans tc"/>
              </a:rPr>
              <a:t>」。</a:t>
            </a:r>
            <a:endParaRPr lang="en-US" altLang="zh-TW" dirty="0" smtClean="0"/>
          </a:p>
          <a:p>
            <a:endParaRPr lang="en-US" altLang="zh-TW" dirty="0"/>
          </a:p>
          <a:p>
            <a:r>
              <a:rPr lang="en-US" altLang="zh-TW" dirty="0" smtClean="0"/>
              <a:t>/</a:t>
            </a:r>
            <a:r>
              <a:rPr lang="en-US" altLang="zh-TW" dirty="0"/>
              <a:t>	</a:t>
            </a:r>
            <a:endParaRPr lang="zh-TW" altLang="en-US" sz="2800" dirty="0">
              <a:solidFill>
                <a:srgbClr val="FF0000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873" y="890803"/>
            <a:ext cx="3768436" cy="2790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1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altLang="zh-TW" sz="6000" dirty="0" smtClean="0">
                <a:solidFill>
                  <a:srgbClr val="FF0000"/>
                </a:solidFill>
              </a:rPr>
              <a:t/>
            </a:r>
            <a:br>
              <a:rPr lang="en-US" altLang="zh-TW" sz="6000" dirty="0" smtClean="0">
                <a:solidFill>
                  <a:srgbClr val="FF0000"/>
                </a:solidFill>
              </a:rPr>
            </a:br>
            <a:r>
              <a:rPr lang="en-US" altLang="zh-TW" sz="6000" dirty="0" smtClean="0">
                <a:solidFill>
                  <a:srgbClr val="FF0000"/>
                </a:solidFill>
              </a:rPr>
              <a:t>About stingray</a:t>
            </a:r>
            <a:br>
              <a:rPr lang="en-US" altLang="zh-TW" sz="6000" dirty="0" smtClean="0">
                <a:solidFill>
                  <a:srgbClr val="FF0000"/>
                </a:solidFill>
              </a:rPr>
            </a:br>
            <a:endParaRPr lang="en-US" altLang="zh-TW" sz="6000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95401" y="2535382"/>
            <a:ext cx="9899072" cy="3340486"/>
          </a:xfrm>
        </p:spPr>
        <p:txBody>
          <a:bodyPr>
            <a:normAutofit fontScale="92500" lnSpcReduction="20000"/>
          </a:bodyPr>
          <a:lstStyle/>
          <a:p>
            <a:r>
              <a:rPr lang="en-US" altLang="zh-TW" sz="4300" b="1" dirty="0">
                <a:solidFill>
                  <a:srgbClr val="1D2A57"/>
                </a:solidFill>
                <a:latin typeface="Arial" panose="020B0604020202020204" pitchFamily="34" charset="0"/>
              </a:rPr>
              <a:t>a </a:t>
            </a:r>
            <a:r>
              <a:rPr lang="en-US" altLang="zh-TW" sz="4300" b="1" dirty="0">
                <a:solidFill>
                  <a:srgbClr val="1D2A57"/>
                </a:solidFill>
                <a:latin typeface="Arial" panose="020B0604020202020204" pitchFamily="34" charset="0"/>
                <a:hlinkClick r:id="rId2" tooltip="large"/>
              </a:rPr>
              <a:t>large</a:t>
            </a:r>
            <a:r>
              <a:rPr lang="en-US" altLang="zh-TW" sz="4300" b="1" dirty="0">
                <a:solidFill>
                  <a:srgbClr val="1D2A57"/>
                </a:solidFill>
                <a:latin typeface="Arial" panose="020B0604020202020204" pitchFamily="34" charset="0"/>
              </a:rPr>
              <a:t>, </a:t>
            </a:r>
            <a:r>
              <a:rPr lang="en-US" altLang="zh-TW" sz="4300" b="1" dirty="0">
                <a:solidFill>
                  <a:srgbClr val="1D2A57"/>
                </a:solidFill>
                <a:latin typeface="Arial" panose="020B0604020202020204" pitchFamily="34" charset="0"/>
                <a:hlinkClick r:id="rId3" tooltip="flat"/>
              </a:rPr>
              <a:t>flat</a:t>
            </a:r>
            <a:r>
              <a:rPr lang="en-US" altLang="zh-TW" sz="4300" b="1" dirty="0">
                <a:solidFill>
                  <a:srgbClr val="1D2A57"/>
                </a:solidFill>
                <a:latin typeface="Arial" panose="020B0604020202020204" pitchFamily="34" charset="0"/>
              </a:rPr>
              <a:t>, round </a:t>
            </a:r>
            <a:r>
              <a:rPr lang="en-US" altLang="zh-TW" sz="4300" b="1" dirty="0">
                <a:solidFill>
                  <a:srgbClr val="1D2A57"/>
                </a:solidFill>
                <a:latin typeface="Arial" panose="020B0604020202020204" pitchFamily="34" charset="0"/>
                <a:hlinkClick r:id="rId4" tooltip="fish"/>
              </a:rPr>
              <a:t>fish</a:t>
            </a:r>
            <a:r>
              <a:rPr lang="en-US" altLang="zh-TW" sz="4300" b="1" dirty="0">
                <a:solidFill>
                  <a:srgbClr val="1D2A57"/>
                </a:solidFill>
                <a:latin typeface="Arial" panose="020B0604020202020204" pitchFamily="34" charset="0"/>
              </a:rPr>
              <a:t> with a </a:t>
            </a:r>
            <a:r>
              <a:rPr lang="en-US" altLang="zh-TW" sz="4300" b="1" dirty="0">
                <a:solidFill>
                  <a:srgbClr val="1D2A57"/>
                </a:solidFill>
                <a:latin typeface="Arial" panose="020B0604020202020204" pitchFamily="34" charset="0"/>
                <a:hlinkClick r:id="rId5" tooltip="long"/>
              </a:rPr>
              <a:t>long</a:t>
            </a:r>
            <a:r>
              <a:rPr lang="en-US" altLang="zh-TW" sz="43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r>
              <a:rPr lang="en-US" altLang="zh-TW" sz="4300" b="1" dirty="0">
                <a:solidFill>
                  <a:srgbClr val="1D2A57"/>
                </a:solidFill>
                <a:latin typeface="Arial" panose="020B0604020202020204" pitchFamily="34" charset="0"/>
                <a:hlinkClick r:id="rId6" tooltip="tail"/>
              </a:rPr>
              <a:t>tail</a:t>
            </a:r>
            <a:r>
              <a:rPr lang="en-US" altLang="zh-TW" sz="43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r>
              <a:rPr lang="en-US" altLang="zh-TW" sz="4300" b="1" dirty="0" smtClean="0">
                <a:solidFill>
                  <a:srgbClr val="1D2A57"/>
                </a:solidFill>
                <a:latin typeface="Arial" panose="020B0604020202020204" pitchFamily="34" charset="0"/>
              </a:rPr>
              <a:t>that has</a:t>
            </a:r>
            <a:r>
              <a:rPr lang="en-US" altLang="zh-TW" sz="43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r>
              <a:rPr lang="en-US" altLang="zh-TW" sz="4300" b="1" dirty="0">
                <a:solidFill>
                  <a:srgbClr val="1D2A57"/>
                </a:solidFill>
                <a:latin typeface="Arial" panose="020B0604020202020204" pitchFamily="34" charset="0"/>
                <a:hlinkClick r:id="rId7" tooltip="poisonous"/>
              </a:rPr>
              <a:t>poisonous</a:t>
            </a:r>
            <a:r>
              <a:rPr lang="en-US" altLang="zh-TW" sz="43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r>
              <a:rPr lang="en-US" altLang="zh-TW" sz="4300" b="1" dirty="0">
                <a:solidFill>
                  <a:srgbClr val="1D2A57"/>
                </a:solidFill>
                <a:latin typeface="Arial" panose="020B0604020202020204" pitchFamily="34" charset="0"/>
                <a:hlinkClick r:id="rId8" tooltip="points"/>
              </a:rPr>
              <a:t>points</a:t>
            </a:r>
            <a:r>
              <a:rPr lang="en-US" altLang="zh-TW" sz="4300" b="1" dirty="0">
                <a:solidFill>
                  <a:srgbClr val="1D2A57"/>
                </a:solidFill>
                <a:latin typeface="Arial" panose="020B0604020202020204" pitchFamily="34" charset="0"/>
              </a:rPr>
              <a:t> on it</a:t>
            </a:r>
            <a:endParaRPr lang="en-US" altLang="zh-TW" sz="4300" dirty="0" smtClean="0"/>
          </a:p>
          <a:p>
            <a:endParaRPr lang="en-US" altLang="zh-TW" dirty="0"/>
          </a:p>
          <a:p>
            <a:r>
              <a:rPr lang="zh-TW" altLang="en-US" sz="4200" dirty="0" smtClean="0">
                <a:solidFill>
                  <a:srgbClr val="0580E8"/>
                </a:solidFill>
                <a:latin typeface="Arial" panose="020B0604020202020204" pitchFamily="34" charset="0"/>
              </a:rPr>
              <a:t>一種大刺</a:t>
            </a:r>
            <a:r>
              <a:rPr lang="zh-TW" altLang="en-US" sz="4200" dirty="0">
                <a:solidFill>
                  <a:srgbClr val="0580E8"/>
                </a:solidFill>
                <a:latin typeface="Arial" panose="020B0604020202020204" pitchFamily="34" charset="0"/>
              </a:rPr>
              <a:t>魟（一種魚，體型大而扁圓，尾長具毒刺）</a:t>
            </a:r>
            <a:endParaRPr lang="en-US" altLang="zh-TW" sz="4200" dirty="0"/>
          </a:p>
          <a:p>
            <a:endParaRPr lang="zh-TW" altLang="en-US" sz="2800" dirty="0">
              <a:solidFill>
                <a:srgbClr val="FF0000"/>
              </a:solidFill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836" y="692728"/>
            <a:ext cx="3338946" cy="1704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10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altLang="zh-TW" sz="6000" dirty="0" smtClean="0">
                <a:solidFill>
                  <a:srgbClr val="FF0000"/>
                </a:solidFill>
              </a:rPr>
              <a:t/>
            </a:r>
            <a:br>
              <a:rPr lang="en-US" altLang="zh-TW" sz="6000" dirty="0" smtClean="0">
                <a:solidFill>
                  <a:srgbClr val="FF0000"/>
                </a:solidFill>
              </a:rPr>
            </a:br>
            <a:r>
              <a:rPr lang="en-US" altLang="zh-TW" sz="6000" dirty="0" smtClean="0">
                <a:solidFill>
                  <a:srgbClr val="FF0000"/>
                </a:solidFill>
              </a:rPr>
              <a:t>About starfish</a:t>
            </a:r>
            <a:endParaRPr lang="en-US" altLang="zh-TW" sz="6000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95401" y="2535382"/>
            <a:ext cx="9899072" cy="3340486"/>
          </a:xfrm>
        </p:spPr>
        <p:txBody>
          <a:bodyPr>
            <a:normAutofit fontScale="92500" lnSpcReduction="10000"/>
          </a:bodyPr>
          <a:lstStyle/>
          <a:p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</a:rPr>
              <a:t>a 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  <a:hlinkClick r:id="rId2" tooltip="flat"/>
              </a:rPr>
              <a:t>flat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  <a:hlinkClick r:id="rId3" tooltip="animal"/>
              </a:rPr>
              <a:t>animal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</a:rPr>
              <a:t> that 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  <a:hlinkClick r:id="rId4" tooltip="lives"/>
              </a:rPr>
              <a:t>lives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</a:rPr>
              <a:t> in the 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  <a:hlinkClick r:id="rId5" tooltip="sea"/>
              </a:rPr>
              <a:t>sea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</a:rPr>
              <a:t> and </a:t>
            </a:r>
            <a:r>
              <a:rPr lang="en-US" altLang="zh-TW" sz="4000" b="1" dirty="0" smtClean="0">
                <a:solidFill>
                  <a:srgbClr val="1D2A57"/>
                </a:solidFill>
                <a:latin typeface="Arial" panose="020B0604020202020204" pitchFamily="34" charset="0"/>
              </a:rPr>
              <a:t>has five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r>
              <a:rPr lang="en-US" altLang="zh-TW" sz="4000" b="1" u="sng" dirty="0">
                <a:solidFill>
                  <a:srgbClr val="1D2A57"/>
                </a:solidFill>
                <a:latin typeface="Arial" panose="020B0604020202020204" pitchFamily="34" charset="0"/>
                <a:hlinkClick r:id="rId6" tooltip="arms"/>
              </a:rPr>
              <a:t>arms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endParaRPr lang="en-US" altLang="zh-TW" sz="4000" b="1" dirty="0" smtClean="0">
              <a:solidFill>
                <a:srgbClr val="1D2A57"/>
              </a:solidFill>
              <a:latin typeface="Arial" panose="020B0604020202020204" pitchFamily="34" charset="0"/>
            </a:endParaRPr>
          </a:p>
          <a:p>
            <a:r>
              <a:rPr lang="en-US" altLang="zh-TW" sz="4000" b="1" dirty="0" smtClean="0">
                <a:solidFill>
                  <a:srgbClr val="1D2A57"/>
                </a:solidFill>
                <a:latin typeface="Arial" panose="020B0604020202020204" pitchFamily="34" charset="0"/>
              </a:rPr>
              <a:t>that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  <a:hlinkClick r:id="rId7" tooltip="grow"/>
              </a:rPr>
              <a:t>grow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</a:rPr>
              <a:t> from 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  <a:hlinkClick r:id="rId8" tooltip="its"/>
              </a:rPr>
              <a:t>its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  <a:hlinkClick r:id="rId9" tooltip="body"/>
              </a:rPr>
              <a:t>body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</a:rPr>
              <a:t> in the 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  <a:hlinkClick r:id="rId10" tooltip="shape"/>
              </a:rPr>
              <a:t>shape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</a:rPr>
              <a:t> of a </a:t>
            </a:r>
            <a:r>
              <a:rPr lang="en-US" altLang="zh-TW" sz="4000" b="1" dirty="0">
                <a:solidFill>
                  <a:srgbClr val="1D2A57"/>
                </a:solidFill>
                <a:latin typeface="Arial" panose="020B0604020202020204" pitchFamily="34" charset="0"/>
                <a:hlinkClick r:id="rId11" tooltip="star"/>
              </a:rPr>
              <a:t>star</a:t>
            </a:r>
            <a:endParaRPr lang="en-US" altLang="zh-TW" sz="4000" dirty="0"/>
          </a:p>
          <a:p>
            <a:r>
              <a:rPr lang="zh-TW" altLang="en-US" sz="5400" dirty="0">
                <a:solidFill>
                  <a:srgbClr val="0070C0"/>
                </a:solidFill>
                <a:latin typeface="Arial" panose="020B0604020202020204" pitchFamily="34" charset="0"/>
              </a:rPr>
              <a:t>海星</a:t>
            </a:r>
            <a:endParaRPr lang="zh-TW" altLang="en-US" sz="5400" dirty="0">
              <a:solidFill>
                <a:srgbClr val="0070C0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1130" y="579292"/>
            <a:ext cx="3089997" cy="1956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313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altLang="zh-TW" sz="6000" dirty="0" smtClean="0">
                <a:solidFill>
                  <a:srgbClr val="FF0000"/>
                </a:solidFill>
              </a:rPr>
              <a:t/>
            </a:r>
            <a:br>
              <a:rPr lang="en-US" altLang="zh-TW" sz="6000" dirty="0" smtClean="0">
                <a:solidFill>
                  <a:srgbClr val="FF0000"/>
                </a:solidFill>
              </a:rPr>
            </a:br>
            <a:r>
              <a:rPr lang="en-US" altLang="zh-TW" sz="6000" dirty="0" smtClean="0">
                <a:solidFill>
                  <a:srgbClr val="FF0000"/>
                </a:solidFill>
              </a:rPr>
              <a:t>About clownfish</a:t>
            </a:r>
            <a:endParaRPr lang="en-US" altLang="zh-TW" sz="6000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95401" y="2535382"/>
            <a:ext cx="9899072" cy="3340486"/>
          </a:xfrm>
        </p:spPr>
        <p:txBody>
          <a:bodyPr>
            <a:normAutofit fontScale="85000" lnSpcReduction="10000"/>
          </a:bodyPr>
          <a:lstStyle/>
          <a:p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</a:rPr>
              <a:t>a </a:t>
            </a:r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  <a:hlinkClick r:id="rId2" tooltip="small"/>
              </a:rPr>
              <a:t>small</a:t>
            </a:r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</a:rPr>
              <a:t> </a:t>
            </a:r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  <a:hlinkClick r:id="rId3" tooltip="fish"/>
              </a:rPr>
              <a:t>fish</a:t>
            </a:r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</a:rPr>
              <a:t> that is usually </a:t>
            </a:r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  <a:hlinkClick r:id="rId4" tooltip="red"/>
              </a:rPr>
              <a:t>red</a:t>
            </a:r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</a:rPr>
              <a:t>, </a:t>
            </a:r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  <a:hlinkClick r:id="rId5" tooltip="orange"/>
              </a:rPr>
              <a:t>orange</a:t>
            </a:r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</a:rPr>
              <a:t>, or </a:t>
            </a:r>
            <a:r>
              <a:rPr lang="en-US" altLang="zh-TW" sz="5400" b="1" u="sng" dirty="0">
                <a:solidFill>
                  <a:schemeClr val="tx1"/>
                </a:solidFill>
                <a:latin typeface="Arial" panose="020B0604020202020204" pitchFamily="34" charset="0"/>
                <a:hlinkClick r:id="rId6" tooltip="yellow"/>
              </a:rPr>
              <a:t>yellow</a:t>
            </a:r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</a:rPr>
              <a:t> with </a:t>
            </a:r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  <a:hlinkClick r:id="rId7" tooltip="white"/>
              </a:rPr>
              <a:t>white</a:t>
            </a:r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</a:rPr>
              <a:t> </a:t>
            </a:r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  <a:hlinkClick r:id="rId8" tooltip="stripes"/>
              </a:rPr>
              <a:t>stripes</a:t>
            </a:r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</a:rPr>
              <a:t>, and </a:t>
            </a:r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  <a:hlinkClick r:id="rId9" tooltip="lives"/>
              </a:rPr>
              <a:t>lives</a:t>
            </a:r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</a:rPr>
              <a:t> in </a:t>
            </a:r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  <a:hlinkClick r:id="rId10" tooltip="warm"/>
              </a:rPr>
              <a:t>warm</a:t>
            </a:r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</a:rPr>
              <a:t> or </a:t>
            </a:r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  <a:hlinkClick r:id="rId11" tooltip="tropical"/>
              </a:rPr>
              <a:t>tropical</a:t>
            </a:r>
            <a:r>
              <a:rPr lang="en-US" altLang="zh-TW" sz="5400" b="1" dirty="0">
                <a:solidFill>
                  <a:schemeClr val="tx1"/>
                </a:solidFill>
                <a:latin typeface="Arial" panose="020B0604020202020204" pitchFamily="34" charset="0"/>
              </a:rPr>
              <a:t> </a:t>
            </a:r>
            <a:r>
              <a:rPr lang="en-US" altLang="zh-TW" sz="5400" b="1" dirty="0" smtClean="0">
                <a:solidFill>
                  <a:schemeClr val="tx1"/>
                </a:solidFill>
                <a:latin typeface="Arial" panose="020B0604020202020204" pitchFamily="34" charset="0"/>
                <a:hlinkClick r:id="rId12" tooltip="seas"/>
              </a:rPr>
              <a:t>seas</a:t>
            </a:r>
            <a:endParaRPr lang="en-US" altLang="zh-TW" sz="5400" b="1" dirty="0" smtClean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r>
              <a:rPr lang="zh-TW" altLang="en-US" sz="4200" dirty="0">
                <a:solidFill>
                  <a:srgbClr val="0580E8"/>
                </a:solidFill>
                <a:latin typeface="Arial" panose="020B0604020202020204" pitchFamily="34" charset="0"/>
              </a:rPr>
              <a:t>小丑魚（一種色彩豔麗的熱帶觀賞魚）</a:t>
            </a:r>
            <a:endParaRPr lang="en-US" altLang="zh-TW" sz="4200" b="1" dirty="0" smtClean="0">
              <a:solidFill>
                <a:srgbClr val="1D2A57"/>
              </a:solidFill>
              <a:latin typeface="Arial" panose="020B0604020202020204" pitchFamily="34" charset="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8036" y="757764"/>
            <a:ext cx="3006437" cy="2331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57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altLang="zh-TW" sz="6000" dirty="0" smtClean="0">
                <a:solidFill>
                  <a:srgbClr val="FF0000"/>
                </a:solidFill>
              </a:rPr>
              <a:t/>
            </a:r>
            <a:br>
              <a:rPr lang="en-US" altLang="zh-TW" sz="6000" dirty="0" smtClean="0">
                <a:solidFill>
                  <a:srgbClr val="FF0000"/>
                </a:solidFill>
              </a:rPr>
            </a:br>
            <a:r>
              <a:rPr lang="en-US" altLang="zh-TW" sz="6000" dirty="0" smtClean="0">
                <a:solidFill>
                  <a:srgbClr val="FF0000"/>
                </a:solidFill>
              </a:rPr>
              <a:t>About jellyfish</a:t>
            </a:r>
            <a:endParaRPr lang="en-US" altLang="zh-TW" sz="6000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95401" y="2535382"/>
            <a:ext cx="9899072" cy="3340486"/>
          </a:xfrm>
        </p:spPr>
        <p:txBody>
          <a:bodyPr>
            <a:normAutofit/>
          </a:bodyPr>
          <a:lstStyle/>
          <a:p>
            <a:r>
              <a:rPr lang="en-US" altLang="zh-TW" sz="4400" b="1" dirty="0">
                <a:solidFill>
                  <a:srgbClr val="1D2A57"/>
                </a:solidFill>
                <a:latin typeface="Arial" panose="020B0604020202020204" pitchFamily="34" charset="0"/>
              </a:rPr>
              <a:t>a </a:t>
            </a:r>
            <a:r>
              <a:rPr lang="en-US" altLang="zh-TW" sz="4400" b="1" dirty="0">
                <a:solidFill>
                  <a:srgbClr val="1D2A57"/>
                </a:solidFill>
                <a:latin typeface="Arial" panose="020B0604020202020204" pitchFamily="34" charset="0"/>
                <a:hlinkClick r:id="rId2" tooltip="sea"/>
              </a:rPr>
              <a:t>sea</a:t>
            </a:r>
            <a:r>
              <a:rPr lang="en-US" altLang="zh-TW" sz="44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r>
              <a:rPr lang="en-US" altLang="zh-TW" sz="4400" b="1" dirty="0">
                <a:solidFill>
                  <a:srgbClr val="1D2A57"/>
                </a:solidFill>
                <a:latin typeface="Arial" panose="020B0604020202020204" pitchFamily="34" charset="0"/>
                <a:hlinkClick r:id="rId3" tooltip="creature"/>
              </a:rPr>
              <a:t>creature</a:t>
            </a:r>
            <a:r>
              <a:rPr lang="en-US" altLang="zh-TW" sz="4400" b="1" dirty="0">
                <a:solidFill>
                  <a:srgbClr val="1D2A57"/>
                </a:solidFill>
                <a:latin typeface="Arial" panose="020B0604020202020204" pitchFamily="34" charset="0"/>
              </a:rPr>
              <a:t> with a </a:t>
            </a:r>
            <a:r>
              <a:rPr lang="en-US" altLang="zh-TW" sz="4400" b="1" dirty="0">
                <a:solidFill>
                  <a:srgbClr val="1D2A57"/>
                </a:solidFill>
                <a:latin typeface="Arial" panose="020B0604020202020204" pitchFamily="34" charset="0"/>
                <a:hlinkClick r:id="rId4" tooltip="soft"/>
              </a:rPr>
              <a:t>soft</a:t>
            </a:r>
            <a:r>
              <a:rPr lang="en-US" altLang="zh-TW" sz="4400" b="1" dirty="0">
                <a:solidFill>
                  <a:srgbClr val="1D2A57"/>
                </a:solidFill>
                <a:latin typeface="Arial" panose="020B0604020202020204" pitchFamily="34" charset="0"/>
              </a:rPr>
              <a:t>, </a:t>
            </a:r>
            <a:r>
              <a:rPr lang="en-US" altLang="zh-TW" sz="4400" b="1" dirty="0">
                <a:solidFill>
                  <a:srgbClr val="1D2A57"/>
                </a:solidFill>
                <a:latin typeface="Arial" panose="020B0604020202020204" pitchFamily="34" charset="0"/>
                <a:hlinkClick r:id="rId5" tooltip="oval"/>
              </a:rPr>
              <a:t>oval</a:t>
            </a:r>
            <a:r>
              <a:rPr lang="en-US" altLang="zh-TW" sz="4400" b="1" dirty="0">
                <a:solidFill>
                  <a:srgbClr val="1D2A57"/>
                </a:solidFill>
                <a:latin typeface="Arial" panose="020B0604020202020204" pitchFamily="34" charset="0"/>
              </a:rPr>
              <a:t>, </a:t>
            </a:r>
            <a:r>
              <a:rPr lang="en-US" altLang="zh-TW" sz="4400" b="1" dirty="0">
                <a:solidFill>
                  <a:srgbClr val="1D2A57"/>
                </a:solidFill>
                <a:latin typeface="Arial" panose="020B0604020202020204" pitchFamily="34" charset="0"/>
                <a:hlinkClick r:id="rId6" tooltip="almost"/>
              </a:rPr>
              <a:t>almost</a:t>
            </a:r>
            <a:r>
              <a:rPr lang="en-US" altLang="zh-TW" sz="44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r>
              <a:rPr lang="en-US" altLang="zh-TW" sz="4400" b="1" dirty="0">
                <a:solidFill>
                  <a:srgbClr val="1D2A57"/>
                </a:solidFill>
                <a:latin typeface="Arial" panose="020B0604020202020204" pitchFamily="34" charset="0"/>
                <a:hlinkClick r:id="rId7" tooltip="transparent"/>
              </a:rPr>
              <a:t>transparent</a:t>
            </a:r>
            <a:r>
              <a:rPr lang="en-US" altLang="zh-TW" sz="44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endParaRPr lang="en-US" altLang="zh-TW" sz="4400" b="1" dirty="0" smtClean="0">
              <a:solidFill>
                <a:srgbClr val="1D2A57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US" altLang="zh-TW" sz="4400" b="1" dirty="0">
                <a:solidFill>
                  <a:srgbClr val="1D2A57"/>
                </a:solidFill>
                <a:latin typeface="Arial" panose="020B0604020202020204" pitchFamily="34" charset="0"/>
                <a:hlinkClick r:id="rId8" tooltip="body"/>
              </a:rPr>
              <a:t> </a:t>
            </a:r>
            <a:r>
              <a:rPr lang="en-US" altLang="zh-TW" sz="4400" b="1" dirty="0" smtClean="0">
                <a:solidFill>
                  <a:srgbClr val="1D2A57"/>
                </a:solidFill>
                <a:latin typeface="Arial" panose="020B0604020202020204" pitchFamily="34" charset="0"/>
                <a:hlinkClick r:id="rId8" tooltip="body"/>
              </a:rPr>
              <a:t>  body</a:t>
            </a:r>
            <a:endParaRPr lang="en-US" altLang="zh-TW" sz="4400" b="1" dirty="0">
              <a:solidFill>
                <a:srgbClr val="1D2A57"/>
              </a:solidFill>
              <a:latin typeface="Arial" panose="020B0604020202020204" pitchFamily="34" charset="0"/>
            </a:endParaRPr>
          </a:p>
          <a:p>
            <a:r>
              <a:rPr lang="zh-TW" altLang="en-US" sz="4400" dirty="0">
                <a:solidFill>
                  <a:srgbClr val="0580E8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水母；</a:t>
            </a:r>
            <a:r>
              <a:rPr lang="zh-TW" altLang="en-US" sz="4400" dirty="0" smtClean="0">
                <a:solidFill>
                  <a:srgbClr val="0580E8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海蜇</a:t>
            </a:r>
            <a:endParaRPr lang="en-US" altLang="zh-TW" sz="4400" dirty="0">
              <a:solidFill>
                <a:srgbClr val="1D2A57"/>
              </a:solidFill>
              <a:latin typeface="Arial" panose="020B0604020202020204" pitchFamily="34" charset="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8893" y="667615"/>
            <a:ext cx="3567980" cy="2172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26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95401" y="719184"/>
            <a:ext cx="9601196" cy="1303867"/>
          </a:xfrm>
        </p:spPr>
        <p:txBody>
          <a:bodyPr>
            <a:noAutofit/>
          </a:bodyPr>
          <a:lstStyle/>
          <a:p>
            <a:pPr algn="l"/>
            <a:r>
              <a:rPr lang="en-US" altLang="zh-TW" sz="6000" dirty="0" smtClean="0">
                <a:solidFill>
                  <a:srgbClr val="FF0000"/>
                </a:solidFill>
              </a:rPr>
              <a:t/>
            </a:r>
            <a:br>
              <a:rPr lang="en-US" altLang="zh-TW" sz="6000" dirty="0" smtClean="0">
                <a:solidFill>
                  <a:srgbClr val="FF0000"/>
                </a:solidFill>
              </a:rPr>
            </a:br>
            <a:r>
              <a:rPr lang="en-US" altLang="zh-TW" sz="6000" dirty="0" smtClean="0">
                <a:solidFill>
                  <a:srgbClr val="FF0000"/>
                </a:solidFill>
              </a:rPr>
              <a:t>About angelfish</a:t>
            </a:r>
            <a:endParaRPr lang="en-US" altLang="zh-TW" sz="6000" dirty="0">
              <a:solidFill>
                <a:srgbClr val="FF0000"/>
              </a:solidFill>
            </a:endParaRPr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sz="4400" dirty="0">
                <a:solidFill>
                  <a:srgbClr val="002060"/>
                </a:solidFill>
              </a:rPr>
              <a:t>The angel fish originally lived in the </a:t>
            </a:r>
            <a:r>
              <a:rPr lang="en-US" altLang="zh-TW" sz="4400" dirty="0">
                <a:solidFill>
                  <a:srgbClr val="FF0000"/>
                </a:solidFill>
              </a:rPr>
              <a:t>Amazon</a:t>
            </a:r>
            <a:r>
              <a:rPr lang="en-US" altLang="zh-TW" sz="4400" dirty="0">
                <a:solidFill>
                  <a:srgbClr val="002060"/>
                </a:solidFill>
              </a:rPr>
              <a:t> region and is known as a tropical fish with real value and a </a:t>
            </a:r>
            <a:r>
              <a:rPr lang="en-US" altLang="zh-TW" sz="4400" dirty="0"/>
              <a:t>"</a:t>
            </a:r>
            <a:r>
              <a:rPr lang="en-US" altLang="zh-TW" sz="4400" dirty="0">
                <a:solidFill>
                  <a:srgbClr val="FF0000"/>
                </a:solidFill>
              </a:rPr>
              <a:t>princess fish</a:t>
            </a:r>
            <a:r>
              <a:rPr lang="en-US" altLang="zh-TW" sz="4400" dirty="0" smtClean="0"/>
              <a:t>".</a:t>
            </a:r>
          </a:p>
          <a:p>
            <a:r>
              <a:rPr lang="zh-TW" altLang="en-US" sz="3200" dirty="0">
                <a:solidFill>
                  <a:srgbClr val="0070C0"/>
                </a:solidFill>
              </a:rPr>
              <a:t>天使魚原生活於亞馬遜域，是一種（有真正價值的熱帶魚，有“公主魚”）的美稱。</a:t>
            </a:r>
          </a:p>
        </p:txBody>
      </p:sp>
      <p:sp>
        <p:nvSpPr>
          <p:cNvPr id="3" name="AutoShape 8" descr="Angel Fish 的圖片、庫存照片和向量圖| Shutter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4" name="AutoShape 10" descr="Angel Fish 的圖片、庫存照片和向量圖| Shutter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8218" y="499291"/>
            <a:ext cx="3962399" cy="2216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859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altLang="zh-TW" sz="6000" dirty="0" smtClean="0">
                <a:solidFill>
                  <a:srgbClr val="FF0000"/>
                </a:solidFill>
              </a:rPr>
              <a:t/>
            </a:r>
            <a:br>
              <a:rPr lang="en-US" altLang="zh-TW" sz="6000" dirty="0" smtClean="0">
                <a:solidFill>
                  <a:srgbClr val="FF0000"/>
                </a:solidFill>
              </a:rPr>
            </a:br>
            <a:r>
              <a:rPr lang="en-US" altLang="zh-TW" sz="6000" dirty="0" smtClean="0">
                <a:solidFill>
                  <a:srgbClr val="FF0000"/>
                </a:solidFill>
              </a:rPr>
              <a:t>About dolphin</a:t>
            </a:r>
            <a:endParaRPr lang="en-US" altLang="zh-TW" sz="6000" dirty="0">
              <a:solidFill>
                <a:srgbClr val="FF0000"/>
              </a:solidFill>
            </a:endParaRPr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US" altLang="zh-TW" sz="3600" b="1" dirty="0" smtClean="0">
              <a:solidFill>
                <a:srgbClr val="1D2A57"/>
              </a:solidFill>
              <a:latin typeface="Arial" panose="020B0604020202020204" pitchFamily="34" charset="0"/>
            </a:endParaRPr>
          </a:p>
          <a:p>
            <a:r>
              <a:rPr lang="en-US" altLang="zh-TW" sz="4800" b="1" dirty="0" smtClean="0">
                <a:solidFill>
                  <a:srgbClr val="1D2A57"/>
                </a:solidFill>
                <a:latin typeface="Arial" panose="020B0604020202020204" pitchFamily="34" charset="0"/>
              </a:rPr>
              <a:t>a</a:t>
            </a:r>
            <a:r>
              <a:rPr lang="en-US" altLang="zh-TW" sz="48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r>
              <a:rPr lang="en-US" altLang="zh-TW" sz="4800" b="1" dirty="0">
                <a:solidFill>
                  <a:srgbClr val="1D2A57"/>
                </a:solidFill>
                <a:latin typeface="Arial" panose="020B0604020202020204" pitchFamily="34" charset="0"/>
                <a:hlinkClick r:id="rId2" tooltip="sea"/>
              </a:rPr>
              <a:t>sea</a:t>
            </a:r>
            <a:r>
              <a:rPr lang="en-US" altLang="zh-TW" sz="48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r>
              <a:rPr lang="en-US" altLang="zh-TW" sz="4800" b="1" dirty="0">
                <a:solidFill>
                  <a:srgbClr val="1D2A57"/>
                </a:solidFill>
                <a:latin typeface="Arial" panose="020B0604020202020204" pitchFamily="34" charset="0"/>
                <a:hlinkClick r:id="rId3" tooltip="mammal"/>
              </a:rPr>
              <a:t>mammal</a:t>
            </a:r>
            <a:r>
              <a:rPr lang="en-US" altLang="zh-TW" sz="4800" b="1" dirty="0">
                <a:solidFill>
                  <a:srgbClr val="1D2A57"/>
                </a:solidFill>
                <a:latin typeface="Arial" panose="020B0604020202020204" pitchFamily="34" charset="0"/>
              </a:rPr>
              <a:t> that is </a:t>
            </a:r>
            <a:r>
              <a:rPr lang="en-US" altLang="zh-TW" sz="4800" b="1" dirty="0">
                <a:solidFill>
                  <a:srgbClr val="1D2A57"/>
                </a:solidFill>
                <a:latin typeface="Arial" panose="020B0604020202020204" pitchFamily="34" charset="0"/>
                <a:hlinkClick r:id="rId4" tooltip="large"/>
              </a:rPr>
              <a:t>large</a:t>
            </a:r>
            <a:r>
              <a:rPr lang="en-US" altLang="zh-TW" sz="4800" b="1" dirty="0">
                <a:solidFill>
                  <a:srgbClr val="1D2A57"/>
                </a:solidFill>
                <a:latin typeface="Arial" panose="020B0604020202020204" pitchFamily="34" charset="0"/>
              </a:rPr>
              <a:t>, </a:t>
            </a:r>
            <a:r>
              <a:rPr lang="en-US" altLang="zh-TW" sz="4800" b="1" dirty="0">
                <a:solidFill>
                  <a:srgbClr val="1D2A57"/>
                </a:solidFill>
                <a:latin typeface="Arial" panose="020B0604020202020204" pitchFamily="34" charset="0"/>
                <a:hlinkClick r:id="rId5" tooltip="smooth"/>
              </a:rPr>
              <a:t>smooth</a:t>
            </a:r>
            <a:r>
              <a:rPr lang="en-US" altLang="zh-TW" sz="4800" b="1" dirty="0">
                <a:solidFill>
                  <a:srgbClr val="1D2A57"/>
                </a:solidFill>
                <a:latin typeface="Arial" panose="020B0604020202020204" pitchFamily="34" charset="0"/>
              </a:rPr>
              <a:t>, and </a:t>
            </a:r>
            <a:r>
              <a:rPr lang="en-US" altLang="zh-TW" sz="4800" b="1" dirty="0">
                <a:solidFill>
                  <a:srgbClr val="1D2A57"/>
                </a:solidFill>
                <a:latin typeface="Arial" panose="020B0604020202020204" pitchFamily="34" charset="0"/>
                <a:hlinkClick r:id="rId6" tooltip="grey"/>
              </a:rPr>
              <a:t>grey</a:t>
            </a:r>
            <a:r>
              <a:rPr lang="en-US" altLang="zh-TW" sz="4800" b="1" dirty="0">
                <a:solidFill>
                  <a:srgbClr val="1D2A57"/>
                </a:solidFill>
                <a:latin typeface="Arial" panose="020B0604020202020204" pitchFamily="34" charset="0"/>
              </a:rPr>
              <a:t>, with a </a:t>
            </a:r>
            <a:r>
              <a:rPr lang="en-US" altLang="zh-TW" sz="4800" b="1" dirty="0">
                <a:solidFill>
                  <a:srgbClr val="1D2A57"/>
                </a:solidFill>
                <a:latin typeface="Arial" panose="020B0604020202020204" pitchFamily="34" charset="0"/>
                <a:hlinkClick r:id="rId7" tooltip="long"/>
              </a:rPr>
              <a:t>long</a:t>
            </a:r>
            <a:r>
              <a:rPr lang="en-US" altLang="zh-TW" sz="4800" b="1" dirty="0">
                <a:solidFill>
                  <a:srgbClr val="1D2A57"/>
                </a:solidFill>
                <a:latin typeface="Arial" panose="020B0604020202020204" pitchFamily="34" charset="0"/>
              </a:rPr>
              <a:t>, </a:t>
            </a:r>
            <a:r>
              <a:rPr lang="en-US" altLang="zh-TW" sz="4800" b="1" dirty="0">
                <a:solidFill>
                  <a:srgbClr val="1D2A57"/>
                </a:solidFill>
                <a:latin typeface="Arial" panose="020B0604020202020204" pitchFamily="34" charset="0"/>
                <a:hlinkClick r:id="rId8" tooltip="pointed"/>
              </a:rPr>
              <a:t>pointed</a:t>
            </a:r>
            <a:r>
              <a:rPr lang="en-US" altLang="zh-TW" sz="48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r>
              <a:rPr lang="en-US" altLang="zh-TW" sz="4800" b="1" dirty="0">
                <a:solidFill>
                  <a:srgbClr val="1D2A57"/>
                </a:solidFill>
                <a:latin typeface="Arial" panose="020B0604020202020204" pitchFamily="34" charset="0"/>
                <a:hlinkClick r:id="rId9" tooltip="mouth"/>
              </a:rPr>
              <a:t>mouth</a:t>
            </a:r>
            <a:endParaRPr lang="en-US" altLang="zh-TW" sz="4800" b="1" dirty="0">
              <a:solidFill>
                <a:srgbClr val="1D2A57"/>
              </a:solidFill>
              <a:latin typeface="Arial" panose="020B0604020202020204" pitchFamily="34" charset="0"/>
            </a:endParaRPr>
          </a:p>
          <a:p>
            <a:r>
              <a:rPr lang="zh-TW" altLang="en-US" sz="4800" dirty="0">
                <a:solidFill>
                  <a:srgbClr val="0580E8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海豚</a:t>
            </a:r>
            <a:endParaRPr lang="en-US" altLang="zh-TW" sz="4800" dirty="0">
              <a:solidFill>
                <a:srgbClr val="1D2A57"/>
              </a:solidFill>
              <a:latin typeface="Arial" panose="020B0604020202020204" pitchFamily="34" charset="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87491" y="635480"/>
            <a:ext cx="3810000" cy="227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75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altLang="zh-TW" sz="6000" dirty="0" smtClean="0">
                <a:solidFill>
                  <a:srgbClr val="FF0000"/>
                </a:solidFill>
              </a:rPr>
              <a:t/>
            </a:r>
            <a:br>
              <a:rPr lang="en-US" altLang="zh-TW" sz="6000" dirty="0" smtClean="0">
                <a:solidFill>
                  <a:srgbClr val="FF0000"/>
                </a:solidFill>
              </a:rPr>
            </a:br>
            <a:r>
              <a:rPr lang="en-US" altLang="zh-TW" sz="6000" dirty="0" smtClean="0">
                <a:solidFill>
                  <a:srgbClr val="FF0000"/>
                </a:solidFill>
              </a:rPr>
              <a:t>About seal</a:t>
            </a:r>
            <a:endParaRPr lang="en-US" altLang="zh-TW" sz="6000" dirty="0">
              <a:solidFill>
                <a:srgbClr val="FF0000"/>
              </a:solidFill>
            </a:endParaRPr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altLang="zh-TW" sz="3600" b="1" dirty="0" smtClean="0">
              <a:solidFill>
                <a:srgbClr val="1D2A57"/>
              </a:solidFill>
              <a:latin typeface="Arial" panose="020B0604020202020204" pitchFamily="34" charset="0"/>
            </a:endParaRPr>
          </a:p>
          <a:p>
            <a:r>
              <a:rPr lang="en-US" altLang="zh-TW" sz="3600" b="1" dirty="0" smtClean="0">
                <a:solidFill>
                  <a:srgbClr val="1D2A57"/>
                </a:solidFill>
                <a:latin typeface="Arial" panose="020B0604020202020204" pitchFamily="34" charset="0"/>
              </a:rPr>
              <a:t>a</a:t>
            </a:r>
            <a:r>
              <a:rPr lang="en-US" altLang="zh-TW" sz="36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r>
              <a:rPr lang="en-US" altLang="zh-TW" sz="3600" b="1" dirty="0">
                <a:solidFill>
                  <a:srgbClr val="1D2A57"/>
                </a:solidFill>
                <a:latin typeface="Arial" panose="020B0604020202020204" pitchFamily="34" charset="0"/>
                <a:hlinkClick r:id="rId2" tooltip="large"/>
              </a:rPr>
              <a:t>large</a:t>
            </a:r>
            <a:r>
              <a:rPr lang="en-US" altLang="zh-TW" sz="36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r>
              <a:rPr lang="en-US" altLang="zh-TW" sz="3600" b="1" dirty="0">
                <a:solidFill>
                  <a:srgbClr val="1D2A57"/>
                </a:solidFill>
                <a:latin typeface="Arial" panose="020B0604020202020204" pitchFamily="34" charset="0"/>
                <a:hlinkClick r:id="rId3" tooltip="mammal"/>
              </a:rPr>
              <a:t>mammal</a:t>
            </a:r>
            <a:r>
              <a:rPr lang="en-US" altLang="zh-TW" sz="3600" b="1" dirty="0">
                <a:solidFill>
                  <a:srgbClr val="1D2A57"/>
                </a:solidFill>
                <a:latin typeface="Arial" panose="020B0604020202020204" pitchFamily="34" charset="0"/>
              </a:rPr>
              <a:t> that </a:t>
            </a:r>
            <a:r>
              <a:rPr lang="en-US" altLang="zh-TW" sz="3600" b="1" dirty="0">
                <a:solidFill>
                  <a:srgbClr val="1D2A57"/>
                </a:solidFill>
                <a:latin typeface="Arial" panose="020B0604020202020204" pitchFamily="34" charset="0"/>
                <a:hlinkClick r:id="rId4" tooltip="eats"/>
              </a:rPr>
              <a:t>eats</a:t>
            </a:r>
            <a:r>
              <a:rPr lang="en-US" altLang="zh-TW" sz="36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r>
              <a:rPr lang="en-US" altLang="zh-TW" sz="3600" b="1" dirty="0">
                <a:solidFill>
                  <a:srgbClr val="1D2A57"/>
                </a:solidFill>
                <a:latin typeface="Arial" panose="020B0604020202020204" pitchFamily="34" charset="0"/>
                <a:hlinkClick r:id="rId5" tooltip="fish"/>
              </a:rPr>
              <a:t>fish</a:t>
            </a:r>
            <a:r>
              <a:rPr lang="en-US" altLang="zh-TW" sz="3600" b="1" dirty="0">
                <a:solidFill>
                  <a:srgbClr val="1D2A57"/>
                </a:solidFill>
                <a:latin typeface="Arial" panose="020B0604020202020204" pitchFamily="34" charset="0"/>
              </a:rPr>
              <a:t> and </a:t>
            </a:r>
            <a:r>
              <a:rPr lang="en-US" altLang="zh-TW" sz="3600" b="1" dirty="0">
                <a:solidFill>
                  <a:srgbClr val="1D2A57"/>
                </a:solidFill>
                <a:latin typeface="Arial" panose="020B0604020202020204" pitchFamily="34" charset="0"/>
                <a:hlinkClick r:id="rId6" tooltip="lives"/>
              </a:rPr>
              <a:t>lives</a:t>
            </a:r>
            <a:r>
              <a:rPr lang="en-US" altLang="zh-TW" sz="3600" b="1" dirty="0">
                <a:solidFill>
                  <a:srgbClr val="1D2A57"/>
                </a:solidFill>
                <a:latin typeface="Arial" panose="020B0604020202020204" pitchFamily="34" charset="0"/>
              </a:rPr>
              <a:t> </a:t>
            </a:r>
            <a:endParaRPr lang="en-US" altLang="zh-TW" sz="3600" b="1" dirty="0" smtClean="0">
              <a:solidFill>
                <a:srgbClr val="1D2A57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US" altLang="zh-TW" sz="3600" b="1" dirty="0" smtClean="0">
                <a:solidFill>
                  <a:srgbClr val="1D2A57"/>
                </a:solidFill>
                <a:latin typeface="Arial" panose="020B0604020202020204" pitchFamily="34" charset="0"/>
                <a:hlinkClick r:id="rId7" tooltip="partly"/>
              </a:rPr>
              <a:t>partly</a:t>
            </a:r>
            <a:r>
              <a:rPr lang="en-US" altLang="zh-TW" sz="3600" b="1" dirty="0">
                <a:solidFill>
                  <a:srgbClr val="1D2A57"/>
                </a:solidFill>
                <a:latin typeface="Arial" panose="020B0604020202020204" pitchFamily="34" charset="0"/>
              </a:rPr>
              <a:t> in the </a:t>
            </a:r>
            <a:r>
              <a:rPr lang="en-US" altLang="zh-TW" sz="3600" b="1" dirty="0">
                <a:solidFill>
                  <a:srgbClr val="1D2A57"/>
                </a:solidFill>
                <a:latin typeface="Arial" panose="020B0604020202020204" pitchFamily="34" charset="0"/>
                <a:hlinkClick r:id="rId8" tooltip="sea"/>
              </a:rPr>
              <a:t>sea</a:t>
            </a:r>
            <a:r>
              <a:rPr lang="en-US" altLang="zh-TW" sz="3600" b="1" dirty="0">
                <a:solidFill>
                  <a:srgbClr val="1D2A57"/>
                </a:solidFill>
                <a:latin typeface="Arial" panose="020B0604020202020204" pitchFamily="34" charset="0"/>
              </a:rPr>
              <a:t> and </a:t>
            </a:r>
            <a:r>
              <a:rPr lang="en-US" altLang="zh-TW" sz="3600" b="1" dirty="0">
                <a:solidFill>
                  <a:srgbClr val="1D2A57"/>
                </a:solidFill>
                <a:latin typeface="Arial" panose="020B0604020202020204" pitchFamily="34" charset="0"/>
                <a:hlinkClick r:id="rId7" tooltip="partly"/>
              </a:rPr>
              <a:t>partly</a:t>
            </a:r>
            <a:r>
              <a:rPr lang="en-US" altLang="zh-TW" sz="3600" b="1" dirty="0">
                <a:solidFill>
                  <a:srgbClr val="1D2A57"/>
                </a:solidFill>
                <a:latin typeface="Arial" panose="020B0604020202020204" pitchFamily="34" charset="0"/>
              </a:rPr>
              <a:t> on </a:t>
            </a:r>
            <a:r>
              <a:rPr lang="en-US" altLang="zh-TW" sz="3600" b="1" dirty="0">
                <a:solidFill>
                  <a:srgbClr val="1D2A57"/>
                </a:solidFill>
                <a:latin typeface="Arial" panose="020B0604020202020204" pitchFamily="34" charset="0"/>
                <a:hlinkClick r:id="rId9" tooltip="land"/>
              </a:rPr>
              <a:t>land</a:t>
            </a:r>
            <a:r>
              <a:rPr lang="en-US" altLang="zh-TW" sz="3600" b="1" dirty="0">
                <a:solidFill>
                  <a:srgbClr val="1D2A57"/>
                </a:solidFill>
                <a:latin typeface="Arial" panose="020B0604020202020204" pitchFamily="34" charset="0"/>
              </a:rPr>
              <a:t> or </a:t>
            </a:r>
            <a:r>
              <a:rPr lang="en-US" altLang="zh-TW" sz="3600" b="1" dirty="0">
                <a:solidFill>
                  <a:srgbClr val="1D2A57"/>
                </a:solidFill>
                <a:latin typeface="Arial" panose="020B0604020202020204" pitchFamily="34" charset="0"/>
                <a:hlinkClick r:id="rId10" tooltip="ice"/>
              </a:rPr>
              <a:t>ice</a:t>
            </a:r>
            <a:endParaRPr lang="en-US" altLang="zh-TW" sz="3600" b="1" dirty="0">
              <a:solidFill>
                <a:srgbClr val="1D2A57"/>
              </a:solidFill>
              <a:latin typeface="Arial" panose="020B0604020202020204" pitchFamily="34" charset="0"/>
            </a:endParaRPr>
          </a:p>
          <a:p>
            <a:r>
              <a:rPr lang="zh-TW" altLang="en-US" sz="3600" dirty="0">
                <a:solidFill>
                  <a:srgbClr val="0580E8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海豹</a:t>
            </a:r>
            <a:endParaRPr lang="en-US" altLang="zh-TW" sz="3600" dirty="0">
              <a:solidFill>
                <a:srgbClr val="1D2A57"/>
              </a:solidFill>
              <a:latin typeface="Arial" panose="020B0604020202020204" pitchFamily="34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19455" y="685798"/>
            <a:ext cx="3479222" cy="2057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39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有機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609</TotalTime>
  <Words>136</Words>
  <Application>Microsoft Office PowerPoint</Application>
  <PresentationFormat>寬螢幕</PresentationFormat>
  <Paragraphs>46</Paragraphs>
  <Slides>11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9" baseType="lpstr">
      <vt:lpstr>noto sans tc</vt:lpstr>
      <vt:lpstr>Open Sans</vt:lpstr>
      <vt:lpstr>微軟正黑體</vt:lpstr>
      <vt:lpstr>新細明體</vt:lpstr>
      <vt:lpstr>Arial</vt:lpstr>
      <vt:lpstr>Garamond</vt:lpstr>
      <vt:lpstr>Times New Roman</vt:lpstr>
      <vt:lpstr>有機</vt:lpstr>
      <vt:lpstr>Follow me 3-3</vt:lpstr>
      <vt:lpstr>Follow me 3-3</vt:lpstr>
      <vt:lpstr>Follow me 3-3</vt:lpstr>
      <vt:lpstr> About Shark </vt:lpstr>
      <vt:lpstr> About stingray </vt:lpstr>
      <vt:lpstr> About starfish</vt:lpstr>
      <vt:lpstr> About clownfish</vt:lpstr>
      <vt:lpstr> About jellyfish</vt:lpstr>
      <vt:lpstr> About angelfish</vt:lpstr>
      <vt:lpstr> About dolphin</vt:lpstr>
      <vt:lpstr> About seal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Follow me 3-1</dc:title>
  <dc:creator>Microsoft 帳戶</dc:creator>
  <cp:lastModifiedBy>R328</cp:lastModifiedBy>
  <cp:revision>22</cp:revision>
  <dcterms:created xsi:type="dcterms:W3CDTF">2021-09-05T12:23:58Z</dcterms:created>
  <dcterms:modified xsi:type="dcterms:W3CDTF">2022-05-04T05:59:19Z</dcterms:modified>
</cp:coreProperties>
</file>