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8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25"/>
  </p:notesMasterIdLst>
  <p:sldIdLst>
    <p:sldId id="256" r:id="rId2"/>
    <p:sldId id="310" r:id="rId3"/>
    <p:sldId id="404" r:id="rId4"/>
    <p:sldId id="288" r:id="rId5"/>
    <p:sldId id="408" r:id="rId6"/>
    <p:sldId id="407" r:id="rId7"/>
    <p:sldId id="414" r:id="rId8"/>
    <p:sldId id="311" r:id="rId9"/>
    <p:sldId id="416" r:id="rId10"/>
    <p:sldId id="316" r:id="rId11"/>
    <p:sldId id="419" r:id="rId12"/>
    <p:sldId id="425" r:id="rId13"/>
    <p:sldId id="426" r:id="rId14"/>
    <p:sldId id="427" r:id="rId15"/>
    <p:sldId id="382" r:id="rId16"/>
    <p:sldId id="429" r:id="rId17"/>
    <p:sldId id="433" r:id="rId18"/>
    <p:sldId id="413" r:id="rId19"/>
    <p:sldId id="418" r:id="rId20"/>
    <p:sldId id="430" r:id="rId21"/>
    <p:sldId id="434" r:id="rId22"/>
    <p:sldId id="432" r:id="rId23"/>
    <p:sldId id="420" r:id="rId2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F0FD"/>
    <a:srgbClr val="FDF0E7"/>
    <a:srgbClr val="FBE0CC"/>
    <a:srgbClr val="FFFFCC"/>
    <a:srgbClr val="E6E6E6"/>
    <a:srgbClr val="F3FFFF"/>
    <a:srgbClr val="F2F2F2"/>
    <a:srgbClr val="FFCF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17" autoAdjust="0"/>
    <p:restoredTop sz="85239" autoAdjust="0"/>
  </p:normalViewPr>
  <p:slideViewPr>
    <p:cSldViewPr snapToGrid="0">
      <p:cViewPr varScale="1">
        <p:scale>
          <a:sx n="93" d="100"/>
          <a:sy n="93" d="100"/>
        </p:scale>
        <p:origin x="906" y="90"/>
      </p:cViewPr>
      <p:guideLst>
        <p:guide orient="horz" pos="2205"/>
        <p:guide pos="38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A36DA-9156-4141-9A24-705842A8DFD8}" type="datetimeFigureOut">
              <a:rPr lang="zh-TW" altLang="en-US" smtClean="0"/>
              <a:t>2023/4/12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3F0A26-4F3B-49D9-92D2-C3ADE61566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1919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5232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5371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0058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2792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4935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9005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8552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8620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F0A26-4F3B-49D9-92D2-C3ADE6156687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2564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3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6600" b="1" dirty="0"/>
              <a:t>徵</a:t>
            </a:r>
            <a:r>
              <a:rPr lang="zh-TW" alt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6600" b="1" dirty="0"/>
              <a:t>愛找關係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766632" y="4506923"/>
            <a:ext cx="6801612" cy="777596"/>
          </a:xfrm>
        </p:spPr>
        <p:txBody>
          <a:bodyPr>
            <a:normAutofit/>
          </a:bodyPr>
          <a:lstStyle/>
          <a:p>
            <a:r>
              <a:rPr lang="zh-TW" altLang="en-US" sz="4000" b="1" dirty="0"/>
              <a:t>大有國中  陳欣怡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06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/>
              <a:t>活動一：</a:t>
            </a:r>
            <a:r>
              <a:rPr lang="zh-TW" altLang="zh-TW" sz="5400" b="1" dirty="0"/>
              <a:t>尋找「徵」愛</a:t>
            </a:r>
            <a:endParaRPr lang="zh-TW" altLang="en-US" sz="5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539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38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圖片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9" name="圖片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5" y="3741443"/>
            <a:ext cx="1510717" cy="1164689"/>
          </a:xfrm>
          <a:prstGeom prst="rect">
            <a:avLst/>
          </a:prstGeom>
        </p:spPr>
      </p:pic>
      <p:pic>
        <p:nvPicPr>
          <p:cNvPr id="40" name="圖片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5" y="4431431"/>
            <a:ext cx="1510717" cy="1164689"/>
          </a:xfrm>
          <a:prstGeom prst="rect">
            <a:avLst/>
          </a:prstGeom>
        </p:spPr>
      </p:pic>
      <p:pic>
        <p:nvPicPr>
          <p:cNvPr id="42" name="圖片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5" y="5121418"/>
            <a:ext cx="1510717" cy="1164689"/>
          </a:xfrm>
          <a:prstGeom prst="rect">
            <a:avLst/>
          </a:prstGeom>
        </p:spPr>
      </p:pic>
      <p:pic>
        <p:nvPicPr>
          <p:cNvPr id="41" name="圖片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935" y="5811357"/>
            <a:ext cx="1889538" cy="1164689"/>
          </a:xfrm>
          <a:prstGeom prst="rect">
            <a:avLst/>
          </a:prstGeom>
        </p:spPr>
      </p:pic>
      <p:pic>
        <p:nvPicPr>
          <p:cNvPr id="26" name="圖片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5" y="3750968"/>
            <a:ext cx="1510717" cy="1164689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5" y="4440956"/>
            <a:ext cx="1510717" cy="1164689"/>
          </a:xfrm>
          <a:prstGeom prst="rect">
            <a:avLst/>
          </a:prstGeom>
        </p:spPr>
      </p:pic>
      <p:pic>
        <p:nvPicPr>
          <p:cNvPr id="28" name="圖片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5" y="5130943"/>
            <a:ext cx="1510717" cy="1164689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935" y="5820882"/>
            <a:ext cx="1889538" cy="1164689"/>
          </a:xfrm>
          <a:prstGeom prst="rect">
            <a:avLst/>
          </a:prstGeom>
        </p:spPr>
      </p:pic>
      <p:pic>
        <p:nvPicPr>
          <p:cNvPr id="44" name="圖片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0" y="3750968"/>
            <a:ext cx="1510717" cy="1164689"/>
          </a:xfrm>
          <a:prstGeom prst="rect">
            <a:avLst/>
          </a:prstGeom>
        </p:spPr>
      </p:pic>
      <p:pic>
        <p:nvPicPr>
          <p:cNvPr id="45" name="圖片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0" y="4440956"/>
            <a:ext cx="1510717" cy="1164689"/>
          </a:xfrm>
          <a:prstGeom prst="rect">
            <a:avLst/>
          </a:prstGeom>
        </p:spPr>
      </p:pic>
      <p:pic>
        <p:nvPicPr>
          <p:cNvPr id="46" name="圖片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0" y="5130943"/>
            <a:ext cx="1510717" cy="1164689"/>
          </a:xfrm>
          <a:prstGeom prst="rect">
            <a:avLst/>
          </a:prstGeom>
        </p:spPr>
      </p:pic>
      <p:pic>
        <p:nvPicPr>
          <p:cNvPr id="47" name="圖片 4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410" y="5820882"/>
            <a:ext cx="1889538" cy="11646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692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887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圖片 3"/>
          <p:cNvPicPr preferRelativeResize="0">
            <a:picLocks/>
          </p:cNvPicPr>
          <p:nvPr/>
        </p:nvPicPr>
        <p:blipFill rotWithShape="1">
          <a:blip r:embed="rId5"/>
          <a:srcRect t="58877" r="51170" b="15561"/>
          <a:stretch/>
        </p:blipFill>
        <p:spPr>
          <a:xfrm>
            <a:off x="560319" y="4738456"/>
            <a:ext cx="2628000" cy="1944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圖片 4"/>
          <p:cNvPicPr preferRelativeResize="0">
            <a:picLocks/>
          </p:cNvPicPr>
          <p:nvPr/>
        </p:nvPicPr>
        <p:blipFill rotWithShape="1">
          <a:blip r:embed="rId6"/>
          <a:srcRect l="49414" t="3679" b="55403"/>
          <a:stretch/>
        </p:blipFill>
        <p:spPr>
          <a:xfrm>
            <a:off x="1874319" y="4738456"/>
            <a:ext cx="2628000" cy="1944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圖片 6"/>
          <p:cNvPicPr preferRelativeResize="0">
            <a:picLocks/>
          </p:cNvPicPr>
          <p:nvPr/>
        </p:nvPicPr>
        <p:blipFill rotWithShape="1">
          <a:blip r:embed="rId5"/>
          <a:srcRect l="49415" t="57596" b="15911"/>
          <a:stretch/>
        </p:blipFill>
        <p:spPr>
          <a:xfrm>
            <a:off x="3264282" y="4738456"/>
            <a:ext cx="2628000" cy="1944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圖片 7"/>
          <p:cNvPicPr preferRelativeResize="0">
            <a:picLocks/>
          </p:cNvPicPr>
          <p:nvPr/>
        </p:nvPicPr>
        <p:blipFill rotWithShape="1">
          <a:blip r:embed="rId5"/>
          <a:srcRect l="49508" r="3413" b="53983"/>
          <a:stretch/>
        </p:blipFill>
        <p:spPr>
          <a:xfrm>
            <a:off x="4654244" y="4738456"/>
            <a:ext cx="2628000" cy="1944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2E9E54A3-559A-4FED-82C6-4BC4BEEC79F5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7"/>
          <a:srcRect l="7946" t="37349" r="54286" b="26845"/>
          <a:stretch/>
        </p:blipFill>
        <p:spPr>
          <a:xfrm>
            <a:off x="6167438" y="4727823"/>
            <a:ext cx="2628000" cy="1944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D59F7C12-A799-495F-ADF5-EEA27B2BF9E7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8"/>
          <a:srcRect l="7321" t="42223" r="55743" b="12540"/>
          <a:stretch/>
        </p:blipFill>
        <p:spPr>
          <a:xfrm>
            <a:off x="7586094" y="4738456"/>
            <a:ext cx="2628000" cy="19440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6" name="圖片 5"/>
          <p:cNvPicPr preferRelativeResize="0">
            <a:picLocks/>
          </p:cNvPicPr>
          <p:nvPr/>
        </p:nvPicPr>
        <p:blipFill rotWithShape="1">
          <a:blip r:embed="rId6"/>
          <a:srcRect t="52740" r="51109" b="9952"/>
          <a:stretch/>
        </p:blipFill>
        <p:spPr>
          <a:xfrm>
            <a:off x="9123735" y="4738456"/>
            <a:ext cx="2628000" cy="1944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140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EEE4313-7B47-4570-B585-0B7A98525D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114300"/>
            <a:ext cx="11239500" cy="68980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539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/>
              <a:t>活動二：</a:t>
            </a:r>
            <a:r>
              <a:rPr lang="zh-TW" altLang="zh-TW" sz="5400" b="1" dirty="0"/>
              <a:t>「徵」愛配對</a:t>
            </a:r>
            <a:endParaRPr lang="zh-TW" altLang="en-US" sz="54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6100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9A2CD1DF-FE12-40F3-B305-ED4DD2A807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128" t="14231"/>
          <a:stretch/>
        </p:blipFill>
        <p:spPr>
          <a:xfrm>
            <a:off x="6676223" y="648617"/>
            <a:ext cx="5376230" cy="6544019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9A2CD1DF-FE12-40F3-B305-ED4DD2A807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846" r="41671" b="38040"/>
          <a:stretch/>
        </p:blipFill>
        <p:spPr>
          <a:xfrm>
            <a:off x="102974" y="983255"/>
            <a:ext cx="6683416" cy="5874745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9A2CD1DF-FE12-40F3-B305-ED4DD2A807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87" t="1020" r="8141" b="87215"/>
          <a:stretch/>
        </p:blipFill>
        <p:spPr>
          <a:xfrm>
            <a:off x="2708141" y="156990"/>
            <a:ext cx="6918593" cy="8262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44113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" t="1023" r="70632" b="3824"/>
          <a:stretch/>
        </p:blipFill>
        <p:spPr>
          <a:xfrm rot="16200000">
            <a:off x="5027425" y="-253410"/>
            <a:ext cx="2137144" cy="121920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51" t="1023" r="7582" b="3824"/>
          <a:stretch/>
        </p:blipFill>
        <p:spPr>
          <a:xfrm rot="16200000">
            <a:off x="3708988" y="-3708992"/>
            <a:ext cx="4774019" cy="12192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7294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0743AB9-8EA6-419D-BF9B-0E3528182B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2193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53793E3-5C83-430A-BBA5-B56900FD8D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5966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F826E65F-5B72-48B2-B8EA-8A9112C1DE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0148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F8142637-01E4-4506-99A9-D7D02EABA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3904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5A681F07-F778-4D77-AB2A-4539398E67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24553974-C5FF-4F65-8830-06EA9559D25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480" t="13843" r="11755" b="27842"/>
          <a:stretch/>
        </p:blipFill>
        <p:spPr>
          <a:xfrm>
            <a:off x="3121153" y="4315645"/>
            <a:ext cx="1224367" cy="6780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EA3D0447-FE66-4900-8952-3629704E02A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077" t="11439" r="10706" b="25369"/>
          <a:stretch/>
        </p:blipFill>
        <p:spPr>
          <a:xfrm>
            <a:off x="1024981" y="4331144"/>
            <a:ext cx="1224367" cy="6780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8CE15FDE-BDCF-4131-9029-EAE80E31824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480" t="13843" r="11755" b="27842"/>
          <a:stretch/>
        </p:blipFill>
        <p:spPr>
          <a:xfrm>
            <a:off x="3121153" y="4315645"/>
            <a:ext cx="1224367" cy="6780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2DCA95AA-2E93-4645-AC87-4AE85478DDB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077" t="11439" r="10706" b="25369"/>
          <a:stretch/>
        </p:blipFill>
        <p:spPr>
          <a:xfrm>
            <a:off x="1024980" y="4315646"/>
            <a:ext cx="1224367" cy="6780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02982703-9AFF-4F7D-88E3-A5F26771CBE4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7"/>
          <a:srcRect r="75212" b="50600"/>
          <a:stretch/>
        </p:blipFill>
        <p:spPr>
          <a:xfrm>
            <a:off x="2818534" y="3657454"/>
            <a:ext cx="2250019" cy="2484000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D73849A6-E811-403F-8803-1B93ADEAE14D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7"/>
          <a:srcRect l="24954" r="50202" b="50600"/>
          <a:stretch/>
        </p:blipFill>
        <p:spPr>
          <a:xfrm>
            <a:off x="417205" y="3657454"/>
            <a:ext cx="2250019" cy="248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8287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B3DC3DC7-A6FF-42D9-A883-22DF71171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9394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F5EF6D5-B9A5-4268-A411-ECACFEEB3D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089"/>
            <a:ext cx="12191999" cy="680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15782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/>
              <a:t>活動三：</a:t>
            </a:r>
            <a:r>
              <a:rPr lang="zh-TW" altLang="zh-TW" sz="5400" b="1" dirty="0"/>
              <a:t>快問快答</a:t>
            </a:r>
            <a:endParaRPr lang="zh-TW" altLang="en-US" sz="54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70069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C6C0FA4B-84D6-43E1-B85B-63C12D486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800"/>
            <a:ext cx="12047837" cy="6804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0957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0A484EED-C075-4931-BB03-01FAFB37DF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12" y="30185"/>
            <a:ext cx="11632176" cy="67976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6066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E029911B-40CE-42C2-9CAC-148C3E9247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853061"/>
              </p:ext>
            </p:extLst>
          </p:nvPr>
        </p:nvGraphicFramePr>
        <p:xfrm>
          <a:off x="248305" y="324463"/>
          <a:ext cx="9817434" cy="6351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8583">
                  <a:extLst>
                    <a:ext uri="{9D8B030D-6E8A-4147-A177-3AD203B41FA5}">
                      <a16:colId xmlns:a16="http://schemas.microsoft.com/office/drawing/2014/main" val="943252503"/>
                    </a:ext>
                  </a:extLst>
                </a:gridCol>
                <a:gridCol w="3560850">
                  <a:extLst>
                    <a:ext uri="{9D8B030D-6E8A-4147-A177-3AD203B41FA5}">
                      <a16:colId xmlns:a16="http://schemas.microsoft.com/office/drawing/2014/main" val="28619953"/>
                    </a:ext>
                  </a:extLst>
                </a:gridCol>
                <a:gridCol w="3578001">
                  <a:extLst>
                    <a:ext uri="{9D8B030D-6E8A-4147-A177-3AD203B41FA5}">
                      <a16:colId xmlns:a16="http://schemas.microsoft.com/office/drawing/2014/main" val="3351640244"/>
                    </a:ext>
                  </a:extLst>
                </a:gridCol>
              </a:tblGrid>
              <a:tr h="796434"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CDF0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4200" dirty="0">
                          <a:solidFill>
                            <a:srgbClr val="FF0000"/>
                          </a:solidFill>
                        </a:rPr>
                        <a:t>定價為</a:t>
                      </a:r>
                      <a:r>
                        <a:rPr lang="en-US" altLang="zh-TW" sz="4200" dirty="0">
                          <a:solidFill>
                            <a:srgbClr val="FF0000"/>
                          </a:solidFill>
                        </a:rPr>
                        <a:t>1000</a:t>
                      </a:r>
                      <a:r>
                        <a:rPr lang="zh-TW" altLang="en-US" sz="4200" dirty="0">
                          <a:solidFill>
                            <a:srgbClr val="FF0000"/>
                          </a:solidFill>
                        </a:rPr>
                        <a:t>元</a:t>
                      </a:r>
                      <a:endParaRPr lang="zh-TW" altLang="en-US" sz="4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CDF0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4200" dirty="0">
                          <a:solidFill>
                            <a:srgbClr val="FF0000"/>
                          </a:solidFill>
                        </a:rPr>
                        <a:t>定價為</a:t>
                      </a:r>
                      <a:r>
                        <a:rPr lang="en-US" altLang="zh-TW" sz="4200" dirty="0">
                          <a:solidFill>
                            <a:srgbClr val="FF0000"/>
                          </a:solidFill>
                        </a:rPr>
                        <a:t>1200</a:t>
                      </a:r>
                      <a:r>
                        <a:rPr lang="zh-TW" altLang="en-US" sz="4200" dirty="0">
                          <a:solidFill>
                            <a:srgbClr val="FF0000"/>
                          </a:solidFill>
                        </a:rPr>
                        <a:t>元</a:t>
                      </a:r>
                      <a:endParaRPr lang="zh-TW" altLang="en-US" sz="4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CDF0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151232"/>
                  </a:ext>
                </a:extLst>
              </a:tr>
              <a:tr h="280044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DF0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1.</a:t>
                      </a:r>
                      <a:r>
                        <a:rPr lang="zh-TW" altLang="en-US" sz="3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售價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為</a:t>
                      </a:r>
                      <a:r>
                        <a:rPr lang="zh-TW" altLang="en-US" sz="36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zh-TW" altLang="en-US" sz="36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元</a:t>
                      </a:r>
                      <a:endParaRPr lang="en-US" altLang="zh-TW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en-US" altLang="zh-TW" sz="3600" b="1" kern="1200" dirty="0" smtClean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.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售價為</a:t>
                      </a:r>
                      <a:r>
                        <a:rPr lang="zh-TW" altLang="en-US" sz="36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zh-TW" altLang="en-US" sz="36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元</a:t>
                      </a:r>
                      <a:endParaRPr lang="en-US" altLang="zh-TW" sz="3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250139"/>
                  </a:ext>
                </a:extLst>
              </a:tr>
              <a:tr h="2755075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DF0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3.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售價為</a:t>
                      </a:r>
                      <a:r>
                        <a:rPr lang="zh-TW" altLang="en-US" sz="36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元</a:t>
                      </a:r>
                      <a:endParaRPr lang="en-US" altLang="zh-TW" sz="3600" b="1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b="1" kern="1200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+mn-cs"/>
                        </a:rPr>
                        <a:t>4.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售價為</a:t>
                      </a:r>
                      <a:r>
                        <a:rPr lang="zh-TW" altLang="en-US" sz="36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zh-TW" altLang="en-US" sz="3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元</a:t>
                      </a:r>
                      <a:endParaRPr lang="en-US" altLang="zh-TW" sz="3200" b="1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9735531"/>
                  </a:ext>
                </a:extLst>
              </a:tr>
            </a:tbl>
          </a:graphicData>
        </a:graphic>
      </p:graphicFrame>
      <p:pic>
        <p:nvPicPr>
          <p:cNvPr id="13" name="圖片 12" descr="一張含有 文字, 標誌 的圖片&#10;&#10;自動產生的描述">
            <a:extLst>
              <a:ext uri="{FF2B5EF4-FFF2-40B4-BE49-F238E27FC236}">
                <a16:creationId xmlns:a16="http://schemas.microsoft.com/office/drawing/2014/main" id="{65B62225-1318-4F4A-822C-8031001252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9" y="4009209"/>
            <a:ext cx="2520000" cy="2520000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F890D980-ECF4-4EB8-B81F-62358969D6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08" y="1287059"/>
            <a:ext cx="2520000" cy="2520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C304431B-6E7A-482D-B27B-54E579A1EC70}"/>
              </a:ext>
            </a:extLst>
          </p:cNvPr>
          <p:cNvSpPr/>
          <p:nvPr/>
        </p:nvSpPr>
        <p:spPr>
          <a:xfrm>
            <a:off x="10065739" y="2146221"/>
            <a:ext cx="1946706" cy="2708434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TW" altLang="en-US" sz="3400" b="1" dirty="0">
                <a:solidFill>
                  <a:srgbClr val="7030A0"/>
                </a:solidFill>
                <a:latin typeface="+mj-ea"/>
              </a:rPr>
              <a:t>答案選項</a:t>
            </a:r>
            <a:endParaRPr lang="en-US" altLang="zh-TW" sz="3400" b="1" dirty="0">
              <a:solidFill>
                <a:srgbClr val="7030A0"/>
              </a:solidFill>
              <a:latin typeface="+mj-ea"/>
            </a:endParaRPr>
          </a:p>
          <a:p>
            <a:pPr defTabSz="914400">
              <a:defRPr/>
            </a:pPr>
            <a:r>
              <a:rPr lang="en-US" altLang="zh-TW" sz="3400" b="1" dirty="0">
                <a:solidFill>
                  <a:srgbClr val="7030A0"/>
                </a:solidFill>
                <a:latin typeface="+mj-ea"/>
              </a:rPr>
              <a:t>(1)600</a:t>
            </a:r>
            <a:r>
              <a:rPr lang="zh-TW" altLang="en-US" sz="3400" b="1" dirty="0">
                <a:solidFill>
                  <a:srgbClr val="7030A0"/>
                </a:solidFill>
                <a:latin typeface="+mj-ea"/>
              </a:rPr>
              <a:t>元</a:t>
            </a:r>
            <a:endParaRPr lang="en-US" altLang="zh-TW" sz="3400" b="1" dirty="0">
              <a:solidFill>
                <a:srgbClr val="7030A0"/>
              </a:solidFill>
              <a:latin typeface="+mj-ea"/>
            </a:endParaRPr>
          </a:p>
          <a:p>
            <a:pPr defTabSz="914400">
              <a:defRPr/>
            </a:pPr>
            <a:r>
              <a:rPr lang="en-US" altLang="zh-TW" sz="3400" b="1" dirty="0">
                <a:solidFill>
                  <a:srgbClr val="7030A0"/>
                </a:solidFill>
                <a:latin typeface="+mj-ea"/>
              </a:rPr>
              <a:t>(2)640</a:t>
            </a:r>
            <a:r>
              <a:rPr lang="zh-TW" altLang="en-US" sz="3400" b="1" dirty="0">
                <a:solidFill>
                  <a:srgbClr val="7030A0"/>
                </a:solidFill>
                <a:latin typeface="+mj-ea"/>
              </a:rPr>
              <a:t>元</a:t>
            </a:r>
            <a:endParaRPr lang="en-US" altLang="zh-TW" sz="3400" b="1" dirty="0">
              <a:solidFill>
                <a:srgbClr val="7030A0"/>
              </a:solidFill>
              <a:latin typeface="+mj-ea"/>
            </a:endParaRPr>
          </a:p>
          <a:p>
            <a:pPr defTabSz="914400">
              <a:defRPr/>
            </a:pPr>
            <a:r>
              <a:rPr lang="en-US" altLang="zh-TW" sz="3400" b="1" dirty="0">
                <a:solidFill>
                  <a:srgbClr val="7030A0"/>
                </a:solidFill>
                <a:latin typeface="+mj-ea"/>
              </a:rPr>
              <a:t>(3)760</a:t>
            </a:r>
            <a:r>
              <a:rPr lang="zh-TW" altLang="en-US" sz="3400" b="1" dirty="0">
                <a:solidFill>
                  <a:srgbClr val="7030A0"/>
                </a:solidFill>
                <a:latin typeface="+mj-ea"/>
              </a:rPr>
              <a:t>元</a:t>
            </a:r>
            <a:endParaRPr lang="en-US" altLang="zh-TW" sz="3400" b="1" dirty="0">
              <a:solidFill>
                <a:srgbClr val="7030A0"/>
              </a:solidFill>
              <a:latin typeface="+mj-ea"/>
            </a:endParaRPr>
          </a:p>
          <a:p>
            <a:pPr defTabSz="914400">
              <a:defRPr/>
            </a:pPr>
            <a:r>
              <a:rPr lang="en-US" altLang="zh-TW" sz="3400" b="1" dirty="0">
                <a:solidFill>
                  <a:srgbClr val="7030A0"/>
                </a:solidFill>
                <a:latin typeface="+mj-ea"/>
              </a:rPr>
              <a:t>(4)800</a:t>
            </a:r>
            <a:r>
              <a:rPr lang="zh-TW" altLang="en-US" sz="3400" b="1" dirty="0">
                <a:solidFill>
                  <a:srgbClr val="7030A0"/>
                </a:solidFill>
                <a:latin typeface="+mj-ea"/>
              </a:rPr>
              <a:t>元</a:t>
            </a:r>
            <a:endParaRPr lang="en-US" altLang="zh-TW" sz="3400" b="1" dirty="0">
              <a:solidFill>
                <a:srgbClr val="7030A0"/>
              </a:solidFill>
              <a:latin typeface="+mj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490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60" y="203935"/>
            <a:ext cx="11864760" cy="64839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713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FAEB07A-9A13-4914-9490-83D78ACECF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284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5144</TotalTime>
  <Words>83</Words>
  <Application>Microsoft Office PowerPoint</Application>
  <PresentationFormat>寬螢幕</PresentationFormat>
  <Paragraphs>25</Paragraphs>
  <Slides>23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9" baseType="lpstr">
      <vt:lpstr>微軟正黑體</vt:lpstr>
      <vt:lpstr>新細明體</vt:lpstr>
      <vt:lpstr>Arial</vt:lpstr>
      <vt:lpstr>Calibri</vt:lpstr>
      <vt:lpstr>Gill Sans MT</vt:lpstr>
      <vt:lpstr>Parcel</vt:lpstr>
      <vt:lpstr>「徵」愛找關係</vt:lpstr>
      <vt:lpstr>活動一：尋找「徵」愛</vt:lpstr>
      <vt:lpstr>PowerPoint 簡報</vt:lpstr>
      <vt:lpstr>PowerPoint 簡報</vt:lpstr>
      <vt:lpstr>PowerPoint 簡報</vt:lpstr>
      <vt:lpstr>PowerPoint 簡報</vt:lpstr>
      <vt:lpstr>PowerPoint 簡報</vt:lpstr>
      <vt:lpstr>活動二：「徵」愛配對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活動三：快問快答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總務主任</dc:creator>
  <cp:lastModifiedBy>總務主任</cp:lastModifiedBy>
  <cp:revision>255</cp:revision>
  <cp:lastPrinted>2023-03-08T03:03:21Z</cp:lastPrinted>
  <dcterms:created xsi:type="dcterms:W3CDTF">2023-02-21T10:51:09Z</dcterms:created>
  <dcterms:modified xsi:type="dcterms:W3CDTF">2023-04-12T01:08:50Z</dcterms:modified>
</cp:coreProperties>
</file>