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0" r:id="rId1"/>
  </p:sldMasterIdLst>
  <p:notesMasterIdLst>
    <p:notesMasterId r:id="rId12"/>
  </p:notesMasterIdLst>
  <p:handoutMasterIdLst>
    <p:handoutMasterId r:id="rId13"/>
  </p:handoutMasterIdLst>
  <p:sldIdLst>
    <p:sldId id="264" r:id="rId2"/>
    <p:sldId id="265" r:id="rId3"/>
    <p:sldId id="266" r:id="rId4"/>
    <p:sldId id="268" r:id="rId5"/>
    <p:sldId id="267" r:id="rId6"/>
    <p:sldId id="269" r:id="rId7"/>
    <p:sldId id="274" r:id="rId8"/>
    <p:sldId id="272" r:id="rId9"/>
    <p:sldId id="270" r:id="rId10"/>
    <p:sldId id="271" r:id="rId11"/>
  </p:sldIdLst>
  <p:sldSz cx="12192000" cy="6858000"/>
  <p:notesSz cx="6858000" cy="91440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68B615C-671A-42AD-9C4B-BA32DA71FA27}" type="datetime2">
              <a:rPr lang="zh-TW" altLang="en-US" smtClean="0">
                <a:latin typeface="細明體" panose="02020509000000000000" pitchFamily="49" charset="-120"/>
                <a:ea typeface="細明體" panose="02020509000000000000" pitchFamily="49" charset="-120"/>
              </a:rPr>
              <a:t>2021年5月13日</a:t>
            </a:fld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02BA2C8-71FC-43D0-BD87-0547616971FA}" type="slidenum">
              <a:rPr lang="en-US" altLang="zh-TW">
                <a:latin typeface="細明體" panose="02020509000000000000" pitchFamily="49" charset="-120"/>
                <a:ea typeface="細明體" panose="02020509000000000000" pitchFamily="49" charset="-120"/>
              </a:rPr>
              <a:t>‹#›</a:t>
            </a:fld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89CDDF46-55A6-4026-B667-4C5E3C940527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C6539446-6953-447E-A4E3-E7CFBF870046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07063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87714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08638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2780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94525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07897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77142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961655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539446-6953-447E-A4E3-E7CFBF870046}" type="slidenum">
              <a:rPr lang="en-US" altLang="zh-TW" smtClean="0"/>
              <a:pPr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4418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水3"/>
          <p:cNvSpPr/>
          <p:nvPr/>
        </p:nvSpPr>
        <p:spPr bwMode="gray"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5" name="天空"/>
          <p:cNvSpPr/>
          <p:nvPr/>
        </p:nvSpPr>
        <p:spPr bwMode="white">
          <a:xfrm>
            <a:off x="2552" y="0"/>
            <a:ext cx="12188952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6" name="水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ltGray">
          <a:xfrm>
            <a:off x="-1425" y="5497897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水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矩形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 rtlCol="0" anchor="b">
            <a:noAutofit/>
          </a:bodyPr>
          <a:lstStyle>
            <a:lvl1pPr algn="ctr">
              <a:defRPr sz="600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zh-TW" altLang="en-US"/>
              <a:t>按一下以編輯母片子標題樣式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</a:lstStyle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DF15721-4CFB-454E-86DD-92799F18D2FC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 rtlCol="0" anchor="b">
            <a:normAutofit/>
          </a:bodyPr>
          <a:lstStyle>
            <a:lvl1pPr algn="ctr">
              <a:defRPr sz="60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 rtlCol="0"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/>
              <a:t>編輯母片文字樣式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C3E300C-764F-4ED2-A917-1F310892E56C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EBE99F1-167A-4CDA-A162-4350584E05D8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zh-TW" altLang="en-US"/>
              <a:t>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EEC907-6351-42E1-89AE-1BA75AD369B6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E911C1-AA1C-4FB4-9943-C0C8A2822973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天空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 rtl="0"/>
            <a:endParaRPr lang="zh-TW" altLang="en-US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E9ABCF-05D7-4B45-AE27-DF58B2D8C3AB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rtlCol="0" anchor="b">
            <a:normAutofit/>
          </a:bodyPr>
          <a:lstStyle>
            <a:lvl1pPr>
              <a:defRPr sz="32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 rtlCol="0"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/>
              <a:t>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DB2F7A0-71FE-4248-AD3D-758755760E0D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rtlCol="0" anchor="b">
            <a:normAutofit/>
          </a:bodyPr>
          <a:lstStyle>
            <a:lvl1pPr>
              <a:defRPr sz="3400" b="0"/>
            </a:lvl1pPr>
          </a:lstStyle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zh-TW" altLang="en-US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zh-TW" altLang="en-US"/>
              <a:t>編輯母片文字樣式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21AB8D3-BE43-4751-92FF-EB03D398348C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63E003-6510-4B62-9D76-BE2148CED05F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 rtlCol="0"/>
          <a:lstStyle/>
          <a:p>
            <a:pPr lvl="0" rtl="0"/>
            <a:r>
              <a:rPr lang="zh-TW" altLang="en-US"/>
              <a:t>編輯母片文字樣式</a:t>
            </a:r>
          </a:p>
          <a:p>
            <a:pPr lvl="1" rtl="0"/>
            <a:r>
              <a:rPr lang="zh-TW" altLang="en-US"/>
              <a:t>第二層</a:t>
            </a:r>
          </a:p>
          <a:p>
            <a:pPr lvl="2" rtl="0"/>
            <a:r>
              <a:rPr lang="zh-TW" altLang="en-US"/>
              <a:t>第三層</a:t>
            </a:r>
          </a:p>
          <a:p>
            <a:pPr lvl="3" rtl="0"/>
            <a:r>
              <a:rPr lang="zh-TW" altLang="en-US"/>
              <a:t>第四層</a:t>
            </a:r>
          </a:p>
          <a:p>
            <a:pPr lvl="4" rtl="0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E7924D7-6A33-42EE-9F46-404D4E61ECDE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altLang="zh-TW" smtClean="0"/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天空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 rtl="0"/>
            <a:endParaRPr lang="zh-TW" altLang="en-US" noProof="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8" name="水3"/>
          <p:cNvSpPr/>
          <p:nvPr/>
        </p:nvSpPr>
        <p:spPr bwMode="gray"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TW" altLang="en-US" noProof="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9" name="水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 bwMode="white">
          <a:xfrm>
            <a:off x="-1425" y="6256181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水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 bwMode="gray"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1341120" y="265176"/>
            <a:ext cx="950975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950976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8875775" y="6601968"/>
            <a:ext cx="1174603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63DEE0E5-9F52-4402-983C-581CC157CE95}" type="datetime2">
              <a:rPr lang="zh-TW" altLang="en-US" smtClean="0"/>
              <a:pPr/>
              <a:t>2021年5月13日</a:t>
            </a:fld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FAB73BC-B049-4115-A692-8D63A059BFB8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sz="20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sz="18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6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8pPr>
      <a:lvl9pPr marL="2240280" indent="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None/>
        <a:defRPr sz="1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E38F7C-B7CD-4046-B975-108A82A2D58F}"/>
              </a:ext>
            </a:extLst>
          </p:cNvPr>
          <p:cNvSpPr txBox="1">
            <a:spLocks/>
          </p:cNvSpPr>
          <p:nvPr/>
        </p:nvSpPr>
        <p:spPr>
          <a:xfrm>
            <a:off x="2274590" y="2951620"/>
            <a:ext cx="7642819" cy="954759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kern="1200">
                <a:solidFill>
                  <a:schemeClr val="accent2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j-cs"/>
              </a:defRPr>
            </a:lvl1pPr>
          </a:lstStyle>
          <a:p>
            <a:pPr algn="ctr"/>
            <a:r>
              <a:rPr lang="zh-TW" altLang="en-US" sz="6000" b="1" dirty="0">
                <a:latin typeface="+mn-ea"/>
                <a:ea typeface="+mn-ea"/>
              </a:rPr>
              <a:t>顏色的七彩和弦</a:t>
            </a:r>
          </a:p>
        </p:txBody>
      </p:sp>
    </p:spTree>
    <p:extLst>
      <p:ext uri="{BB962C8B-B14F-4D97-AF65-F5344CB8AC3E}">
        <p14:creationId xmlns:p14="http://schemas.microsoft.com/office/powerpoint/2010/main" val="42824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E38F7C-B7CD-4046-B975-108A82A2D58F}"/>
              </a:ext>
            </a:extLst>
          </p:cNvPr>
          <p:cNvSpPr txBox="1">
            <a:spLocks/>
          </p:cNvSpPr>
          <p:nvPr/>
        </p:nvSpPr>
        <p:spPr>
          <a:xfrm>
            <a:off x="2274590" y="1362518"/>
            <a:ext cx="7642819" cy="954759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kern="1200">
                <a:solidFill>
                  <a:schemeClr val="accent2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j-cs"/>
              </a:defRPr>
            </a:lvl1pPr>
          </a:lstStyle>
          <a:p>
            <a:pPr algn="ctr"/>
            <a:r>
              <a:rPr lang="zh-TW" altLang="en-US" sz="6000" b="1" dirty="0">
                <a:latin typeface="+mn-ea"/>
                <a:ea typeface="+mn-ea"/>
              </a:rPr>
              <a:t>問題討論</a:t>
            </a: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5F497A13-CAE0-47EE-AEB0-525B385E2F98}"/>
              </a:ext>
            </a:extLst>
          </p:cNvPr>
          <p:cNvSpPr txBox="1">
            <a:spLocks/>
          </p:cNvSpPr>
          <p:nvPr/>
        </p:nvSpPr>
        <p:spPr>
          <a:xfrm>
            <a:off x="2105915" y="2960702"/>
            <a:ext cx="9071072" cy="1886506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kern="1200">
                <a:solidFill>
                  <a:schemeClr val="accent2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j-cs"/>
              </a:defRPr>
            </a:lvl1pPr>
          </a:lstStyle>
          <a:p>
            <a:pPr marL="514350" indent="-514350">
              <a:buFont typeface="+mj-lt"/>
              <a:buAutoNum type="arabicPeriod"/>
            </a:pPr>
            <a:r>
              <a:rPr lang="zh-TW" altLang="en-US" sz="3600" b="1" dirty="0">
                <a:latin typeface="+mn-ea"/>
                <a:ea typeface="+mn-ea"/>
              </a:rPr>
              <a:t>在生活周遭哪裡可以看到漸層的顏色呢？</a:t>
            </a:r>
            <a:endParaRPr lang="en-US" altLang="zh-TW" sz="3600" b="1" dirty="0">
              <a:latin typeface="+mn-ea"/>
              <a:ea typeface="+mn-ea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TW" sz="3600" b="1" dirty="0">
              <a:latin typeface="+mn-ea"/>
              <a:ea typeface="+mn-ea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sz="3600" b="1" dirty="0">
                <a:latin typeface="+mn-ea"/>
                <a:ea typeface="+mn-ea"/>
              </a:rPr>
              <a:t>漸變色通常運用在哪裡呢？</a:t>
            </a:r>
            <a:endParaRPr lang="en-US" altLang="zh-TW" sz="3600" b="1" dirty="0">
              <a:latin typeface="+mn-ea"/>
              <a:ea typeface="+mn-ea"/>
            </a:endParaRPr>
          </a:p>
          <a:p>
            <a:pPr marL="514350" indent="-514350">
              <a:buFont typeface="+mj-lt"/>
              <a:buAutoNum type="arabicPeriod"/>
            </a:pPr>
            <a:endParaRPr lang="zh-TW" altLang="en-US" sz="32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8786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EA3B7936-5091-4CA1-B588-5219B2B83E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7417"/>
            <a:ext cx="12192000" cy="562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6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8818C5B-E80A-41D8-86B9-5C00199C3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25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B4CA4B5-015F-40FD-8100-6FF16E395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82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0049AB8-3D90-4158-94C5-C1AA1AC2E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86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B1C6771-2397-44A6-8A1F-D69A4A7AC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937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5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5CD80EC1-C12D-416B-9E80-7A9D0061D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74877"/>
            <a:ext cx="12192000" cy="762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58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94EA2A6B-6698-443C-918D-2D8E6B2FC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227136" y="-1230719"/>
            <a:ext cx="7503953" cy="957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6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FE5BCEB-E273-4F0D-A803-C6B2E8FB2A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381000"/>
            <a:ext cx="6096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0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海洋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308736_TF02895256.potx" id="{FD7C2270-25CB-40C3-9967-D4A3F08F4C7A}" vid="{8777403A-864E-44F4-A51D-2394876083F0}"/>
    </a:ext>
  </a:extLst>
</a:theme>
</file>

<file path=ppt/theme/theme2.xml><?xml version="1.0" encoding="utf-8"?>
<a:theme xmlns:a="http://schemas.openxmlformats.org/drawingml/2006/main" name="Office 佈景主題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海洋繪圖簡報 (寬螢幕)</Template>
  <TotalTime>0</TotalTime>
  <Words>36</Words>
  <Application>Microsoft Office PowerPoint</Application>
  <PresentationFormat>寬螢幕</PresentationFormat>
  <Paragraphs>14</Paragraphs>
  <Slides>10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4" baseType="lpstr">
      <vt:lpstr>細明體</vt:lpstr>
      <vt:lpstr>微軟正黑體</vt:lpstr>
      <vt:lpstr>Arial</vt:lpstr>
      <vt:lpstr>海洋 16x9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chi</dc:creator>
  <cp:lastModifiedBy>chi</cp:lastModifiedBy>
  <cp:revision>4</cp:revision>
  <dcterms:created xsi:type="dcterms:W3CDTF">2021-05-12T23:58:47Z</dcterms:created>
  <dcterms:modified xsi:type="dcterms:W3CDTF">2021-05-13T01:19:08Z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