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3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4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5.xml" ContentType="application/vnd.openxmlformats-officedocument.theme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6.xml" ContentType="application/vnd.openxmlformats-officedocument.theme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87" r:id="rId3"/>
    <p:sldMasterId id="2147483726" r:id="rId4"/>
    <p:sldMasterId id="2147483738" r:id="rId5"/>
    <p:sldMasterId id="2147483777" r:id="rId6"/>
    <p:sldMasterId id="2147483794" r:id="rId7"/>
  </p:sldMasterIdLst>
  <p:notesMasterIdLst>
    <p:notesMasterId r:id="rId30"/>
  </p:notesMasterIdLst>
  <p:handoutMasterIdLst>
    <p:handoutMasterId r:id="rId31"/>
  </p:handoutMasterIdLst>
  <p:sldIdLst>
    <p:sldId id="466" r:id="rId8"/>
    <p:sldId id="552" r:id="rId9"/>
    <p:sldId id="555" r:id="rId10"/>
    <p:sldId id="554" r:id="rId11"/>
    <p:sldId id="557" r:id="rId12"/>
    <p:sldId id="560" r:id="rId13"/>
    <p:sldId id="559" r:id="rId14"/>
    <p:sldId id="563" r:id="rId15"/>
    <p:sldId id="582" r:id="rId16"/>
    <p:sldId id="564" r:id="rId17"/>
    <p:sldId id="566" r:id="rId18"/>
    <p:sldId id="565" r:id="rId19"/>
    <p:sldId id="584" r:id="rId20"/>
    <p:sldId id="567" r:id="rId21"/>
    <p:sldId id="589" r:id="rId22"/>
    <p:sldId id="587" r:id="rId23"/>
    <p:sldId id="588" r:id="rId24"/>
    <p:sldId id="586" r:id="rId25"/>
    <p:sldId id="579" r:id="rId26"/>
    <p:sldId id="585" r:id="rId27"/>
    <p:sldId id="580" r:id="rId28"/>
    <p:sldId id="581" r:id="rId29"/>
  </p:sldIdLst>
  <p:sldSz cx="9144000" cy="6858000" type="screen4x3"/>
  <p:notesSz cx="6797675" cy="9926638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b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b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b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b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CC0000"/>
    <a:srgbClr val="0000FF"/>
    <a:srgbClr val="FFFF99"/>
    <a:srgbClr val="FFFF00"/>
    <a:srgbClr val="00FFFF"/>
    <a:srgbClr val="FF0066"/>
    <a:srgbClr val="66FF33"/>
    <a:srgbClr val="FFFF66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90837" autoAdjust="0"/>
  </p:normalViewPr>
  <p:slideViewPr>
    <p:cSldViewPr>
      <p:cViewPr varScale="1">
        <p:scale>
          <a:sx n="61" d="100"/>
          <a:sy n="61" d="100"/>
        </p:scale>
        <p:origin x="136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49" d="100"/>
          <a:sy n="49" d="100"/>
        </p:scale>
        <p:origin x="2748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C26F45-B648-44B1-9078-8C0A69424B40}" type="doc">
      <dgm:prSet loTypeId="urn:microsoft.com/office/officeart/2005/8/layout/hierarchy4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A8D95372-ECC8-4D94-A03D-B16A94A4CB6E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未來教學要符應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3796FBB-061F-4E0F-9FE1-71B15B41F1C9}" type="parTrans" cxnId="{8A408562-D72C-4900-88DC-CB822A2D5F35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FBB129D-AD01-46E8-9E26-818882D8E481}" type="sibTrans" cxnId="{8A408562-D72C-4900-88DC-CB822A2D5F35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06DCDDE-C0DC-4619-BD38-E62A6BA6480F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核心素養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E139130-8D6B-41FF-9F3A-FE7C2E64066D}" type="parTrans" cxnId="{F1FB8F4B-707E-4CA4-B705-A0DBB821E371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F6932CE-70EA-4D33-9F76-6E823C6548B3}" type="sibTrans" cxnId="{F1FB8F4B-707E-4CA4-B705-A0DBB821E371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ED53C8D-BB7E-446E-8622-2651219E86FF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三面九向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73010FE-6763-427B-8B57-BCEC6A0F75D0}" type="parTrans" cxnId="{85E2A890-5724-4AAD-8A67-B2ADB3987911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B872D67-B0E5-4E52-BDD3-7A9F9BC5BA85}" type="sibTrans" cxnId="{85E2A890-5724-4AAD-8A67-B2ADB3987911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4B38E64-3985-4E2A-BA13-13EF4FE44819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學習重點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A7E7129-C91E-4D41-9B17-4B9BB4D06F3E}" type="parTrans" cxnId="{80AAB2D9-DB09-4F61-BD72-3BEC02EE55F4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C29F92D-6078-4466-9A79-FEA2DE7CBD9F}" type="sibTrans" cxnId="{80AAB2D9-DB09-4F61-BD72-3BEC02EE55F4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7800543-4C90-49F6-BB88-CF67684FE7CC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學習表現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93D8D21-45AC-4D93-805E-F61FA10A5BC5}" type="parTrans" cxnId="{E5543892-2CF7-4A5B-AFD3-C123BB280F8A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BEDB559-BE16-4EFF-8ADD-5C591B9F9587}" type="sibTrans" cxnId="{E5543892-2CF7-4A5B-AFD3-C123BB280F8A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E2F464D-D4E9-42CE-A10E-69EFE347F1BF}">
      <dgm:prSet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學習內容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A6CF826-C56A-46B3-AF14-A8AA74DF89C3}" type="parTrans" cxnId="{FD592F5B-10D6-491A-9C5F-BAE17682A862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7EA0850-9E92-41D0-B79E-6DB7EB998E42}" type="sibTrans" cxnId="{FD592F5B-10D6-491A-9C5F-BAE17682A862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F06C33E-9CDE-4B84-AC8C-C0C3601F5414}" type="pres">
      <dgm:prSet presAssocID="{C5C26F45-B648-44B1-9078-8C0A69424B40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05701AF3-F85F-40DE-A0A2-63467914C6D8}" type="pres">
      <dgm:prSet presAssocID="{A8D95372-ECC8-4D94-A03D-B16A94A4CB6E}" presName="vertOne" presStyleCnt="0"/>
      <dgm:spPr/>
    </dgm:pt>
    <dgm:pt modelId="{B225138A-0961-4134-9F97-9615F93E844A}" type="pres">
      <dgm:prSet presAssocID="{A8D95372-ECC8-4D94-A03D-B16A94A4CB6E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C03B1B1-9EB2-441A-84B8-5601ABAA1A57}" type="pres">
      <dgm:prSet presAssocID="{A8D95372-ECC8-4D94-A03D-B16A94A4CB6E}" presName="parTransOne" presStyleCnt="0"/>
      <dgm:spPr/>
    </dgm:pt>
    <dgm:pt modelId="{660DE7FF-69C8-4C86-859A-A2BCC9C2FE9C}" type="pres">
      <dgm:prSet presAssocID="{A8D95372-ECC8-4D94-A03D-B16A94A4CB6E}" presName="horzOne" presStyleCnt="0"/>
      <dgm:spPr/>
    </dgm:pt>
    <dgm:pt modelId="{E85B2701-1DFA-45D7-9389-4ADE2DE7D068}" type="pres">
      <dgm:prSet presAssocID="{B06DCDDE-C0DC-4619-BD38-E62A6BA6480F}" presName="vertTwo" presStyleCnt="0"/>
      <dgm:spPr/>
    </dgm:pt>
    <dgm:pt modelId="{0DEBD033-A685-45B6-A48F-50D44D13DE75}" type="pres">
      <dgm:prSet presAssocID="{B06DCDDE-C0DC-4619-BD38-E62A6BA6480F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6C054CA-CC41-4CA6-8455-B46E1F8F95B1}" type="pres">
      <dgm:prSet presAssocID="{B06DCDDE-C0DC-4619-BD38-E62A6BA6480F}" presName="parTransTwo" presStyleCnt="0"/>
      <dgm:spPr/>
    </dgm:pt>
    <dgm:pt modelId="{9D7D2948-9DCD-4226-85FC-7DA4584DDD9B}" type="pres">
      <dgm:prSet presAssocID="{B06DCDDE-C0DC-4619-BD38-E62A6BA6480F}" presName="horzTwo" presStyleCnt="0"/>
      <dgm:spPr/>
    </dgm:pt>
    <dgm:pt modelId="{76DB744E-2794-4F34-BE32-F3AB4B4BDB52}" type="pres">
      <dgm:prSet presAssocID="{CED53C8D-BB7E-446E-8622-2651219E86FF}" presName="vertThree" presStyleCnt="0"/>
      <dgm:spPr/>
    </dgm:pt>
    <dgm:pt modelId="{88BD1ED6-9963-4C9B-BEED-7D8D89AB4286}" type="pres">
      <dgm:prSet presAssocID="{CED53C8D-BB7E-446E-8622-2651219E86FF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AB4C24C-EE16-49A5-BBBC-7E6BC3F7AF65}" type="pres">
      <dgm:prSet presAssocID="{CED53C8D-BB7E-446E-8622-2651219E86FF}" presName="horzThree" presStyleCnt="0"/>
      <dgm:spPr/>
    </dgm:pt>
    <dgm:pt modelId="{FD09EFD3-3D63-4090-8F96-659324105C79}" type="pres">
      <dgm:prSet presAssocID="{4F6932CE-70EA-4D33-9F76-6E823C6548B3}" presName="sibSpaceTwo" presStyleCnt="0"/>
      <dgm:spPr/>
    </dgm:pt>
    <dgm:pt modelId="{24B97F69-767B-4B50-9C96-52D1547D14B1}" type="pres">
      <dgm:prSet presAssocID="{74B38E64-3985-4E2A-BA13-13EF4FE44819}" presName="vertTwo" presStyleCnt="0"/>
      <dgm:spPr/>
    </dgm:pt>
    <dgm:pt modelId="{D314CB63-E3E0-4B42-A92B-847887A58E0F}" type="pres">
      <dgm:prSet presAssocID="{74B38E64-3985-4E2A-BA13-13EF4FE44819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94781E3-4D01-4D73-8E41-6E8F909B46C8}" type="pres">
      <dgm:prSet presAssocID="{74B38E64-3985-4E2A-BA13-13EF4FE44819}" presName="parTransTwo" presStyleCnt="0"/>
      <dgm:spPr/>
    </dgm:pt>
    <dgm:pt modelId="{BE99895B-9523-4175-A5E3-A7908AB44E7C}" type="pres">
      <dgm:prSet presAssocID="{74B38E64-3985-4E2A-BA13-13EF4FE44819}" presName="horzTwo" presStyleCnt="0"/>
      <dgm:spPr/>
    </dgm:pt>
    <dgm:pt modelId="{C78F52FE-9B1D-4339-919D-B561C838197E}" type="pres">
      <dgm:prSet presAssocID="{07800543-4C90-49F6-BB88-CF67684FE7CC}" presName="vertThree" presStyleCnt="0"/>
      <dgm:spPr/>
    </dgm:pt>
    <dgm:pt modelId="{2024825C-4EF4-454E-AE3A-0C22A78C4061}" type="pres">
      <dgm:prSet presAssocID="{07800543-4C90-49F6-BB88-CF67684FE7CC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904A430-A354-4CC6-8F2D-F9185D194646}" type="pres">
      <dgm:prSet presAssocID="{07800543-4C90-49F6-BB88-CF67684FE7CC}" presName="horzThree" presStyleCnt="0"/>
      <dgm:spPr/>
    </dgm:pt>
    <dgm:pt modelId="{73F5C489-B34D-4FE8-8674-08CB9737AD6B}" type="pres">
      <dgm:prSet presAssocID="{DBEDB559-BE16-4EFF-8ADD-5C591B9F9587}" presName="sibSpaceThree" presStyleCnt="0"/>
      <dgm:spPr/>
    </dgm:pt>
    <dgm:pt modelId="{E501F265-7183-406F-9B52-50775EFA7249}" type="pres">
      <dgm:prSet presAssocID="{0E2F464D-D4E9-42CE-A10E-69EFE347F1BF}" presName="vertThree" presStyleCnt="0"/>
      <dgm:spPr/>
    </dgm:pt>
    <dgm:pt modelId="{C8CF297A-2643-4556-8ECA-FC5DB608FA1A}" type="pres">
      <dgm:prSet presAssocID="{0E2F464D-D4E9-42CE-A10E-69EFE347F1BF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9FD85EF-A4C2-4B5E-9A39-FC67679DF9EA}" type="pres">
      <dgm:prSet presAssocID="{0E2F464D-D4E9-42CE-A10E-69EFE347F1BF}" presName="horzThree" presStyleCnt="0"/>
      <dgm:spPr/>
    </dgm:pt>
  </dgm:ptLst>
  <dgm:cxnLst>
    <dgm:cxn modelId="{E5543892-2CF7-4A5B-AFD3-C123BB280F8A}" srcId="{74B38E64-3985-4E2A-BA13-13EF4FE44819}" destId="{07800543-4C90-49F6-BB88-CF67684FE7CC}" srcOrd="0" destOrd="0" parTransId="{593D8D21-45AC-4D93-805E-F61FA10A5BC5}" sibTransId="{DBEDB559-BE16-4EFF-8ADD-5C591B9F9587}"/>
    <dgm:cxn modelId="{AC553CD3-A420-4D7E-A124-F67EA14814D6}" type="presOf" srcId="{07800543-4C90-49F6-BB88-CF67684FE7CC}" destId="{2024825C-4EF4-454E-AE3A-0C22A78C4061}" srcOrd="0" destOrd="0" presId="urn:microsoft.com/office/officeart/2005/8/layout/hierarchy4"/>
    <dgm:cxn modelId="{6E969A77-55B3-4349-8237-EC2E6280FEC8}" type="presOf" srcId="{CED53C8D-BB7E-446E-8622-2651219E86FF}" destId="{88BD1ED6-9963-4C9B-BEED-7D8D89AB4286}" srcOrd="0" destOrd="0" presId="urn:microsoft.com/office/officeart/2005/8/layout/hierarchy4"/>
    <dgm:cxn modelId="{FD592F5B-10D6-491A-9C5F-BAE17682A862}" srcId="{74B38E64-3985-4E2A-BA13-13EF4FE44819}" destId="{0E2F464D-D4E9-42CE-A10E-69EFE347F1BF}" srcOrd="1" destOrd="0" parTransId="{8A6CF826-C56A-46B3-AF14-A8AA74DF89C3}" sibTransId="{F7EA0850-9E92-41D0-B79E-6DB7EB998E42}"/>
    <dgm:cxn modelId="{6059D3A2-6C2E-49A6-B64D-22CD72410807}" type="presOf" srcId="{B06DCDDE-C0DC-4619-BD38-E62A6BA6480F}" destId="{0DEBD033-A685-45B6-A48F-50D44D13DE75}" srcOrd="0" destOrd="0" presId="urn:microsoft.com/office/officeart/2005/8/layout/hierarchy4"/>
    <dgm:cxn modelId="{8A408562-D72C-4900-88DC-CB822A2D5F35}" srcId="{C5C26F45-B648-44B1-9078-8C0A69424B40}" destId="{A8D95372-ECC8-4D94-A03D-B16A94A4CB6E}" srcOrd="0" destOrd="0" parTransId="{93796FBB-061F-4E0F-9FE1-71B15B41F1C9}" sibTransId="{DFBB129D-AD01-46E8-9E26-818882D8E481}"/>
    <dgm:cxn modelId="{F1FB8F4B-707E-4CA4-B705-A0DBB821E371}" srcId="{A8D95372-ECC8-4D94-A03D-B16A94A4CB6E}" destId="{B06DCDDE-C0DC-4619-BD38-E62A6BA6480F}" srcOrd="0" destOrd="0" parTransId="{7E139130-8D6B-41FF-9F3A-FE7C2E64066D}" sibTransId="{4F6932CE-70EA-4D33-9F76-6E823C6548B3}"/>
    <dgm:cxn modelId="{3254575D-6DEB-4FFC-8AB1-5CE095DBA96D}" type="presOf" srcId="{C5C26F45-B648-44B1-9078-8C0A69424B40}" destId="{9F06C33E-9CDE-4B84-AC8C-C0C3601F5414}" srcOrd="0" destOrd="0" presId="urn:microsoft.com/office/officeart/2005/8/layout/hierarchy4"/>
    <dgm:cxn modelId="{1D317528-B2A4-4685-8920-4AE77787D279}" type="presOf" srcId="{0E2F464D-D4E9-42CE-A10E-69EFE347F1BF}" destId="{C8CF297A-2643-4556-8ECA-FC5DB608FA1A}" srcOrd="0" destOrd="0" presId="urn:microsoft.com/office/officeart/2005/8/layout/hierarchy4"/>
    <dgm:cxn modelId="{13F66832-7FB1-4DE6-9EC9-748DE9749C11}" type="presOf" srcId="{A8D95372-ECC8-4D94-A03D-B16A94A4CB6E}" destId="{B225138A-0961-4134-9F97-9615F93E844A}" srcOrd="0" destOrd="0" presId="urn:microsoft.com/office/officeart/2005/8/layout/hierarchy4"/>
    <dgm:cxn modelId="{80AAB2D9-DB09-4F61-BD72-3BEC02EE55F4}" srcId="{A8D95372-ECC8-4D94-A03D-B16A94A4CB6E}" destId="{74B38E64-3985-4E2A-BA13-13EF4FE44819}" srcOrd="1" destOrd="0" parTransId="{AA7E7129-C91E-4D41-9B17-4B9BB4D06F3E}" sibTransId="{8C29F92D-6078-4466-9A79-FEA2DE7CBD9F}"/>
    <dgm:cxn modelId="{441DC7AC-ECD5-47CA-BE6F-2AE10A57C5A5}" type="presOf" srcId="{74B38E64-3985-4E2A-BA13-13EF4FE44819}" destId="{D314CB63-E3E0-4B42-A92B-847887A58E0F}" srcOrd="0" destOrd="0" presId="urn:microsoft.com/office/officeart/2005/8/layout/hierarchy4"/>
    <dgm:cxn modelId="{85E2A890-5724-4AAD-8A67-B2ADB3987911}" srcId="{B06DCDDE-C0DC-4619-BD38-E62A6BA6480F}" destId="{CED53C8D-BB7E-446E-8622-2651219E86FF}" srcOrd="0" destOrd="0" parTransId="{D73010FE-6763-427B-8B57-BCEC6A0F75D0}" sibTransId="{9B872D67-B0E5-4E52-BDD3-7A9F9BC5BA85}"/>
    <dgm:cxn modelId="{E4BF1EF3-7DB2-42B8-80D5-2ADFDCA2C2C5}" type="presParOf" srcId="{9F06C33E-9CDE-4B84-AC8C-C0C3601F5414}" destId="{05701AF3-F85F-40DE-A0A2-63467914C6D8}" srcOrd="0" destOrd="0" presId="urn:microsoft.com/office/officeart/2005/8/layout/hierarchy4"/>
    <dgm:cxn modelId="{92E072E0-76AA-4B10-8FA0-A5BF190B0DAD}" type="presParOf" srcId="{05701AF3-F85F-40DE-A0A2-63467914C6D8}" destId="{B225138A-0961-4134-9F97-9615F93E844A}" srcOrd="0" destOrd="0" presId="urn:microsoft.com/office/officeart/2005/8/layout/hierarchy4"/>
    <dgm:cxn modelId="{EF8EE063-39D3-42B3-BECE-D6261C91E656}" type="presParOf" srcId="{05701AF3-F85F-40DE-A0A2-63467914C6D8}" destId="{4C03B1B1-9EB2-441A-84B8-5601ABAA1A57}" srcOrd="1" destOrd="0" presId="urn:microsoft.com/office/officeart/2005/8/layout/hierarchy4"/>
    <dgm:cxn modelId="{749E8BDE-AB5F-4B60-A370-A563FA5A8904}" type="presParOf" srcId="{05701AF3-F85F-40DE-A0A2-63467914C6D8}" destId="{660DE7FF-69C8-4C86-859A-A2BCC9C2FE9C}" srcOrd="2" destOrd="0" presId="urn:microsoft.com/office/officeart/2005/8/layout/hierarchy4"/>
    <dgm:cxn modelId="{116EE853-2CA9-4A07-8405-F9FC036A1E10}" type="presParOf" srcId="{660DE7FF-69C8-4C86-859A-A2BCC9C2FE9C}" destId="{E85B2701-1DFA-45D7-9389-4ADE2DE7D068}" srcOrd="0" destOrd="0" presId="urn:microsoft.com/office/officeart/2005/8/layout/hierarchy4"/>
    <dgm:cxn modelId="{0C21DAEB-03D5-4229-9769-3870EED10F55}" type="presParOf" srcId="{E85B2701-1DFA-45D7-9389-4ADE2DE7D068}" destId="{0DEBD033-A685-45B6-A48F-50D44D13DE75}" srcOrd="0" destOrd="0" presId="urn:microsoft.com/office/officeart/2005/8/layout/hierarchy4"/>
    <dgm:cxn modelId="{9971B512-4F9B-4391-978D-1BFD48CB341F}" type="presParOf" srcId="{E85B2701-1DFA-45D7-9389-4ADE2DE7D068}" destId="{E6C054CA-CC41-4CA6-8455-B46E1F8F95B1}" srcOrd="1" destOrd="0" presId="urn:microsoft.com/office/officeart/2005/8/layout/hierarchy4"/>
    <dgm:cxn modelId="{29F30F4F-7834-4846-9844-4EECE7E5CABA}" type="presParOf" srcId="{E85B2701-1DFA-45D7-9389-4ADE2DE7D068}" destId="{9D7D2948-9DCD-4226-85FC-7DA4584DDD9B}" srcOrd="2" destOrd="0" presId="urn:microsoft.com/office/officeart/2005/8/layout/hierarchy4"/>
    <dgm:cxn modelId="{93FC44F1-AE05-4551-8F62-E3CC88583E27}" type="presParOf" srcId="{9D7D2948-9DCD-4226-85FC-7DA4584DDD9B}" destId="{76DB744E-2794-4F34-BE32-F3AB4B4BDB52}" srcOrd="0" destOrd="0" presId="urn:microsoft.com/office/officeart/2005/8/layout/hierarchy4"/>
    <dgm:cxn modelId="{397C24AF-C48A-4979-9BB8-61258EB20E06}" type="presParOf" srcId="{76DB744E-2794-4F34-BE32-F3AB4B4BDB52}" destId="{88BD1ED6-9963-4C9B-BEED-7D8D89AB4286}" srcOrd="0" destOrd="0" presId="urn:microsoft.com/office/officeart/2005/8/layout/hierarchy4"/>
    <dgm:cxn modelId="{CA0C63C8-3EF0-4F88-BBF9-B2ECE88FE04F}" type="presParOf" srcId="{76DB744E-2794-4F34-BE32-F3AB4B4BDB52}" destId="{8AB4C24C-EE16-49A5-BBBC-7E6BC3F7AF65}" srcOrd="1" destOrd="0" presId="urn:microsoft.com/office/officeart/2005/8/layout/hierarchy4"/>
    <dgm:cxn modelId="{CAC49331-1ABF-4E3A-B5EC-FD6A03628062}" type="presParOf" srcId="{660DE7FF-69C8-4C86-859A-A2BCC9C2FE9C}" destId="{FD09EFD3-3D63-4090-8F96-659324105C79}" srcOrd="1" destOrd="0" presId="urn:microsoft.com/office/officeart/2005/8/layout/hierarchy4"/>
    <dgm:cxn modelId="{4270D46D-A156-4296-BC61-BC3DE128D141}" type="presParOf" srcId="{660DE7FF-69C8-4C86-859A-A2BCC9C2FE9C}" destId="{24B97F69-767B-4B50-9C96-52D1547D14B1}" srcOrd="2" destOrd="0" presId="urn:microsoft.com/office/officeart/2005/8/layout/hierarchy4"/>
    <dgm:cxn modelId="{4821595D-967E-424B-AB71-E67B03FF24D4}" type="presParOf" srcId="{24B97F69-767B-4B50-9C96-52D1547D14B1}" destId="{D314CB63-E3E0-4B42-A92B-847887A58E0F}" srcOrd="0" destOrd="0" presId="urn:microsoft.com/office/officeart/2005/8/layout/hierarchy4"/>
    <dgm:cxn modelId="{8BB2FD3C-255A-420D-8209-A4387123E058}" type="presParOf" srcId="{24B97F69-767B-4B50-9C96-52D1547D14B1}" destId="{394781E3-4D01-4D73-8E41-6E8F909B46C8}" srcOrd="1" destOrd="0" presId="urn:microsoft.com/office/officeart/2005/8/layout/hierarchy4"/>
    <dgm:cxn modelId="{16C52C7E-B60E-493E-B7B8-80D0A1717886}" type="presParOf" srcId="{24B97F69-767B-4B50-9C96-52D1547D14B1}" destId="{BE99895B-9523-4175-A5E3-A7908AB44E7C}" srcOrd="2" destOrd="0" presId="urn:microsoft.com/office/officeart/2005/8/layout/hierarchy4"/>
    <dgm:cxn modelId="{C3541344-C7F5-4AFC-8483-466811D87EF3}" type="presParOf" srcId="{BE99895B-9523-4175-A5E3-A7908AB44E7C}" destId="{C78F52FE-9B1D-4339-919D-B561C838197E}" srcOrd="0" destOrd="0" presId="urn:microsoft.com/office/officeart/2005/8/layout/hierarchy4"/>
    <dgm:cxn modelId="{E28B5BCB-FB5A-4F7C-A3B0-D0BDB891FC91}" type="presParOf" srcId="{C78F52FE-9B1D-4339-919D-B561C838197E}" destId="{2024825C-4EF4-454E-AE3A-0C22A78C4061}" srcOrd="0" destOrd="0" presId="urn:microsoft.com/office/officeart/2005/8/layout/hierarchy4"/>
    <dgm:cxn modelId="{C4A87C62-9842-444D-A35D-67801481A1F3}" type="presParOf" srcId="{C78F52FE-9B1D-4339-919D-B561C838197E}" destId="{F904A430-A354-4CC6-8F2D-F9185D194646}" srcOrd="1" destOrd="0" presId="urn:microsoft.com/office/officeart/2005/8/layout/hierarchy4"/>
    <dgm:cxn modelId="{90C775AF-DFCB-4E61-BAD3-258D570ACAE4}" type="presParOf" srcId="{BE99895B-9523-4175-A5E3-A7908AB44E7C}" destId="{73F5C489-B34D-4FE8-8674-08CB9737AD6B}" srcOrd="1" destOrd="0" presId="urn:microsoft.com/office/officeart/2005/8/layout/hierarchy4"/>
    <dgm:cxn modelId="{2D229909-8BC5-423C-B3EE-5833D74128F2}" type="presParOf" srcId="{BE99895B-9523-4175-A5E3-A7908AB44E7C}" destId="{E501F265-7183-406F-9B52-50775EFA7249}" srcOrd="2" destOrd="0" presId="urn:microsoft.com/office/officeart/2005/8/layout/hierarchy4"/>
    <dgm:cxn modelId="{D1AF2821-B85A-4713-9B67-F0261CB31A33}" type="presParOf" srcId="{E501F265-7183-406F-9B52-50775EFA7249}" destId="{C8CF297A-2643-4556-8ECA-FC5DB608FA1A}" srcOrd="0" destOrd="0" presId="urn:microsoft.com/office/officeart/2005/8/layout/hierarchy4"/>
    <dgm:cxn modelId="{13E2024A-51A4-49DA-B12C-9FF275A11320}" type="presParOf" srcId="{E501F265-7183-406F-9B52-50775EFA7249}" destId="{29FD85EF-A4C2-4B5E-9A39-FC67679DF9EA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25138A-0961-4134-9F97-9615F93E844A}">
      <dsp:nvSpPr>
        <dsp:cNvPr id="0" name=""/>
        <dsp:cNvSpPr/>
      </dsp:nvSpPr>
      <dsp:spPr>
        <a:xfrm>
          <a:off x="818" y="1187"/>
          <a:ext cx="7127155" cy="119555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未來教學要符應</a:t>
          </a:r>
          <a:endParaRPr lang="zh-TW" altLang="en-US" sz="4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5835" y="36204"/>
        <a:ext cx="7057121" cy="1125519"/>
      </dsp:txXfrm>
    </dsp:sp>
    <dsp:sp modelId="{0DEBD033-A685-45B6-A48F-50D44D13DE75}">
      <dsp:nvSpPr>
        <dsp:cNvPr id="0" name=""/>
        <dsp:cNvSpPr/>
      </dsp:nvSpPr>
      <dsp:spPr>
        <a:xfrm>
          <a:off x="818" y="1321104"/>
          <a:ext cx="2279960" cy="11955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核心素養</a:t>
          </a:r>
          <a:endParaRPr lang="zh-TW" altLang="en-US" sz="37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5835" y="1356121"/>
        <a:ext cx="2209926" cy="1125519"/>
      </dsp:txXfrm>
    </dsp:sp>
    <dsp:sp modelId="{88BD1ED6-9963-4C9B-BEED-7D8D89AB4286}">
      <dsp:nvSpPr>
        <dsp:cNvPr id="0" name=""/>
        <dsp:cNvSpPr/>
      </dsp:nvSpPr>
      <dsp:spPr>
        <a:xfrm>
          <a:off x="818" y="2641022"/>
          <a:ext cx="2279960" cy="119555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三面九向</a:t>
          </a:r>
          <a:endParaRPr lang="zh-TW" altLang="en-US" sz="37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5835" y="2676039"/>
        <a:ext cx="2209926" cy="1125519"/>
      </dsp:txXfrm>
    </dsp:sp>
    <dsp:sp modelId="{D314CB63-E3E0-4B42-A92B-847887A58E0F}">
      <dsp:nvSpPr>
        <dsp:cNvPr id="0" name=""/>
        <dsp:cNvSpPr/>
      </dsp:nvSpPr>
      <dsp:spPr>
        <a:xfrm>
          <a:off x="2472295" y="1321104"/>
          <a:ext cx="4655678" cy="11955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學習重點</a:t>
          </a:r>
          <a:endParaRPr lang="zh-TW" altLang="en-US" sz="37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507312" y="1356121"/>
        <a:ext cx="4585644" cy="1125519"/>
      </dsp:txXfrm>
    </dsp:sp>
    <dsp:sp modelId="{2024825C-4EF4-454E-AE3A-0C22A78C4061}">
      <dsp:nvSpPr>
        <dsp:cNvPr id="0" name=""/>
        <dsp:cNvSpPr/>
      </dsp:nvSpPr>
      <dsp:spPr>
        <a:xfrm>
          <a:off x="2472295" y="2641022"/>
          <a:ext cx="2279960" cy="119555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學習表現</a:t>
          </a:r>
          <a:endParaRPr lang="zh-TW" altLang="en-US" sz="37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507312" y="2676039"/>
        <a:ext cx="2209926" cy="1125519"/>
      </dsp:txXfrm>
    </dsp:sp>
    <dsp:sp modelId="{C8CF297A-2643-4556-8ECA-FC5DB608FA1A}">
      <dsp:nvSpPr>
        <dsp:cNvPr id="0" name=""/>
        <dsp:cNvSpPr/>
      </dsp:nvSpPr>
      <dsp:spPr>
        <a:xfrm>
          <a:off x="4848013" y="2641022"/>
          <a:ext cx="2279960" cy="119555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學習內容</a:t>
          </a:r>
          <a:endParaRPr lang="zh-TW" altLang="en-US" sz="37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883030" y="2676039"/>
        <a:ext cx="2209926" cy="11255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6AC8169-F162-4250-B554-5CA7714F9C57}" type="datetimeFigureOut">
              <a:rPr lang="zh-TW" altLang="en-US"/>
              <a:pPr>
                <a:defRPr/>
              </a:pPr>
              <a:t>2019/5/13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C5B7F36-375D-4279-AFA5-0EE74BD1B49A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8594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fld id="{729579F5-B213-43E1-858D-E97F110609E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844357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fld id="{1DF713DA-3387-4A77-8171-6F99D18BC395}" type="slidenum">
              <a:rPr lang="en-US" altLang="zh-TW" b="0"/>
              <a:pPr/>
              <a:t>1</a:t>
            </a:fld>
            <a:endParaRPr lang="en-US" altLang="zh-TW" b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kumimoji="0" lang="en-US" altLang="zh-TW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416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fld id="{E050706C-E761-4321-839A-A31B586495FC}" type="slidenum">
              <a:rPr lang="en-US" altLang="zh-TW" b="0"/>
              <a:pPr/>
              <a:t>11</a:t>
            </a:fld>
            <a:endParaRPr lang="en-US" altLang="zh-TW" b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2455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fld id="{E050706C-E761-4321-839A-A31B586495FC}" type="slidenum">
              <a:rPr lang="en-US" altLang="zh-TW" b="0"/>
              <a:pPr/>
              <a:t>12</a:t>
            </a:fld>
            <a:endParaRPr lang="en-US" altLang="zh-TW" b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5974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fld id="{E050706C-E761-4321-839A-A31B586495FC}" type="slidenum">
              <a:rPr lang="en-US" altLang="zh-TW" b="0"/>
              <a:pPr/>
              <a:t>13</a:t>
            </a:fld>
            <a:endParaRPr lang="en-US" altLang="zh-TW" b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05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9579F5-B213-43E1-858D-E97F110609E4}" type="slidenum">
              <a:rPr lang="en-US" altLang="zh-TW" smtClean="0"/>
              <a:pPr/>
              <a:t>16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731148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9579F5-B213-43E1-858D-E97F110609E4}" type="slidenum">
              <a:rPr lang="en-US" altLang="zh-TW" smtClean="0"/>
              <a:pPr/>
              <a:t>18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55788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9579F5-B213-43E1-858D-E97F110609E4}" type="slidenum">
              <a:rPr lang="en-US" altLang="zh-TW" smtClean="0"/>
              <a:pPr/>
              <a:t>19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53592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9579F5-B213-43E1-858D-E97F110609E4}" type="slidenum">
              <a:rPr lang="en-US" altLang="zh-TW" smtClean="0"/>
              <a:pPr/>
              <a:t>20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000080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95" name="Google Shape;495;p42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6" name="Google Shape;496;p42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z="12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22</a:t>
            </a:fld>
            <a:endParaRPr sz="12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3268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2.png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5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5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5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5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5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12.png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6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6.xml"/></Relationships>
</file>

<file path=ppt/slideLayouts/_rels/slideLayout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20.png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6.xml"/></Relationships>
</file>

<file path=ppt/slideLayouts/_rels/slideLayout1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/Relationships>
</file>

<file path=ppt/slideLayouts/_rels/slideLayout1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/Relationships>
</file>

<file path=ppt/slideLayouts/_rels/slideLayout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6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6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3.jpg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6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6.xml"/></Relationships>
</file>

<file path=ppt/slideLayouts/_rels/slideLayout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19.png"/></Relationships>
</file>

<file path=ppt/slideLayouts/_rels/slideLayout1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26.png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7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7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7.xml"/></Relationships>
</file>

<file path=ppt/slideLayouts/_rels/slideLayout13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7.xml"/></Relationships>
</file>

<file path=ppt/slideLayouts/_rels/slideLayout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E59B8D-F10B-4843-9FD0-A42B91D20F7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631043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BACFF1-DB4B-4AB4-ADD7-A160996880F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09378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BCFEA3-98F4-40E3-B3BF-35AD1046402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94528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64046F-A9EA-4243-BC67-09005ABAAE6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748984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5284DC-2DE9-492F-BA3B-3EC8BFEC26F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18194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561851-3282-47F3-ACD4-8BBE738364A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50058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D3D350-2950-4216-A4F1-EE6F3EF0A94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43797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92CA28-F0F8-4130-A02B-0EC9EADA5DD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55595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0BF6FB-CFC1-434E-BEF9-36CBAD4E197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73176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BB9CFF-3F14-4B2A-9D5A-CB61C16F250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64425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6DFEA1-8125-44BD-B2C4-D729390FFABE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60223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8EEFFA-AB29-491E-97C7-5260AFFFD18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394682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3659E4-C5EF-452E-A4CA-8D5AEE73A2A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9352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3F4C0E-59CF-4A88-AA8B-1EE3C7D0AF4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109022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60DB90-A7F1-4A55-B33B-CAC1F3F0AC6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224289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6D9913-601D-4F9E-9759-42140D2E125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968317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DA01-1056-4FC3-B1D9-98B8C1865C9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674181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2A5C55-A2E3-447A-BC10-CBAA9BC479E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114143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76FDB6-3D07-4D9C-B66A-DBC9E55A289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215112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771616-6323-4FA0-85CC-3F0413D2E82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268303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927C94-D175-4C6F-A778-9744110238A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502527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A51D26-CEA8-4C1E-AA6B-B755A9B12EF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830238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49A022-8480-42B5-B198-BB9D4AF16C1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686653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9909F3-6E01-42D9-8B9C-8EB34BD58F0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348673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856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/>
          <p:nvPr userDrawn="1"/>
        </p:nvSpPr>
        <p:spPr>
          <a:xfrm rot="21600000">
            <a:off x="496039" y="2153619"/>
            <a:ext cx="3805907" cy="328560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 rot="-180000">
            <a:off x="408676" y="2174143"/>
            <a:ext cx="3538781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701234" y="2927873"/>
            <a:ext cx="3426259" cy="2276967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-180000">
            <a:off x="476189" y="2144141"/>
            <a:ext cx="3426259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6" name="正方形/長方形 15"/>
          <p:cNvSpPr/>
          <p:nvPr userDrawn="1"/>
        </p:nvSpPr>
        <p:spPr>
          <a:xfrm rot="21600000">
            <a:off x="4864558" y="2153620"/>
            <a:ext cx="3805907" cy="328560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正方形/長方形 16"/>
          <p:cNvSpPr/>
          <p:nvPr userDrawn="1"/>
        </p:nvSpPr>
        <p:spPr>
          <a:xfrm rot="-180000">
            <a:off x="4777195" y="2174144"/>
            <a:ext cx="3538781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5069753" y="2927874"/>
            <a:ext cx="3426259" cy="2276967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 rot="-180000">
            <a:off x="4844708" y="2144141"/>
            <a:ext cx="3426259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8022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6" grpId="0" animBg="1"/>
      <p:bldP spid="1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/>
      <p:bldP spid="17" grpId="0" animBg="1"/>
      <p:bldP spid="1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/>
          <p:nvPr userDrawn="1"/>
        </p:nvSpPr>
        <p:spPr>
          <a:xfrm>
            <a:off x="0" y="2078850"/>
            <a:ext cx="9144000" cy="315035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791252" y="2937208"/>
            <a:ext cx="7525489" cy="2051965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791252" y="2313139"/>
            <a:ext cx="7525489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91903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1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Lis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/>
          <p:nvPr userDrawn="1"/>
        </p:nvSpPr>
        <p:spPr>
          <a:xfrm rot="21600000">
            <a:off x="496039" y="2153619"/>
            <a:ext cx="3805907" cy="328560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 rot="-180000">
            <a:off x="408676" y="2174143"/>
            <a:ext cx="3538781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-180000">
            <a:off x="476189" y="2144141"/>
            <a:ext cx="3426259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6" name="正方形/長方形 15"/>
          <p:cNvSpPr/>
          <p:nvPr userDrawn="1"/>
        </p:nvSpPr>
        <p:spPr>
          <a:xfrm rot="21600000">
            <a:off x="4864558" y="2153620"/>
            <a:ext cx="3805907" cy="328560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7" name="正方形/長方形 16"/>
          <p:cNvSpPr/>
          <p:nvPr userDrawn="1"/>
        </p:nvSpPr>
        <p:spPr>
          <a:xfrm rot="-180000">
            <a:off x="4777195" y="2174144"/>
            <a:ext cx="3538781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 rot="-180000">
            <a:off x="4844708" y="2144141"/>
            <a:ext cx="3426259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3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701234" y="2916573"/>
            <a:ext cx="3426259" cy="2288268"/>
          </a:xfrm>
          <a:noFill/>
        </p:spPr>
        <p:txBody>
          <a:bodyPr anchor="t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360000" indent="-180000">
              <a:spcBef>
                <a:spcPts val="0"/>
              </a:spcBef>
              <a:buClr>
                <a:schemeClr val="bg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  <a:defRPr baseline="0">
                <a:solidFill>
                  <a:srgbClr val="51515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</a:defRPr>
            </a:lvl2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1"/>
            <a:r>
              <a:rPr kumimoji="1" lang="en-US" altLang="ja-JP" dirty="0" smtClean="0"/>
              <a:t>Level 2</a:t>
            </a:r>
            <a:endParaRPr kumimoji="1" lang="ja-JP" altLang="en-US" dirty="0"/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5054381" y="2916573"/>
            <a:ext cx="3426259" cy="2288268"/>
          </a:xfrm>
          <a:noFill/>
        </p:spPr>
        <p:txBody>
          <a:bodyPr anchor="t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360000" indent="-180000">
              <a:spcBef>
                <a:spcPts val="0"/>
              </a:spcBef>
              <a:buClr>
                <a:schemeClr val="bg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  <a:defRPr baseline="0">
                <a:solidFill>
                  <a:srgbClr val="51515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</a:defRPr>
            </a:lvl2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1"/>
            <a:r>
              <a:rPr kumimoji="1" lang="en-US" altLang="ja-JP" dirty="0" smtClean="0"/>
              <a:t>Level 2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59186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6" grpId="0" animBg="1"/>
      <p:bldP spid="12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/>
      <p:bldP spid="17" grpId="0" animBg="1"/>
      <p:bldP spid="19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/>
          <p:nvPr userDrawn="1"/>
        </p:nvSpPr>
        <p:spPr>
          <a:xfrm rot="21600000">
            <a:off x="353124" y="2138015"/>
            <a:ext cx="2702859" cy="3571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 rot="-180000">
            <a:off x="265761" y="2166004"/>
            <a:ext cx="2613172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425948" y="2928089"/>
            <a:ext cx="2520498" cy="2631148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-180000">
            <a:off x="333274" y="2136001"/>
            <a:ext cx="2500650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6" name="正方形/長方形 25"/>
          <p:cNvSpPr/>
          <p:nvPr userDrawn="1"/>
        </p:nvSpPr>
        <p:spPr>
          <a:xfrm rot="21600000">
            <a:off x="3221733" y="2138857"/>
            <a:ext cx="2702859" cy="3571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7" name="正方形/長方形 26"/>
          <p:cNvSpPr/>
          <p:nvPr userDrawn="1"/>
        </p:nvSpPr>
        <p:spPr>
          <a:xfrm rot="-180000">
            <a:off x="3134370" y="2166846"/>
            <a:ext cx="2613172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3294557" y="2928931"/>
            <a:ext cx="2520498" cy="2631148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 rot="-180000">
            <a:off x="3201883" y="2136843"/>
            <a:ext cx="2500650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0" name="正方形/長方形 29"/>
          <p:cNvSpPr/>
          <p:nvPr userDrawn="1"/>
        </p:nvSpPr>
        <p:spPr>
          <a:xfrm rot="21600000">
            <a:off x="6090341" y="2138857"/>
            <a:ext cx="2702859" cy="3571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1" name="正方形/長方形 30"/>
          <p:cNvSpPr/>
          <p:nvPr userDrawn="1"/>
        </p:nvSpPr>
        <p:spPr>
          <a:xfrm rot="-180000">
            <a:off x="6002978" y="2166846"/>
            <a:ext cx="2613172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6163165" y="2928931"/>
            <a:ext cx="2520498" cy="2631148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3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-180000">
            <a:off x="6070491" y="2136843"/>
            <a:ext cx="2500650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76743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6" grpId="0" animBg="1"/>
      <p:bldP spid="1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animBg="1"/>
      <p:bldP spid="27" grpId="0" animBg="1"/>
      <p:bldP spid="2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animBg="1"/>
      <p:bldP spid="31" grpId="0" animBg="1"/>
      <p:bldP spid="3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正方形/長方形 49"/>
          <p:cNvSpPr/>
          <p:nvPr userDrawn="1"/>
        </p:nvSpPr>
        <p:spPr>
          <a:xfrm>
            <a:off x="0" y="1988841"/>
            <a:ext cx="9144000" cy="381042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768" y="2242942"/>
            <a:ext cx="584888" cy="779783"/>
          </a:xfrm>
          <a:prstGeom prst="rect">
            <a:avLst/>
          </a:prstGeom>
        </p:spPr>
      </p:pic>
      <p:sp>
        <p:nvSpPr>
          <p:cNvPr id="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2006492" y="2240974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0" name="テキスト ボックス 9"/>
          <p:cNvSpPr txBox="1"/>
          <p:nvPr userDrawn="1"/>
        </p:nvSpPr>
        <p:spPr>
          <a:xfrm>
            <a:off x="1500385" y="2381026"/>
            <a:ext cx="3177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1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2006492" y="2643118"/>
            <a:ext cx="2453237" cy="400886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25" name="図 2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768" y="3467969"/>
            <a:ext cx="584888" cy="779783"/>
          </a:xfrm>
          <a:prstGeom prst="rect">
            <a:avLst/>
          </a:prstGeom>
        </p:spPr>
      </p:pic>
      <p:sp>
        <p:nvSpPr>
          <p:cNvPr id="26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2006492" y="3466001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7" name="テキスト ボックス 26"/>
          <p:cNvSpPr txBox="1"/>
          <p:nvPr userDrawn="1"/>
        </p:nvSpPr>
        <p:spPr>
          <a:xfrm>
            <a:off x="1500384" y="3606054"/>
            <a:ext cx="3177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2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2006492" y="3868145"/>
            <a:ext cx="2453237" cy="400886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33" name="図 3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768" y="4686067"/>
            <a:ext cx="584888" cy="779783"/>
          </a:xfrm>
          <a:prstGeom prst="rect">
            <a:avLst/>
          </a:prstGeom>
        </p:spPr>
      </p:pic>
      <p:sp>
        <p:nvSpPr>
          <p:cNvPr id="34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2006492" y="4684099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5" name="テキスト ボックス 34"/>
          <p:cNvSpPr txBox="1"/>
          <p:nvPr userDrawn="1"/>
        </p:nvSpPr>
        <p:spPr>
          <a:xfrm>
            <a:off x="1500385" y="4824151"/>
            <a:ext cx="3177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3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36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2006492" y="5086242"/>
            <a:ext cx="2453237" cy="400886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37" name="図 3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58" y="2255044"/>
            <a:ext cx="584888" cy="779783"/>
          </a:xfrm>
          <a:prstGeom prst="rect">
            <a:avLst/>
          </a:prstGeom>
        </p:spPr>
      </p:pic>
      <p:sp>
        <p:nvSpPr>
          <p:cNvPr id="38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5308182" y="2253076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9" name="テキスト ボックス 38"/>
          <p:cNvSpPr txBox="1"/>
          <p:nvPr userDrawn="1"/>
        </p:nvSpPr>
        <p:spPr>
          <a:xfrm>
            <a:off x="4802075" y="2393128"/>
            <a:ext cx="3177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4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5308182" y="2655220"/>
            <a:ext cx="2453237" cy="400886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41" name="図 4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57" y="3480071"/>
            <a:ext cx="584888" cy="779783"/>
          </a:xfrm>
          <a:prstGeom prst="rect">
            <a:avLst/>
          </a:prstGeom>
        </p:spPr>
      </p:pic>
      <p:sp>
        <p:nvSpPr>
          <p:cNvPr id="42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5308182" y="3478103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3" name="テキスト ボックス 42"/>
          <p:cNvSpPr txBox="1"/>
          <p:nvPr userDrawn="1"/>
        </p:nvSpPr>
        <p:spPr>
          <a:xfrm>
            <a:off x="4802074" y="3618156"/>
            <a:ext cx="3177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5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44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5308182" y="3880247"/>
            <a:ext cx="2453237" cy="400886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45" name="図 4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58" y="4698169"/>
            <a:ext cx="584888" cy="779783"/>
          </a:xfrm>
          <a:prstGeom prst="rect">
            <a:avLst/>
          </a:prstGeom>
        </p:spPr>
      </p:pic>
      <p:sp>
        <p:nvSpPr>
          <p:cNvPr id="46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308182" y="4696201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7" name="テキスト ボックス 46"/>
          <p:cNvSpPr txBox="1"/>
          <p:nvPr userDrawn="1"/>
        </p:nvSpPr>
        <p:spPr>
          <a:xfrm>
            <a:off x="4802075" y="4836253"/>
            <a:ext cx="3177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6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48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5308182" y="5098344"/>
            <a:ext cx="2453237" cy="400886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409134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6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/>
      <p:bldP spid="14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/>
      <p:bldP spid="28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/>
      <p:bldP spid="36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/>
      <p:bldP spid="40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/>
      <p:bldP spid="44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/>
      <p:bldP spid="48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Iconic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正方形/長方形 49"/>
          <p:cNvSpPr/>
          <p:nvPr userDrawn="1"/>
        </p:nvSpPr>
        <p:spPr>
          <a:xfrm>
            <a:off x="0" y="1877181"/>
            <a:ext cx="9144000" cy="412205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768" y="2242942"/>
            <a:ext cx="584888" cy="779783"/>
          </a:xfrm>
          <a:prstGeom prst="rect">
            <a:avLst/>
          </a:prstGeom>
        </p:spPr>
      </p:pic>
      <p:sp>
        <p:nvSpPr>
          <p:cNvPr id="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2006492" y="2240974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2006492" y="2643117"/>
            <a:ext cx="2453237" cy="618055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25" name="図 2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768" y="3467969"/>
            <a:ext cx="584888" cy="779783"/>
          </a:xfrm>
          <a:prstGeom prst="rect">
            <a:avLst/>
          </a:prstGeom>
        </p:spPr>
      </p:pic>
      <p:sp>
        <p:nvSpPr>
          <p:cNvPr id="26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2006492" y="3466001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2006492" y="3868145"/>
            <a:ext cx="2453237" cy="618055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33" name="図 3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768" y="4686067"/>
            <a:ext cx="584888" cy="779783"/>
          </a:xfrm>
          <a:prstGeom prst="rect">
            <a:avLst/>
          </a:prstGeom>
        </p:spPr>
      </p:pic>
      <p:sp>
        <p:nvSpPr>
          <p:cNvPr id="34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2006492" y="4684099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6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2006492" y="5086242"/>
            <a:ext cx="2453237" cy="618055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37" name="図 3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58" y="2255044"/>
            <a:ext cx="584888" cy="779783"/>
          </a:xfrm>
          <a:prstGeom prst="rect">
            <a:avLst/>
          </a:prstGeom>
        </p:spPr>
      </p:pic>
      <p:sp>
        <p:nvSpPr>
          <p:cNvPr id="38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5308182" y="2253076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5308182" y="2655219"/>
            <a:ext cx="2453237" cy="618055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41" name="図 4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57" y="3480071"/>
            <a:ext cx="584888" cy="779783"/>
          </a:xfrm>
          <a:prstGeom prst="rect">
            <a:avLst/>
          </a:prstGeom>
        </p:spPr>
      </p:pic>
      <p:sp>
        <p:nvSpPr>
          <p:cNvPr id="42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5308182" y="3478103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4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5308182" y="3880247"/>
            <a:ext cx="2453237" cy="618055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45" name="図 4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58" y="4698169"/>
            <a:ext cx="584888" cy="779783"/>
          </a:xfrm>
          <a:prstGeom prst="rect">
            <a:avLst/>
          </a:prstGeom>
        </p:spPr>
      </p:pic>
      <p:sp>
        <p:nvSpPr>
          <p:cNvPr id="46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308182" y="4696201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8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5308182" y="5098344"/>
            <a:ext cx="2453237" cy="618055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0" name="図プレースホルダー 7"/>
          <p:cNvSpPr>
            <a:spLocks noGrp="1"/>
          </p:cNvSpPr>
          <p:nvPr>
            <p:ph type="pic" sz="quarter" idx="26" hasCustomPrompt="1"/>
          </p:nvPr>
        </p:nvSpPr>
        <p:spPr>
          <a:xfrm>
            <a:off x="1497430" y="2412943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1" name="図プレースホルダー 7"/>
          <p:cNvSpPr>
            <a:spLocks noGrp="1"/>
          </p:cNvSpPr>
          <p:nvPr>
            <p:ph type="pic" sz="quarter" idx="27" hasCustomPrompt="1"/>
          </p:nvPr>
        </p:nvSpPr>
        <p:spPr>
          <a:xfrm>
            <a:off x="1497430" y="3639760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2" name="図プレースホルダー 7"/>
          <p:cNvSpPr>
            <a:spLocks noGrp="1"/>
          </p:cNvSpPr>
          <p:nvPr>
            <p:ph type="pic" sz="quarter" idx="28" hasCustomPrompt="1"/>
          </p:nvPr>
        </p:nvSpPr>
        <p:spPr>
          <a:xfrm>
            <a:off x="1497430" y="4857858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49" name="図プレースホルダー 7"/>
          <p:cNvSpPr>
            <a:spLocks noGrp="1"/>
          </p:cNvSpPr>
          <p:nvPr>
            <p:ph type="pic" sz="quarter" idx="29" hasCustomPrompt="1"/>
          </p:nvPr>
        </p:nvSpPr>
        <p:spPr>
          <a:xfrm>
            <a:off x="4797453" y="2412943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51" name="図プレースホルダー 7"/>
          <p:cNvSpPr>
            <a:spLocks noGrp="1"/>
          </p:cNvSpPr>
          <p:nvPr>
            <p:ph type="pic" sz="quarter" idx="30" hasCustomPrompt="1"/>
          </p:nvPr>
        </p:nvSpPr>
        <p:spPr>
          <a:xfrm>
            <a:off x="4797453" y="3639760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52" name="図プレースホルダー 7"/>
          <p:cNvSpPr>
            <a:spLocks noGrp="1"/>
          </p:cNvSpPr>
          <p:nvPr>
            <p:ph type="pic" sz="quarter" idx="31" hasCustomPrompt="1"/>
          </p:nvPr>
        </p:nvSpPr>
        <p:spPr>
          <a:xfrm>
            <a:off x="4797453" y="4857858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2834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250"/>
                            </p:stCondLst>
                            <p:childTnLst>
                              <p:par>
                                <p:cTn id="6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75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750"/>
                            </p:stCondLst>
                            <p:childTnLst>
                              <p:par>
                                <p:cTn id="1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725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/>
      <p:bldP spid="31" grpId="0"/>
      <p:bldP spid="32" grpId="0"/>
      <p:bldP spid="49" grpId="0"/>
      <p:bldP spid="51" grpId="0"/>
      <p:bldP spid="52" grpId="0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eric Lis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正方形/長方形 49"/>
          <p:cNvSpPr/>
          <p:nvPr userDrawn="1"/>
        </p:nvSpPr>
        <p:spPr>
          <a:xfrm>
            <a:off x="442669" y="2366859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1500294" y="1828692"/>
            <a:ext cx="584888" cy="779783"/>
          </a:xfrm>
          <a:prstGeom prst="rect">
            <a:avLst/>
          </a:prstGeom>
        </p:spPr>
      </p:pic>
      <p:sp>
        <p:nvSpPr>
          <p:cNvPr id="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566119" y="2618993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0" name="テキスト ボックス 9"/>
          <p:cNvSpPr txBox="1"/>
          <p:nvPr userDrawn="1"/>
        </p:nvSpPr>
        <p:spPr>
          <a:xfrm>
            <a:off x="1656322" y="1966776"/>
            <a:ext cx="27283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566119" y="3021136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0" name="正方形/長方形 29"/>
          <p:cNvSpPr/>
          <p:nvPr userDrawn="1"/>
        </p:nvSpPr>
        <p:spPr>
          <a:xfrm>
            <a:off x="3227746" y="2369272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31" name="図 3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4285371" y="1831105"/>
            <a:ext cx="584888" cy="779783"/>
          </a:xfrm>
          <a:prstGeom prst="rect">
            <a:avLst/>
          </a:prstGeom>
        </p:spPr>
      </p:pic>
      <p:sp>
        <p:nvSpPr>
          <p:cNvPr id="32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3351196" y="2621405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9" name="テキスト ボックス 48"/>
          <p:cNvSpPr txBox="1"/>
          <p:nvPr userDrawn="1"/>
        </p:nvSpPr>
        <p:spPr>
          <a:xfrm>
            <a:off x="4397317" y="1969189"/>
            <a:ext cx="36099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51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3351196" y="3023549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2" name="正方形/長方形 51"/>
          <p:cNvSpPr/>
          <p:nvPr userDrawn="1"/>
        </p:nvSpPr>
        <p:spPr>
          <a:xfrm>
            <a:off x="6012681" y="2366859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53" name="図 5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7070306" y="1828691"/>
            <a:ext cx="584888" cy="779783"/>
          </a:xfrm>
          <a:prstGeom prst="rect">
            <a:avLst/>
          </a:prstGeom>
        </p:spPr>
      </p:pic>
      <p:sp>
        <p:nvSpPr>
          <p:cNvPr id="54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6136131" y="2618992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5" name="テキスト ボックス 54"/>
          <p:cNvSpPr txBox="1"/>
          <p:nvPr userDrawn="1"/>
        </p:nvSpPr>
        <p:spPr>
          <a:xfrm>
            <a:off x="7138169" y="1966776"/>
            <a:ext cx="44916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III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56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6136131" y="3021136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7" name="正方形/長方形 56"/>
          <p:cNvSpPr/>
          <p:nvPr userDrawn="1"/>
        </p:nvSpPr>
        <p:spPr>
          <a:xfrm>
            <a:off x="431181" y="4386695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58" name="図 5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1488805" y="3848527"/>
            <a:ext cx="584888" cy="779783"/>
          </a:xfrm>
          <a:prstGeom prst="rect">
            <a:avLst/>
          </a:prstGeom>
        </p:spPr>
      </p:pic>
      <p:sp>
        <p:nvSpPr>
          <p:cNvPr id="59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554631" y="4638828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0" name="テキスト ボックス 59"/>
          <p:cNvSpPr txBox="1"/>
          <p:nvPr userDrawn="1"/>
        </p:nvSpPr>
        <p:spPr>
          <a:xfrm>
            <a:off x="1549456" y="3986612"/>
            <a:ext cx="46358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IV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61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554631" y="5040972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2" name="正方形/長方形 61"/>
          <p:cNvSpPr/>
          <p:nvPr userDrawn="1"/>
        </p:nvSpPr>
        <p:spPr>
          <a:xfrm>
            <a:off x="3216258" y="4389107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63" name="図 6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4273882" y="3850940"/>
            <a:ext cx="584888" cy="779783"/>
          </a:xfrm>
          <a:prstGeom prst="rect">
            <a:avLst/>
          </a:prstGeom>
        </p:spPr>
      </p:pic>
      <p:sp>
        <p:nvSpPr>
          <p:cNvPr id="64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3339708" y="4641241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5" name="テキスト ボックス 64"/>
          <p:cNvSpPr txBox="1"/>
          <p:nvPr userDrawn="1"/>
        </p:nvSpPr>
        <p:spPr>
          <a:xfrm>
            <a:off x="4378615" y="3989024"/>
            <a:ext cx="37542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V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66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3339708" y="5043384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7" name="正方形/長方形 66"/>
          <p:cNvSpPr/>
          <p:nvPr userDrawn="1"/>
        </p:nvSpPr>
        <p:spPr>
          <a:xfrm>
            <a:off x="6001193" y="4386694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68" name="図 6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7058817" y="3848527"/>
            <a:ext cx="584888" cy="779783"/>
          </a:xfrm>
          <a:prstGeom prst="rect">
            <a:avLst/>
          </a:prstGeom>
        </p:spPr>
      </p:pic>
      <p:sp>
        <p:nvSpPr>
          <p:cNvPr id="6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6124643" y="4638827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70" name="テキスト ボックス 69"/>
          <p:cNvSpPr txBox="1"/>
          <p:nvPr userDrawn="1"/>
        </p:nvSpPr>
        <p:spPr>
          <a:xfrm>
            <a:off x="7119467" y="3986611"/>
            <a:ext cx="46358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VI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71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6124643" y="5040971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466097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500"/>
                            </p:stCondLst>
                            <p:childTnLst>
                              <p:par>
                                <p:cTn id="10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500"/>
                            </p:stCondLst>
                            <p:childTnLst>
                              <p:par>
                                <p:cTn id="12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8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animBg="1"/>
      <p:bldP spid="3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/>
      <p:bldP spid="5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animBg="1"/>
      <p:bldP spid="5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/>
      <p:bldP spid="5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animBg="1"/>
      <p:bldP spid="5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/>
      <p:bldP spid="6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animBg="1"/>
      <p:bldP spid="6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/>
      <p:bldP spid="6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animBg="1"/>
      <p:bldP spid="6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0" grpId="0"/>
      <p:bldP spid="7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eric Lis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正方形/長方形 49"/>
          <p:cNvSpPr/>
          <p:nvPr userDrawn="1"/>
        </p:nvSpPr>
        <p:spPr>
          <a:xfrm>
            <a:off x="1815441" y="2366859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2873065" y="1828692"/>
            <a:ext cx="584888" cy="779783"/>
          </a:xfrm>
          <a:prstGeom prst="rect">
            <a:avLst/>
          </a:prstGeom>
        </p:spPr>
      </p:pic>
      <p:sp>
        <p:nvSpPr>
          <p:cNvPr id="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1938891" y="2618993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0" name="テキスト ボックス 9"/>
          <p:cNvSpPr txBox="1"/>
          <p:nvPr userDrawn="1"/>
        </p:nvSpPr>
        <p:spPr>
          <a:xfrm>
            <a:off x="3029093" y="1966776"/>
            <a:ext cx="27283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938891" y="3021136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0" name="正方形/長方形 29"/>
          <p:cNvSpPr/>
          <p:nvPr userDrawn="1"/>
        </p:nvSpPr>
        <p:spPr>
          <a:xfrm>
            <a:off x="4600518" y="2369272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31" name="図 3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5658142" y="1831105"/>
            <a:ext cx="584888" cy="779783"/>
          </a:xfrm>
          <a:prstGeom prst="rect">
            <a:avLst/>
          </a:prstGeom>
        </p:spPr>
      </p:pic>
      <p:sp>
        <p:nvSpPr>
          <p:cNvPr id="32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4723968" y="2621405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9" name="テキスト ボックス 48"/>
          <p:cNvSpPr txBox="1"/>
          <p:nvPr userDrawn="1"/>
        </p:nvSpPr>
        <p:spPr>
          <a:xfrm>
            <a:off x="5770088" y="1969189"/>
            <a:ext cx="36099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51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4723968" y="3023549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7" name="正方形/長方形 56"/>
          <p:cNvSpPr/>
          <p:nvPr userDrawn="1"/>
        </p:nvSpPr>
        <p:spPr>
          <a:xfrm>
            <a:off x="1803952" y="4386695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58" name="図 5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2861577" y="3848527"/>
            <a:ext cx="584888" cy="779783"/>
          </a:xfrm>
          <a:prstGeom prst="rect">
            <a:avLst/>
          </a:prstGeom>
        </p:spPr>
      </p:pic>
      <p:sp>
        <p:nvSpPr>
          <p:cNvPr id="59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1927402" y="4638828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0" name="テキスト ボックス 59"/>
          <p:cNvSpPr txBox="1"/>
          <p:nvPr userDrawn="1"/>
        </p:nvSpPr>
        <p:spPr>
          <a:xfrm>
            <a:off x="2929440" y="3986612"/>
            <a:ext cx="44916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III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61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927402" y="5040972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2" name="正方形/長方形 61"/>
          <p:cNvSpPr/>
          <p:nvPr userDrawn="1"/>
        </p:nvSpPr>
        <p:spPr>
          <a:xfrm>
            <a:off x="4589029" y="4389107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63" name="図 6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5646654" y="3850940"/>
            <a:ext cx="584888" cy="779783"/>
          </a:xfrm>
          <a:prstGeom prst="rect">
            <a:avLst/>
          </a:prstGeom>
        </p:spPr>
      </p:pic>
      <p:sp>
        <p:nvSpPr>
          <p:cNvPr id="64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4712479" y="4641241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5" name="テキスト ボックス 64"/>
          <p:cNvSpPr txBox="1"/>
          <p:nvPr userDrawn="1"/>
        </p:nvSpPr>
        <p:spPr>
          <a:xfrm>
            <a:off x="5707304" y="3989024"/>
            <a:ext cx="46358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IV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66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4712479" y="5043384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809426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animBg="1"/>
      <p:bldP spid="3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/>
      <p:bldP spid="5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animBg="1"/>
      <p:bldP spid="5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/>
      <p:bldP spid="6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animBg="1"/>
      <p:bldP spid="6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/>
      <p:bldP spid="6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cons and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正方形/長方形 5"/>
          <p:cNvSpPr/>
          <p:nvPr userDrawn="1"/>
        </p:nvSpPr>
        <p:spPr>
          <a:xfrm>
            <a:off x="231743" y="3115622"/>
            <a:ext cx="1687833" cy="196356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87" y="2678630"/>
            <a:ext cx="616873" cy="822426"/>
          </a:xfrm>
          <a:prstGeom prst="rect">
            <a:avLst/>
          </a:prstGeom>
        </p:spPr>
      </p:pic>
      <p:sp>
        <p:nvSpPr>
          <p:cNvPr id="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10508" y="3574853"/>
            <a:ext cx="1530303" cy="13653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3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276752" y="1708719"/>
            <a:ext cx="1597816" cy="945105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8" name="図プレースホルダー 7"/>
          <p:cNvSpPr>
            <a:spLocks noGrp="1"/>
          </p:cNvSpPr>
          <p:nvPr>
            <p:ph type="pic" sz="quarter" idx="15" hasCustomPrompt="1"/>
          </p:nvPr>
        </p:nvSpPr>
        <p:spPr>
          <a:xfrm>
            <a:off x="919741" y="2871743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62" name="正方形/長方形 61"/>
          <p:cNvSpPr/>
          <p:nvPr userDrawn="1"/>
        </p:nvSpPr>
        <p:spPr>
          <a:xfrm>
            <a:off x="1963810" y="3115622"/>
            <a:ext cx="1687833" cy="196356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63" name="図 6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154" y="2678630"/>
            <a:ext cx="616873" cy="822426"/>
          </a:xfrm>
          <a:prstGeom prst="rect">
            <a:avLst/>
          </a:prstGeom>
        </p:spPr>
      </p:pic>
      <p:sp>
        <p:nvSpPr>
          <p:cNvPr id="64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2042575" y="3574853"/>
            <a:ext cx="1530303" cy="13653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65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2008819" y="1708719"/>
            <a:ext cx="1597816" cy="945105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6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2651808" y="2871743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67" name="正方形/長方形 66"/>
          <p:cNvSpPr/>
          <p:nvPr userDrawn="1"/>
        </p:nvSpPr>
        <p:spPr>
          <a:xfrm>
            <a:off x="3695877" y="3115422"/>
            <a:ext cx="1687833" cy="196356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68" name="図 6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221" y="2678431"/>
            <a:ext cx="616873" cy="822426"/>
          </a:xfrm>
          <a:prstGeom prst="rect">
            <a:avLst/>
          </a:prstGeom>
        </p:spPr>
      </p:pic>
      <p:sp>
        <p:nvSpPr>
          <p:cNvPr id="69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3774642" y="3574654"/>
            <a:ext cx="1530303" cy="13653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70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3740886" y="1708520"/>
            <a:ext cx="1597816" cy="945105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71" name="図プレースホルダー 7"/>
          <p:cNvSpPr>
            <a:spLocks noGrp="1"/>
          </p:cNvSpPr>
          <p:nvPr>
            <p:ph type="pic" sz="quarter" idx="21" hasCustomPrompt="1"/>
          </p:nvPr>
        </p:nvSpPr>
        <p:spPr>
          <a:xfrm>
            <a:off x="4383876" y="2871544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72" name="正方形/長方形 71"/>
          <p:cNvSpPr/>
          <p:nvPr userDrawn="1"/>
        </p:nvSpPr>
        <p:spPr>
          <a:xfrm>
            <a:off x="5427945" y="3115422"/>
            <a:ext cx="1687833" cy="196356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73" name="図 7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288" y="2678431"/>
            <a:ext cx="616873" cy="822426"/>
          </a:xfrm>
          <a:prstGeom prst="rect">
            <a:avLst/>
          </a:prstGeom>
        </p:spPr>
      </p:pic>
      <p:sp>
        <p:nvSpPr>
          <p:cNvPr id="74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5506710" y="3574654"/>
            <a:ext cx="1530303" cy="13653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75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5472954" y="1708520"/>
            <a:ext cx="1597816" cy="945105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76" name="図プレースホルダー 7"/>
          <p:cNvSpPr>
            <a:spLocks noGrp="1"/>
          </p:cNvSpPr>
          <p:nvPr>
            <p:ph type="pic" sz="quarter" idx="24" hasCustomPrompt="1"/>
          </p:nvPr>
        </p:nvSpPr>
        <p:spPr>
          <a:xfrm>
            <a:off x="6115943" y="2871544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77" name="正方形/長方形 76"/>
          <p:cNvSpPr/>
          <p:nvPr userDrawn="1"/>
        </p:nvSpPr>
        <p:spPr>
          <a:xfrm>
            <a:off x="7160013" y="3114248"/>
            <a:ext cx="1687833" cy="196356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78" name="図 7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3356" y="2677257"/>
            <a:ext cx="616873" cy="822426"/>
          </a:xfrm>
          <a:prstGeom prst="rect">
            <a:avLst/>
          </a:prstGeom>
        </p:spPr>
      </p:pic>
      <p:sp>
        <p:nvSpPr>
          <p:cNvPr id="79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7238778" y="3573480"/>
            <a:ext cx="1530303" cy="13653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80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7205022" y="1707346"/>
            <a:ext cx="1597816" cy="945105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81" name="図プレースホルダー 7"/>
          <p:cNvSpPr>
            <a:spLocks noGrp="1"/>
          </p:cNvSpPr>
          <p:nvPr>
            <p:ph type="pic" sz="quarter" idx="27" hasCustomPrompt="1"/>
          </p:nvPr>
        </p:nvSpPr>
        <p:spPr>
          <a:xfrm>
            <a:off x="7848011" y="2870370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02320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7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62" grpId="0" animBg="1"/>
      <p:bldP spid="6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/>
      <p:bldP spid="67" grpId="0" animBg="1"/>
      <p:bldP spid="6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0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1" grpId="0"/>
      <p:bldP spid="72" grpId="0" animBg="1"/>
      <p:bldP spid="7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5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5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6" grpId="0"/>
      <p:bldP spid="77" grpId="0" animBg="1"/>
      <p:bldP spid="7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1" grpId="0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 userDrawn="1"/>
        </p:nvSpPr>
        <p:spPr>
          <a:xfrm>
            <a:off x="0" y="2439373"/>
            <a:ext cx="9144000" cy="245979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5224629" y="2638657"/>
            <a:ext cx="3462925" cy="2051965"/>
          </a:xfrm>
          <a:noFill/>
        </p:spPr>
        <p:txBody>
          <a:bodyPr anchor="ctr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646441" y="2086930"/>
            <a:ext cx="4384630" cy="3140233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6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761529" y="2243710"/>
            <a:ext cx="4154452" cy="2826674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16266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>
        <p:tmplLst>
          <p:tmpl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 and Explan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365792" y="3818400"/>
            <a:ext cx="3995572" cy="251206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3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477191" y="1638251"/>
            <a:ext cx="3722827" cy="2666255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4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584212" y="1777696"/>
            <a:ext cx="3508785" cy="238736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550047" y="4929167"/>
            <a:ext cx="3593876" cy="1193581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420000">
            <a:off x="558778" y="4287783"/>
            <a:ext cx="3587685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8" name="正方形/長方形 17"/>
          <p:cNvSpPr/>
          <p:nvPr userDrawn="1"/>
        </p:nvSpPr>
        <p:spPr>
          <a:xfrm>
            <a:off x="4764575" y="3824952"/>
            <a:ext cx="3995572" cy="251206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9" name="テキスト プレースホルダー 23"/>
          <p:cNvSpPr>
            <a:spLocks noGrp="1"/>
          </p:cNvSpPr>
          <p:nvPr>
            <p:ph type="body" sz="quarter" idx="24" hasCustomPrompt="1"/>
          </p:nvPr>
        </p:nvSpPr>
        <p:spPr>
          <a:xfrm rot="21392017">
            <a:off x="4875975" y="1644803"/>
            <a:ext cx="3722827" cy="2666255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0" name="図プレースホルダー 8"/>
          <p:cNvSpPr>
            <a:spLocks noGrp="1"/>
          </p:cNvSpPr>
          <p:nvPr>
            <p:ph type="pic" sz="quarter" idx="25" hasCustomPrompt="1"/>
          </p:nvPr>
        </p:nvSpPr>
        <p:spPr>
          <a:xfrm rot="21392017">
            <a:off x="4982996" y="1784248"/>
            <a:ext cx="3508785" cy="238736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4948831" y="4935719"/>
            <a:ext cx="3593876" cy="1193581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 rot="21420000">
            <a:off x="4957562" y="4294335"/>
            <a:ext cx="3587685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375664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/>
      <p:bldP spid="1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animBg="1"/>
      <p:bldP spid="19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/>
      <p:bldP spid="2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 and Explan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 userDrawn="1"/>
        </p:nvSpPr>
        <p:spPr>
          <a:xfrm>
            <a:off x="0" y="3819043"/>
            <a:ext cx="9144000" cy="243027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97424" y="5199198"/>
            <a:ext cx="8349152" cy="1050115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2424294" y="1375056"/>
            <a:ext cx="4384630" cy="3140233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6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2539382" y="1531836"/>
            <a:ext cx="4154452" cy="2826674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420000">
            <a:off x="2480341" y="4504746"/>
            <a:ext cx="4436572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17983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 and Explan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152435" y="3736532"/>
            <a:ext cx="2903074" cy="222053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3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214997" y="1933992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4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321478" y="2059980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242452" y="4468558"/>
            <a:ext cx="2678030" cy="133820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420000">
            <a:off x="278107" y="3811515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1" name="正方形/長方形 30"/>
          <p:cNvSpPr/>
          <p:nvPr userDrawn="1"/>
        </p:nvSpPr>
        <p:spPr>
          <a:xfrm>
            <a:off x="3123022" y="3724584"/>
            <a:ext cx="2903074" cy="222053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2" name="テキスト プレースホルダー 23"/>
          <p:cNvSpPr>
            <a:spLocks noGrp="1"/>
          </p:cNvSpPr>
          <p:nvPr>
            <p:ph type="body" sz="quarter" idx="24" hasCustomPrompt="1"/>
          </p:nvPr>
        </p:nvSpPr>
        <p:spPr>
          <a:xfrm rot="21392017">
            <a:off x="3185584" y="1922045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3" name="図プレースホルダー 8"/>
          <p:cNvSpPr>
            <a:spLocks noGrp="1"/>
          </p:cNvSpPr>
          <p:nvPr>
            <p:ph type="pic" sz="quarter" idx="25" hasCustomPrompt="1"/>
          </p:nvPr>
        </p:nvSpPr>
        <p:spPr>
          <a:xfrm rot="21392017">
            <a:off x="3292066" y="2048032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34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3213040" y="4456611"/>
            <a:ext cx="2678030" cy="133820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5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 rot="21420000">
            <a:off x="3248695" y="3799568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6" name="正方形/長方形 35"/>
          <p:cNvSpPr/>
          <p:nvPr userDrawn="1"/>
        </p:nvSpPr>
        <p:spPr>
          <a:xfrm>
            <a:off x="6102303" y="3717087"/>
            <a:ext cx="2903074" cy="222053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7" name="テキスト プレースホルダー 23"/>
          <p:cNvSpPr>
            <a:spLocks noGrp="1"/>
          </p:cNvSpPr>
          <p:nvPr>
            <p:ph type="body" sz="quarter" idx="28" hasCustomPrompt="1"/>
          </p:nvPr>
        </p:nvSpPr>
        <p:spPr>
          <a:xfrm rot="21392017">
            <a:off x="6164865" y="1914548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8" name="図プレースホルダー 8"/>
          <p:cNvSpPr>
            <a:spLocks noGrp="1"/>
          </p:cNvSpPr>
          <p:nvPr>
            <p:ph type="pic" sz="quarter" idx="29" hasCustomPrompt="1"/>
          </p:nvPr>
        </p:nvSpPr>
        <p:spPr>
          <a:xfrm rot="21392017">
            <a:off x="6271346" y="2040535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39" name="テキスト プレースホルダー 5"/>
          <p:cNvSpPr>
            <a:spLocks noGrp="1"/>
          </p:cNvSpPr>
          <p:nvPr>
            <p:ph type="body" sz="quarter" idx="30" hasCustomPrompt="1"/>
          </p:nvPr>
        </p:nvSpPr>
        <p:spPr>
          <a:xfrm>
            <a:off x="6192320" y="4449113"/>
            <a:ext cx="2678030" cy="133820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31" hasCustomPrompt="1"/>
          </p:nvPr>
        </p:nvSpPr>
        <p:spPr>
          <a:xfrm rot="21420000">
            <a:off x="6227975" y="3792071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319592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250"/>
                            </p:stCondLst>
                            <p:childTnLst>
                              <p:par>
                                <p:cTn id="5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7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2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/>
      <p:bldP spid="16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animBg="1"/>
      <p:bldP spid="32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  <p:bldP spid="34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animBg="1"/>
      <p:bldP spid="37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/>
      <p:bldP spid="39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3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214997" y="1423936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4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321478" y="1549923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420000">
            <a:off x="278107" y="3301459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2" name="テキスト プレースホルダー 23"/>
          <p:cNvSpPr>
            <a:spLocks noGrp="1"/>
          </p:cNvSpPr>
          <p:nvPr>
            <p:ph type="body" sz="quarter" idx="24" hasCustomPrompt="1"/>
          </p:nvPr>
        </p:nvSpPr>
        <p:spPr>
          <a:xfrm rot="21392017">
            <a:off x="3185584" y="1411988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3" name="図プレースホルダー 8"/>
          <p:cNvSpPr>
            <a:spLocks noGrp="1"/>
          </p:cNvSpPr>
          <p:nvPr>
            <p:ph type="pic" sz="quarter" idx="25" hasCustomPrompt="1"/>
          </p:nvPr>
        </p:nvSpPr>
        <p:spPr>
          <a:xfrm rot="21392017">
            <a:off x="3292066" y="1537976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35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 rot="21420000">
            <a:off x="3248695" y="3289511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7" name="テキスト プレースホルダー 23"/>
          <p:cNvSpPr>
            <a:spLocks noGrp="1"/>
          </p:cNvSpPr>
          <p:nvPr>
            <p:ph type="body" sz="quarter" idx="28" hasCustomPrompt="1"/>
          </p:nvPr>
        </p:nvSpPr>
        <p:spPr>
          <a:xfrm rot="21392017">
            <a:off x="6164865" y="1404491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8" name="図プレースホルダー 8"/>
          <p:cNvSpPr>
            <a:spLocks noGrp="1"/>
          </p:cNvSpPr>
          <p:nvPr>
            <p:ph type="pic" sz="quarter" idx="29" hasCustomPrompt="1"/>
          </p:nvPr>
        </p:nvSpPr>
        <p:spPr>
          <a:xfrm rot="21392017">
            <a:off x="6271346" y="1530478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31" hasCustomPrompt="1"/>
          </p:nvPr>
        </p:nvSpPr>
        <p:spPr>
          <a:xfrm rot="21420000">
            <a:off x="6227975" y="3282014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9" name="テキスト プレースホルダー 23"/>
          <p:cNvSpPr>
            <a:spLocks noGrp="1"/>
          </p:cNvSpPr>
          <p:nvPr>
            <p:ph type="body" sz="quarter" idx="32" hasCustomPrompt="1"/>
          </p:nvPr>
        </p:nvSpPr>
        <p:spPr>
          <a:xfrm rot="21392017">
            <a:off x="192492" y="3914212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0" name="図プレースホルダー 8"/>
          <p:cNvSpPr>
            <a:spLocks noGrp="1"/>
          </p:cNvSpPr>
          <p:nvPr>
            <p:ph type="pic" sz="quarter" idx="33" hasCustomPrompt="1"/>
          </p:nvPr>
        </p:nvSpPr>
        <p:spPr>
          <a:xfrm rot="21392017">
            <a:off x="298974" y="4040200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41" name="テキスト プレースホルダー 5"/>
          <p:cNvSpPr>
            <a:spLocks noGrp="1"/>
          </p:cNvSpPr>
          <p:nvPr>
            <p:ph type="body" sz="quarter" idx="34" hasCustomPrompt="1"/>
          </p:nvPr>
        </p:nvSpPr>
        <p:spPr>
          <a:xfrm rot="21420000">
            <a:off x="255603" y="5791735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42" name="テキスト プレースホルダー 23"/>
          <p:cNvSpPr>
            <a:spLocks noGrp="1"/>
          </p:cNvSpPr>
          <p:nvPr>
            <p:ph type="body" sz="quarter" idx="35" hasCustomPrompt="1"/>
          </p:nvPr>
        </p:nvSpPr>
        <p:spPr>
          <a:xfrm rot="21392017">
            <a:off x="3163080" y="3902265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43" name="図プレースホルダー 8"/>
          <p:cNvSpPr>
            <a:spLocks noGrp="1"/>
          </p:cNvSpPr>
          <p:nvPr>
            <p:ph type="pic" sz="quarter" idx="36" hasCustomPrompt="1"/>
          </p:nvPr>
        </p:nvSpPr>
        <p:spPr>
          <a:xfrm rot="21392017">
            <a:off x="3269561" y="4028252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44" name="テキスト プレースホルダー 5"/>
          <p:cNvSpPr>
            <a:spLocks noGrp="1"/>
          </p:cNvSpPr>
          <p:nvPr>
            <p:ph type="body" sz="quarter" idx="37" hasCustomPrompt="1"/>
          </p:nvPr>
        </p:nvSpPr>
        <p:spPr>
          <a:xfrm rot="21420000">
            <a:off x="3226190" y="5779788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45" name="テキスト プレースホルダー 23"/>
          <p:cNvSpPr>
            <a:spLocks noGrp="1"/>
          </p:cNvSpPr>
          <p:nvPr>
            <p:ph type="body" sz="quarter" idx="38" hasCustomPrompt="1"/>
          </p:nvPr>
        </p:nvSpPr>
        <p:spPr>
          <a:xfrm rot="21392017">
            <a:off x="6142360" y="3894768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46" name="図プレースホルダー 8"/>
          <p:cNvSpPr>
            <a:spLocks noGrp="1"/>
          </p:cNvSpPr>
          <p:nvPr>
            <p:ph type="pic" sz="quarter" idx="39" hasCustomPrompt="1"/>
          </p:nvPr>
        </p:nvSpPr>
        <p:spPr>
          <a:xfrm rot="21392017">
            <a:off x="6248842" y="4020755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47" name="テキスト プレースホルダー 5"/>
          <p:cNvSpPr>
            <a:spLocks noGrp="1"/>
          </p:cNvSpPr>
          <p:nvPr>
            <p:ph type="body" sz="quarter" idx="40" hasCustomPrompt="1"/>
          </p:nvPr>
        </p:nvSpPr>
        <p:spPr>
          <a:xfrm rot="21420000">
            <a:off x="6205471" y="5772291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59811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7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/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  <p:bldP spid="3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/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/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/>
      <p:bldP spid="4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/>
      <p:bldP spid="4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 - 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 userDrawn="1"/>
        </p:nvSpPr>
        <p:spPr>
          <a:xfrm>
            <a:off x="0" y="3008954"/>
            <a:ext cx="9144000" cy="279031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4729531" y="3759036"/>
            <a:ext cx="3958023" cy="1852302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7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481206" y="1853271"/>
            <a:ext cx="3984718" cy="285382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8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592562" y="2000354"/>
            <a:ext cx="3762005" cy="255965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-180000">
            <a:off x="510116" y="4671561"/>
            <a:ext cx="3958023" cy="720080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27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4730554" y="3128967"/>
            <a:ext cx="3958023" cy="570063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890245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/>
      <p:bldP spid="9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u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 userDrawn="1"/>
        </p:nvSpPr>
        <p:spPr>
          <a:xfrm>
            <a:off x="361982" y="4029066"/>
            <a:ext cx="4026249" cy="231025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498694" y="5079183"/>
            <a:ext cx="3758377" cy="1050117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7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477191" y="1638251"/>
            <a:ext cx="3722827" cy="2666255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8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584212" y="1777696"/>
            <a:ext cx="3508785" cy="238736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-180000">
            <a:off x="484857" y="4258827"/>
            <a:ext cx="3748400" cy="720080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27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4469696" y="3227061"/>
            <a:ext cx="1416878" cy="570063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300"/>
              </a:spcBef>
              <a:defRPr sz="14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12" name="図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032" y="2108189"/>
            <a:ext cx="863556" cy="1151309"/>
          </a:xfrm>
          <a:prstGeom prst="rect">
            <a:avLst/>
          </a:prstGeom>
        </p:spPr>
      </p:pic>
      <p:sp>
        <p:nvSpPr>
          <p:cNvPr id="13" name="図プレースホルダー 7"/>
          <p:cNvSpPr>
            <a:spLocks noGrp="1"/>
          </p:cNvSpPr>
          <p:nvPr>
            <p:ph type="pic" sz="quarter" idx="15" hasCustomPrompt="1"/>
          </p:nvPr>
        </p:nvSpPr>
        <p:spPr>
          <a:xfrm>
            <a:off x="4905722" y="2344155"/>
            <a:ext cx="510176" cy="67937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943738" y="3227061"/>
            <a:ext cx="1416878" cy="570063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300"/>
              </a:spcBef>
              <a:defRPr sz="14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15" name="図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074" y="2108189"/>
            <a:ext cx="863556" cy="1151309"/>
          </a:xfrm>
          <a:prstGeom prst="rect">
            <a:avLst/>
          </a:prstGeom>
        </p:spPr>
      </p:pic>
      <p:sp>
        <p:nvSpPr>
          <p:cNvPr id="16" name="図プレースホルダー 7"/>
          <p:cNvSpPr>
            <a:spLocks noGrp="1"/>
          </p:cNvSpPr>
          <p:nvPr>
            <p:ph type="pic" sz="quarter" idx="25" hasCustomPrompt="1"/>
          </p:nvPr>
        </p:nvSpPr>
        <p:spPr>
          <a:xfrm>
            <a:off x="6379764" y="2344155"/>
            <a:ext cx="510176" cy="67937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7417780" y="3227061"/>
            <a:ext cx="1416878" cy="570063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300"/>
              </a:spcBef>
              <a:defRPr sz="14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18" name="図 1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116" y="2108189"/>
            <a:ext cx="863556" cy="1151309"/>
          </a:xfrm>
          <a:prstGeom prst="rect">
            <a:avLst/>
          </a:prstGeom>
        </p:spPr>
      </p:pic>
      <p:sp>
        <p:nvSpPr>
          <p:cNvPr id="19" name="図プレースホルダー 7"/>
          <p:cNvSpPr>
            <a:spLocks noGrp="1"/>
          </p:cNvSpPr>
          <p:nvPr>
            <p:ph type="pic" sz="quarter" idx="27" hasCustomPrompt="1"/>
          </p:nvPr>
        </p:nvSpPr>
        <p:spPr>
          <a:xfrm>
            <a:off x="7853806" y="2344155"/>
            <a:ext cx="510176" cy="67937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9078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/>
      <p:bldP spid="9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/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/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/>
    </p:bld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 userDrawn="1"/>
        </p:nvSpPr>
        <p:spPr>
          <a:xfrm>
            <a:off x="0" y="3879050"/>
            <a:ext cx="9144000" cy="249027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190925" y="1522420"/>
            <a:ext cx="2097841" cy="3393222"/>
          </a:xfrm>
          <a:prstGeom prst="rect">
            <a:avLst/>
          </a:prstGeom>
        </p:spPr>
      </p:pic>
      <p:sp>
        <p:nvSpPr>
          <p:cNvPr id="6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420000">
            <a:off x="310630" y="1673859"/>
            <a:ext cx="1858433" cy="309034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242452" y="5379217"/>
            <a:ext cx="2101607" cy="870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420000">
            <a:off x="238389" y="4852130"/>
            <a:ext cx="2103026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25" name="図 2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2406358" y="1519644"/>
            <a:ext cx="2097841" cy="3393222"/>
          </a:xfrm>
          <a:prstGeom prst="rect">
            <a:avLst/>
          </a:prstGeom>
        </p:spPr>
      </p:pic>
      <p:sp>
        <p:nvSpPr>
          <p:cNvPr id="26" name="図プレースホルダー 8"/>
          <p:cNvSpPr>
            <a:spLocks noGrp="1"/>
          </p:cNvSpPr>
          <p:nvPr>
            <p:ph type="pic" sz="quarter" idx="24" hasCustomPrompt="1"/>
          </p:nvPr>
        </p:nvSpPr>
        <p:spPr>
          <a:xfrm rot="21420000">
            <a:off x="2526062" y="1671084"/>
            <a:ext cx="1858433" cy="309034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27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2457885" y="5376442"/>
            <a:ext cx="2101607" cy="870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 rot="21420000">
            <a:off x="2453822" y="4849355"/>
            <a:ext cx="2103026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29" name="図 2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4614659" y="1522420"/>
            <a:ext cx="2097841" cy="3393222"/>
          </a:xfrm>
          <a:prstGeom prst="rect">
            <a:avLst/>
          </a:prstGeom>
        </p:spPr>
      </p:pic>
      <p:sp>
        <p:nvSpPr>
          <p:cNvPr id="30" name="図プレースホルダー 8"/>
          <p:cNvSpPr>
            <a:spLocks noGrp="1"/>
          </p:cNvSpPr>
          <p:nvPr>
            <p:ph type="pic" sz="quarter" idx="27" hasCustomPrompt="1"/>
          </p:nvPr>
        </p:nvSpPr>
        <p:spPr>
          <a:xfrm rot="21420000">
            <a:off x="4734363" y="1673859"/>
            <a:ext cx="1858433" cy="309034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31" name="テキスト プレースホルダー 5"/>
          <p:cNvSpPr>
            <a:spLocks noGrp="1"/>
          </p:cNvSpPr>
          <p:nvPr>
            <p:ph type="body" sz="quarter" idx="28" hasCustomPrompt="1"/>
          </p:nvPr>
        </p:nvSpPr>
        <p:spPr>
          <a:xfrm>
            <a:off x="4666186" y="5379217"/>
            <a:ext cx="2101607" cy="870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29" hasCustomPrompt="1"/>
          </p:nvPr>
        </p:nvSpPr>
        <p:spPr>
          <a:xfrm rot="21420000">
            <a:off x="4662123" y="4852130"/>
            <a:ext cx="2103026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33" name="図 3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6819868" y="1522420"/>
            <a:ext cx="2097841" cy="3393222"/>
          </a:xfrm>
          <a:prstGeom prst="rect">
            <a:avLst/>
          </a:prstGeom>
        </p:spPr>
      </p:pic>
      <p:sp>
        <p:nvSpPr>
          <p:cNvPr id="34" name="図プレースホルダー 8"/>
          <p:cNvSpPr>
            <a:spLocks noGrp="1"/>
          </p:cNvSpPr>
          <p:nvPr>
            <p:ph type="pic" sz="quarter" idx="30" hasCustomPrompt="1"/>
          </p:nvPr>
        </p:nvSpPr>
        <p:spPr>
          <a:xfrm rot="21420000">
            <a:off x="6939572" y="1673859"/>
            <a:ext cx="1858433" cy="309034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35" name="テキスト プレースホルダー 5"/>
          <p:cNvSpPr>
            <a:spLocks noGrp="1"/>
          </p:cNvSpPr>
          <p:nvPr>
            <p:ph type="body" sz="quarter" idx="31" hasCustomPrompt="1"/>
          </p:nvPr>
        </p:nvSpPr>
        <p:spPr>
          <a:xfrm>
            <a:off x="6871395" y="5379217"/>
            <a:ext cx="2101607" cy="870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6" name="テキスト プレースホルダー 5"/>
          <p:cNvSpPr>
            <a:spLocks noGrp="1"/>
          </p:cNvSpPr>
          <p:nvPr>
            <p:ph type="body" sz="quarter" idx="32" hasCustomPrompt="1"/>
          </p:nvPr>
        </p:nvSpPr>
        <p:spPr>
          <a:xfrm rot="21420000">
            <a:off x="6867332" y="4852130"/>
            <a:ext cx="2103026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9287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/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/>
      <p:bldP spid="2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/>
      <p:bldP spid="3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/>
      <p:bldP spid="3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tems and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>
            <a:off x="386172" y="2770031"/>
            <a:ext cx="2700138" cy="191910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13" name="図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966" y="2143018"/>
            <a:ext cx="940601" cy="1254025"/>
          </a:xfrm>
          <a:prstGeom prst="rect">
            <a:avLst/>
          </a:prstGeom>
        </p:spPr>
      </p:pic>
      <p:sp>
        <p:nvSpPr>
          <p:cNvPr id="14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574673" y="1618228"/>
            <a:ext cx="2286968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509622" y="3424030"/>
            <a:ext cx="2453237" cy="1145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7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>
            <a:off x="1500008" y="2454464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8" name="正方形/長方形 17"/>
          <p:cNvSpPr/>
          <p:nvPr userDrawn="1"/>
        </p:nvSpPr>
        <p:spPr>
          <a:xfrm>
            <a:off x="3221534" y="2770030"/>
            <a:ext cx="2700138" cy="191910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19" name="図 1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329" y="2143018"/>
            <a:ext cx="940601" cy="1254025"/>
          </a:xfrm>
          <a:prstGeom prst="rect">
            <a:avLst/>
          </a:prstGeom>
        </p:spPr>
      </p:pic>
      <p:sp>
        <p:nvSpPr>
          <p:cNvPr id="20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3410036" y="1618227"/>
            <a:ext cx="2286968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3344984" y="3424030"/>
            <a:ext cx="2453237" cy="1145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2" name="図プレースホルダー 7"/>
          <p:cNvSpPr>
            <a:spLocks noGrp="1"/>
          </p:cNvSpPr>
          <p:nvPr>
            <p:ph type="pic" sz="quarter" idx="19" hasCustomPrompt="1"/>
          </p:nvPr>
        </p:nvSpPr>
        <p:spPr>
          <a:xfrm>
            <a:off x="4335371" y="2454464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3" name="正方形/長方形 22"/>
          <p:cNvSpPr/>
          <p:nvPr userDrawn="1"/>
        </p:nvSpPr>
        <p:spPr>
          <a:xfrm>
            <a:off x="6057294" y="2770030"/>
            <a:ext cx="2700138" cy="191910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24" name="図 2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088" y="2143017"/>
            <a:ext cx="940601" cy="1254025"/>
          </a:xfrm>
          <a:prstGeom prst="rect">
            <a:avLst/>
          </a:prstGeom>
        </p:spPr>
      </p:pic>
      <p:sp>
        <p:nvSpPr>
          <p:cNvPr id="25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6245795" y="1618227"/>
            <a:ext cx="2286968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6180744" y="3424029"/>
            <a:ext cx="2453237" cy="1145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7" name="図プレースホルダー 7"/>
          <p:cNvSpPr>
            <a:spLocks noGrp="1"/>
          </p:cNvSpPr>
          <p:nvPr>
            <p:ph type="pic" sz="quarter" idx="22" hasCustomPrompt="1"/>
          </p:nvPr>
        </p:nvSpPr>
        <p:spPr>
          <a:xfrm>
            <a:off x="7171130" y="2454463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8" name="正方形/長方形 27"/>
          <p:cNvSpPr/>
          <p:nvPr userDrawn="1"/>
        </p:nvSpPr>
        <p:spPr>
          <a:xfrm>
            <a:off x="0" y="4929167"/>
            <a:ext cx="9144000" cy="138015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723738" y="5049181"/>
            <a:ext cx="7963816" cy="1110123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15729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/>
      <p:bldP spid="18" grpId="0" animBg="1"/>
      <p:bldP spid="20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/>
      <p:bldP spid="23" grpId="0" animBg="1"/>
      <p:bldP spid="25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/>
      <p:bldP spid="28" grpId="0" animBg="1"/>
      <p:bldP spid="29" grpId="0">
        <p:tmplLst>
          <p:tmpl>
            <p:tnLst>
              <p:par>
                <p:cTn presetID="16" presetClass="entr" presetSubtype="37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tems and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958247" y="1748095"/>
            <a:ext cx="3461386" cy="2138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6" name="図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411344" y="1538791"/>
            <a:ext cx="792464" cy="1056527"/>
          </a:xfrm>
          <a:prstGeom prst="rect">
            <a:avLst/>
          </a:prstGeom>
        </p:spPr>
      </p:pic>
      <p:sp>
        <p:nvSpPr>
          <p:cNvPr id="7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1249535" y="1918646"/>
            <a:ext cx="3014879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249006" y="2368696"/>
            <a:ext cx="3005226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9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 rot="21600000">
            <a:off x="593044" y="1781372"/>
            <a:ext cx="429065" cy="571365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0" name="正方形/長方形 9"/>
          <p:cNvSpPr/>
          <p:nvPr userDrawn="1"/>
        </p:nvSpPr>
        <p:spPr>
          <a:xfrm>
            <a:off x="5271625" y="1758284"/>
            <a:ext cx="3461386" cy="213823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11" name="図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4724722" y="1548978"/>
            <a:ext cx="792464" cy="1056527"/>
          </a:xfrm>
          <a:prstGeom prst="rect">
            <a:avLst/>
          </a:prstGeom>
        </p:spPr>
      </p:pic>
      <p:sp>
        <p:nvSpPr>
          <p:cNvPr id="12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5562914" y="1928833"/>
            <a:ext cx="3014879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3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5562384" y="2378884"/>
            <a:ext cx="3005226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4" name="図プレースホルダー 7"/>
          <p:cNvSpPr>
            <a:spLocks noGrp="1"/>
          </p:cNvSpPr>
          <p:nvPr>
            <p:ph type="pic" sz="quarter" idx="19" hasCustomPrompt="1"/>
          </p:nvPr>
        </p:nvSpPr>
        <p:spPr>
          <a:xfrm rot="21600000">
            <a:off x="4906422" y="1791559"/>
            <a:ext cx="429065" cy="571365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958247" y="4158550"/>
            <a:ext cx="3461386" cy="213823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16" name="図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411344" y="3949245"/>
            <a:ext cx="792464" cy="1056527"/>
          </a:xfrm>
          <a:prstGeom prst="rect">
            <a:avLst/>
          </a:prstGeom>
        </p:spPr>
      </p:pic>
      <p:sp>
        <p:nvSpPr>
          <p:cNvPr id="17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1249535" y="4329100"/>
            <a:ext cx="3014879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249006" y="4779150"/>
            <a:ext cx="3005226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9" name="図プレースホルダー 7"/>
          <p:cNvSpPr>
            <a:spLocks noGrp="1"/>
          </p:cNvSpPr>
          <p:nvPr>
            <p:ph type="pic" sz="quarter" idx="22" hasCustomPrompt="1"/>
          </p:nvPr>
        </p:nvSpPr>
        <p:spPr>
          <a:xfrm rot="21600000">
            <a:off x="593044" y="4191826"/>
            <a:ext cx="429065" cy="571365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0" name="正方形/長方形 19"/>
          <p:cNvSpPr/>
          <p:nvPr userDrawn="1"/>
        </p:nvSpPr>
        <p:spPr>
          <a:xfrm>
            <a:off x="5271625" y="4168738"/>
            <a:ext cx="3461386" cy="213823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21" name="図 2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4724722" y="3959432"/>
            <a:ext cx="792464" cy="1056527"/>
          </a:xfrm>
          <a:prstGeom prst="rect">
            <a:avLst/>
          </a:prstGeom>
        </p:spPr>
      </p:pic>
      <p:sp>
        <p:nvSpPr>
          <p:cNvPr id="22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5562914" y="4339287"/>
            <a:ext cx="3014879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562384" y="4789338"/>
            <a:ext cx="3005226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4" name="図プレースホルダー 7"/>
          <p:cNvSpPr>
            <a:spLocks noGrp="1"/>
          </p:cNvSpPr>
          <p:nvPr>
            <p:ph type="pic" sz="quarter" idx="25" hasCustomPrompt="1"/>
          </p:nvPr>
        </p:nvSpPr>
        <p:spPr>
          <a:xfrm rot="21600000">
            <a:off x="4906422" y="4202013"/>
            <a:ext cx="429065" cy="571365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86844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5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25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750"/>
                            </p:stCondLst>
                            <p:childTnLst>
                              <p:par>
                                <p:cTn id="80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25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/>
      <p:bldP spid="10" grpId="0" animBg="1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/>
      <p:bldP spid="15" grpId="0" animBg="1"/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/>
      <p:bldP spid="20" grpId="0" animBg="1"/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cons and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68" y="2198864"/>
            <a:ext cx="1794382" cy="1128542"/>
          </a:xfrm>
          <a:prstGeom prst="rect">
            <a:avLst/>
          </a:prstGeom>
        </p:spPr>
      </p:pic>
      <p:sp>
        <p:nvSpPr>
          <p:cNvPr id="7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>
            <a:off x="1084616" y="2434558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296154" y="3429000"/>
            <a:ext cx="2070410" cy="2138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397783" y="3599551"/>
            <a:ext cx="1867152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397518" y="4049602"/>
            <a:ext cx="1867681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26" name="図 2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595" y="2198864"/>
            <a:ext cx="1794382" cy="1128542"/>
          </a:xfrm>
          <a:prstGeom prst="rect">
            <a:avLst/>
          </a:prstGeom>
        </p:spPr>
      </p:pic>
      <p:sp>
        <p:nvSpPr>
          <p:cNvPr id="27" name="図プレースホルダー 7"/>
          <p:cNvSpPr>
            <a:spLocks noGrp="1"/>
          </p:cNvSpPr>
          <p:nvPr>
            <p:ph type="pic" sz="quarter" idx="17" hasCustomPrompt="1"/>
          </p:nvPr>
        </p:nvSpPr>
        <p:spPr>
          <a:xfrm>
            <a:off x="3245043" y="2434558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8" name="正方形/長方形 27"/>
          <p:cNvSpPr/>
          <p:nvPr userDrawn="1"/>
        </p:nvSpPr>
        <p:spPr>
          <a:xfrm>
            <a:off x="2456581" y="3429000"/>
            <a:ext cx="2070410" cy="2138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2558211" y="3599551"/>
            <a:ext cx="1867152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0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2557946" y="4049602"/>
            <a:ext cx="1867681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31" name="図 3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022" y="2198864"/>
            <a:ext cx="1794382" cy="1128542"/>
          </a:xfrm>
          <a:prstGeom prst="rect">
            <a:avLst/>
          </a:prstGeom>
        </p:spPr>
      </p:pic>
      <p:sp>
        <p:nvSpPr>
          <p:cNvPr id="32" name="図プレースホルダー 7"/>
          <p:cNvSpPr>
            <a:spLocks noGrp="1"/>
          </p:cNvSpPr>
          <p:nvPr>
            <p:ph type="pic" sz="quarter" idx="20" hasCustomPrompt="1"/>
          </p:nvPr>
        </p:nvSpPr>
        <p:spPr>
          <a:xfrm>
            <a:off x="5405470" y="2434558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3" name="正方形/長方形 32"/>
          <p:cNvSpPr/>
          <p:nvPr userDrawn="1"/>
        </p:nvSpPr>
        <p:spPr>
          <a:xfrm>
            <a:off x="4617008" y="3429000"/>
            <a:ext cx="2070410" cy="2138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4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4718638" y="3599551"/>
            <a:ext cx="1867152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5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4718373" y="4049602"/>
            <a:ext cx="1867681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36" name="図 3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50" y="2198864"/>
            <a:ext cx="1794382" cy="1128542"/>
          </a:xfrm>
          <a:prstGeom prst="rect">
            <a:avLst/>
          </a:prstGeom>
        </p:spPr>
      </p:pic>
      <p:sp>
        <p:nvSpPr>
          <p:cNvPr id="37" name="図プレースホルダー 7"/>
          <p:cNvSpPr>
            <a:spLocks noGrp="1"/>
          </p:cNvSpPr>
          <p:nvPr>
            <p:ph type="pic" sz="quarter" idx="23" hasCustomPrompt="1"/>
          </p:nvPr>
        </p:nvSpPr>
        <p:spPr>
          <a:xfrm>
            <a:off x="7565898" y="2434558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8" name="正方形/長方形 37"/>
          <p:cNvSpPr/>
          <p:nvPr userDrawn="1"/>
        </p:nvSpPr>
        <p:spPr>
          <a:xfrm>
            <a:off x="6777436" y="3429000"/>
            <a:ext cx="2070410" cy="2138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6879065" y="3599551"/>
            <a:ext cx="1867152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6878800" y="4049602"/>
            <a:ext cx="1867681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28524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5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5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5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25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75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2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25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/>
      <p:bldP spid="28" grpId="0" animBg="1"/>
      <p:bldP spid="2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/>
      <p:bldP spid="33" grpId="0" animBg="1"/>
      <p:bldP spid="3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/>
      <p:bldP spid="38" grpId="0" animBg="1"/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 userDrawn="1"/>
        </p:nvSpPr>
        <p:spPr>
          <a:xfrm>
            <a:off x="0" y="3702919"/>
            <a:ext cx="9144000" cy="257639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97424" y="5233089"/>
            <a:ext cx="8349152" cy="900099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600000">
            <a:off x="543703" y="4693029"/>
            <a:ext cx="8056594" cy="570063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03" y="1581150"/>
            <a:ext cx="8095561" cy="3089682"/>
          </a:xfrm>
          <a:prstGeom prst="rect">
            <a:avLst/>
          </a:prstGeom>
        </p:spPr>
      </p:pic>
      <p:sp>
        <p:nvSpPr>
          <p:cNvPr id="7" name="図プレースホルダー 6"/>
          <p:cNvSpPr>
            <a:spLocks noGrp="1"/>
          </p:cNvSpPr>
          <p:nvPr>
            <p:ph type="pic" sz="quarter" idx="12" hasCustomPrompt="1"/>
          </p:nvPr>
        </p:nvSpPr>
        <p:spPr>
          <a:xfrm>
            <a:off x="664468" y="1729777"/>
            <a:ext cx="7854030" cy="2780073"/>
          </a:xfr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59058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ep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正方形/長方形 19"/>
          <p:cNvSpPr/>
          <p:nvPr userDrawn="1"/>
        </p:nvSpPr>
        <p:spPr>
          <a:xfrm>
            <a:off x="0" y="2762989"/>
            <a:ext cx="9144000" cy="255622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5" name="山形 4"/>
          <p:cNvSpPr/>
          <p:nvPr userDrawn="1"/>
        </p:nvSpPr>
        <p:spPr>
          <a:xfrm>
            <a:off x="259838" y="2406686"/>
            <a:ext cx="2295454" cy="752285"/>
          </a:xfrm>
          <a:prstGeom prst="chevron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FFFFFF"/>
              </a:solidFill>
            </a:endParaRPr>
          </a:p>
        </p:txBody>
      </p:sp>
      <p:sp>
        <p:nvSpPr>
          <p:cNvPr id="19" name="山形 18"/>
          <p:cNvSpPr/>
          <p:nvPr userDrawn="1"/>
        </p:nvSpPr>
        <p:spPr>
          <a:xfrm>
            <a:off x="2397761" y="2406686"/>
            <a:ext cx="2295454" cy="752285"/>
          </a:xfrm>
          <a:prstGeom prst="chevron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FFFFFF"/>
              </a:solidFill>
            </a:endParaRPr>
          </a:p>
        </p:txBody>
      </p:sp>
      <p:sp>
        <p:nvSpPr>
          <p:cNvPr id="22" name="山形 21"/>
          <p:cNvSpPr/>
          <p:nvPr userDrawn="1"/>
        </p:nvSpPr>
        <p:spPr>
          <a:xfrm>
            <a:off x="6673607" y="2406686"/>
            <a:ext cx="2295454" cy="752285"/>
          </a:xfrm>
          <a:prstGeom prst="chevron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FFFFFF"/>
              </a:solidFill>
            </a:endParaRPr>
          </a:p>
        </p:txBody>
      </p:sp>
      <p:sp>
        <p:nvSpPr>
          <p:cNvPr id="23" name="山形 22"/>
          <p:cNvSpPr/>
          <p:nvPr userDrawn="1"/>
        </p:nvSpPr>
        <p:spPr>
          <a:xfrm>
            <a:off x="4535684" y="2406686"/>
            <a:ext cx="2295454" cy="752285"/>
          </a:xfrm>
          <a:prstGeom prst="chevron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FFFFF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507387" y="2507419"/>
            <a:ext cx="1755347" cy="51113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206136" y="3203502"/>
            <a:ext cx="2079102" cy="1875682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1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2652811" y="2507419"/>
            <a:ext cx="1755347" cy="51113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2351561" y="3203502"/>
            <a:ext cx="2079102" cy="1875682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4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4798236" y="2517794"/>
            <a:ext cx="1755347" cy="51113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5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4496985" y="3213876"/>
            <a:ext cx="2079102" cy="1875682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7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6943660" y="2517794"/>
            <a:ext cx="1755347" cy="51113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8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6642410" y="3213876"/>
            <a:ext cx="2079102" cy="1875682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94658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5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50"/>
                            </p:stCondLst>
                            <p:childTnLst>
                              <p:par>
                                <p:cTn id="48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" grpId="0" animBg="1"/>
      <p:bldP spid="19" grpId="0" animBg="1"/>
      <p:bldP spid="22" grpId="0" animBg="1"/>
      <p:bldP spid="23" grpId="0" animBg="1"/>
      <p:bldP spid="18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leli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正方形/長方形 4"/>
          <p:cNvSpPr/>
          <p:nvPr userDrawn="1"/>
        </p:nvSpPr>
        <p:spPr>
          <a:xfrm>
            <a:off x="0" y="3676056"/>
            <a:ext cx="9144000" cy="42501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1571457" y="3738298"/>
            <a:ext cx="225417" cy="300529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3478634" y="3738298"/>
            <a:ext cx="225417" cy="300529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5385812" y="3738298"/>
            <a:ext cx="225417" cy="300529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7292990" y="3738298"/>
            <a:ext cx="225417" cy="300529"/>
          </a:xfrm>
          <a:prstGeom prst="rect">
            <a:avLst/>
          </a:prstGeom>
        </p:spPr>
      </p:pic>
      <p:sp>
        <p:nvSpPr>
          <p:cNvPr id="11" name="正方形/長方形 10"/>
          <p:cNvSpPr/>
          <p:nvPr userDrawn="1"/>
        </p:nvSpPr>
        <p:spPr>
          <a:xfrm>
            <a:off x="453685" y="1943540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14" name="二等辺三角形 13"/>
          <p:cNvSpPr/>
          <p:nvPr userDrawn="1"/>
        </p:nvSpPr>
        <p:spPr>
          <a:xfrm>
            <a:off x="2373599" y="4253797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2441072" y="0"/>
                </a:moveTo>
                <a:lnTo>
                  <a:pt x="2610998" y="292975"/>
                </a:lnTo>
                <a:lnTo>
                  <a:pt x="4905545" y="292975"/>
                </a:lnTo>
                <a:lnTo>
                  <a:pt x="4905545" y="2363204"/>
                </a:lnTo>
                <a:lnTo>
                  <a:pt x="0" y="2363204"/>
                </a:lnTo>
                <a:lnTo>
                  <a:pt x="0" y="292975"/>
                </a:lnTo>
                <a:lnTo>
                  <a:pt x="2271147" y="292975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17" name="正方形/長方形 16"/>
          <p:cNvSpPr/>
          <p:nvPr userDrawn="1"/>
        </p:nvSpPr>
        <p:spPr>
          <a:xfrm>
            <a:off x="4272028" y="1928833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7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21" name="二等辺三角形 20"/>
          <p:cNvSpPr/>
          <p:nvPr userDrawn="1"/>
        </p:nvSpPr>
        <p:spPr>
          <a:xfrm>
            <a:off x="6186241" y="4242648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2441071" y="0"/>
                </a:moveTo>
                <a:lnTo>
                  <a:pt x="2610997" y="292975"/>
                </a:lnTo>
                <a:lnTo>
                  <a:pt x="4905545" y="292975"/>
                </a:lnTo>
                <a:lnTo>
                  <a:pt x="4905545" y="2363204"/>
                </a:lnTo>
                <a:lnTo>
                  <a:pt x="0" y="2363204"/>
                </a:lnTo>
                <a:lnTo>
                  <a:pt x="0" y="292975"/>
                </a:lnTo>
                <a:lnTo>
                  <a:pt x="2271145" y="292975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1808386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3715564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5622741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7529919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534462" y="2016370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4350846" y="2014807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2458086" y="4518856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6274470" y="4517293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1980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"/>
                            </p:stCondLst>
                            <p:childTnLst>
                              <p:par>
                                <p:cTn id="45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750"/>
                            </p:stCondLst>
                            <p:childTnLst>
                              <p:par>
                                <p:cTn id="7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4" grpId="0" animBg="1"/>
      <p:bldP spid="17" grpId="0" animBg="1"/>
      <p:bldP spid="21" grpId="0" animBg="1"/>
      <p:bldP spid="22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leline 2 -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図プレースホルダー 11"/>
          <p:cNvSpPr>
            <a:spLocks noGrp="1"/>
          </p:cNvSpPr>
          <p:nvPr>
            <p:ph type="pic" sz="quarter" idx="15" hasCustomPrompt="1"/>
          </p:nvPr>
        </p:nvSpPr>
        <p:spPr>
          <a:xfrm>
            <a:off x="1016262" y="3676056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正方形/長方形 4"/>
          <p:cNvSpPr/>
          <p:nvPr userDrawn="1"/>
        </p:nvSpPr>
        <p:spPr>
          <a:xfrm>
            <a:off x="0" y="3676056"/>
            <a:ext cx="9144000" cy="42501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566208" y="1943540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2019393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646985" y="2016370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0" name="図プレースホルダー 11"/>
          <p:cNvSpPr>
            <a:spLocks noGrp="1"/>
          </p:cNvSpPr>
          <p:nvPr>
            <p:ph type="pic" sz="quarter" idx="16" hasCustomPrompt="1"/>
          </p:nvPr>
        </p:nvSpPr>
        <p:spPr>
          <a:xfrm>
            <a:off x="3795561" y="2030748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31" name="正方形/長方形 10"/>
          <p:cNvSpPr/>
          <p:nvPr userDrawn="1"/>
        </p:nvSpPr>
        <p:spPr>
          <a:xfrm rot="10800000">
            <a:off x="3345507" y="4253797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4798693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33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3426284" y="4523827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4" name="図プレースホルダー 11"/>
          <p:cNvSpPr>
            <a:spLocks noGrp="1"/>
          </p:cNvSpPr>
          <p:nvPr>
            <p:ph type="pic" sz="quarter" idx="19" hasCustomPrompt="1"/>
          </p:nvPr>
        </p:nvSpPr>
        <p:spPr>
          <a:xfrm>
            <a:off x="6597366" y="3676056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35" name="正方形/長方形 10"/>
          <p:cNvSpPr/>
          <p:nvPr userDrawn="1"/>
        </p:nvSpPr>
        <p:spPr>
          <a:xfrm>
            <a:off x="6147312" y="1943540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36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7600497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37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6228089" y="2016370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9299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50"/>
                            </p:stCondLst>
                            <p:childTnLst>
                              <p:par>
                                <p:cTn id="57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 animBg="1"/>
      <p:bldP spid="11" grpId="0" animBg="1"/>
      <p:bldP spid="22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/>
      <p:bldP spid="31" grpId="0" animBg="1"/>
      <p:bldP spid="32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/>
      <p:bldP spid="35" grpId="0" animBg="1"/>
      <p:bldP spid="36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leline 2 -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正方形/長方形 4"/>
          <p:cNvSpPr/>
          <p:nvPr userDrawn="1"/>
        </p:nvSpPr>
        <p:spPr>
          <a:xfrm>
            <a:off x="0" y="3676056"/>
            <a:ext cx="9144000" cy="42501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0" name="図プレースホルダー 11"/>
          <p:cNvSpPr>
            <a:spLocks noGrp="1"/>
          </p:cNvSpPr>
          <p:nvPr>
            <p:ph type="pic" sz="quarter" idx="16" hasCustomPrompt="1"/>
          </p:nvPr>
        </p:nvSpPr>
        <p:spPr>
          <a:xfrm>
            <a:off x="1016262" y="2030748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31" name="正方形/長方形 10"/>
          <p:cNvSpPr/>
          <p:nvPr userDrawn="1"/>
        </p:nvSpPr>
        <p:spPr>
          <a:xfrm rot="10800000">
            <a:off x="566208" y="4253797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2019393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33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646985" y="4523827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4" name="図プレースホルダー 11"/>
          <p:cNvSpPr>
            <a:spLocks noGrp="1"/>
          </p:cNvSpPr>
          <p:nvPr>
            <p:ph type="pic" sz="quarter" idx="19" hasCustomPrompt="1"/>
          </p:nvPr>
        </p:nvSpPr>
        <p:spPr>
          <a:xfrm>
            <a:off x="3806814" y="3676056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35" name="正方形/長方形 10"/>
          <p:cNvSpPr/>
          <p:nvPr userDrawn="1"/>
        </p:nvSpPr>
        <p:spPr>
          <a:xfrm>
            <a:off x="3356760" y="1943540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36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4809945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37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3437537" y="2016370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8" name="図プレースホルダー 11"/>
          <p:cNvSpPr>
            <a:spLocks noGrp="1"/>
          </p:cNvSpPr>
          <p:nvPr>
            <p:ph type="pic" sz="quarter" idx="22" hasCustomPrompt="1"/>
          </p:nvPr>
        </p:nvSpPr>
        <p:spPr>
          <a:xfrm>
            <a:off x="6597366" y="2030748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19" name="正方形/長方形 10"/>
          <p:cNvSpPr/>
          <p:nvPr userDrawn="1"/>
        </p:nvSpPr>
        <p:spPr>
          <a:xfrm rot="10800000">
            <a:off x="6147312" y="4253798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7600497" y="3608931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6228089" y="4523827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744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5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0" grpId="0"/>
      <p:bldP spid="31" grpId="0" animBg="1"/>
      <p:bldP spid="32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/>
      <p:bldP spid="35" grpId="0" animBg="1"/>
      <p:bldP spid="36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/>
      <p:bldP spid="19" grpId="0" animBg="1"/>
      <p:bldP spid="20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正方形/長方形 4"/>
          <p:cNvSpPr/>
          <p:nvPr userDrawn="1"/>
        </p:nvSpPr>
        <p:spPr>
          <a:xfrm>
            <a:off x="0" y="3676056"/>
            <a:ext cx="9144000" cy="42501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1571457" y="3738298"/>
            <a:ext cx="225417" cy="300529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3478634" y="3738298"/>
            <a:ext cx="225417" cy="300529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5385812" y="3738298"/>
            <a:ext cx="225417" cy="300529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7292990" y="3738298"/>
            <a:ext cx="225417" cy="300529"/>
          </a:xfrm>
          <a:prstGeom prst="rect">
            <a:avLst/>
          </a:prstGeom>
        </p:spPr>
      </p:pic>
      <p:sp>
        <p:nvSpPr>
          <p:cNvPr id="11" name="正方形/長方形 10"/>
          <p:cNvSpPr/>
          <p:nvPr userDrawn="1"/>
        </p:nvSpPr>
        <p:spPr>
          <a:xfrm>
            <a:off x="453685" y="1943540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14" name="二等辺三角形 13"/>
          <p:cNvSpPr/>
          <p:nvPr userDrawn="1"/>
        </p:nvSpPr>
        <p:spPr>
          <a:xfrm>
            <a:off x="2373599" y="4253797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2441072" y="0"/>
                </a:moveTo>
                <a:lnTo>
                  <a:pt x="2610998" y="292975"/>
                </a:lnTo>
                <a:lnTo>
                  <a:pt x="4905545" y="292975"/>
                </a:lnTo>
                <a:lnTo>
                  <a:pt x="4905545" y="2363204"/>
                </a:lnTo>
                <a:lnTo>
                  <a:pt x="0" y="2363204"/>
                </a:lnTo>
                <a:lnTo>
                  <a:pt x="0" y="292975"/>
                </a:lnTo>
                <a:lnTo>
                  <a:pt x="2271147" y="292975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17" name="正方形/長方形 16"/>
          <p:cNvSpPr/>
          <p:nvPr userDrawn="1"/>
        </p:nvSpPr>
        <p:spPr>
          <a:xfrm>
            <a:off x="4272028" y="1928833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7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21" name="二等辺三角形 20"/>
          <p:cNvSpPr/>
          <p:nvPr userDrawn="1"/>
        </p:nvSpPr>
        <p:spPr>
          <a:xfrm>
            <a:off x="6186241" y="4242648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2441071" y="0"/>
                </a:moveTo>
                <a:lnTo>
                  <a:pt x="2610997" y="292975"/>
                </a:lnTo>
                <a:lnTo>
                  <a:pt x="4905545" y="292975"/>
                </a:lnTo>
                <a:lnTo>
                  <a:pt x="4905545" y="2363204"/>
                </a:lnTo>
                <a:lnTo>
                  <a:pt x="0" y="2363204"/>
                </a:lnTo>
                <a:lnTo>
                  <a:pt x="0" y="292975"/>
                </a:lnTo>
                <a:lnTo>
                  <a:pt x="2271145" y="292975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1808386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3715564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5622741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7529919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534462" y="2408887"/>
            <a:ext cx="2279321" cy="80792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4350846" y="2407324"/>
            <a:ext cx="2279321" cy="80792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2458086" y="4911373"/>
            <a:ext cx="2279321" cy="80792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6274470" y="4909810"/>
            <a:ext cx="2279321" cy="80792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0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534463" y="1988840"/>
            <a:ext cx="2272950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1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2454868" y="4508038"/>
            <a:ext cx="2272950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4350847" y="1988840"/>
            <a:ext cx="2272950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3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6273209" y="4508038"/>
            <a:ext cx="2272950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2314401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50"/>
                            </p:stCondLst>
                            <p:childTnLst>
                              <p:par>
                                <p:cTn id="4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50"/>
                            </p:stCondLst>
                            <p:childTnLst>
                              <p:par>
                                <p:cTn id="53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750"/>
                            </p:stCondLst>
                            <p:childTnLst>
                              <p:par>
                                <p:cTn id="8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4" grpId="0" animBg="1"/>
      <p:bldP spid="17" grpId="0" animBg="1"/>
      <p:bldP spid="21" grpId="0" animBg="1"/>
      <p:bldP spid="22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正方形/長方形 22"/>
          <p:cNvSpPr/>
          <p:nvPr userDrawn="1"/>
        </p:nvSpPr>
        <p:spPr>
          <a:xfrm>
            <a:off x="0" y="4829880"/>
            <a:ext cx="9144000" cy="107754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>
            <a:off x="0" y="1911433"/>
            <a:ext cx="9144000" cy="279401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7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 rot="21600000">
            <a:off x="971287" y="2297364"/>
            <a:ext cx="292902" cy="39004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1273297" y="2138439"/>
            <a:ext cx="3429740" cy="718996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2" name="図プレースホルダー 7"/>
          <p:cNvSpPr>
            <a:spLocks noGrp="1"/>
          </p:cNvSpPr>
          <p:nvPr>
            <p:ph type="pic" sz="quarter" idx="20" hasCustomPrompt="1"/>
          </p:nvPr>
        </p:nvSpPr>
        <p:spPr>
          <a:xfrm rot="21600000">
            <a:off x="971607" y="3113417"/>
            <a:ext cx="292902" cy="39004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3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273616" y="2954491"/>
            <a:ext cx="3429740" cy="718996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4" name="図プレースホルダー 7"/>
          <p:cNvSpPr>
            <a:spLocks noGrp="1"/>
          </p:cNvSpPr>
          <p:nvPr>
            <p:ph type="pic" sz="quarter" idx="22" hasCustomPrompt="1"/>
          </p:nvPr>
        </p:nvSpPr>
        <p:spPr>
          <a:xfrm rot="21600000">
            <a:off x="971287" y="3929697"/>
            <a:ext cx="292902" cy="39004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1273297" y="3770772"/>
            <a:ext cx="3429740" cy="718996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6" name="図プレースホルダー 7"/>
          <p:cNvSpPr>
            <a:spLocks noGrp="1"/>
          </p:cNvSpPr>
          <p:nvPr>
            <p:ph type="pic" sz="quarter" idx="24" hasCustomPrompt="1"/>
          </p:nvPr>
        </p:nvSpPr>
        <p:spPr>
          <a:xfrm rot="21600000">
            <a:off x="4774541" y="2297364"/>
            <a:ext cx="292902" cy="39004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5076550" y="2138439"/>
            <a:ext cx="3429740" cy="718996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8" name="図プレースホルダー 7"/>
          <p:cNvSpPr>
            <a:spLocks noGrp="1"/>
          </p:cNvSpPr>
          <p:nvPr>
            <p:ph type="pic" sz="quarter" idx="26" hasCustomPrompt="1"/>
          </p:nvPr>
        </p:nvSpPr>
        <p:spPr>
          <a:xfrm rot="21600000">
            <a:off x="4774860" y="3113417"/>
            <a:ext cx="292902" cy="39004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>
            <a:off x="5076869" y="2954491"/>
            <a:ext cx="3429740" cy="718996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0" name="図プレースホルダー 7"/>
          <p:cNvSpPr>
            <a:spLocks noGrp="1"/>
          </p:cNvSpPr>
          <p:nvPr>
            <p:ph type="pic" sz="quarter" idx="28" hasCustomPrompt="1"/>
          </p:nvPr>
        </p:nvSpPr>
        <p:spPr>
          <a:xfrm rot="21600000">
            <a:off x="4774541" y="3929697"/>
            <a:ext cx="292902" cy="39004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9" hasCustomPrompt="1"/>
          </p:nvPr>
        </p:nvSpPr>
        <p:spPr>
          <a:xfrm>
            <a:off x="5076550" y="3770772"/>
            <a:ext cx="3429740" cy="718996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97424" y="4918605"/>
            <a:ext cx="8349152" cy="90009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1531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6" grpId="0" animBg="1"/>
      <p:bldP spid="7" grpId="0"/>
      <p:bldP spid="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/>
      <p:bldP spid="1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/>
      <p:bldP spid="1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/>
      <p:bldP spid="1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/>
      <p:bldP spid="1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/>
      <p:bldP spid="2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正方形/長方形 20"/>
          <p:cNvSpPr/>
          <p:nvPr userDrawn="1"/>
        </p:nvSpPr>
        <p:spPr>
          <a:xfrm>
            <a:off x="444078" y="1901754"/>
            <a:ext cx="8091063" cy="108818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39" name="図 3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22" y="1960543"/>
            <a:ext cx="2866527" cy="94976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560204" y="2013487"/>
            <a:ext cx="2734825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3432926" y="1981391"/>
            <a:ext cx="4913510" cy="928915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40" name="正方形/長方形 39"/>
          <p:cNvSpPr/>
          <p:nvPr userDrawn="1"/>
        </p:nvSpPr>
        <p:spPr>
          <a:xfrm>
            <a:off x="444078" y="3297212"/>
            <a:ext cx="8091063" cy="108818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41" name="図 4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22" y="3356001"/>
            <a:ext cx="2866527" cy="949763"/>
          </a:xfrm>
          <a:prstGeom prst="rect">
            <a:avLst/>
          </a:prstGeom>
        </p:spPr>
      </p:pic>
      <p:sp>
        <p:nvSpPr>
          <p:cNvPr id="42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560204" y="3408945"/>
            <a:ext cx="2734825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3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3432926" y="3376849"/>
            <a:ext cx="4913510" cy="928915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44" name="正方形/長方形 43"/>
          <p:cNvSpPr/>
          <p:nvPr userDrawn="1"/>
        </p:nvSpPr>
        <p:spPr>
          <a:xfrm>
            <a:off x="444078" y="4681685"/>
            <a:ext cx="8091063" cy="108818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45" name="図 4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22" y="4740474"/>
            <a:ext cx="2866527" cy="949763"/>
          </a:xfrm>
          <a:prstGeom prst="rect">
            <a:avLst/>
          </a:prstGeom>
        </p:spPr>
      </p:pic>
      <p:sp>
        <p:nvSpPr>
          <p:cNvPr id="46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60204" y="4793418"/>
            <a:ext cx="2734825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7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3432926" y="4761322"/>
            <a:ext cx="4913510" cy="928915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733356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6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animBg="1"/>
      <p:bldP spid="42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animBg="1"/>
      <p:bldP spid="46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正方形/長方形 11"/>
          <p:cNvSpPr/>
          <p:nvPr userDrawn="1"/>
        </p:nvSpPr>
        <p:spPr>
          <a:xfrm>
            <a:off x="444078" y="3604809"/>
            <a:ext cx="2568041" cy="2204986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10" name="図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790084" y="2372015"/>
            <a:ext cx="1876027" cy="1407142"/>
          </a:xfrm>
          <a:prstGeom prst="rect">
            <a:avLst/>
          </a:prstGeom>
        </p:spPr>
      </p:pic>
      <p:sp>
        <p:nvSpPr>
          <p:cNvPr id="11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978405" y="3158755"/>
            <a:ext cx="1499386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9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>
            <a:off x="1481354" y="2487515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554162" y="4416224"/>
            <a:ext cx="2347871" cy="128919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sp>
        <p:nvSpPr>
          <p:cNvPr id="24" name="正方形/長方形 23"/>
          <p:cNvSpPr/>
          <p:nvPr userDrawn="1"/>
        </p:nvSpPr>
        <p:spPr>
          <a:xfrm>
            <a:off x="3301140" y="3618896"/>
            <a:ext cx="2568041" cy="2204986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25" name="図 2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3647146" y="2386102"/>
            <a:ext cx="1876027" cy="1407142"/>
          </a:xfrm>
          <a:prstGeom prst="rect">
            <a:avLst/>
          </a:prstGeom>
        </p:spPr>
      </p:pic>
      <p:sp>
        <p:nvSpPr>
          <p:cNvPr id="27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>
            <a:off x="3835467" y="3172842"/>
            <a:ext cx="1499386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8" name="図プレースホルダー 7"/>
          <p:cNvSpPr>
            <a:spLocks noGrp="1"/>
          </p:cNvSpPr>
          <p:nvPr>
            <p:ph type="pic" sz="quarter" idx="28" hasCustomPrompt="1"/>
          </p:nvPr>
        </p:nvSpPr>
        <p:spPr>
          <a:xfrm>
            <a:off x="4338416" y="2501602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9" hasCustomPrompt="1"/>
          </p:nvPr>
        </p:nvSpPr>
        <p:spPr>
          <a:xfrm>
            <a:off x="3411224" y="4430311"/>
            <a:ext cx="2347871" cy="128919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sp>
        <p:nvSpPr>
          <p:cNvPr id="30" name="正方形/長方形 29"/>
          <p:cNvSpPr/>
          <p:nvPr userDrawn="1"/>
        </p:nvSpPr>
        <p:spPr>
          <a:xfrm>
            <a:off x="6158201" y="3618896"/>
            <a:ext cx="2568041" cy="2204986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31" name="図 3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6504208" y="2386102"/>
            <a:ext cx="1876027" cy="1407142"/>
          </a:xfrm>
          <a:prstGeom prst="rect">
            <a:avLst/>
          </a:prstGeom>
        </p:spPr>
      </p:pic>
      <p:sp>
        <p:nvSpPr>
          <p:cNvPr id="32" name="テキスト プレースホルダー 5"/>
          <p:cNvSpPr>
            <a:spLocks noGrp="1"/>
          </p:cNvSpPr>
          <p:nvPr>
            <p:ph type="body" sz="quarter" idx="30" hasCustomPrompt="1"/>
          </p:nvPr>
        </p:nvSpPr>
        <p:spPr>
          <a:xfrm>
            <a:off x="6692529" y="3172842"/>
            <a:ext cx="1499386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3" name="図プレースホルダー 7"/>
          <p:cNvSpPr>
            <a:spLocks noGrp="1"/>
          </p:cNvSpPr>
          <p:nvPr>
            <p:ph type="pic" sz="quarter" idx="31" hasCustomPrompt="1"/>
          </p:nvPr>
        </p:nvSpPr>
        <p:spPr>
          <a:xfrm>
            <a:off x="7195478" y="2501602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4" name="テキスト プレースホルダー 5"/>
          <p:cNvSpPr>
            <a:spLocks noGrp="1"/>
          </p:cNvSpPr>
          <p:nvPr>
            <p:ph type="body" sz="quarter" idx="32" hasCustomPrompt="1"/>
          </p:nvPr>
        </p:nvSpPr>
        <p:spPr>
          <a:xfrm>
            <a:off x="6268285" y="4430311"/>
            <a:ext cx="2347871" cy="128919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286047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5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25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/>
      <p:bldP spid="23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  <p:bldP spid="27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/>
      <p:bldP spid="29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animBg="1"/>
      <p:bldP spid="32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  <p:bldP spid="34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フリーフォーム 37"/>
          <p:cNvSpPr/>
          <p:nvPr userDrawn="1"/>
        </p:nvSpPr>
        <p:spPr>
          <a:xfrm rot="10800000">
            <a:off x="0" y="5003577"/>
            <a:ext cx="4565412" cy="1073861"/>
          </a:xfrm>
          <a:custGeom>
            <a:avLst/>
            <a:gdLst>
              <a:gd name="connsiteX0" fmla="*/ 9130032 w 9130032"/>
              <a:gd name="connsiteY0" fmla="*/ 1610792 h 1610792"/>
              <a:gd name="connsiteX1" fmla="*/ 7003715 w 9130032"/>
              <a:gd name="connsiteY1" fmla="*/ 1610792 h 1610792"/>
              <a:gd name="connsiteX2" fmla="*/ 3737109 w 9130032"/>
              <a:gd name="connsiteY2" fmla="*/ 1610792 h 1610792"/>
              <a:gd name="connsiteX3" fmla="*/ 1610792 w 9130032"/>
              <a:gd name="connsiteY3" fmla="*/ 1610792 h 1610792"/>
              <a:gd name="connsiteX4" fmla="*/ 0 w 9130032"/>
              <a:gd name="connsiteY4" fmla="*/ 0 h 1610792"/>
              <a:gd name="connsiteX5" fmla="*/ 2126317 w 9130032"/>
              <a:gd name="connsiteY5" fmla="*/ 0 h 1610792"/>
              <a:gd name="connsiteX6" fmla="*/ 7003715 w 9130032"/>
              <a:gd name="connsiteY6" fmla="*/ 0 h 1610792"/>
              <a:gd name="connsiteX7" fmla="*/ 9130032 w 9130032"/>
              <a:gd name="connsiteY7" fmla="*/ 0 h 1610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30032" h="1610792">
                <a:moveTo>
                  <a:pt x="9130032" y="1610792"/>
                </a:moveTo>
                <a:lnTo>
                  <a:pt x="7003715" y="1610792"/>
                </a:lnTo>
                <a:lnTo>
                  <a:pt x="3737109" y="1610792"/>
                </a:lnTo>
                <a:lnTo>
                  <a:pt x="1610792" y="1610792"/>
                </a:lnTo>
                <a:lnTo>
                  <a:pt x="0" y="0"/>
                </a:lnTo>
                <a:lnTo>
                  <a:pt x="2126317" y="0"/>
                </a:lnTo>
                <a:lnTo>
                  <a:pt x="7003715" y="0"/>
                </a:lnTo>
                <a:lnTo>
                  <a:pt x="9130032" y="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6" name="フリーフォーム 35"/>
          <p:cNvSpPr/>
          <p:nvPr userDrawn="1"/>
        </p:nvSpPr>
        <p:spPr>
          <a:xfrm rot="10800000">
            <a:off x="1" y="3799203"/>
            <a:ext cx="3673750" cy="1074796"/>
          </a:xfrm>
          <a:custGeom>
            <a:avLst/>
            <a:gdLst>
              <a:gd name="connsiteX0" fmla="*/ 7346863 w 7346863"/>
              <a:gd name="connsiteY0" fmla="*/ 1612194 h 1612194"/>
              <a:gd name="connsiteX1" fmla="*/ 1953940 w 7346863"/>
              <a:gd name="connsiteY1" fmla="*/ 1612194 h 1612194"/>
              <a:gd name="connsiteX2" fmla="*/ 1952538 w 7346863"/>
              <a:gd name="connsiteY2" fmla="*/ 1610792 h 1612194"/>
              <a:gd name="connsiteX3" fmla="*/ 1610792 w 7346863"/>
              <a:gd name="connsiteY3" fmla="*/ 1610792 h 1612194"/>
              <a:gd name="connsiteX4" fmla="*/ 0 w 7346863"/>
              <a:gd name="connsiteY4" fmla="*/ 0 h 1612194"/>
              <a:gd name="connsiteX5" fmla="*/ 7003715 w 7346863"/>
              <a:gd name="connsiteY5" fmla="*/ 0 h 1612194"/>
              <a:gd name="connsiteX6" fmla="*/ 7003715 w 7346863"/>
              <a:gd name="connsiteY6" fmla="*/ 1402 h 1612194"/>
              <a:gd name="connsiteX7" fmla="*/ 7346863 w 7346863"/>
              <a:gd name="connsiteY7" fmla="*/ 1402 h 161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46863" h="1612194">
                <a:moveTo>
                  <a:pt x="7346863" y="1612194"/>
                </a:moveTo>
                <a:lnTo>
                  <a:pt x="1953940" y="1612194"/>
                </a:lnTo>
                <a:lnTo>
                  <a:pt x="1952538" y="1610792"/>
                </a:lnTo>
                <a:lnTo>
                  <a:pt x="1610792" y="1610792"/>
                </a:lnTo>
                <a:lnTo>
                  <a:pt x="0" y="0"/>
                </a:lnTo>
                <a:lnTo>
                  <a:pt x="7003715" y="0"/>
                </a:lnTo>
                <a:lnTo>
                  <a:pt x="7003715" y="1402"/>
                </a:lnTo>
                <a:lnTo>
                  <a:pt x="7346863" y="1402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4" name="フリーフォーム 33"/>
          <p:cNvSpPr/>
          <p:nvPr userDrawn="1"/>
        </p:nvSpPr>
        <p:spPr>
          <a:xfrm>
            <a:off x="5470847" y="2726277"/>
            <a:ext cx="3673152" cy="1080811"/>
          </a:xfrm>
          <a:custGeom>
            <a:avLst/>
            <a:gdLst>
              <a:gd name="connsiteX0" fmla="*/ 341952 w 7345666"/>
              <a:gd name="connsiteY0" fmla="*/ 0 h 1621217"/>
              <a:gd name="connsiteX1" fmla="*/ 7345666 w 7345666"/>
              <a:gd name="connsiteY1" fmla="*/ 0 h 1621217"/>
              <a:gd name="connsiteX2" fmla="*/ 7345666 w 7345666"/>
              <a:gd name="connsiteY2" fmla="*/ 1610792 h 1621217"/>
              <a:gd name="connsiteX3" fmla="*/ 7003714 w 7345666"/>
              <a:gd name="connsiteY3" fmla="*/ 1610792 h 1621217"/>
              <a:gd name="connsiteX4" fmla="*/ 7003714 w 7345666"/>
              <a:gd name="connsiteY4" fmla="*/ 1621217 h 1621217"/>
              <a:gd name="connsiteX5" fmla="*/ 1610792 w 7345666"/>
              <a:gd name="connsiteY5" fmla="*/ 1621217 h 1621217"/>
              <a:gd name="connsiteX6" fmla="*/ 0 w 7345666"/>
              <a:gd name="connsiteY6" fmla="*/ 10425 h 1621217"/>
              <a:gd name="connsiteX7" fmla="*/ 352377 w 7345666"/>
              <a:gd name="connsiteY7" fmla="*/ 10425 h 1621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45666" h="1621217">
                <a:moveTo>
                  <a:pt x="341952" y="0"/>
                </a:moveTo>
                <a:lnTo>
                  <a:pt x="7345666" y="0"/>
                </a:lnTo>
                <a:lnTo>
                  <a:pt x="7345666" y="1610792"/>
                </a:lnTo>
                <a:lnTo>
                  <a:pt x="7003714" y="1610792"/>
                </a:lnTo>
                <a:lnTo>
                  <a:pt x="7003714" y="1621217"/>
                </a:lnTo>
                <a:lnTo>
                  <a:pt x="1610792" y="1621217"/>
                </a:lnTo>
                <a:lnTo>
                  <a:pt x="0" y="10425"/>
                </a:lnTo>
                <a:lnTo>
                  <a:pt x="352377" y="10425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3724632" y="1973147"/>
            <a:ext cx="1694736" cy="1271162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2825785" y="3171507"/>
            <a:ext cx="1694736" cy="1271162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4623480" y="3171506"/>
            <a:ext cx="1694736" cy="1271162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3724633" y="4369866"/>
            <a:ext cx="1694736" cy="1271162"/>
          </a:xfrm>
          <a:prstGeom prst="rect">
            <a:avLst/>
          </a:prstGeom>
        </p:spPr>
      </p:pic>
      <p:sp>
        <p:nvSpPr>
          <p:cNvPr id="32" name="フリーフォーム 31"/>
          <p:cNvSpPr/>
          <p:nvPr userDrawn="1"/>
        </p:nvSpPr>
        <p:spPr>
          <a:xfrm>
            <a:off x="4579187" y="1529787"/>
            <a:ext cx="4564813" cy="1078941"/>
          </a:xfrm>
          <a:custGeom>
            <a:avLst/>
            <a:gdLst>
              <a:gd name="connsiteX0" fmla="*/ 0 w 9128833"/>
              <a:gd name="connsiteY0" fmla="*/ 0 h 1618412"/>
              <a:gd name="connsiteX1" fmla="*/ 7003715 w 9128833"/>
              <a:gd name="connsiteY1" fmla="*/ 0 h 1618412"/>
              <a:gd name="connsiteX2" fmla="*/ 7003715 w 9128833"/>
              <a:gd name="connsiteY2" fmla="*/ 7620 h 1618412"/>
              <a:gd name="connsiteX3" fmla="*/ 9128833 w 9128833"/>
              <a:gd name="connsiteY3" fmla="*/ 7620 h 1618412"/>
              <a:gd name="connsiteX4" fmla="*/ 9128833 w 9128833"/>
              <a:gd name="connsiteY4" fmla="*/ 1618412 h 1618412"/>
              <a:gd name="connsiteX5" fmla="*/ 3735911 w 9128833"/>
              <a:gd name="connsiteY5" fmla="*/ 1618412 h 1618412"/>
              <a:gd name="connsiteX6" fmla="*/ 3728291 w 9128833"/>
              <a:gd name="connsiteY6" fmla="*/ 1610792 h 1618412"/>
              <a:gd name="connsiteX7" fmla="*/ 1610792 w 9128833"/>
              <a:gd name="connsiteY7" fmla="*/ 1610792 h 1618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28833" h="1618412">
                <a:moveTo>
                  <a:pt x="0" y="0"/>
                </a:moveTo>
                <a:lnTo>
                  <a:pt x="7003715" y="0"/>
                </a:lnTo>
                <a:lnTo>
                  <a:pt x="7003715" y="7620"/>
                </a:lnTo>
                <a:lnTo>
                  <a:pt x="9128833" y="7620"/>
                </a:lnTo>
                <a:lnTo>
                  <a:pt x="9128833" y="1618412"/>
                </a:lnTo>
                <a:lnTo>
                  <a:pt x="3735911" y="1618412"/>
                </a:lnTo>
                <a:lnTo>
                  <a:pt x="3728291" y="1610792"/>
                </a:lnTo>
                <a:lnTo>
                  <a:pt x="1610792" y="1610792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48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3819710" y="2166239"/>
            <a:ext cx="1499386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9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4723752" y="3364599"/>
            <a:ext cx="1499386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2919751" y="3360353"/>
            <a:ext cx="1499386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1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3819710" y="4560816"/>
            <a:ext cx="1499386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2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5326282" y="1527917"/>
            <a:ext cx="2700827" cy="1062383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3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6225899" y="2726276"/>
            <a:ext cx="2700827" cy="1062383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4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256674" y="3816697"/>
            <a:ext cx="2700827" cy="1062383"/>
          </a:xfrm>
          <a:noFill/>
        </p:spPr>
        <p:txBody>
          <a:bodyPr anchor="ctr">
            <a:noAutofit/>
          </a:bodyPr>
          <a:lstStyle>
            <a:lvl1pPr marL="0" indent="0" algn="r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5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>
            <a:off x="1156291" y="5015055"/>
            <a:ext cx="2700827" cy="1062383"/>
          </a:xfrm>
          <a:noFill/>
        </p:spPr>
        <p:txBody>
          <a:bodyPr anchor="ctr">
            <a:noAutofit/>
          </a:bodyPr>
          <a:lstStyle>
            <a:lvl1pPr marL="0" indent="0" algn="r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0834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6" grpId="0" animBg="1"/>
      <p:bldP spid="34" grpId="0" animBg="1"/>
      <p:bldP spid="32" grpId="0" animBg="1"/>
      <p:bldP spid="4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 mod="1">
    <p:ext uri="{DCECCB84-F9BA-43D5-87BE-67443E8EF086}">
      <p15:sldGuideLst xmlns:p15="http://schemas.microsoft.com/office/powerpoint/2012/main">
        <p15:guide id="1" orient="horz" pos="3240">
          <p15:clr>
            <a:srgbClr val="FBAE40"/>
          </p15:clr>
        </p15:guide>
        <p15:guide id="2" pos="5759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oints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 userDrawn="1"/>
        </p:nvSpPr>
        <p:spPr>
          <a:xfrm>
            <a:off x="1039071" y="1698064"/>
            <a:ext cx="3351088" cy="207032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7" name="図プレースホルダー 11"/>
          <p:cNvSpPr>
            <a:spLocks noGrp="1"/>
          </p:cNvSpPr>
          <p:nvPr>
            <p:ph type="pic" sz="quarter" idx="15" hasCustomPrompt="1"/>
          </p:nvPr>
        </p:nvSpPr>
        <p:spPr>
          <a:xfrm>
            <a:off x="262633" y="1698064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solidFill>
            <a:schemeClr val="tx2">
              <a:alpha val="31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1871413" y="2263745"/>
            <a:ext cx="2417930" cy="134547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871414" y="1843699"/>
            <a:ext cx="2411172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6" name="正方形/長方形 25"/>
          <p:cNvSpPr/>
          <p:nvPr userDrawn="1"/>
        </p:nvSpPr>
        <p:spPr>
          <a:xfrm>
            <a:off x="1039071" y="4029266"/>
            <a:ext cx="3351088" cy="207032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7" name="図プレースホルダー 11"/>
          <p:cNvSpPr>
            <a:spLocks noGrp="1"/>
          </p:cNvSpPr>
          <p:nvPr>
            <p:ph type="pic" sz="quarter" idx="25" hasCustomPrompt="1"/>
          </p:nvPr>
        </p:nvSpPr>
        <p:spPr>
          <a:xfrm>
            <a:off x="262633" y="4029266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solidFill>
            <a:schemeClr val="tx2">
              <a:alpha val="31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1871413" y="4594947"/>
            <a:ext cx="2417930" cy="134547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>
            <a:off x="1871414" y="4174901"/>
            <a:ext cx="2411172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4" name="正方形/長方形 33"/>
          <p:cNvSpPr/>
          <p:nvPr userDrawn="1"/>
        </p:nvSpPr>
        <p:spPr>
          <a:xfrm>
            <a:off x="5348041" y="1698064"/>
            <a:ext cx="3351088" cy="207032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5" name="図プレースホルダー 11"/>
          <p:cNvSpPr>
            <a:spLocks noGrp="1"/>
          </p:cNvSpPr>
          <p:nvPr>
            <p:ph type="pic" sz="quarter" idx="28" hasCustomPrompt="1"/>
          </p:nvPr>
        </p:nvSpPr>
        <p:spPr>
          <a:xfrm>
            <a:off x="4571603" y="1698063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solidFill>
            <a:schemeClr val="tx2">
              <a:alpha val="31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36" name="テキスト プレースホルダー 5"/>
          <p:cNvSpPr>
            <a:spLocks noGrp="1"/>
          </p:cNvSpPr>
          <p:nvPr>
            <p:ph type="body" sz="quarter" idx="29" hasCustomPrompt="1"/>
          </p:nvPr>
        </p:nvSpPr>
        <p:spPr>
          <a:xfrm>
            <a:off x="6180383" y="2263745"/>
            <a:ext cx="2417930" cy="134547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7" name="テキスト プレースホルダー 5"/>
          <p:cNvSpPr>
            <a:spLocks noGrp="1"/>
          </p:cNvSpPr>
          <p:nvPr>
            <p:ph type="body" sz="quarter" idx="30" hasCustomPrompt="1"/>
          </p:nvPr>
        </p:nvSpPr>
        <p:spPr>
          <a:xfrm>
            <a:off x="6180383" y="1843698"/>
            <a:ext cx="2411172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8" name="正方形/長方形 37"/>
          <p:cNvSpPr/>
          <p:nvPr userDrawn="1"/>
        </p:nvSpPr>
        <p:spPr>
          <a:xfrm>
            <a:off x="5348041" y="4029266"/>
            <a:ext cx="3351088" cy="207032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48" name="図プレースホルダー 11"/>
          <p:cNvSpPr>
            <a:spLocks noGrp="1"/>
          </p:cNvSpPr>
          <p:nvPr>
            <p:ph type="pic" sz="quarter" idx="31" hasCustomPrompt="1"/>
          </p:nvPr>
        </p:nvSpPr>
        <p:spPr>
          <a:xfrm>
            <a:off x="4571603" y="4029265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solidFill>
            <a:schemeClr val="tx2">
              <a:alpha val="31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49" name="テキスト プレースホルダー 5"/>
          <p:cNvSpPr>
            <a:spLocks noGrp="1"/>
          </p:cNvSpPr>
          <p:nvPr>
            <p:ph type="body" sz="quarter" idx="32" hasCustomPrompt="1"/>
          </p:nvPr>
        </p:nvSpPr>
        <p:spPr>
          <a:xfrm>
            <a:off x="6180383" y="4594947"/>
            <a:ext cx="2417930" cy="134547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50" name="テキスト プレースホルダー 5"/>
          <p:cNvSpPr>
            <a:spLocks noGrp="1"/>
          </p:cNvSpPr>
          <p:nvPr>
            <p:ph type="body" sz="quarter" idx="33" hasCustomPrompt="1"/>
          </p:nvPr>
        </p:nvSpPr>
        <p:spPr>
          <a:xfrm>
            <a:off x="6180383" y="4174900"/>
            <a:ext cx="2411172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240062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2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2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75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7" grpId="0" animBg="1"/>
      <p:bldP spid="1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animBg="1"/>
      <p:bldP spid="27" grpId="0" animBg="1"/>
      <p:bldP spid="2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animBg="1"/>
      <p:bldP spid="35" grpId="0" animBg="1"/>
      <p:bldP spid="3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animBg="1"/>
      <p:bldP spid="48" grpId="0" animBg="1"/>
      <p:bldP spid="4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 mod="1">
    <p:ext uri="{DCECCB84-F9BA-43D5-87BE-67443E8EF086}">
      <p15:sldGuideLst xmlns:p15="http://schemas.microsoft.com/office/powerpoint/2012/main">
        <p15:guide id="1" orient="horz" pos="3240">
          <p15:clr>
            <a:srgbClr val="FBAE40"/>
          </p15:clr>
        </p15:guide>
        <p15:guide id="2" pos="5759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 userDrawn="1"/>
        </p:nvSpPr>
        <p:spPr>
          <a:xfrm>
            <a:off x="0" y="4220308"/>
            <a:ext cx="9144000" cy="205900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97424" y="4492131"/>
            <a:ext cx="8349152" cy="1707033"/>
          </a:xfrm>
          <a:noFill/>
        </p:spPr>
        <p:txBody>
          <a:bodyPr numCol="2"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4479688" y="1296818"/>
            <a:ext cx="4258102" cy="3049615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6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4585446" y="1437701"/>
            <a:ext cx="4046586" cy="276785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408986" y="1751603"/>
            <a:ext cx="4026249" cy="2323415"/>
          </a:xfrm>
          <a:noFill/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24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00850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/>
      <p:bldP spid="7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 smtClean="0"/>
              <a:t>SLIDE TITLE GOES HERE</a:t>
            </a:r>
            <a:endParaRPr 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6" name="アーチ 6"/>
          <p:cNvSpPr/>
          <p:nvPr userDrawn="1"/>
        </p:nvSpPr>
        <p:spPr>
          <a:xfrm>
            <a:off x="4689808" y="2000146"/>
            <a:ext cx="1422498" cy="2105995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381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FFFFFF"/>
              </a:solidFill>
            </a:endParaRPr>
          </a:p>
        </p:txBody>
      </p:sp>
      <p:sp>
        <p:nvSpPr>
          <p:cNvPr id="7" name="アーチ 6"/>
          <p:cNvSpPr/>
          <p:nvPr userDrawn="1"/>
        </p:nvSpPr>
        <p:spPr>
          <a:xfrm rot="5400000">
            <a:off x="4374240" y="4146898"/>
            <a:ext cx="1896500" cy="1579633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381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FFFFFF"/>
              </a:solidFill>
            </a:endParaRPr>
          </a:p>
        </p:txBody>
      </p:sp>
      <p:sp>
        <p:nvSpPr>
          <p:cNvPr id="8" name="アーチ 6"/>
          <p:cNvSpPr/>
          <p:nvPr userDrawn="1"/>
        </p:nvSpPr>
        <p:spPr>
          <a:xfrm rot="10800000">
            <a:off x="3198837" y="3778969"/>
            <a:ext cx="1422498" cy="2105995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381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FFFFFF"/>
              </a:solidFill>
            </a:endParaRPr>
          </a:p>
        </p:txBody>
      </p:sp>
      <p:sp>
        <p:nvSpPr>
          <p:cNvPr id="9" name="アーチ 6"/>
          <p:cNvSpPr/>
          <p:nvPr userDrawn="1"/>
        </p:nvSpPr>
        <p:spPr>
          <a:xfrm rot="16200000">
            <a:off x="3040403" y="2158580"/>
            <a:ext cx="1896500" cy="1579633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381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FFFFFF"/>
              </a:solidFill>
            </a:endParaRPr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3484222" y="3604527"/>
            <a:ext cx="2352729" cy="51113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7" name="フリーフォーム 36"/>
          <p:cNvSpPr/>
          <p:nvPr userDrawn="1"/>
        </p:nvSpPr>
        <p:spPr>
          <a:xfrm>
            <a:off x="6185124" y="2094527"/>
            <a:ext cx="2599239" cy="1508296"/>
          </a:xfrm>
          <a:custGeom>
            <a:avLst/>
            <a:gdLst>
              <a:gd name="connsiteX0" fmla="*/ 239641 w 5198026"/>
              <a:gd name="connsiteY0" fmla="*/ 0 h 2262444"/>
              <a:gd name="connsiteX1" fmla="*/ 5198026 w 5198026"/>
              <a:gd name="connsiteY1" fmla="*/ 0 h 2262444"/>
              <a:gd name="connsiteX2" fmla="*/ 5198026 w 5198026"/>
              <a:gd name="connsiteY2" fmla="*/ 2262444 h 2262444"/>
              <a:gd name="connsiteX3" fmla="*/ 239641 w 5198026"/>
              <a:gd name="connsiteY3" fmla="*/ 2262444 h 2262444"/>
              <a:gd name="connsiteX4" fmla="*/ 239641 w 5198026"/>
              <a:gd name="connsiteY4" fmla="*/ 1270213 h 2262444"/>
              <a:gd name="connsiteX5" fmla="*/ 0 w 5198026"/>
              <a:gd name="connsiteY5" fmla="*/ 1131221 h 2262444"/>
              <a:gd name="connsiteX6" fmla="*/ 239641 w 5198026"/>
              <a:gd name="connsiteY6" fmla="*/ 992230 h 2262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98026" h="2262444">
                <a:moveTo>
                  <a:pt x="239641" y="0"/>
                </a:moveTo>
                <a:lnTo>
                  <a:pt x="5198026" y="0"/>
                </a:lnTo>
                <a:lnTo>
                  <a:pt x="5198026" y="2262444"/>
                </a:lnTo>
                <a:lnTo>
                  <a:pt x="239641" y="2262444"/>
                </a:lnTo>
                <a:lnTo>
                  <a:pt x="239641" y="1270213"/>
                </a:lnTo>
                <a:lnTo>
                  <a:pt x="0" y="1131221"/>
                </a:lnTo>
                <a:lnTo>
                  <a:pt x="239641" y="99223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3" name="テキスト プレースホルダー 5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6365067" y="2115009"/>
            <a:ext cx="2312131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4" name="テキスト プレースホルダー 5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6365067" y="2544638"/>
            <a:ext cx="2312131" cy="97980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pic>
        <p:nvPicPr>
          <p:cNvPr id="35" name="図 3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5218313" y="2409626"/>
            <a:ext cx="674243" cy="898912"/>
          </a:xfrm>
          <a:prstGeom prst="rect">
            <a:avLst/>
          </a:prstGeom>
        </p:spPr>
      </p:pic>
      <p:sp>
        <p:nvSpPr>
          <p:cNvPr id="36" name="図プレースホルダー 7"/>
          <p:cNvSpPr>
            <a:spLocks noGrp="1"/>
          </p:cNvSpPr>
          <p:nvPr userDrawn="1">
            <p:ph type="pic" sz="quarter" idx="16" hasCustomPrompt="1"/>
          </p:nvPr>
        </p:nvSpPr>
        <p:spPr>
          <a:xfrm rot="21600000">
            <a:off x="5392755" y="2652207"/>
            <a:ext cx="323123" cy="43028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8" name="フリーフォーム 37"/>
          <p:cNvSpPr/>
          <p:nvPr userDrawn="1"/>
        </p:nvSpPr>
        <p:spPr>
          <a:xfrm>
            <a:off x="6185124" y="4286532"/>
            <a:ext cx="2599239" cy="1508296"/>
          </a:xfrm>
          <a:custGeom>
            <a:avLst/>
            <a:gdLst>
              <a:gd name="connsiteX0" fmla="*/ 239641 w 5198026"/>
              <a:gd name="connsiteY0" fmla="*/ 0 h 2262444"/>
              <a:gd name="connsiteX1" fmla="*/ 5198026 w 5198026"/>
              <a:gd name="connsiteY1" fmla="*/ 0 h 2262444"/>
              <a:gd name="connsiteX2" fmla="*/ 5198026 w 5198026"/>
              <a:gd name="connsiteY2" fmla="*/ 2262444 h 2262444"/>
              <a:gd name="connsiteX3" fmla="*/ 239641 w 5198026"/>
              <a:gd name="connsiteY3" fmla="*/ 2262444 h 2262444"/>
              <a:gd name="connsiteX4" fmla="*/ 239641 w 5198026"/>
              <a:gd name="connsiteY4" fmla="*/ 1270213 h 2262444"/>
              <a:gd name="connsiteX5" fmla="*/ 0 w 5198026"/>
              <a:gd name="connsiteY5" fmla="*/ 1131221 h 2262444"/>
              <a:gd name="connsiteX6" fmla="*/ 239641 w 5198026"/>
              <a:gd name="connsiteY6" fmla="*/ 992230 h 2262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98026" h="2262444">
                <a:moveTo>
                  <a:pt x="239641" y="0"/>
                </a:moveTo>
                <a:lnTo>
                  <a:pt x="5198026" y="0"/>
                </a:lnTo>
                <a:lnTo>
                  <a:pt x="5198026" y="2262444"/>
                </a:lnTo>
                <a:lnTo>
                  <a:pt x="239641" y="2262444"/>
                </a:lnTo>
                <a:lnTo>
                  <a:pt x="239641" y="1270213"/>
                </a:lnTo>
                <a:lnTo>
                  <a:pt x="0" y="1131221"/>
                </a:lnTo>
                <a:lnTo>
                  <a:pt x="239641" y="99223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9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6365067" y="4307014"/>
            <a:ext cx="2312131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6365067" y="4736643"/>
            <a:ext cx="2312131" cy="97980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pic>
        <p:nvPicPr>
          <p:cNvPr id="41" name="図 4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5218313" y="4599491"/>
            <a:ext cx="674243" cy="898912"/>
          </a:xfrm>
          <a:prstGeom prst="rect">
            <a:avLst/>
          </a:prstGeom>
        </p:spPr>
      </p:pic>
      <p:sp>
        <p:nvSpPr>
          <p:cNvPr id="42" name="図プレースホルダー 7"/>
          <p:cNvSpPr>
            <a:spLocks noGrp="1"/>
          </p:cNvSpPr>
          <p:nvPr>
            <p:ph type="pic" sz="quarter" idx="24" hasCustomPrompt="1"/>
          </p:nvPr>
        </p:nvSpPr>
        <p:spPr>
          <a:xfrm rot="21600000">
            <a:off x="5392755" y="4842073"/>
            <a:ext cx="323123" cy="43028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43" name="フリーフォーム 42"/>
          <p:cNvSpPr/>
          <p:nvPr userDrawn="1"/>
        </p:nvSpPr>
        <p:spPr>
          <a:xfrm flipH="1">
            <a:off x="449855" y="2094527"/>
            <a:ext cx="2599239" cy="1508296"/>
          </a:xfrm>
          <a:custGeom>
            <a:avLst/>
            <a:gdLst>
              <a:gd name="connsiteX0" fmla="*/ 239641 w 5198026"/>
              <a:gd name="connsiteY0" fmla="*/ 0 h 2262444"/>
              <a:gd name="connsiteX1" fmla="*/ 5198026 w 5198026"/>
              <a:gd name="connsiteY1" fmla="*/ 0 h 2262444"/>
              <a:gd name="connsiteX2" fmla="*/ 5198026 w 5198026"/>
              <a:gd name="connsiteY2" fmla="*/ 2262444 h 2262444"/>
              <a:gd name="connsiteX3" fmla="*/ 239641 w 5198026"/>
              <a:gd name="connsiteY3" fmla="*/ 2262444 h 2262444"/>
              <a:gd name="connsiteX4" fmla="*/ 239641 w 5198026"/>
              <a:gd name="connsiteY4" fmla="*/ 1270213 h 2262444"/>
              <a:gd name="connsiteX5" fmla="*/ 0 w 5198026"/>
              <a:gd name="connsiteY5" fmla="*/ 1131221 h 2262444"/>
              <a:gd name="connsiteX6" fmla="*/ 239641 w 5198026"/>
              <a:gd name="connsiteY6" fmla="*/ 992230 h 2262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98026" h="2262444">
                <a:moveTo>
                  <a:pt x="239641" y="0"/>
                </a:moveTo>
                <a:lnTo>
                  <a:pt x="5198026" y="0"/>
                </a:lnTo>
                <a:lnTo>
                  <a:pt x="5198026" y="2262444"/>
                </a:lnTo>
                <a:lnTo>
                  <a:pt x="239641" y="2262444"/>
                </a:lnTo>
                <a:lnTo>
                  <a:pt x="239641" y="1270213"/>
                </a:lnTo>
                <a:lnTo>
                  <a:pt x="0" y="1131221"/>
                </a:lnTo>
                <a:lnTo>
                  <a:pt x="239641" y="99223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44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504434" y="2115009"/>
            <a:ext cx="2347871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5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504434" y="2544638"/>
            <a:ext cx="2347871" cy="97980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pic>
        <p:nvPicPr>
          <p:cNvPr id="46" name="図 4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3328996" y="2409626"/>
            <a:ext cx="674243" cy="898912"/>
          </a:xfrm>
          <a:prstGeom prst="rect">
            <a:avLst/>
          </a:prstGeom>
        </p:spPr>
      </p:pic>
      <p:sp>
        <p:nvSpPr>
          <p:cNvPr id="47" name="図プレースホルダー 7"/>
          <p:cNvSpPr>
            <a:spLocks noGrp="1"/>
          </p:cNvSpPr>
          <p:nvPr>
            <p:ph type="pic" sz="quarter" idx="27" hasCustomPrompt="1"/>
          </p:nvPr>
        </p:nvSpPr>
        <p:spPr>
          <a:xfrm rot="21600000">
            <a:off x="3503439" y="2652207"/>
            <a:ext cx="323123" cy="43028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48" name="フリーフォーム 47"/>
          <p:cNvSpPr/>
          <p:nvPr userDrawn="1"/>
        </p:nvSpPr>
        <p:spPr>
          <a:xfrm flipH="1">
            <a:off x="449855" y="4307014"/>
            <a:ext cx="2599239" cy="1508296"/>
          </a:xfrm>
          <a:custGeom>
            <a:avLst/>
            <a:gdLst>
              <a:gd name="connsiteX0" fmla="*/ 239641 w 5198026"/>
              <a:gd name="connsiteY0" fmla="*/ 0 h 2262444"/>
              <a:gd name="connsiteX1" fmla="*/ 5198026 w 5198026"/>
              <a:gd name="connsiteY1" fmla="*/ 0 h 2262444"/>
              <a:gd name="connsiteX2" fmla="*/ 5198026 w 5198026"/>
              <a:gd name="connsiteY2" fmla="*/ 2262444 h 2262444"/>
              <a:gd name="connsiteX3" fmla="*/ 239641 w 5198026"/>
              <a:gd name="connsiteY3" fmla="*/ 2262444 h 2262444"/>
              <a:gd name="connsiteX4" fmla="*/ 239641 w 5198026"/>
              <a:gd name="connsiteY4" fmla="*/ 1270213 h 2262444"/>
              <a:gd name="connsiteX5" fmla="*/ 0 w 5198026"/>
              <a:gd name="connsiteY5" fmla="*/ 1131221 h 2262444"/>
              <a:gd name="connsiteX6" fmla="*/ 239641 w 5198026"/>
              <a:gd name="connsiteY6" fmla="*/ 992230 h 2262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98026" h="2262444">
                <a:moveTo>
                  <a:pt x="239641" y="0"/>
                </a:moveTo>
                <a:lnTo>
                  <a:pt x="5198026" y="0"/>
                </a:lnTo>
                <a:lnTo>
                  <a:pt x="5198026" y="2262444"/>
                </a:lnTo>
                <a:lnTo>
                  <a:pt x="239641" y="2262444"/>
                </a:lnTo>
                <a:lnTo>
                  <a:pt x="239641" y="1270213"/>
                </a:lnTo>
                <a:lnTo>
                  <a:pt x="0" y="1131221"/>
                </a:lnTo>
                <a:lnTo>
                  <a:pt x="239641" y="99223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49" name="テキスト プレースホルダー 5"/>
          <p:cNvSpPr>
            <a:spLocks noGrp="1"/>
          </p:cNvSpPr>
          <p:nvPr>
            <p:ph type="body" sz="quarter" idx="28" hasCustomPrompt="1"/>
          </p:nvPr>
        </p:nvSpPr>
        <p:spPr>
          <a:xfrm>
            <a:off x="504434" y="4327496"/>
            <a:ext cx="2347871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0" name="テキスト プレースホルダー 5"/>
          <p:cNvSpPr>
            <a:spLocks noGrp="1"/>
          </p:cNvSpPr>
          <p:nvPr>
            <p:ph type="body" sz="quarter" idx="29" hasCustomPrompt="1"/>
          </p:nvPr>
        </p:nvSpPr>
        <p:spPr>
          <a:xfrm>
            <a:off x="504434" y="4757125"/>
            <a:ext cx="2347871" cy="97980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pic>
        <p:nvPicPr>
          <p:cNvPr id="51" name="図 5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3328996" y="4599491"/>
            <a:ext cx="674243" cy="898912"/>
          </a:xfrm>
          <a:prstGeom prst="rect">
            <a:avLst/>
          </a:prstGeom>
        </p:spPr>
      </p:pic>
      <p:sp>
        <p:nvSpPr>
          <p:cNvPr id="52" name="図プレースホルダー 7"/>
          <p:cNvSpPr>
            <a:spLocks noGrp="1"/>
          </p:cNvSpPr>
          <p:nvPr>
            <p:ph type="pic" sz="quarter" idx="30" hasCustomPrompt="1"/>
          </p:nvPr>
        </p:nvSpPr>
        <p:spPr>
          <a:xfrm rot="21600000">
            <a:off x="3503439" y="4842073"/>
            <a:ext cx="323123" cy="43028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9874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5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2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25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75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925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animBg="1"/>
      <p:bldP spid="3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/>
      <p:bldP spid="38" grpId="0" animBg="1"/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/>
      <p:bldP spid="43" grpId="0" animBg="1"/>
      <p:bldP spid="4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/>
      <p:bldP spid="48" grpId="0" animBg="1"/>
      <p:bldP spid="4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/>
    </p:bld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word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図 3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57780" y="3269294"/>
            <a:ext cx="6858000" cy="400035"/>
          </a:xfrm>
          <a:prstGeom prst="rect">
            <a:avLst/>
          </a:prstGeom>
        </p:spPr>
      </p:pic>
      <p:sp>
        <p:nvSpPr>
          <p:cNvPr id="2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6180780" y="0"/>
            <a:ext cx="2963220" cy="6858000"/>
          </a:xfrm>
          <a:solidFill>
            <a:schemeClr val="tx1">
              <a:alpha val="50000"/>
            </a:schemeClr>
          </a:solidFill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6269731" y="1312985"/>
            <a:ext cx="2606525" cy="4789261"/>
          </a:xfrm>
          <a:noFill/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459" y="2590767"/>
            <a:ext cx="1407142" cy="1876027"/>
          </a:xfrm>
          <a:prstGeom prst="rect">
            <a:avLst/>
          </a:prstGeom>
        </p:spPr>
      </p:pic>
      <p:sp>
        <p:nvSpPr>
          <p:cNvPr id="8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2916856" y="3689360"/>
            <a:ext cx="1270110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9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>
            <a:off x="3302286" y="3018120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pic>
        <p:nvPicPr>
          <p:cNvPr id="10" name="図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465" y="3463148"/>
            <a:ext cx="1704909" cy="2273015"/>
          </a:xfrm>
          <a:prstGeom prst="rect">
            <a:avLst/>
          </a:prstGeom>
        </p:spPr>
      </p:pic>
      <p:sp>
        <p:nvSpPr>
          <p:cNvPr id="11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4252601" y="4772715"/>
            <a:ext cx="1548679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2" name="図プレースホルダー 7"/>
          <p:cNvSpPr>
            <a:spLocks noGrp="1"/>
          </p:cNvSpPr>
          <p:nvPr>
            <p:ph type="pic" sz="quarter" idx="23" hasCustomPrompt="1"/>
          </p:nvPr>
        </p:nvSpPr>
        <p:spPr>
          <a:xfrm>
            <a:off x="4741646" y="3997833"/>
            <a:ext cx="571317" cy="760795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pic>
        <p:nvPicPr>
          <p:cNvPr id="13" name="図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224" y="1673456"/>
            <a:ext cx="1407142" cy="1876027"/>
          </a:xfrm>
          <a:prstGeom prst="rect">
            <a:avLst/>
          </a:prstGeom>
        </p:spPr>
      </p:pic>
      <p:sp>
        <p:nvSpPr>
          <p:cNvPr id="14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4265621" y="2772049"/>
            <a:ext cx="1270110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5" name="図プレースホルダー 7"/>
          <p:cNvSpPr>
            <a:spLocks noGrp="1"/>
          </p:cNvSpPr>
          <p:nvPr>
            <p:ph type="pic" sz="quarter" idx="25" hasCustomPrompt="1"/>
          </p:nvPr>
        </p:nvSpPr>
        <p:spPr>
          <a:xfrm>
            <a:off x="4651052" y="2100809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107" y="2908548"/>
            <a:ext cx="450833" cy="601058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067" y="3825952"/>
            <a:ext cx="450833" cy="601058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86" y="1610255"/>
            <a:ext cx="1704909" cy="2273015"/>
          </a:xfrm>
          <a:prstGeom prst="rect">
            <a:avLst/>
          </a:prstGeom>
        </p:spPr>
      </p:pic>
      <p:sp>
        <p:nvSpPr>
          <p:cNvPr id="19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1278822" y="2919822"/>
            <a:ext cx="1548679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0" name="図プレースホルダー 7"/>
          <p:cNvSpPr>
            <a:spLocks noGrp="1"/>
          </p:cNvSpPr>
          <p:nvPr>
            <p:ph type="pic" sz="quarter" idx="27" hasCustomPrompt="1"/>
          </p:nvPr>
        </p:nvSpPr>
        <p:spPr>
          <a:xfrm>
            <a:off x="1767867" y="2144941"/>
            <a:ext cx="571317" cy="760795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pic>
        <p:nvPicPr>
          <p:cNvPr id="21" name="図 2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694" y="4398829"/>
            <a:ext cx="1407142" cy="1876027"/>
          </a:xfrm>
          <a:prstGeom prst="rect">
            <a:avLst/>
          </a:prstGeom>
        </p:spPr>
      </p:pic>
      <p:sp>
        <p:nvSpPr>
          <p:cNvPr id="23" name="テキスト プレースホルダー 5"/>
          <p:cNvSpPr>
            <a:spLocks noGrp="1"/>
          </p:cNvSpPr>
          <p:nvPr>
            <p:ph type="body" sz="quarter" idx="28" hasCustomPrompt="1"/>
          </p:nvPr>
        </p:nvSpPr>
        <p:spPr>
          <a:xfrm>
            <a:off x="1568091" y="5497422"/>
            <a:ext cx="1270110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4" name="図プレースホルダー 7"/>
          <p:cNvSpPr>
            <a:spLocks noGrp="1"/>
          </p:cNvSpPr>
          <p:nvPr>
            <p:ph type="pic" sz="quarter" idx="29" hasCustomPrompt="1"/>
          </p:nvPr>
        </p:nvSpPr>
        <p:spPr>
          <a:xfrm>
            <a:off x="1953521" y="4826182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pic>
        <p:nvPicPr>
          <p:cNvPr id="25" name="図 2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78" y="3229906"/>
            <a:ext cx="450833" cy="601058"/>
          </a:xfrm>
          <a:prstGeom prst="rect">
            <a:avLst/>
          </a:prstGeom>
        </p:spPr>
      </p:pic>
      <p:pic>
        <p:nvPicPr>
          <p:cNvPr id="27" name="図 2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64" y="4423803"/>
            <a:ext cx="450833" cy="601058"/>
          </a:xfrm>
          <a:prstGeom prst="rect">
            <a:avLst/>
          </a:prstGeom>
        </p:spPr>
      </p:pic>
      <p:pic>
        <p:nvPicPr>
          <p:cNvPr id="31" name="図 3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7" y="3789694"/>
            <a:ext cx="1407142" cy="1876027"/>
          </a:xfrm>
          <a:prstGeom prst="rect">
            <a:avLst/>
          </a:prstGeom>
        </p:spPr>
      </p:pic>
      <p:sp>
        <p:nvSpPr>
          <p:cNvPr id="32" name="テキスト プレースホルダー 5"/>
          <p:cNvSpPr>
            <a:spLocks noGrp="1"/>
          </p:cNvSpPr>
          <p:nvPr>
            <p:ph type="body" sz="quarter" idx="30" hasCustomPrompt="1"/>
          </p:nvPr>
        </p:nvSpPr>
        <p:spPr>
          <a:xfrm>
            <a:off x="228244" y="4888287"/>
            <a:ext cx="1270110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3" name="図プレースホルダー 7"/>
          <p:cNvSpPr>
            <a:spLocks noGrp="1"/>
          </p:cNvSpPr>
          <p:nvPr>
            <p:ph type="pic" sz="quarter" idx="31" hasCustomPrompt="1"/>
          </p:nvPr>
        </p:nvSpPr>
        <p:spPr>
          <a:xfrm>
            <a:off x="613675" y="4217047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pic>
        <p:nvPicPr>
          <p:cNvPr id="35" name="図 3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392" y="6225776"/>
            <a:ext cx="450833" cy="601058"/>
          </a:xfrm>
          <a:prstGeom prst="rect">
            <a:avLst/>
          </a:prstGeom>
        </p:spPr>
      </p:pic>
      <p:pic>
        <p:nvPicPr>
          <p:cNvPr id="36" name="図 3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646" y="1122807"/>
            <a:ext cx="450833" cy="60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152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decel="10000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250"/>
                            </p:stCondLst>
                            <p:childTnLst>
                              <p:par>
                                <p:cTn id="102" presetID="16" presetClass="entr" presetSubtype="4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>
        <p:tmplLst>
          <p:tmpl>
            <p:tnLst>
              <p:par>
                <p:cTn presetID="16" presetClass="entr" presetSubtype="42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Horizontal)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/>
      <p:bldP spid="11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1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/>
      <p:bldP spid="14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/>
      <p:bldP spid="1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/>
      <p:bldP spid="23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/>
      <p:bldP spid="32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/>
    </p:bld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4965070"/>
            <a:ext cx="9144000" cy="1237370"/>
          </a:xfrm>
          <a:solidFill>
            <a:schemeClr val="tx1">
              <a:alpha val="50000"/>
            </a:schemeClr>
          </a:solidFill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97424" y="4965070"/>
            <a:ext cx="8349152" cy="1237370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9" name="グラフ プレースホルダー 8"/>
          <p:cNvSpPr>
            <a:spLocks noGrp="1"/>
          </p:cNvSpPr>
          <p:nvPr>
            <p:ph type="chart" sz="quarter" idx="15" hasCustomPrompt="1"/>
          </p:nvPr>
        </p:nvSpPr>
        <p:spPr>
          <a:xfrm>
            <a:off x="397704" y="1682752"/>
            <a:ext cx="8348593" cy="3194050"/>
          </a:xfrm>
          <a:solidFill>
            <a:schemeClr val="tx1">
              <a:alpha val="20000"/>
            </a:schemeClr>
          </a:solidFill>
          <a:effectLst/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8543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>
        <p:tmplLst>
          <p:tmpl>
            <p:tnLst>
              <p:par>
                <p:cTn presetID="16" presetClass="entr" presetSubtype="37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animBg="1"/>
    </p:bld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正方形/長方形 19"/>
          <p:cNvSpPr/>
          <p:nvPr userDrawn="1"/>
        </p:nvSpPr>
        <p:spPr>
          <a:xfrm>
            <a:off x="268739" y="4964990"/>
            <a:ext cx="4171500" cy="146293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>
            <a:off x="4618547" y="4975766"/>
            <a:ext cx="4171500" cy="146293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406039" y="5574899"/>
            <a:ext cx="3934506" cy="74216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9" name="グラフ プレースホルダー 8"/>
          <p:cNvSpPr>
            <a:spLocks noGrp="1"/>
          </p:cNvSpPr>
          <p:nvPr>
            <p:ph type="chart" sz="quarter" idx="15" hasCustomPrompt="1"/>
          </p:nvPr>
        </p:nvSpPr>
        <p:spPr>
          <a:xfrm>
            <a:off x="406171" y="1682752"/>
            <a:ext cx="3934242" cy="3194050"/>
          </a:xfrm>
          <a:solidFill>
            <a:schemeClr val="tx1">
              <a:alpha val="20000"/>
            </a:schemeClr>
          </a:solidFill>
          <a:effectLst/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  <p:sp>
        <p:nvSpPr>
          <p:cNvPr id="14" name="グラフ プレースホルダー 8"/>
          <p:cNvSpPr>
            <a:spLocks noGrp="1"/>
          </p:cNvSpPr>
          <p:nvPr>
            <p:ph type="chart" sz="quarter" idx="18" hasCustomPrompt="1"/>
          </p:nvPr>
        </p:nvSpPr>
        <p:spPr>
          <a:xfrm>
            <a:off x="4745923" y="1682672"/>
            <a:ext cx="3934242" cy="3194050"/>
          </a:xfrm>
          <a:solidFill>
            <a:schemeClr val="tx1">
              <a:alpha val="20000"/>
            </a:schemeClr>
          </a:solidFill>
          <a:effectLst/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  <p:sp>
        <p:nvSpPr>
          <p:cNvPr id="11" name="正方形/長方形 10"/>
          <p:cNvSpPr/>
          <p:nvPr userDrawn="1"/>
        </p:nvSpPr>
        <p:spPr>
          <a:xfrm rot="-180000">
            <a:off x="137548" y="5010407"/>
            <a:ext cx="3338672" cy="4483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-180000">
            <a:off x="156238" y="4955012"/>
            <a:ext cx="3287834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4745792" y="5574818"/>
            <a:ext cx="3934506" cy="74216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8" name="正方形/長方形 17"/>
          <p:cNvSpPr/>
          <p:nvPr userDrawn="1"/>
        </p:nvSpPr>
        <p:spPr>
          <a:xfrm rot="-180000">
            <a:off x="4477300" y="5010327"/>
            <a:ext cx="3338672" cy="4483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-180000">
            <a:off x="4495990" y="4954931"/>
            <a:ext cx="3287834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00204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animBg="1"/>
      <p:bldP spid="14" grpId="0" animBg="1"/>
      <p:bldP spid="11" grpId="0" animBg="1"/>
      <p:bldP spid="15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animBg="1"/>
      <p:bldP spid="19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9" name="グラフ プレースホルダー 8"/>
          <p:cNvSpPr>
            <a:spLocks noGrp="1"/>
          </p:cNvSpPr>
          <p:nvPr>
            <p:ph type="chart" sz="quarter" idx="15" hasCustomPrompt="1"/>
          </p:nvPr>
        </p:nvSpPr>
        <p:spPr>
          <a:xfrm>
            <a:off x="215504" y="1801969"/>
            <a:ext cx="1980172" cy="2640000"/>
          </a:xfrm>
          <a:solidFill>
            <a:schemeClr val="tx1">
              <a:alpha val="2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  <p:sp>
        <p:nvSpPr>
          <p:cNvPr id="11" name="正方形/長方形 10"/>
          <p:cNvSpPr/>
          <p:nvPr userDrawn="1"/>
        </p:nvSpPr>
        <p:spPr>
          <a:xfrm rot="21600000">
            <a:off x="215504" y="4495814"/>
            <a:ext cx="1980172" cy="188208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5" name="正方形/長方形 14"/>
          <p:cNvSpPr/>
          <p:nvPr userDrawn="1"/>
        </p:nvSpPr>
        <p:spPr>
          <a:xfrm rot="-180000">
            <a:off x="128079" y="4556003"/>
            <a:ext cx="1969126" cy="4483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216565" y="5151337"/>
            <a:ext cx="1972538" cy="1146069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-180000">
            <a:off x="146754" y="4499881"/>
            <a:ext cx="1939142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4" name="グラフ プレースホルダー 8"/>
          <p:cNvSpPr>
            <a:spLocks noGrp="1"/>
          </p:cNvSpPr>
          <p:nvPr>
            <p:ph type="chart" sz="quarter" idx="16" hasCustomPrompt="1"/>
          </p:nvPr>
        </p:nvSpPr>
        <p:spPr>
          <a:xfrm>
            <a:off x="2449202" y="1801969"/>
            <a:ext cx="1980172" cy="2640000"/>
          </a:xfrm>
          <a:solidFill>
            <a:schemeClr val="tx1">
              <a:alpha val="2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  <p:sp>
        <p:nvSpPr>
          <p:cNvPr id="25" name="正方形/長方形 24"/>
          <p:cNvSpPr/>
          <p:nvPr userDrawn="1"/>
        </p:nvSpPr>
        <p:spPr>
          <a:xfrm rot="21600000">
            <a:off x="2449202" y="4495814"/>
            <a:ext cx="1980172" cy="188208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7" name="正方形/長方形 26"/>
          <p:cNvSpPr/>
          <p:nvPr userDrawn="1"/>
        </p:nvSpPr>
        <p:spPr>
          <a:xfrm rot="-180000">
            <a:off x="2345985" y="4556003"/>
            <a:ext cx="1969126" cy="4483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2452455" y="5151337"/>
            <a:ext cx="1972538" cy="1146069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-180000">
            <a:off x="2364660" y="4499881"/>
            <a:ext cx="1939142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0" name="グラフ プレースホルダー 8"/>
          <p:cNvSpPr>
            <a:spLocks noGrp="1"/>
          </p:cNvSpPr>
          <p:nvPr>
            <p:ph type="chart" sz="quarter" idx="19" hasCustomPrompt="1"/>
          </p:nvPr>
        </p:nvSpPr>
        <p:spPr>
          <a:xfrm>
            <a:off x="4682901" y="1801969"/>
            <a:ext cx="1980172" cy="2640000"/>
          </a:xfrm>
          <a:solidFill>
            <a:schemeClr val="tx1">
              <a:alpha val="2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  <p:sp>
        <p:nvSpPr>
          <p:cNvPr id="31" name="正方形/長方形 30"/>
          <p:cNvSpPr/>
          <p:nvPr userDrawn="1"/>
        </p:nvSpPr>
        <p:spPr>
          <a:xfrm rot="21600000">
            <a:off x="4682901" y="4495814"/>
            <a:ext cx="1980172" cy="188208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2" name="正方形/長方形 31"/>
          <p:cNvSpPr/>
          <p:nvPr userDrawn="1"/>
        </p:nvSpPr>
        <p:spPr>
          <a:xfrm rot="-180000">
            <a:off x="4577038" y="4556003"/>
            <a:ext cx="1969126" cy="4483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33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4688344" y="5151337"/>
            <a:ext cx="1972538" cy="1146069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4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 rot="-180000">
            <a:off x="4595713" y="4499881"/>
            <a:ext cx="1939142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5" name="グラフ プレースホルダー 8"/>
          <p:cNvSpPr>
            <a:spLocks noGrp="1"/>
          </p:cNvSpPr>
          <p:nvPr>
            <p:ph type="chart" sz="quarter" idx="22" hasCustomPrompt="1"/>
          </p:nvPr>
        </p:nvSpPr>
        <p:spPr>
          <a:xfrm>
            <a:off x="6916601" y="1806890"/>
            <a:ext cx="1980172" cy="2640000"/>
          </a:xfrm>
          <a:solidFill>
            <a:schemeClr val="tx1">
              <a:alpha val="2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  <p:sp>
        <p:nvSpPr>
          <p:cNvPr id="36" name="正方形/長方形 35"/>
          <p:cNvSpPr/>
          <p:nvPr userDrawn="1"/>
        </p:nvSpPr>
        <p:spPr>
          <a:xfrm rot="21600000">
            <a:off x="6916601" y="4500735"/>
            <a:ext cx="1980172" cy="188208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7" name="正方形/長方形 36"/>
          <p:cNvSpPr/>
          <p:nvPr userDrawn="1"/>
        </p:nvSpPr>
        <p:spPr>
          <a:xfrm rot="-180000">
            <a:off x="6812450" y="4560924"/>
            <a:ext cx="1969126" cy="4483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38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6924234" y="5156258"/>
            <a:ext cx="1972538" cy="1146069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 rot="-180000">
            <a:off x="6831125" y="4504801"/>
            <a:ext cx="1939142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225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7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250"/>
                            </p:stCondLst>
                            <p:childTnLst>
                              <p:par>
                                <p:cTn id="47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250"/>
                            </p:stCondLst>
                            <p:childTnLst>
                              <p:par>
                                <p:cTn id="7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750"/>
                            </p:stCondLst>
                            <p:childTnLst>
                              <p:par>
                                <p:cTn id="7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25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5" grpId="0" animBg="1"/>
      <p:bldP spid="16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animBg="1"/>
      <p:bldP spid="25" grpId="0" animBg="1"/>
      <p:bldP spid="27" grpId="0" animBg="1"/>
      <p:bldP spid="28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animBg="1"/>
      <p:bldP spid="31" grpId="0" animBg="1"/>
      <p:bldP spid="32" grpId="0" animBg="1"/>
      <p:bldP spid="33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animBg="1"/>
      <p:bldP spid="37" grpId="0" animBg="1"/>
      <p:bldP spid="38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BB9CFF-3F14-4B2A-9D5A-CB61C16F250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4094890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 userDrawn="1"/>
        </p:nvSpPr>
        <p:spPr>
          <a:xfrm>
            <a:off x="0" y="2168860"/>
            <a:ext cx="9144000" cy="258028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08676" y="2778242"/>
            <a:ext cx="8229600" cy="960107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4000" kern="0" spc="1000" baseline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r>
              <a:rPr kumimoji="1" lang="en-US" altLang="ja-JP" dirty="0" smtClean="0"/>
              <a:t>TITLE</a:t>
            </a:r>
            <a:endParaRPr kumimoji="1" lang="ja-JP" alt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2" hasCustomPrompt="1"/>
          </p:nvPr>
        </p:nvSpPr>
        <p:spPr>
          <a:xfrm>
            <a:off x="408676" y="3642338"/>
            <a:ext cx="8173158" cy="383894"/>
          </a:xfrm>
        </p:spPr>
        <p:txBody>
          <a:bodyPr>
            <a:noAutofit/>
          </a:bodyPr>
          <a:lstStyle>
            <a:lvl1pPr algn="ctr">
              <a:spcBef>
                <a:spcPts val="0"/>
              </a:spcBef>
              <a:defRPr sz="1400" spc="500" baseline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DESCRIPTION GOES HERE</a:t>
            </a:r>
            <a:endParaRPr kumimoji="1" lang="ja-JP" altLang="en-US" dirty="0" smtClean="0"/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2627615" y="5576221"/>
            <a:ext cx="6157218" cy="912101"/>
          </a:xfrm>
        </p:spPr>
        <p:txBody>
          <a:bodyPr anchor="b">
            <a:noAutofit/>
          </a:bodyPr>
          <a:lstStyle>
            <a:lvl1pPr algn="r">
              <a:spcBef>
                <a:spcPts val="0"/>
              </a:spcBef>
              <a:defRPr sz="3300" baseline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Reenie Beanie" panose="02000000000000000000" pitchFamily="2" charset="0"/>
              </a:defRPr>
            </a:lvl1pPr>
          </a:lstStyle>
          <a:p>
            <a:pPr lvl="0"/>
            <a:r>
              <a:rPr kumimoji="1" lang="en-US" altLang="ja-JP" dirty="0" smtClean="0"/>
              <a:t>Author or Presenter</a:t>
            </a:r>
            <a:endParaRPr kumimoji="1" lang="ja-JP" altLang="en-US" dirty="0" smtClean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2653116" y="6284594"/>
            <a:ext cx="6127645" cy="388698"/>
          </a:xfrm>
        </p:spPr>
        <p:txBody>
          <a:bodyPr anchor="b">
            <a:normAutofit/>
          </a:bodyPr>
          <a:lstStyle>
            <a:lvl1pPr algn="r">
              <a:spcBef>
                <a:spcPts val="0"/>
              </a:spcBef>
              <a:defRPr sz="1200" baseline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</a:defRPr>
            </a:lvl1pPr>
          </a:lstStyle>
          <a:p>
            <a:pPr lvl="0"/>
            <a:r>
              <a:rPr kumimoji="1" lang="en-US" altLang="ja-JP" dirty="0" smtClean="0"/>
              <a:t>Sub information goes here</a:t>
            </a:r>
            <a:endParaRPr kumimoji="1" lang="ja-JP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629794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6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50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CE435-2972-4C7A-B4FB-87C44B06C3C3}" type="datetimeFigureOut">
              <a:rPr lang="zh-TW" altLang="en-US" smtClean="0"/>
              <a:t>2019/5/13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EEA73-6EDD-4F52-874A-221455DCE3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835585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CE435-2972-4C7A-B4FB-87C44B06C3C3}" type="datetimeFigureOut">
              <a:rPr lang="zh-TW" altLang="en-US" smtClean="0"/>
              <a:t>2019/5/13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EEA73-6EDD-4F52-874A-221455DCE3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937610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CE435-2972-4C7A-B4FB-87C44B06C3C3}" type="datetimeFigureOut">
              <a:rPr lang="zh-TW" altLang="en-US" smtClean="0"/>
              <a:t>2019/5/13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EEA73-6EDD-4F52-874A-221455DCE3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353988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CE435-2972-4C7A-B4FB-87C44B06C3C3}" type="datetimeFigureOut">
              <a:rPr lang="zh-TW" altLang="en-US" smtClean="0"/>
              <a:t>2019/5/13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EEA73-6EDD-4F52-874A-221455DCE3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076520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CE435-2972-4C7A-B4FB-87C44B06C3C3}" type="datetimeFigureOut">
              <a:rPr lang="zh-TW" altLang="en-US" smtClean="0"/>
              <a:t>2019/5/13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EEA73-6EDD-4F52-874A-221455DCE3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231131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CE435-2972-4C7A-B4FB-87C44B06C3C3}" type="datetimeFigureOut">
              <a:rPr lang="zh-TW" altLang="en-US" smtClean="0"/>
              <a:t>2019/5/13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EEA73-6EDD-4F52-874A-221455DCE3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072226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CE435-2972-4C7A-B4FB-87C44B06C3C3}" type="datetimeFigureOut">
              <a:rPr lang="zh-TW" altLang="en-US" smtClean="0"/>
              <a:t>2019/5/13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EEA73-6EDD-4F52-874A-221455DCE3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508346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CE435-2972-4C7A-B4FB-87C44B06C3C3}" type="datetimeFigureOut">
              <a:rPr lang="zh-TW" altLang="en-US" smtClean="0"/>
              <a:t>2019/5/13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EEA73-6EDD-4F52-874A-221455DCE3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891916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CE435-2972-4C7A-B4FB-87C44B06C3C3}" type="datetimeFigureOut">
              <a:rPr lang="zh-TW" altLang="en-US" smtClean="0"/>
              <a:t>2019/5/13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EEA73-6EDD-4F52-874A-221455DCE3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477849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CE435-2972-4C7A-B4FB-87C44B06C3C3}" type="datetimeFigureOut">
              <a:rPr lang="zh-TW" altLang="en-US" smtClean="0"/>
              <a:t>2019/5/13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EEA73-6EDD-4F52-874A-221455DCE3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529577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CE435-2972-4C7A-B4FB-87C44B06C3C3}" type="datetimeFigureOut">
              <a:rPr lang="zh-TW" altLang="en-US" smtClean="0"/>
              <a:t>2019/5/13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EEA73-6EDD-4F52-874A-221455DCE3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663870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694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/>
          <p:nvPr userDrawn="1"/>
        </p:nvSpPr>
        <p:spPr>
          <a:xfrm rot="21600000">
            <a:off x="496039" y="2153619"/>
            <a:ext cx="3805907" cy="328560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 rot="-180000">
            <a:off x="408676" y="2174143"/>
            <a:ext cx="3538781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701234" y="2927873"/>
            <a:ext cx="3426259" cy="2276967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-180000">
            <a:off x="476189" y="2144141"/>
            <a:ext cx="3426259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6" name="正方形/長方形 15"/>
          <p:cNvSpPr/>
          <p:nvPr userDrawn="1"/>
        </p:nvSpPr>
        <p:spPr>
          <a:xfrm rot="21600000">
            <a:off x="4864558" y="2153620"/>
            <a:ext cx="3805907" cy="328560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7" name="正方形/長方形 16"/>
          <p:cNvSpPr/>
          <p:nvPr userDrawn="1"/>
        </p:nvSpPr>
        <p:spPr>
          <a:xfrm rot="-180000">
            <a:off x="4777195" y="2174144"/>
            <a:ext cx="3538781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5069753" y="2927874"/>
            <a:ext cx="3426259" cy="2276967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 rot="-180000">
            <a:off x="4844708" y="2144141"/>
            <a:ext cx="3426259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32528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6" grpId="0" animBg="1"/>
      <p:bldP spid="1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/>
      <p:bldP spid="17" grpId="0" animBg="1"/>
      <p:bldP spid="1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/>
          <p:nvPr userDrawn="1"/>
        </p:nvSpPr>
        <p:spPr>
          <a:xfrm>
            <a:off x="0" y="2078850"/>
            <a:ext cx="9144000" cy="315035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791252" y="2937208"/>
            <a:ext cx="7525489" cy="2051965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791252" y="2313139"/>
            <a:ext cx="7525489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6112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1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Lis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/>
          <p:nvPr userDrawn="1"/>
        </p:nvSpPr>
        <p:spPr>
          <a:xfrm rot="21600000">
            <a:off x="496039" y="2153619"/>
            <a:ext cx="3805907" cy="328560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 rot="-180000">
            <a:off x="408676" y="2174143"/>
            <a:ext cx="3538781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-180000">
            <a:off x="476189" y="2144141"/>
            <a:ext cx="3426259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6" name="正方形/長方形 15"/>
          <p:cNvSpPr/>
          <p:nvPr userDrawn="1"/>
        </p:nvSpPr>
        <p:spPr>
          <a:xfrm rot="21600000">
            <a:off x="4864558" y="2153620"/>
            <a:ext cx="3805907" cy="328560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7" name="正方形/長方形 16"/>
          <p:cNvSpPr/>
          <p:nvPr userDrawn="1"/>
        </p:nvSpPr>
        <p:spPr>
          <a:xfrm rot="-180000">
            <a:off x="4777195" y="2174144"/>
            <a:ext cx="3538781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 rot="-180000">
            <a:off x="4844708" y="2144141"/>
            <a:ext cx="3426259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3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701234" y="2916573"/>
            <a:ext cx="3426259" cy="2288268"/>
          </a:xfrm>
          <a:noFill/>
        </p:spPr>
        <p:txBody>
          <a:bodyPr anchor="t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360000" indent="-180000">
              <a:spcBef>
                <a:spcPts val="0"/>
              </a:spcBef>
              <a:buClr>
                <a:schemeClr val="bg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  <a:defRPr baseline="0">
                <a:solidFill>
                  <a:srgbClr val="51515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</a:defRPr>
            </a:lvl2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1"/>
            <a:r>
              <a:rPr kumimoji="1" lang="en-US" altLang="ja-JP" dirty="0" smtClean="0"/>
              <a:t>Level 2</a:t>
            </a:r>
            <a:endParaRPr kumimoji="1" lang="ja-JP" altLang="en-US" dirty="0"/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5054381" y="2916573"/>
            <a:ext cx="3426259" cy="2288268"/>
          </a:xfrm>
          <a:noFill/>
        </p:spPr>
        <p:txBody>
          <a:bodyPr anchor="t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360000" indent="-180000">
              <a:spcBef>
                <a:spcPts val="0"/>
              </a:spcBef>
              <a:buClr>
                <a:schemeClr val="bg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  <a:defRPr baseline="0">
                <a:solidFill>
                  <a:srgbClr val="51515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</a:defRPr>
            </a:lvl2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1"/>
            <a:r>
              <a:rPr kumimoji="1" lang="en-US" altLang="ja-JP" dirty="0" smtClean="0"/>
              <a:t>Level 2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98285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6" grpId="0" animBg="1"/>
      <p:bldP spid="12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/>
      <p:bldP spid="17" grpId="0" animBg="1"/>
      <p:bldP spid="19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/>
          <p:nvPr userDrawn="1"/>
        </p:nvSpPr>
        <p:spPr>
          <a:xfrm rot="21600000">
            <a:off x="353124" y="2138015"/>
            <a:ext cx="2702859" cy="3571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 rot="-180000">
            <a:off x="265761" y="2166004"/>
            <a:ext cx="2613172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425948" y="2928089"/>
            <a:ext cx="2520498" cy="2631148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-180000">
            <a:off x="333274" y="2136001"/>
            <a:ext cx="2500650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6" name="正方形/長方形 25"/>
          <p:cNvSpPr/>
          <p:nvPr userDrawn="1"/>
        </p:nvSpPr>
        <p:spPr>
          <a:xfrm rot="21600000">
            <a:off x="3221733" y="2138857"/>
            <a:ext cx="2702859" cy="3571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7" name="正方形/長方形 26"/>
          <p:cNvSpPr/>
          <p:nvPr userDrawn="1"/>
        </p:nvSpPr>
        <p:spPr>
          <a:xfrm rot="-180000">
            <a:off x="3134370" y="2166846"/>
            <a:ext cx="2613172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3294557" y="2928931"/>
            <a:ext cx="2520498" cy="2631148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 rot="-180000">
            <a:off x="3201883" y="2136843"/>
            <a:ext cx="2500650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0" name="正方形/長方形 29"/>
          <p:cNvSpPr/>
          <p:nvPr userDrawn="1"/>
        </p:nvSpPr>
        <p:spPr>
          <a:xfrm rot="21600000">
            <a:off x="6090341" y="2138857"/>
            <a:ext cx="2702859" cy="3571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1" name="正方形/長方形 30"/>
          <p:cNvSpPr/>
          <p:nvPr userDrawn="1"/>
        </p:nvSpPr>
        <p:spPr>
          <a:xfrm rot="-180000">
            <a:off x="6002978" y="2166846"/>
            <a:ext cx="2613172" cy="528059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6163165" y="2928931"/>
            <a:ext cx="2520498" cy="2631148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3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-180000">
            <a:off x="6070491" y="2136843"/>
            <a:ext cx="2500650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9281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6" grpId="0" animBg="1"/>
      <p:bldP spid="1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animBg="1"/>
      <p:bldP spid="27" grpId="0" animBg="1"/>
      <p:bldP spid="2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animBg="1"/>
      <p:bldP spid="31" grpId="0" animBg="1"/>
      <p:bldP spid="3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正方形/長方形 49"/>
          <p:cNvSpPr/>
          <p:nvPr userDrawn="1"/>
        </p:nvSpPr>
        <p:spPr>
          <a:xfrm>
            <a:off x="0" y="1988841"/>
            <a:ext cx="9144000" cy="381042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768" y="2242942"/>
            <a:ext cx="584888" cy="779783"/>
          </a:xfrm>
          <a:prstGeom prst="rect">
            <a:avLst/>
          </a:prstGeom>
        </p:spPr>
      </p:pic>
      <p:sp>
        <p:nvSpPr>
          <p:cNvPr id="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2006492" y="2240974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0" name="テキスト ボックス 9"/>
          <p:cNvSpPr txBox="1"/>
          <p:nvPr userDrawn="1"/>
        </p:nvSpPr>
        <p:spPr>
          <a:xfrm>
            <a:off x="1500385" y="2381026"/>
            <a:ext cx="3177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1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2006492" y="2643118"/>
            <a:ext cx="2453237" cy="400886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25" name="図 2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768" y="3467969"/>
            <a:ext cx="584888" cy="779783"/>
          </a:xfrm>
          <a:prstGeom prst="rect">
            <a:avLst/>
          </a:prstGeom>
        </p:spPr>
      </p:pic>
      <p:sp>
        <p:nvSpPr>
          <p:cNvPr id="26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2006492" y="3466001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7" name="テキスト ボックス 26"/>
          <p:cNvSpPr txBox="1"/>
          <p:nvPr userDrawn="1"/>
        </p:nvSpPr>
        <p:spPr>
          <a:xfrm>
            <a:off x="1500384" y="3606054"/>
            <a:ext cx="3177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2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2006492" y="3868145"/>
            <a:ext cx="2453237" cy="400886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33" name="図 3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768" y="4686067"/>
            <a:ext cx="584888" cy="779783"/>
          </a:xfrm>
          <a:prstGeom prst="rect">
            <a:avLst/>
          </a:prstGeom>
        </p:spPr>
      </p:pic>
      <p:sp>
        <p:nvSpPr>
          <p:cNvPr id="34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2006492" y="4684099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5" name="テキスト ボックス 34"/>
          <p:cNvSpPr txBox="1"/>
          <p:nvPr userDrawn="1"/>
        </p:nvSpPr>
        <p:spPr>
          <a:xfrm>
            <a:off x="1500385" y="4824151"/>
            <a:ext cx="3177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3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36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2006492" y="5086242"/>
            <a:ext cx="2453237" cy="400886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37" name="図 3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58" y="2255044"/>
            <a:ext cx="584888" cy="779783"/>
          </a:xfrm>
          <a:prstGeom prst="rect">
            <a:avLst/>
          </a:prstGeom>
        </p:spPr>
      </p:pic>
      <p:sp>
        <p:nvSpPr>
          <p:cNvPr id="38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5308182" y="2253076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9" name="テキスト ボックス 38"/>
          <p:cNvSpPr txBox="1"/>
          <p:nvPr userDrawn="1"/>
        </p:nvSpPr>
        <p:spPr>
          <a:xfrm>
            <a:off x="4802075" y="2393128"/>
            <a:ext cx="3177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4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5308182" y="2655220"/>
            <a:ext cx="2453237" cy="400886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41" name="図 4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57" y="3480071"/>
            <a:ext cx="584888" cy="779783"/>
          </a:xfrm>
          <a:prstGeom prst="rect">
            <a:avLst/>
          </a:prstGeom>
        </p:spPr>
      </p:pic>
      <p:sp>
        <p:nvSpPr>
          <p:cNvPr id="42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5308182" y="3478103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3" name="テキスト ボックス 42"/>
          <p:cNvSpPr txBox="1"/>
          <p:nvPr userDrawn="1"/>
        </p:nvSpPr>
        <p:spPr>
          <a:xfrm>
            <a:off x="4802074" y="3618156"/>
            <a:ext cx="3177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5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44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5308182" y="3880247"/>
            <a:ext cx="2453237" cy="400886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45" name="図 4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58" y="4698169"/>
            <a:ext cx="584888" cy="779783"/>
          </a:xfrm>
          <a:prstGeom prst="rect">
            <a:avLst/>
          </a:prstGeom>
        </p:spPr>
      </p:pic>
      <p:sp>
        <p:nvSpPr>
          <p:cNvPr id="46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308182" y="4696201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7" name="テキスト ボックス 46"/>
          <p:cNvSpPr txBox="1"/>
          <p:nvPr userDrawn="1"/>
        </p:nvSpPr>
        <p:spPr>
          <a:xfrm>
            <a:off x="4802075" y="4836253"/>
            <a:ext cx="3177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6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48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5308182" y="5098344"/>
            <a:ext cx="2453237" cy="400886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7569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6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/>
      <p:bldP spid="14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/>
      <p:bldP spid="28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/>
      <p:bldP spid="36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/>
      <p:bldP spid="40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/>
      <p:bldP spid="44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/>
      <p:bldP spid="48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Iconic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正方形/長方形 49"/>
          <p:cNvSpPr/>
          <p:nvPr userDrawn="1"/>
        </p:nvSpPr>
        <p:spPr>
          <a:xfrm>
            <a:off x="0" y="1877181"/>
            <a:ext cx="9144000" cy="412205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768" y="2242942"/>
            <a:ext cx="584888" cy="779783"/>
          </a:xfrm>
          <a:prstGeom prst="rect">
            <a:avLst/>
          </a:prstGeom>
        </p:spPr>
      </p:pic>
      <p:sp>
        <p:nvSpPr>
          <p:cNvPr id="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2006492" y="2240974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2006492" y="2643117"/>
            <a:ext cx="2453237" cy="618055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25" name="図 2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768" y="3467969"/>
            <a:ext cx="584888" cy="779783"/>
          </a:xfrm>
          <a:prstGeom prst="rect">
            <a:avLst/>
          </a:prstGeom>
        </p:spPr>
      </p:pic>
      <p:sp>
        <p:nvSpPr>
          <p:cNvPr id="26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2006492" y="3466001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2006492" y="3868145"/>
            <a:ext cx="2453237" cy="618055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33" name="図 3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768" y="4686067"/>
            <a:ext cx="584888" cy="779783"/>
          </a:xfrm>
          <a:prstGeom prst="rect">
            <a:avLst/>
          </a:prstGeom>
        </p:spPr>
      </p:pic>
      <p:sp>
        <p:nvSpPr>
          <p:cNvPr id="34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2006492" y="4684099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6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2006492" y="5086242"/>
            <a:ext cx="2453237" cy="618055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37" name="図 3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58" y="2255044"/>
            <a:ext cx="584888" cy="779783"/>
          </a:xfrm>
          <a:prstGeom prst="rect">
            <a:avLst/>
          </a:prstGeom>
        </p:spPr>
      </p:pic>
      <p:sp>
        <p:nvSpPr>
          <p:cNvPr id="38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5308182" y="2253076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5308182" y="2655219"/>
            <a:ext cx="2453237" cy="618055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41" name="図 4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57" y="3480071"/>
            <a:ext cx="584888" cy="779783"/>
          </a:xfrm>
          <a:prstGeom prst="rect">
            <a:avLst/>
          </a:prstGeom>
        </p:spPr>
      </p:pic>
      <p:sp>
        <p:nvSpPr>
          <p:cNvPr id="42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5308182" y="3478103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4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5308182" y="3880247"/>
            <a:ext cx="2453237" cy="618055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45" name="図 4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58" y="4698169"/>
            <a:ext cx="584888" cy="779783"/>
          </a:xfrm>
          <a:prstGeom prst="rect">
            <a:avLst/>
          </a:prstGeom>
        </p:spPr>
      </p:pic>
      <p:sp>
        <p:nvSpPr>
          <p:cNvPr id="46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308182" y="4696201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8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5308182" y="5098344"/>
            <a:ext cx="2453237" cy="618055"/>
          </a:xfrm>
          <a:noFill/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0" name="図プレースホルダー 7"/>
          <p:cNvSpPr>
            <a:spLocks noGrp="1"/>
          </p:cNvSpPr>
          <p:nvPr>
            <p:ph type="pic" sz="quarter" idx="26" hasCustomPrompt="1"/>
          </p:nvPr>
        </p:nvSpPr>
        <p:spPr>
          <a:xfrm>
            <a:off x="1497430" y="2412943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1" name="図プレースホルダー 7"/>
          <p:cNvSpPr>
            <a:spLocks noGrp="1"/>
          </p:cNvSpPr>
          <p:nvPr>
            <p:ph type="pic" sz="quarter" idx="27" hasCustomPrompt="1"/>
          </p:nvPr>
        </p:nvSpPr>
        <p:spPr>
          <a:xfrm>
            <a:off x="1497430" y="3639760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2" name="図プレースホルダー 7"/>
          <p:cNvSpPr>
            <a:spLocks noGrp="1"/>
          </p:cNvSpPr>
          <p:nvPr>
            <p:ph type="pic" sz="quarter" idx="28" hasCustomPrompt="1"/>
          </p:nvPr>
        </p:nvSpPr>
        <p:spPr>
          <a:xfrm>
            <a:off x="1497430" y="4857858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49" name="図プレースホルダー 7"/>
          <p:cNvSpPr>
            <a:spLocks noGrp="1"/>
          </p:cNvSpPr>
          <p:nvPr>
            <p:ph type="pic" sz="quarter" idx="29" hasCustomPrompt="1"/>
          </p:nvPr>
        </p:nvSpPr>
        <p:spPr>
          <a:xfrm>
            <a:off x="4797453" y="2412943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51" name="図プレースホルダー 7"/>
          <p:cNvSpPr>
            <a:spLocks noGrp="1"/>
          </p:cNvSpPr>
          <p:nvPr>
            <p:ph type="pic" sz="quarter" idx="30" hasCustomPrompt="1"/>
          </p:nvPr>
        </p:nvSpPr>
        <p:spPr>
          <a:xfrm>
            <a:off x="4797453" y="3639760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52" name="図プレースホルダー 7"/>
          <p:cNvSpPr>
            <a:spLocks noGrp="1"/>
          </p:cNvSpPr>
          <p:nvPr>
            <p:ph type="pic" sz="quarter" idx="31" hasCustomPrompt="1"/>
          </p:nvPr>
        </p:nvSpPr>
        <p:spPr>
          <a:xfrm>
            <a:off x="4797453" y="4857858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8551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250"/>
                            </p:stCondLst>
                            <p:childTnLst>
                              <p:par>
                                <p:cTn id="6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75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750"/>
                            </p:stCondLst>
                            <p:childTnLst>
                              <p:par>
                                <p:cTn id="1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725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/>
      <p:bldP spid="31" grpId="0"/>
      <p:bldP spid="32" grpId="0"/>
      <p:bldP spid="49" grpId="0"/>
      <p:bldP spid="51" grpId="0"/>
      <p:bldP spid="52" grpId="0"/>
    </p:bld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eric Lis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正方形/長方形 49"/>
          <p:cNvSpPr/>
          <p:nvPr userDrawn="1"/>
        </p:nvSpPr>
        <p:spPr>
          <a:xfrm>
            <a:off x="442669" y="2366859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1500294" y="1828692"/>
            <a:ext cx="584888" cy="779783"/>
          </a:xfrm>
          <a:prstGeom prst="rect">
            <a:avLst/>
          </a:prstGeom>
        </p:spPr>
      </p:pic>
      <p:sp>
        <p:nvSpPr>
          <p:cNvPr id="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566119" y="2618993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0" name="テキスト ボックス 9"/>
          <p:cNvSpPr txBox="1"/>
          <p:nvPr userDrawn="1"/>
        </p:nvSpPr>
        <p:spPr>
          <a:xfrm>
            <a:off x="1656322" y="1966776"/>
            <a:ext cx="27283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566119" y="3021136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0" name="正方形/長方形 29"/>
          <p:cNvSpPr/>
          <p:nvPr userDrawn="1"/>
        </p:nvSpPr>
        <p:spPr>
          <a:xfrm>
            <a:off x="3227746" y="2369272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31" name="図 3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4285371" y="1831105"/>
            <a:ext cx="584888" cy="779783"/>
          </a:xfrm>
          <a:prstGeom prst="rect">
            <a:avLst/>
          </a:prstGeom>
        </p:spPr>
      </p:pic>
      <p:sp>
        <p:nvSpPr>
          <p:cNvPr id="32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3351196" y="2621405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9" name="テキスト ボックス 48"/>
          <p:cNvSpPr txBox="1"/>
          <p:nvPr userDrawn="1"/>
        </p:nvSpPr>
        <p:spPr>
          <a:xfrm>
            <a:off x="4397317" y="1969189"/>
            <a:ext cx="36099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51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3351196" y="3023549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2" name="正方形/長方形 51"/>
          <p:cNvSpPr/>
          <p:nvPr userDrawn="1"/>
        </p:nvSpPr>
        <p:spPr>
          <a:xfrm>
            <a:off x="6012681" y="2366859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53" name="図 5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7070306" y="1828691"/>
            <a:ext cx="584888" cy="779783"/>
          </a:xfrm>
          <a:prstGeom prst="rect">
            <a:avLst/>
          </a:prstGeom>
        </p:spPr>
      </p:pic>
      <p:sp>
        <p:nvSpPr>
          <p:cNvPr id="54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6136131" y="2618992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5" name="テキスト ボックス 54"/>
          <p:cNvSpPr txBox="1"/>
          <p:nvPr userDrawn="1"/>
        </p:nvSpPr>
        <p:spPr>
          <a:xfrm>
            <a:off x="7138169" y="1966776"/>
            <a:ext cx="44916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III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56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6136131" y="3021136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7" name="正方形/長方形 56"/>
          <p:cNvSpPr/>
          <p:nvPr userDrawn="1"/>
        </p:nvSpPr>
        <p:spPr>
          <a:xfrm>
            <a:off x="431181" y="4386695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58" name="図 5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1488805" y="3848527"/>
            <a:ext cx="584888" cy="779783"/>
          </a:xfrm>
          <a:prstGeom prst="rect">
            <a:avLst/>
          </a:prstGeom>
        </p:spPr>
      </p:pic>
      <p:sp>
        <p:nvSpPr>
          <p:cNvPr id="59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554631" y="4638828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0" name="テキスト ボックス 59"/>
          <p:cNvSpPr txBox="1"/>
          <p:nvPr userDrawn="1"/>
        </p:nvSpPr>
        <p:spPr>
          <a:xfrm>
            <a:off x="1549456" y="3986612"/>
            <a:ext cx="46358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IV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61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554631" y="5040972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2" name="正方形/長方形 61"/>
          <p:cNvSpPr/>
          <p:nvPr userDrawn="1"/>
        </p:nvSpPr>
        <p:spPr>
          <a:xfrm>
            <a:off x="3216258" y="4389107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63" name="図 6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4273882" y="3850940"/>
            <a:ext cx="584888" cy="779783"/>
          </a:xfrm>
          <a:prstGeom prst="rect">
            <a:avLst/>
          </a:prstGeom>
        </p:spPr>
      </p:pic>
      <p:sp>
        <p:nvSpPr>
          <p:cNvPr id="64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3339708" y="4641241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5" name="テキスト ボックス 64"/>
          <p:cNvSpPr txBox="1"/>
          <p:nvPr userDrawn="1"/>
        </p:nvSpPr>
        <p:spPr>
          <a:xfrm>
            <a:off x="4378615" y="3989024"/>
            <a:ext cx="37542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V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66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3339708" y="5043384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7" name="正方形/長方形 66"/>
          <p:cNvSpPr/>
          <p:nvPr userDrawn="1"/>
        </p:nvSpPr>
        <p:spPr>
          <a:xfrm>
            <a:off x="6001193" y="4386694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68" name="図 6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7058817" y="3848527"/>
            <a:ext cx="584888" cy="779783"/>
          </a:xfrm>
          <a:prstGeom prst="rect">
            <a:avLst/>
          </a:prstGeom>
        </p:spPr>
      </p:pic>
      <p:sp>
        <p:nvSpPr>
          <p:cNvPr id="6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6124643" y="4638827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70" name="テキスト ボックス 69"/>
          <p:cNvSpPr txBox="1"/>
          <p:nvPr userDrawn="1"/>
        </p:nvSpPr>
        <p:spPr>
          <a:xfrm>
            <a:off x="7119467" y="3986611"/>
            <a:ext cx="46358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VI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71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6124643" y="5040971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2641415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500"/>
                            </p:stCondLst>
                            <p:childTnLst>
                              <p:par>
                                <p:cTn id="10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500"/>
                            </p:stCondLst>
                            <p:childTnLst>
                              <p:par>
                                <p:cTn id="12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8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animBg="1"/>
      <p:bldP spid="3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/>
      <p:bldP spid="5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animBg="1"/>
      <p:bldP spid="5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/>
      <p:bldP spid="5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animBg="1"/>
      <p:bldP spid="5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/>
      <p:bldP spid="6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animBg="1"/>
      <p:bldP spid="6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/>
      <p:bldP spid="6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animBg="1"/>
      <p:bldP spid="6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0" grpId="0"/>
      <p:bldP spid="7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eric Lis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正方形/長方形 49"/>
          <p:cNvSpPr/>
          <p:nvPr userDrawn="1"/>
        </p:nvSpPr>
        <p:spPr>
          <a:xfrm>
            <a:off x="1815441" y="2366859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2873065" y="1828692"/>
            <a:ext cx="584888" cy="779783"/>
          </a:xfrm>
          <a:prstGeom prst="rect">
            <a:avLst/>
          </a:prstGeom>
        </p:spPr>
      </p:pic>
      <p:sp>
        <p:nvSpPr>
          <p:cNvPr id="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1938891" y="2618993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0" name="テキスト ボックス 9"/>
          <p:cNvSpPr txBox="1"/>
          <p:nvPr userDrawn="1"/>
        </p:nvSpPr>
        <p:spPr>
          <a:xfrm>
            <a:off x="3029093" y="1966776"/>
            <a:ext cx="27283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938891" y="3021136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0" name="正方形/長方形 29"/>
          <p:cNvSpPr/>
          <p:nvPr userDrawn="1"/>
        </p:nvSpPr>
        <p:spPr>
          <a:xfrm>
            <a:off x="4600518" y="2369272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31" name="図 3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5658142" y="1831105"/>
            <a:ext cx="584888" cy="779783"/>
          </a:xfrm>
          <a:prstGeom prst="rect">
            <a:avLst/>
          </a:prstGeom>
        </p:spPr>
      </p:pic>
      <p:sp>
        <p:nvSpPr>
          <p:cNvPr id="32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4723968" y="2621405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9" name="テキスト ボックス 48"/>
          <p:cNvSpPr txBox="1"/>
          <p:nvPr userDrawn="1"/>
        </p:nvSpPr>
        <p:spPr>
          <a:xfrm>
            <a:off x="5770088" y="1969189"/>
            <a:ext cx="36099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51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4723968" y="3023549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7" name="正方形/長方形 56"/>
          <p:cNvSpPr/>
          <p:nvPr userDrawn="1"/>
        </p:nvSpPr>
        <p:spPr>
          <a:xfrm>
            <a:off x="1803952" y="4386695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58" name="図 5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2861577" y="3848527"/>
            <a:ext cx="584888" cy="779783"/>
          </a:xfrm>
          <a:prstGeom prst="rect">
            <a:avLst/>
          </a:prstGeom>
        </p:spPr>
      </p:pic>
      <p:sp>
        <p:nvSpPr>
          <p:cNvPr id="59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1927402" y="4638828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0" name="テキスト ボックス 59"/>
          <p:cNvSpPr txBox="1"/>
          <p:nvPr userDrawn="1"/>
        </p:nvSpPr>
        <p:spPr>
          <a:xfrm>
            <a:off x="2929440" y="3986612"/>
            <a:ext cx="44916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III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61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927402" y="5040972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2" name="正方形/長方形 61"/>
          <p:cNvSpPr/>
          <p:nvPr userDrawn="1"/>
        </p:nvSpPr>
        <p:spPr>
          <a:xfrm>
            <a:off x="4589029" y="4389107"/>
            <a:ext cx="2700138" cy="12901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63" name="図 6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5646654" y="3850940"/>
            <a:ext cx="584888" cy="779783"/>
          </a:xfrm>
          <a:prstGeom prst="rect">
            <a:avLst/>
          </a:prstGeom>
        </p:spPr>
      </p:pic>
      <p:sp>
        <p:nvSpPr>
          <p:cNvPr id="64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4712479" y="4641241"/>
            <a:ext cx="2453237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5" name="テキスト ボックス 64"/>
          <p:cNvSpPr txBox="1"/>
          <p:nvPr userDrawn="1"/>
        </p:nvSpPr>
        <p:spPr>
          <a:xfrm>
            <a:off x="5707304" y="3989024"/>
            <a:ext cx="46358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2200" b="0" dirty="0" smtClean="0">
                <a:solidFill>
                  <a:srgbClr val="3F3F3F">
                    <a:lumMod val="75000"/>
                  </a:srgbClr>
                </a:solidFill>
                <a:effectLst>
                  <a:outerShdw blurRad="50800" dist="38100" dir="2700000" algn="tl" rotWithShape="0">
                    <a:srgbClr val="FFFFFF">
                      <a:alpha val="40000"/>
                    </a:srgbClr>
                  </a:outerShdw>
                </a:effectLst>
                <a:latin typeface="Ropa Sans"/>
              </a:rPr>
              <a:t>IV</a:t>
            </a:r>
            <a:endParaRPr lang="ja-JP" altLang="en-US" sz="2200" b="0" dirty="0">
              <a:solidFill>
                <a:srgbClr val="3F3F3F">
                  <a:lumMod val="75000"/>
                </a:srgbClr>
              </a:solidFill>
              <a:effectLst>
                <a:outerShdw blurRad="50800" dist="38100" dir="2700000" algn="tl" rotWithShape="0">
                  <a:srgbClr val="FFFFFF">
                    <a:alpha val="40000"/>
                  </a:srgbClr>
                </a:outerShdw>
              </a:effectLst>
              <a:latin typeface="Ropa Sans"/>
            </a:endParaRPr>
          </a:p>
        </p:txBody>
      </p:sp>
      <p:sp>
        <p:nvSpPr>
          <p:cNvPr id="66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4712479" y="5043384"/>
            <a:ext cx="2453237" cy="400886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297667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animBg="1"/>
      <p:bldP spid="3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/>
      <p:bldP spid="5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animBg="1"/>
      <p:bldP spid="5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/>
      <p:bldP spid="6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animBg="1"/>
      <p:bldP spid="6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/>
      <p:bldP spid="6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cons and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正方形/長方形 5"/>
          <p:cNvSpPr/>
          <p:nvPr userDrawn="1"/>
        </p:nvSpPr>
        <p:spPr>
          <a:xfrm>
            <a:off x="231743" y="3115622"/>
            <a:ext cx="1687833" cy="196356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87" y="2678630"/>
            <a:ext cx="616873" cy="822426"/>
          </a:xfrm>
          <a:prstGeom prst="rect">
            <a:avLst/>
          </a:prstGeom>
        </p:spPr>
      </p:pic>
      <p:sp>
        <p:nvSpPr>
          <p:cNvPr id="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10508" y="3574853"/>
            <a:ext cx="1530303" cy="13653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3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276752" y="1708719"/>
            <a:ext cx="1597816" cy="945105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8" name="図プレースホルダー 7"/>
          <p:cNvSpPr>
            <a:spLocks noGrp="1"/>
          </p:cNvSpPr>
          <p:nvPr>
            <p:ph type="pic" sz="quarter" idx="15" hasCustomPrompt="1"/>
          </p:nvPr>
        </p:nvSpPr>
        <p:spPr>
          <a:xfrm>
            <a:off x="919741" y="2871743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62" name="正方形/長方形 61"/>
          <p:cNvSpPr/>
          <p:nvPr userDrawn="1"/>
        </p:nvSpPr>
        <p:spPr>
          <a:xfrm>
            <a:off x="1963810" y="3115622"/>
            <a:ext cx="1687833" cy="196356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63" name="図 6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154" y="2678630"/>
            <a:ext cx="616873" cy="822426"/>
          </a:xfrm>
          <a:prstGeom prst="rect">
            <a:avLst/>
          </a:prstGeom>
        </p:spPr>
      </p:pic>
      <p:sp>
        <p:nvSpPr>
          <p:cNvPr id="64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2042575" y="3574853"/>
            <a:ext cx="1530303" cy="13653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65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2008819" y="1708719"/>
            <a:ext cx="1597816" cy="945105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66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2651808" y="2871743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67" name="正方形/長方形 66"/>
          <p:cNvSpPr/>
          <p:nvPr userDrawn="1"/>
        </p:nvSpPr>
        <p:spPr>
          <a:xfrm>
            <a:off x="3695877" y="3115422"/>
            <a:ext cx="1687833" cy="196356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68" name="図 6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221" y="2678431"/>
            <a:ext cx="616873" cy="822426"/>
          </a:xfrm>
          <a:prstGeom prst="rect">
            <a:avLst/>
          </a:prstGeom>
        </p:spPr>
      </p:pic>
      <p:sp>
        <p:nvSpPr>
          <p:cNvPr id="69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3774642" y="3574654"/>
            <a:ext cx="1530303" cy="13653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70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3740886" y="1708520"/>
            <a:ext cx="1597816" cy="945105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71" name="図プレースホルダー 7"/>
          <p:cNvSpPr>
            <a:spLocks noGrp="1"/>
          </p:cNvSpPr>
          <p:nvPr>
            <p:ph type="pic" sz="quarter" idx="21" hasCustomPrompt="1"/>
          </p:nvPr>
        </p:nvSpPr>
        <p:spPr>
          <a:xfrm>
            <a:off x="4383876" y="2871544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72" name="正方形/長方形 71"/>
          <p:cNvSpPr/>
          <p:nvPr userDrawn="1"/>
        </p:nvSpPr>
        <p:spPr>
          <a:xfrm>
            <a:off x="5427945" y="3115422"/>
            <a:ext cx="1687833" cy="196356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73" name="図 7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288" y="2678431"/>
            <a:ext cx="616873" cy="822426"/>
          </a:xfrm>
          <a:prstGeom prst="rect">
            <a:avLst/>
          </a:prstGeom>
        </p:spPr>
      </p:pic>
      <p:sp>
        <p:nvSpPr>
          <p:cNvPr id="74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5506710" y="3574654"/>
            <a:ext cx="1530303" cy="13653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75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5472954" y="1708520"/>
            <a:ext cx="1597816" cy="945105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76" name="図プレースホルダー 7"/>
          <p:cNvSpPr>
            <a:spLocks noGrp="1"/>
          </p:cNvSpPr>
          <p:nvPr>
            <p:ph type="pic" sz="quarter" idx="24" hasCustomPrompt="1"/>
          </p:nvPr>
        </p:nvSpPr>
        <p:spPr>
          <a:xfrm>
            <a:off x="6115943" y="2871544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77" name="正方形/長方形 76"/>
          <p:cNvSpPr/>
          <p:nvPr userDrawn="1"/>
        </p:nvSpPr>
        <p:spPr>
          <a:xfrm>
            <a:off x="7160013" y="3114248"/>
            <a:ext cx="1687833" cy="196356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78" name="図 7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3356" y="2677257"/>
            <a:ext cx="616873" cy="822426"/>
          </a:xfrm>
          <a:prstGeom prst="rect">
            <a:avLst/>
          </a:prstGeom>
        </p:spPr>
      </p:pic>
      <p:sp>
        <p:nvSpPr>
          <p:cNvPr id="79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7238778" y="3573480"/>
            <a:ext cx="1530303" cy="13653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80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7205022" y="1707346"/>
            <a:ext cx="1597816" cy="945105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81" name="図プレースホルダー 7"/>
          <p:cNvSpPr>
            <a:spLocks noGrp="1"/>
          </p:cNvSpPr>
          <p:nvPr>
            <p:ph type="pic" sz="quarter" idx="27" hasCustomPrompt="1"/>
          </p:nvPr>
        </p:nvSpPr>
        <p:spPr>
          <a:xfrm>
            <a:off x="7848011" y="2870370"/>
            <a:ext cx="327563" cy="43620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892583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7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62" grpId="0" animBg="1"/>
      <p:bldP spid="6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/>
      <p:bldP spid="67" grpId="0" animBg="1"/>
      <p:bldP spid="6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0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1" grpId="0"/>
      <p:bldP spid="72" grpId="0" animBg="1"/>
      <p:bldP spid="7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5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5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6" grpId="0"/>
      <p:bldP spid="77" grpId="0" animBg="1"/>
      <p:bldP spid="7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1" grpId="0"/>
    </p:bld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 userDrawn="1"/>
        </p:nvSpPr>
        <p:spPr>
          <a:xfrm>
            <a:off x="0" y="2439373"/>
            <a:ext cx="9144000" cy="245979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5224629" y="2638657"/>
            <a:ext cx="3462925" cy="2051965"/>
          </a:xfrm>
          <a:noFill/>
        </p:spPr>
        <p:txBody>
          <a:bodyPr anchor="ctr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646441" y="2086930"/>
            <a:ext cx="4384630" cy="3140233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6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761529" y="2243710"/>
            <a:ext cx="4154452" cy="2826674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698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>
        <p:tmplLst>
          <p:tmpl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/>
    </p:bld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 and Explan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365792" y="3818400"/>
            <a:ext cx="3995572" cy="251206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3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477191" y="1638251"/>
            <a:ext cx="3722827" cy="2666255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4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584212" y="1777696"/>
            <a:ext cx="3508785" cy="238736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550047" y="4929167"/>
            <a:ext cx="3593876" cy="1193581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420000">
            <a:off x="558778" y="4287783"/>
            <a:ext cx="3587685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8" name="正方形/長方形 17"/>
          <p:cNvSpPr/>
          <p:nvPr userDrawn="1"/>
        </p:nvSpPr>
        <p:spPr>
          <a:xfrm>
            <a:off x="4764575" y="3824952"/>
            <a:ext cx="3995572" cy="251206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9" name="テキスト プレースホルダー 23"/>
          <p:cNvSpPr>
            <a:spLocks noGrp="1"/>
          </p:cNvSpPr>
          <p:nvPr>
            <p:ph type="body" sz="quarter" idx="24" hasCustomPrompt="1"/>
          </p:nvPr>
        </p:nvSpPr>
        <p:spPr>
          <a:xfrm rot="21392017">
            <a:off x="4875975" y="1644803"/>
            <a:ext cx="3722827" cy="2666255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0" name="図プレースホルダー 8"/>
          <p:cNvSpPr>
            <a:spLocks noGrp="1"/>
          </p:cNvSpPr>
          <p:nvPr>
            <p:ph type="pic" sz="quarter" idx="25" hasCustomPrompt="1"/>
          </p:nvPr>
        </p:nvSpPr>
        <p:spPr>
          <a:xfrm rot="21392017">
            <a:off x="4982996" y="1784248"/>
            <a:ext cx="3508785" cy="238736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4948831" y="4935719"/>
            <a:ext cx="3593876" cy="1193581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 rot="21420000">
            <a:off x="4957562" y="4294335"/>
            <a:ext cx="3587685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021726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/>
      <p:bldP spid="1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animBg="1"/>
      <p:bldP spid="19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/>
      <p:bldP spid="2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 and Explan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 userDrawn="1"/>
        </p:nvSpPr>
        <p:spPr>
          <a:xfrm>
            <a:off x="0" y="3819043"/>
            <a:ext cx="9144000" cy="243027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97424" y="5199198"/>
            <a:ext cx="8349152" cy="1050115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2424294" y="1375056"/>
            <a:ext cx="4384630" cy="3140233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6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2539382" y="1531836"/>
            <a:ext cx="4154452" cy="2826674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420000">
            <a:off x="2480341" y="4504746"/>
            <a:ext cx="4436572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3535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 and Explan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152435" y="3736532"/>
            <a:ext cx="2903074" cy="222053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3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214997" y="1933992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4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321478" y="2059980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242452" y="4468558"/>
            <a:ext cx="2678030" cy="133820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420000">
            <a:off x="278107" y="3811515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1" name="正方形/長方形 30"/>
          <p:cNvSpPr/>
          <p:nvPr userDrawn="1"/>
        </p:nvSpPr>
        <p:spPr>
          <a:xfrm>
            <a:off x="3123022" y="3724584"/>
            <a:ext cx="2903074" cy="222053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2" name="テキスト プレースホルダー 23"/>
          <p:cNvSpPr>
            <a:spLocks noGrp="1"/>
          </p:cNvSpPr>
          <p:nvPr>
            <p:ph type="body" sz="quarter" idx="24" hasCustomPrompt="1"/>
          </p:nvPr>
        </p:nvSpPr>
        <p:spPr>
          <a:xfrm rot="21392017">
            <a:off x="3185584" y="1922045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3" name="図プレースホルダー 8"/>
          <p:cNvSpPr>
            <a:spLocks noGrp="1"/>
          </p:cNvSpPr>
          <p:nvPr>
            <p:ph type="pic" sz="quarter" idx="25" hasCustomPrompt="1"/>
          </p:nvPr>
        </p:nvSpPr>
        <p:spPr>
          <a:xfrm rot="21392017">
            <a:off x="3292066" y="2048032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34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3213040" y="4456611"/>
            <a:ext cx="2678030" cy="133820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5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 rot="21420000">
            <a:off x="3248695" y="3799568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6" name="正方形/長方形 35"/>
          <p:cNvSpPr/>
          <p:nvPr userDrawn="1"/>
        </p:nvSpPr>
        <p:spPr>
          <a:xfrm>
            <a:off x="6102303" y="3717087"/>
            <a:ext cx="2903074" cy="222053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7" name="テキスト プレースホルダー 23"/>
          <p:cNvSpPr>
            <a:spLocks noGrp="1"/>
          </p:cNvSpPr>
          <p:nvPr>
            <p:ph type="body" sz="quarter" idx="28" hasCustomPrompt="1"/>
          </p:nvPr>
        </p:nvSpPr>
        <p:spPr>
          <a:xfrm rot="21392017">
            <a:off x="6164865" y="1914548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8" name="図プレースホルダー 8"/>
          <p:cNvSpPr>
            <a:spLocks noGrp="1"/>
          </p:cNvSpPr>
          <p:nvPr>
            <p:ph type="pic" sz="quarter" idx="29" hasCustomPrompt="1"/>
          </p:nvPr>
        </p:nvSpPr>
        <p:spPr>
          <a:xfrm rot="21392017">
            <a:off x="6271346" y="2040535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39" name="テキスト プレースホルダー 5"/>
          <p:cNvSpPr>
            <a:spLocks noGrp="1"/>
          </p:cNvSpPr>
          <p:nvPr>
            <p:ph type="body" sz="quarter" idx="30" hasCustomPrompt="1"/>
          </p:nvPr>
        </p:nvSpPr>
        <p:spPr>
          <a:xfrm>
            <a:off x="6192320" y="4449113"/>
            <a:ext cx="2678030" cy="133820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31" hasCustomPrompt="1"/>
          </p:nvPr>
        </p:nvSpPr>
        <p:spPr>
          <a:xfrm rot="21420000">
            <a:off x="6227975" y="3792071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93713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250"/>
                            </p:stCondLst>
                            <p:childTnLst>
                              <p:par>
                                <p:cTn id="5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7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2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/>
      <p:bldP spid="16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animBg="1"/>
      <p:bldP spid="32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  <p:bldP spid="34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animBg="1"/>
      <p:bldP spid="37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/>
      <p:bldP spid="39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3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214997" y="1423936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4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321478" y="1549923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420000">
            <a:off x="278107" y="3301459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2" name="テキスト プレースホルダー 23"/>
          <p:cNvSpPr>
            <a:spLocks noGrp="1"/>
          </p:cNvSpPr>
          <p:nvPr>
            <p:ph type="body" sz="quarter" idx="24" hasCustomPrompt="1"/>
          </p:nvPr>
        </p:nvSpPr>
        <p:spPr>
          <a:xfrm rot="21392017">
            <a:off x="3185584" y="1411988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3" name="図プレースホルダー 8"/>
          <p:cNvSpPr>
            <a:spLocks noGrp="1"/>
          </p:cNvSpPr>
          <p:nvPr>
            <p:ph type="pic" sz="quarter" idx="25" hasCustomPrompt="1"/>
          </p:nvPr>
        </p:nvSpPr>
        <p:spPr>
          <a:xfrm rot="21392017">
            <a:off x="3292066" y="1537976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35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 rot="21420000">
            <a:off x="3248695" y="3289511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7" name="テキスト プレースホルダー 23"/>
          <p:cNvSpPr>
            <a:spLocks noGrp="1"/>
          </p:cNvSpPr>
          <p:nvPr>
            <p:ph type="body" sz="quarter" idx="28" hasCustomPrompt="1"/>
          </p:nvPr>
        </p:nvSpPr>
        <p:spPr>
          <a:xfrm rot="21392017">
            <a:off x="6164865" y="1404491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8" name="図プレースホルダー 8"/>
          <p:cNvSpPr>
            <a:spLocks noGrp="1"/>
          </p:cNvSpPr>
          <p:nvPr>
            <p:ph type="pic" sz="quarter" idx="29" hasCustomPrompt="1"/>
          </p:nvPr>
        </p:nvSpPr>
        <p:spPr>
          <a:xfrm rot="21392017">
            <a:off x="6271346" y="1530478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31" hasCustomPrompt="1"/>
          </p:nvPr>
        </p:nvSpPr>
        <p:spPr>
          <a:xfrm rot="21420000">
            <a:off x="6227975" y="3282014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9" name="テキスト プレースホルダー 23"/>
          <p:cNvSpPr>
            <a:spLocks noGrp="1"/>
          </p:cNvSpPr>
          <p:nvPr>
            <p:ph type="body" sz="quarter" idx="32" hasCustomPrompt="1"/>
          </p:nvPr>
        </p:nvSpPr>
        <p:spPr>
          <a:xfrm rot="21392017">
            <a:off x="192492" y="3914212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0" name="図プレースホルダー 8"/>
          <p:cNvSpPr>
            <a:spLocks noGrp="1"/>
          </p:cNvSpPr>
          <p:nvPr>
            <p:ph type="pic" sz="quarter" idx="33" hasCustomPrompt="1"/>
          </p:nvPr>
        </p:nvSpPr>
        <p:spPr>
          <a:xfrm rot="21392017">
            <a:off x="298974" y="4040200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41" name="テキスト プレースホルダー 5"/>
          <p:cNvSpPr>
            <a:spLocks noGrp="1"/>
          </p:cNvSpPr>
          <p:nvPr>
            <p:ph type="body" sz="quarter" idx="34" hasCustomPrompt="1"/>
          </p:nvPr>
        </p:nvSpPr>
        <p:spPr>
          <a:xfrm rot="21420000">
            <a:off x="255603" y="5791735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42" name="テキスト プレースホルダー 23"/>
          <p:cNvSpPr>
            <a:spLocks noGrp="1"/>
          </p:cNvSpPr>
          <p:nvPr>
            <p:ph type="body" sz="quarter" idx="35" hasCustomPrompt="1"/>
          </p:nvPr>
        </p:nvSpPr>
        <p:spPr>
          <a:xfrm rot="21392017">
            <a:off x="3163080" y="3902265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43" name="図プレースホルダー 8"/>
          <p:cNvSpPr>
            <a:spLocks noGrp="1"/>
          </p:cNvSpPr>
          <p:nvPr>
            <p:ph type="pic" sz="quarter" idx="36" hasCustomPrompt="1"/>
          </p:nvPr>
        </p:nvSpPr>
        <p:spPr>
          <a:xfrm rot="21392017">
            <a:off x="3269561" y="4028252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44" name="テキスト プレースホルダー 5"/>
          <p:cNvSpPr>
            <a:spLocks noGrp="1"/>
          </p:cNvSpPr>
          <p:nvPr>
            <p:ph type="body" sz="quarter" idx="37" hasCustomPrompt="1"/>
          </p:nvPr>
        </p:nvSpPr>
        <p:spPr>
          <a:xfrm rot="21420000">
            <a:off x="3226190" y="5779788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45" name="テキスト プレースホルダー 23"/>
          <p:cNvSpPr>
            <a:spLocks noGrp="1"/>
          </p:cNvSpPr>
          <p:nvPr>
            <p:ph type="body" sz="quarter" idx="38" hasCustomPrompt="1"/>
          </p:nvPr>
        </p:nvSpPr>
        <p:spPr>
          <a:xfrm rot="21392017">
            <a:off x="6142360" y="3894768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46" name="図プレースホルダー 8"/>
          <p:cNvSpPr>
            <a:spLocks noGrp="1"/>
          </p:cNvSpPr>
          <p:nvPr>
            <p:ph type="pic" sz="quarter" idx="39" hasCustomPrompt="1"/>
          </p:nvPr>
        </p:nvSpPr>
        <p:spPr>
          <a:xfrm rot="21392017">
            <a:off x="6248842" y="4020755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47" name="テキスト プレースホルダー 5"/>
          <p:cNvSpPr>
            <a:spLocks noGrp="1"/>
          </p:cNvSpPr>
          <p:nvPr>
            <p:ph type="body" sz="quarter" idx="40" hasCustomPrompt="1"/>
          </p:nvPr>
        </p:nvSpPr>
        <p:spPr>
          <a:xfrm rot="21420000">
            <a:off x="6205471" y="5772291"/>
            <a:ext cx="2678030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35746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7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/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  <p:bldP spid="3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/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/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/>
      <p:bldP spid="4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/>
      <p:bldP spid="4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 - 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 userDrawn="1"/>
        </p:nvSpPr>
        <p:spPr>
          <a:xfrm>
            <a:off x="0" y="3008954"/>
            <a:ext cx="9144000" cy="279031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4729531" y="3759036"/>
            <a:ext cx="3958023" cy="1852302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7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481206" y="1853271"/>
            <a:ext cx="3984718" cy="285382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8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592562" y="2000354"/>
            <a:ext cx="3762005" cy="255965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-180000">
            <a:off x="510116" y="4671561"/>
            <a:ext cx="3958023" cy="720080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27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4730554" y="3128967"/>
            <a:ext cx="3958023" cy="570063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04145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/>
      <p:bldP spid="9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u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 userDrawn="1"/>
        </p:nvSpPr>
        <p:spPr>
          <a:xfrm>
            <a:off x="361982" y="4029066"/>
            <a:ext cx="4026249" cy="231025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498694" y="5079183"/>
            <a:ext cx="3758377" cy="1050117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7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477191" y="1638251"/>
            <a:ext cx="3722827" cy="2666255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8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584212" y="1777696"/>
            <a:ext cx="3508785" cy="238736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-180000">
            <a:off x="484857" y="4258827"/>
            <a:ext cx="3748400" cy="720080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27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4469696" y="3227061"/>
            <a:ext cx="1416878" cy="570063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300"/>
              </a:spcBef>
              <a:defRPr sz="14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12" name="図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032" y="2108189"/>
            <a:ext cx="863556" cy="1151309"/>
          </a:xfrm>
          <a:prstGeom prst="rect">
            <a:avLst/>
          </a:prstGeom>
        </p:spPr>
      </p:pic>
      <p:sp>
        <p:nvSpPr>
          <p:cNvPr id="13" name="図プレースホルダー 7"/>
          <p:cNvSpPr>
            <a:spLocks noGrp="1"/>
          </p:cNvSpPr>
          <p:nvPr>
            <p:ph type="pic" sz="quarter" idx="15" hasCustomPrompt="1"/>
          </p:nvPr>
        </p:nvSpPr>
        <p:spPr>
          <a:xfrm>
            <a:off x="4905722" y="2344155"/>
            <a:ext cx="510176" cy="67937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943738" y="3227061"/>
            <a:ext cx="1416878" cy="570063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300"/>
              </a:spcBef>
              <a:defRPr sz="14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15" name="図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074" y="2108189"/>
            <a:ext cx="863556" cy="1151309"/>
          </a:xfrm>
          <a:prstGeom prst="rect">
            <a:avLst/>
          </a:prstGeom>
        </p:spPr>
      </p:pic>
      <p:sp>
        <p:nvSpPr>
          <p:cNvPr id="16" name="図プレースホルダー 7"/>
          <p:cNvSpPr>
            <a:spLocks noGrp="1"/>
          </p:cNvSpPr>
          <p:nvPr>
            <p:ph type="pic" sz="quarter" idx="25" hasCustomPrompt="1"/>
          </p:nvPr>
        </p:nvSpPr>
        <p:spPr>
          <a:xfrm>
            <a:off x="6379764" y="2344155"/>
            <a:ext cx="510176" cy="67937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7417780" y="3227061"/>
            <a:ext cx="1416878" cy="570063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300"/>
              </a:spcBef>
              <a:defRPr sz="14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18" name="図 1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116" y="2108189"/>
            <a:ext cx="863556" cy="1151309"/>
          </a:xfrm>
          <a:prstGeom prst="rect">
            <a:avLst/>
          </a:prstGeom>
        </p:spPr>
      </p:pic>
      <p:sp>
        <p:nvSpPr>
          <p:cNvPr id="19" name="図プレースホルダー 7"/>
          <p:cNvSpPr>
            <a:spLocks noGrp="1"/>
          </p:cNvSpPr>
          <p:nvPr>
            <p:ph type="pic" sz="quarter" idx="27" hasCustomPrompt="1"/>
          </p:nvPr>
        </p:nvSpPr>
        <p:spPr>
          <a:xfrm>
            <a:off x="7853806" y="2344155"/>
            <a:ext cx="510176" cy="67937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38265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/>
      <p:bldP spid="9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/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/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/>
    </p:bld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 userDrawn="1"/>
        </p:nvSpPr>
        <p:spPr>
          <a:xfrm>
            <a:off x="0" y="3879050"/>
            <a:ext cx="9144000" cy="249027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190925" y="1522420"/>
            <a:ext cx="2097841" cy="3393222"/>
          </a:xfrm>
          <a:prstGeom prst="rect">
            <a:avLst/>
          </a:prstGeom>
        </p:spPr>
      </p:pic>
      <p:sp>
        <p:nvSpPr>
          <p:cNvPr id="6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420000">
            <a:off x="310630" y="1673859"/>
            <a:ext cx="1858433" cy="309034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242452" y="5379217"/>
            <a:ext cx="2101607" cy="870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420000">
            <a:off x="238389" y="4852130"/>
            <a:ext cx="2103026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25" name="図 2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2406358" y="1519644"/>
            <a:ext cx="2097841" cy="3393222"/>
          </a:xfrm>
          <a:prstGeom prst="rect">
            <a:avLst/>
          </a:prstGeom>
        </p:spPr>
      </p:pic>
      <p:sp>
        <p:nvSpPr>
          <p:cNvPr id="26" name="図プレースホルダー 8"/>
          <p:cNvSpPr>
            <a:spLocks noGrp="1"/>
          </p:cNvSpPr>
          <p:nvPr>
            <p:ph type="pic" sz="quarter" idx="24" hasCustomPrompt="1"/>
          </p:nvPr>
        </p:nvSpPr>
        <p:spPr>
          <a:xfrm rot="21420000">
            <a:off x="2526062" y="1671084"/>
            <a:ext cx="1858433" cy="309034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27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2457885" y="5376442"/>
            <a:ext cx="2101607" cy="870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 rot="21420000">
            <a:off x="2453822" y="4849355"/>
            <a:ext cx="2103026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29" name="図 2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4614659" y="1522420"/>
            <a:ext cx="2097841" cy="3393222"/>
          </a:xfrm>
          <a:prstGeom prst="rect">
            <a:avLst/>
          </a:prstGeom>
        </p:spPr>
      </p:pic>
      <p:sp>
        <p:nvSpPr>
          <p:cNvPr id="30" name="図プレースホルダー 8"/>
          <p:cNvSpPr>
            <a:spLocks noGrp="1"/>
          </p:cNvSpPr>
          <p:nvPr>
            <p:ph type="pic" sz="quarter" idx="27" hasCustomPrompt="1"/>
          </p:nvPr>
        </p:nvSpPr>
        <p:spPr>
          <a:xfrm rot="21420000">
            <a:off x="4734363" y="1673859"/>
            <a:ext cx="1858433" cy="309034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31" name="テキスト プレースホルダー 5"/>
          <p:cNvSpPr>
            <a:spLocks noGrp="1"/>
          </p:cNvSpPr>
          <p:nvPr>
            <p:ph type="body" sz="quarter" idx="28" hasCustomPrompt="1"/>
          </p:nvPr>
        </p:nvSpPr>
        <p:spPr>
          <a:xfrm>
            <a:off x="4666186" y="5379217"/>
            <a:ext cx="2101607" cy="870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29" hasCustomPrompt="1"/>
          </p:nvPr>
        </p:nvSpPr>
        <p:spPr>
          <a:xfrm rot="21420000">
            <a:off x="4662123" y="4852130"/>
            <a:ext cx="2103026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33" name="図 3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6819868" y="1522420"/>
            <a:ext cx="2097841" cy="3393222"/>
          </a:xfrm>
          <a:prstGeom prst="rect">
            <a:avLst/>
          </a:prstGeom>
        </p:spPr>
      </p:pic>
      <p:sp>
        <p:nvSpPr>
          <p:cNvPr id="34" name="図プレースホルダー 8"/>
          <p:cNvSpPr>
            <a:spLocks noGrp="1"/>
          </p:cNvSpPr>
          <p:nvPr>
            <p:ph type="pic" sz="quarter" idx="30" hasCustomPrompt="1"/>
          </p:nvPr>
        </p:nvSpPr>
        <p:spPr>
          <a:xfrm rot="21420000">
            <a:off x="6939572" y="1673859"/>
            <a:ext cx="1858433" cy="309034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35" name="テキスト プレースホルダー 5"/>
          <p:cNvSpPr>
            <a:spLocks noGrp="1"/>
          </p:cNvSpPr>
          <p:nvPr>
            <p:ph type="body" sz="quarter" idx="31" hasCustomPrompt="1"/>
          </p:nvPr>
        </p:nvSpPr>
        <p:spPr>
          <a:xfrm>
            <a:off x="6871395" y="5379217"/>
            <a:ext cx="2101607" cy="870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6" name="テキスト プレースホルダー 5"/>
          <p:cNvSpPr>
            <a:spLocks noGrp="1"/>
          </p:cNvSpPr>
          <p:nvPr>
            <p:ph type="body" sz="quarter" idx="32" hasCustomPrompt="1"/>
          </p:nvPr>
        </p:nvSpPr>
        <p:spPr>
          <a:xfrm rot="21420000">
            <a:off x="6867332" y="4852130"/>
            <a:ext cx="2103026" cy="570063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800" spc="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2943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/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/>
      <p:bldP spid="2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/>
      <p:bldP spid="3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/>
      <p:bldP spid="3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tems and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>
            <a:off x="386172" y="2770031"/>
            <a:ext cx="2700138" cy="191910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13" name="図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966" y="2143018"/>
            <a:ext cx="940601" cy="1254025"/>
          </a:xfrm>
          <a:prstGeom prst="rect">
            <a:avLst/>
          </a:prstGeom>
        </p:spPr>
      </p:pic>
      <p:sp>
        <p:nvSpPr>
          <p:cNvPr id="14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574673" y="1618228"/>
            <a:ext cx="2286968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509622" y="3424030"/>
            <a:ext cx="2453237" cy="1145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7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>
            <a:off x="1500008" y="2454464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8" name="正方形/長方形 17"/>
          <p:cNvSpPr/>
          <p:nvPr userDrawn="1"/>
        </p:nvSpPr>
        <p:spPr>
          <a:xfrm>
            <a:off x="3221534" y="2770030"/>
            <a:ext cx="2700138" cy="191910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19" name="図 1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329" y="2143018"/>
            <a:ext cx="940601" cy="1254025"/>
          </a:xfrm>
          <a:prstGeom prst="rect">
            <a:avLst/>
          </a:prstGeom>
        </p:spPr>
      </p:pic>
      <p:sp>
        <p:nvSpPr>
          <p:cNvPr id="20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3410036" y="1618227"/>
            <a:ext cx="2286968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3344984" y="3424030"/>
            <a:ext cx="2453237" cy="1145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2" name="図プレースホルダー 7"/>
          <p:cNvSpPr>
            <a:spLocks noGrp="1"/>
          </p:cNvSpPr>
          <p:nvPr>
            <p:ph type="pic" sz="quarter" idx="19" hasCustomPrompt="1"/>
          </p:nvPr>
        </p:nvSpPr>
        <p:spPr>
          <a:xfrm>
            <a:off x="4335371" y="2454464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3" name="正方形/長方形 22"/>
          <p:cNvSpPr/>
          <p:nvPr userDrawn="1"/>
        </p:nvSpPr>
        <p:spPr>
          <a:xfrm>
            <a:off x="6057294" y="2770030"/>
            <a:ext cx="2700138" cy="191910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24" name="図 2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088" y="2143017"/>
            <a:ext cx="940601" cy="1254025"/>
          </a:xfrm>
          <a:prstGeom prst="rect">
            <a:avLst/>
          </a:prstGeom>
        </p:spPr>
      </p:pic>
      <p:sp>
        <p:nvSpPr>
          <p:cNvPr id="25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6245795" y="1618227"/>
            <a:ext cx="2286968" cy="511139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6180744" y="3424029"/>
            <a:ext cx="2453237" cy="1145097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7" name="図プレースホルダー 7"/>
          <p:cNvSpPr>
            <a:spLocks noGrp="1"/>
          </p:cNvSpPr>
          <p:nvPr>
            <p:ph type="pic" sz="quarter" idx="22" hasCustomPrompt="1"/>
          </p:nvPr>
        </p:nvSpPr>
        <p:spPr>
          <a:xfrm>
            <a:off x="7171130" y="2454463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8" name="正方形/長方形 27"/>
          <p:cNvSpPr/>
          <p:nvPr userDrawn="1"/>
        </p:nvSpPr>
        <p:spPr>
          <a:xfrm>
            <a:off x="0" y="4929167"/>
            <a:ext cx="9144000" cy="138015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723738" y="5049181"/>
            <a:ext cx="7963816" cy="1110123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024958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/>
      <p:bldP spid="18" grpId="0" animBg="1"/>
      <p:bldP spid="20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/>
      <p:bldP spid="23" grpId="0" animBg="1"/>
      <p:bldP spid="25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/>
      <p:bldP spid="28" grpId="0" animBg="1"/>
      <p:bldP spid="29" grpId="0">
        <p:tmplLst>
          <p:tmpl>
            <p:tnLst>
              <p:par>
                <p:cTn presetID="16" presetClass="entr" presetSubtype="37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tems and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958247" y="1748095"/>
            <a:ext cx="3461386" cy="2138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6" name="図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411344" y="1538791"/>
            <a:ext cx="792464" cy="1056527"/>
          </a:xfrm>
          <a:prstGeom prst="rect">
            <a:avLst/>
          </a:prstGeom>
        </p:spPr>
      </p:pic>
      <p:sp>
        <p:nvSpPr>
          <p:cNvPr id="7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1249535" y="1918646"/>
            <a:ext cx="3014879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249006" y="2368696"/>
            <a:ext cx="3005226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9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 rot="21600000">
            <a:off x="593044" y="1781372"/>
            <a:ext cx="429065" cy="571365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0" name="正方形/長方形 9"/>
          <p:cNvSpPr/>
          <p:nvPr userDrawn="1"/>
        </p:nvSpPr>
        <p:spPr>
          <a:xfrm>
            <a:off x="5271625" y="1758284"/>
            <a:ext cx="3461386" cy="213823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11" name="図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4724722" y="1548978"/>
            <a:ext cx="792464" cy="1056527"/>
          </a:xfrm>
          <a:prstGeom prst="rect">
            <a:avLst/>
          </a:prstGeom>
        </p:spPr>
      </p:pic>
      <p:sp>
        <p:nvSpPr>
          <p:cNvPr id="12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5562914" y="1928833"/>
            <a:ext cx="3014879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3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5562384" y="2378884"/>
            <a:ext cx="3005226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4" name="図プレースホルダー 7"/>
          <p:cNvSpPr>
            <a:spLocks noGrp="1"/>
          </p:cNvSpPr>
          <p:nvPr>
            <p:ph type="pic" sz="quarter" idx="19" hasCustomPrompt="1"/>
          </p:nvPr>
        </p:nvSpPr>
        <p:spPr>
          <a:xfrm rot="21600000">
            <a:off x="4906422" y="1791559"/>
            <a:ext cx="429065" cy="571365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958247" y="4158550"/>
            <a:ext cx="3461386" cy="213823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16" name="図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411344" y="3949245"/>
            <a:ext cx="792464" cy="1056527"/>
          </a:xfrm>
          <a:prstGeom prst="rect">
            <a:avLst/>
          </a:prstGeom>
        </p:spPr>
      </p:pic>
      <p:sp>
        <p:nvSpPr>
          <p:cNvPr id="17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1249535" y="4329100"/>
            <a:ext cx="3014879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249006" y="4779150"/>
            <a:ext cx="3005226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9" name="図プレースホルダー 7"/>
          <p:cNvSpPr>
            <a:spLocks noGrp="1"/>
          </p:cNvSpPr>
          <p:nvPr>
            <p:ph type="pic" sz="quarter" idx="22" hasCustomPrompt="1"/>
          </p:nvPr>
        </p:nvSpPr>
        <p:spPr>
          <a:xfrm rot="21600000">
            <a:off x="593044" y="4191826"/>
            <a:ext cx="429065" cy="571365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0" name="正方形/長方形 19"/>
          <p:cNvSpPr/>
          <p:nvPr userDrawn="1"/>
        </p:nvSpPr>
        <p:spPr>
          <a:xfrm>
            <a:off x="5271625" y="4168738"/>
            <a:ext cx="3461386" cy="213823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21" name="図 2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4724722" y="3959432"/>
            <a:ext cx="792464" cy="1056527"/>
          </a:xfrm>
          <a:prstGeom prst="rect">
            <a:avLst/>
          </a:prstGeom>
        </p:spPr>
      </p:pic>
      <p:sp>
        <p:nvSpPr>
          <p:cNvPr id="22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5562914" y="4339287"/>
            <a:ext cx="3014879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562384" y="4789338"/>
            <a:ext cx="3005226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4" name="図プレースホルダー 7"/>
          <p:cNvSpPr>
            <a:spLocks noGrp="1"/>
          </p:cNvSpPr>
          <p:nvPr>
            <p:ph type="pic" sz="quarter" idx="25" hasCustomPrompt="1"/>
          </p:nvPr>
        </p:nvSpPr>
        <p:spPr>
          <a:xfrm rot="21600000">
            <a:off x="4906422" y="4202013"/>
            <a:ext cx="429065" cy="571365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18959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5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25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750"/>
                            </p:stCondLst>
                            <p:childTnLst>
                              <p:par>
                                <p:cTn id="80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25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/>
      <p:bldP spid="10" grpId="0" animBg="1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/>
      <p:bldP spid="15" grpId="0" animBg="1"/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/>
      <p:bldP spid="20" grpId="0" animBg="1"/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/>
    </p:bld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cons and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68" y="2198864"/>
            <a:ext cx="1794382" cy="1128542"/>
          </a:xfrm>
          <a:prstGeom prst="rect">
            <a:avLst/>
          </a:prstGeom>
        </p:spPr>
      </p:pic>
      <p:sp>
        <p:nvSpPr>
          <p:cNvPr id="7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>
            <a:off x="1084616" y="2434558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296154" y="3429000"/>
            <a:ext cx="2070410" cy="2138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397783" y="3599551"/>
            <a:ext cx="1867152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397518" y="4049602"/>
            <a:ext cx="1867681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26" name="図 2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595" y="2198864"/>
            <a:ext cx="1794382" cy="1128542"/>
          </a:xfrm>
          <a:prstGeom prst="rect">
            <a:avLst/>
          </a:prstGeom>
        </p:spPr>
      </p:pic>
      <p:sp>
        <p:nvSpPr>
          <p:cNvPr id="27" name="図プレースホルダー 7"/>
          <p:cNvSpPr>
            <a:spLocks noGrp="1"/>
          </p:cNvSpPr>
          <p:nvPr>
            <p:ph type="pic" sz="quarter" idx="17" hasCustomPrompt="1"/>
          </p:nvPr>
        </p:nvSpPr>
        <p:spPr>
          <a:xfrm>
            <a:off x="3245043" y="2434558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8" name="正方形/長方形 27"/>
          <p:cNvSpPr/>
          <p:nvPr userDrawn="1"/>
        </p:nvSpPr>
        <p:spPr>
          <a:xfrm>
            <a:off x="2456581" y="3429000"/>
            <a:ext cx="2070410" cy="2138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2558211" y="3599551"/>
            <a:ext cx="1867152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0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2557946" y="4049602"/>
            <a:ext cx="1867681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31" name="図 3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022" y="2198864"/>
            <a:ext cx="1794382" cy="1128542"/>
          </a:xfrm>
          <a:prstGeom prst="rect">
            <a:avLst/>
          </a:prstGeom>
        </p:spPr>
      </p:pic>
      <p:sp>
        <p:nvSpPr>
          <p:cNvPr id="32" name="図プレースホルダー 7"/>
          <p:cNvSpPr>
            <a:spLocks noGrp="1"/>
          </p:cNvSpPr>
          <p:nvPr>
            <p:ph type="pic" sz="quarter" idx="20" hasCustomPrompt="1"/>
          </p:nvPr>
        </p:nvSpPr>
        <p:spPr>
          <a:xfrm>
            <a:off x="5405470" y="2434558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3" name="正方形/長方形 32"/>
          <p:cNvSpPr/>
          <p:nvPr userDrawn="1"/>
        </p:nvSpPr>
        <p:spPr>
          <a:xfrm>
            <a:off x="4617008" y="3429000"/>
            <a:ext cx="2070410" cy="2138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4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4718638" y="3599551"/>
            <a:ext cx="1867152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5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4718373" y="4049602"/>
            <a:ext cx="1867681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pic>
        <p:nvPicPr>
          <p:cNvPr id="36" name="図 3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50" y="2198864"/>
            <a:ext cx="1794382" cy="1128542"/>
          </a:xfrm>
          <a:prstGeom prst="rect">
            <a:avLst/>
          </a:prstGeom>
        </p:spPr>
      </p:pic>
      <p:sp>
        <p:nvSpPr>
          <p:cNvPr id="37" name="図プレースホルダー 7"/>
          <p:cNvSpPr>
            <a:spLocks noGrp="1"/>
          </p:cNvSpPr>
          <p:nvPr>
            <p:ph type="pic" sz="quarter" idx="23" hasCustomPrompt="1"/>
          </p:nvPr>
        </p:nvSpPr>
        <p:spPr>
          <a:xfrm>
            <a:off x="7565898" y="2434558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8" name="正方形/長方形 37"/>
          <p:cNvSpPr/>
          <p:nvPr userDrawn="1"/>
        </p:nvSpPr>
        <p:spPr>
          <a:xfrm>
            <a:off x="6777436" y="3429000"/>
            <a:ext cx="2070410" cy="213823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6879065" y="3599551"/>
            <a:ext cx="1867152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6878800" y="4049602"/>
            <a:ext cx="1867681" cy="133033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97872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5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5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5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25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75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2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25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/>
      <p:bldP spid="28" grpId="0" animBg="1"/>
      <p:bldP spid="2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/>
      <p:bldP spid="33" grpId="0" animBg="1"/>
      <p:bldP spid="3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/>
      <p:bldP spid="38" grpId="0" animBg="1"/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 userDrawn="1"/>
        </p:nvSpPr>
        <p:spPr>
          <a:xfrm>
            <a:off x="0" y="3702919"/>
            <a:ext cx="9144000" cy="257639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97424" y="5233089"/>
            <a:ext cx="8349152" cy="900099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600000">
            <a:off x="543703" y="4693029"/>
            <a:ext cx="8056594" cy="570063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03" y="1581150"/>
            <a:ext cx="8095561" cy="3089682"/>
          </a:xfrm>
          <a:prstGeom prst="rect">
            <a:avLst/>
          </a:prstGeom>
        </p:spPr>
      </p:pic>
      <p:sp>
        <p:nvSpPr>
          <p:cNvPr id="7" name="図プレースホルダー 6"/>
          <p:cNvSpPr>
            <a:spLocks noGrp="1"/>
          </p:cNvSpPr>
          <p:nvPr>
            <p:ph type="pic" sz="quarter" idx="12" hasCustomPrompt="1"/>
          </p:nvPr>
        </p:nvSpPr>
        <p:spPr>
          <a:xfrm>
            <a:off x="664468" y="1729777"/>
            <a:ext cx="7854030" cy="2780073"/>
          </a:xfr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7136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ep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正方形/長方形 19"/>
          <p:cNvSpPr/>
          <p:nvPr userDrawn="1"/>
        </p:nvSpPr>
        <p:spPr>
          <a:xfrm>
            <a:off x="0" y="2762989"/>
            <a:ext cx="9144000" cy="255622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5" name="山形 4"/>
          <p:cNvSpPr/>
          <p:nvPr userDrawn="1"/>
        </p:nvSpPr>
        <p:spPr>
          <a:xfrm>
            <a:off x="259838" y="2406686"/>
            <a:ext cx="2295454" cy="752285"/>
          </a:xfrm>
          <a:prstGeom prst="chevron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FFFFFF"/>
              </a:solidFill>
            </a:endParaRPr>
          </a:p>
        </p:txBody>
      </p:sp>
      <p:sp>
        <p:nvSpPr>
          <p:cNvPr id="19" name="山形 18"/>
          <p:cNvSpPr/>
          <p:nvPr userDrawn="1"/>
        </p:nvSpPr>
        <p:spPr>
          <a:xfrm>
            <a:off x="2397761" y="2406686"/>
            <a:ext cx="2295454" cy="752285"/>
          </a:xfrm>
          <a:prstGeom prst="chevron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FFFFFF"/>
              </a:solidFill>
            </a:endParaRPr>
          </a:p>
        </p:txBody>
      </p:sp>
      <p:sp>
        <p:nvSpPr>
          <p:cNvPr id="22" name="山形 21"/>
          <p:cNvSpPr/>
          <p:nvPr userDrawn="1"/>
        </p:nvSpPr>
        <p:spPr>
          <a:xfrm>
            <a:off x="6673607" y="2406686"/>
            <a:ext cx="2295454" cy="752285"/>
          </a:xfrm>
          <a:prstGeom prst="chevron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FFFFFF"/>
              </a:solidFill>
            </a:endParaRPr>
          </a:p>
        </p:txBody>
      </p:sp>
      <p:sp>
        <p:nvSpPr>
          <p:cNvPr id="23" name="山形 22"/>
          <p:cNvSpPr/>
          <p:nvPr userDrawn="1"/>
        </p:nvSpPr>
        <p:spPr>
          <a:xfrm>
            <a:off x="4535684" y="2406686"/>
            <a:ext cx="2295454" cy="752285"/>
          </a:xfrm>
          <a:prstGeom prst="chevron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FFFFF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507387" y="2507419"/>
            <a:ext cx="1755347" cy="51113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206136" y="3203502"/>
            <a:ext cx="2079102" cy="1875682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1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2652811" y="2507419"/>
            <a:ext cx="1755347" cy="51113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2351561" y="3203502"/>
            <a:ext cx="2079102" cy="1875682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4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4798236" y="2517794"/>
            <a:ext cx="1755347" cy="51113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5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4496985" y="3213876"/>
            <a:ext cx="2079102" cy="1875682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7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6943660" y="2517794"/>
            <a:ext cx="1755347" cy="51113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8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6642410" y="3213876"/>
            <a:ext cx="2079102" cy="1875682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1717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5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50"/>
                            </p:stCondLst>
                            <p:childTnLst>
                              <p:par>
                                <p:cTn id="48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" grpId="0" animBg="1"/>
      <p:bldP spid="19" grpId="0" animBg="1"/>
      <p:bldP spid="22" grpId="0" animBg="1"/>
      <p:bldP spid="23" grpId="0" animBg="1"/>
      <p:bldP spid="18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5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leli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正方形/長方形 4"/>
          <p:cNvSpPr/>
          <p:nvPr userDrawn="1"/>
        </p:nvSpPr>
        <p:spPr>
          <a:xfrm>
            <a:off x="0" y="3676056"/>
            <a:ext cx="9144000" cy="42501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1571457" y="3738298"/>
            <a:ext cx="225417" cy="300529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3478634" y="3738298"/>
            <a:ext cx="225417" cy="300529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5385812" y="3738298"/>
            <a:ext cx="225417" cy="300529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7292990" y="3738298"/>
            <a:ext cx="225417" cy="300529"/>
          </a:xfrm>
          <a:prstGeom prst="rect">
            <a:avLst/>
          </a:prstGeom>
        </p:spPr>
      </p:pic>
      <p:sp>
        <p:nvSpPr>
          <p:cNvPr id="11" name="正方形/長方形 10"/>
          <p:cNvSpPr/>
          <p:nvPr userDrawn="1"/>
        </p:nvSpPr>
        <p:spPr>
          <a:xfrm>
            <a:off x="453685" y="1943540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14" name="二等辺三角形 13"/>
          <p:cNvSpPr/>
          <p:nvPr userDrawn="1"/>
        </p:nvSpPr>
        <p:spPr>
          <a:xfrm>
            <a:off x="2373599" y="4253797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2441072" y="0"/>
                </a:moveTo>
                <a:lnTo>
                  <a:pt x="2610998" y="292975"/>
                </a:lnTo>
                <a:lnTo>
                  <a:pt x="4905545" y="292975"/>
                </a:lnTo>
                <a:lnTo>
                  <a:pt x="4905545" y="2363204"/>
                </a:lnTo>
                <a:lnTo>
                  <a:pt x="0" y="2363204"/>
                </a:lnTo>
                <a:lnTo>
                  <a:pt x="0" y="292975"/>
                </a:lnTo>
                <a:lnTo>
                  <a:pt x="2271147" y="292975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17" name="正方形/長方形 16"/>
          <p:cNvSpPr/>
          <p:nvPr userDrawn="1"/>
        </p:nvSpPr>
        <p:spPr>
          <a:xfrm>
            <a:off x="4272028" y="1928833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7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21" name="二等辺三角形 20"/>
          <p:cNvSpPr/>
          <p:nvPr userDrawn="1"/>
        </p:nvSpPr>
        <p:spPr>
          <a:xfrm>
            <a:off x="6186241" y="4242648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2441071" y="0"/>
                </a:moveTo>
                <a:lnTo>
                  <a:pt x="2610997" y="292975"/>
                </a:lnTo>
                <a:lnTo>
                  <a:pt x="4905545" y="292975"/>
                </a:lnTo>
                <a:lnTo>
                  <a:pt x="4905545" y="2363204"/>
                </a:lnTo>
                <a:lnTo>
                  <a:pt x="0" y="2363204"/>
                </a:lnTo>
                <a:lnTo>
                  <a:pt x="0" y="292975"/>
                </a:lnTo>
                <a:lnTo>
                  <a:pt x="2271145" y="292975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1808386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3715564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5622741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7529919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534462" y="2016370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4350846" y="2014807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2458086" y="4518856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6274470" y="4517293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7892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"/>
                            </p:stCondLst>
                            <p:childTnLst>
                              <p:par>
                                <p:cTn id="45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750"/>
                            </p:stCondLst>
                            <p:childTnLst>
                              <p:par>
                                <p:cTn id="7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4" grpId="0" animBg="1"/>
      <p:bldP spid="17" grpId="0" animBg="1"/>
      <p:bldP spid="21" grpId="0" animBg="1"/>
      <p:bldP spid="22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leline 2 -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図プレースホルダー 11"/>
          <p:cNvSpPr>
            <a:spLocks noGrp="1"/>
          </p:cNvSpPr>
          <p:nvPr>
            <p:ph type="pic" sz="quarter" idx="15" hasCustomPrompt="1"/>
          </p:nvPr>
        </p:nvSpPr>
        <p:spPr>
          <a:xfrm>
            <a:off x="1016262" y="3676056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正方形/長方形 4"/>
          <p:cNvSpPr/>
          <p:nvPr userDrawn="1"/>
        </p:nvSpPr>
        <p:spPr>
          <a:xfrm>
            <a:off x="0" y="3676056"/>
            <a:ext cx="9144000" cy="42501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566208" y="1943540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2019393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646985" y="2016370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0" name="図プレースホルダー 11"/>
          <p:cNvSpPr>
            <a:spLocks noGrp="1"/>
          </p:cNvSpPr>
          <p:nvPr>
            <p:ph type="pic" sz="quarter" idx="16" hasCustomPrompt="1"/>
          </p:nvPr>
        </p:nvSpPr>
        <p:spPr>
          <a:xfrm>
            <a:off x="3795561" y="2030748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31" name="正方形/長方形 10"/>
          <p:cNvSpPr/>
          <p:nvPr userDrawn="1"/>
        </p:nvSpPr>
        <p:spPr>
          <a:xfrm rot="10800000">
            <a:off x="3345507" y="4253797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4798693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33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3426284" y="4523827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4" name="図プレースホルダー 11"/>
          <p:cNvSpPr>
            <a:spLocks noGrp="1"/>
          </p:cNvSpPr>
          <p:nvPr>
            <p:ph type="pic" sz="quarter" idx="19" hasCustomPrompt="1"/>
          </p:nvPr>
        </p:nvSpPr>
        <p:spPr>
          <a:xfrm>
            <a:off x="6597366" y="3676056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35" name="正方形/長方形 10"/>
          <p:cNvSpPr/>
          <p:nvPr userDrawn="1"/>
        </p:nvSpPr>
        <p:spPr>
          <a:xfrm>
            <a:off x="6147312" y="1943540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36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7600497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37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6228089" y="2016370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9378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50"/>
                            </p:stCondLst>
                            <p:childTnLst>
                              <p:par>
                                <p:cTn id="57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 animBg="1"/>
      <p:bldP spid="11" grpId="0" animBg="1"/>
      <p:bldP spid="22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/>
      <p:bldP spid="31" grpId="0" animBg="1"/>
      <p:bldP spid="32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/>
      <p:bldP spid="35" grpId="0" animBg="1"/>
      <p:bldP spid="36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leline 2 -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正方形/長方形 4"/>
          <p:cNvSpPr/>
          <p:nvPr userDrawn="1"/>
        </p:nvSpPr>
        <p:spPr>
          <a:xfrm>
            <a:off x="0" y="3676056"/>
            <a:ext cx="9144000" cy="42501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0" name="図プレースホルダー 11"/>
          <p:cNvSpPr>
            <a:spLocks noGrp="1"/>
          </p:cNvSpPr>
          <p:nvPr>
            <p:ph type="pic" sz="quarter" idx="16" hasCustomPrompt="1"/>
          </p:nvPr>
        </p:nvSpPr>
        <p:spPr>
          <a:xfrm>
            <a:off x="1016262" y="2030748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31" name="正方形/長方形 10"/>
          <p:cNvSpPr/>
          <p:nvPr userDrawn="1"/>
        </p:nvSpPr>
        <p:spPr>
          <a:xfrm rot="10800000">
            <a:off x="566208" y="4253797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2019393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33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646985" y="4523827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4" name="図プレースホルダー 11"/>
          <p:cNvSpPr>
            <a:spLocks noGrp="1"/>
          </p:cNvSpPr>
          <p:nvPr>
            <p:ph type="pic" sz="quarter" idx="19" hasCustomPrompt="1"/>
          </p:nvPr>
        </p:nvSpPr>
        <p:spPr>
          <a:xfrm>
            <a:off x="3806814" y="3676056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35" name="正方形/長方形 10"/>
          <p:cNvSpPr/>
          <p:nvPr userDrawn="1"/>
        </p:nvSpPr>
        <p:spPr>
          <a:xfrm>
            <a:off x="3356760" y="1943540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36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4809945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37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3437537" y="2016370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8" name="図プレースホルダー 11"/>
          <p:cNvSpPr>
            <a:spLocks noGrp="1"/>
          </p:cNvSpPr>
          <p:nvPr>
            <p:ph type="pic" sz="quarter" idx="22" hasCustomPrompt="1"/>
          </p:nvPr>
        </p:nvSpPr>
        <p:spPr>
          <a:xfrm>
            <a:off x="6597366" y="2030748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19" name="正方形/長方形 10"/>
          <p:cNvSpPr/>
          <p:nvPr userDrawn="1"/>
        </p:nvSpPr>
        <p:spPr>
          <a:xfrm rot="10800000">
            <a:off x="6147312" y="4253798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7600497" y="3608931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6228089" y="4523827"/>
            <a:ext cx="2279321" cy="1200443"/>
          </a:xfrm>
          <a:noFill/>
        </p:spPr>
        <p:txBody>
          <a:bodyPr anchor="ctr">
            <a:noAutofit/>
          </a:bodyPr>
          <a:lstStyle>
            <a:lvl1pPr marL="180000" indent="-18000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Char char="u"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67086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5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0" grpId="0"/>
      <p:bldP spid="31" grpId="0" animBg="1"/>
      <p:bldP spid="32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/>
      <p:bldP spid="35" grpId="0" animBg="1"/>
      <p:bldP spid="36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/>
      <p:bldP spid="19" grpId="0" animBg="1"/>
      <p:bldP spid="20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正方形/長方形 4"/>
          <p:cNvSpPr/>
          <p:nvPr userDrawn="1"/>
        </p:nvSpPr>
        <p:spPr>
          <a:xfrm>
            <a:off x="0" y="3676056"/>
            <a:ext cx="9144000" cy="42501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1571457" y="3738298"/>
            <a:ext cx="225417" cy="300529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3478634" y="3738298"/>
            <a:ext cx="225417" cy="300529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5385812" y="3738298"/>
            <a:ext cx="225417" cy="300529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>
            <a:off x="7292990" y="3738298"/>
            <a:ext cx="225417" cy="300529"/>
          </a:xfrm>
          <a:prstGeom prst="rect">
            <a:avLst/>
          </a:prstGeom>
        </p:spPr>
      </p:pic>
      <p:sp>
        <p:nvSpPr>
          <p:cNvPr id="11" name="正方形/長方形 10"/>
          <p:cNvSpPr/>
          <p:nvPr userDrawn="1"/>
        </p:nvSpPr>
        <p:spPr>
          <a:xfrm>
            <a:off x="453685" y="1943540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8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14" name="二等辺三角形 13"/>
          <p:cNvSpPr/>
          <p:nvPr userDrawn="1"/>
        </p:nvSpPr>
        <p:spPr>
          <a:xfrm>
            <a:off x="2373599" y="4253797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2441072" y="0"/>
                </a:moveTo>
                <a:lnTo>
                  <a:pt x="2610998" y="292975"/>
                </a:lnTo>
                <a:lnTo>
                  <a:pt x="4905545" y="292975"/>
                </a:lnTo>
                <a:lnTo>
                  <a:pt x="4905545" y="2363204"/>
                </a:lnTo>
                <a:lnTo>
                  <a:pt x="0" y="2363204"/>
                </a:lnTo>
                <a:lnTo>
                  <a:pt x="0" y="292975"/>
                </a:lnTo>
                <a:lnTo>
                  <a:pt x="2271147" y="292975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17" name="正方形/長方形 16"/>
          <p:cNvSpPr/>
          <p:nvPr userDrawn="1"/>
        </p:nvSpPr>
        <p:spPr>
          <a:xfrm>
            <a:off x="4272028" y="1928833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0" y="0"/>
                </a:moveTo>
                <a:lnTo>
                  <a:pt x="4905545" y="0"/>
                </a:lnTo>
                <a:lnTo>
                  <a:pt x="4905545" y="2070229"/>
                </a:lnTo>
                <a:lnTo>
                  <a:pt x="2634399" y="2070229"/>
                </a:lnTo>
                <a:lnTo>
                  <a:pt x="2464473" y="2363204"/>
                </a:lnTo>
                <a:lnTo>
                  <a:pt x="2294547" y="2070229"/>
                </a:lnTo>
                <a:lnTo>
                  <a:pt x="0" y="2070229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21" name="二等辺三角形 20"/>
          <p:cNvSpPr/>
          <p:nvPr userDrawn="1"/>
        </p:nvSpPr>
        <p:spPr>
          <a:xfrm>
            <a:off x="6186241" y="4242648"/>
            <a:ext cx="2452985" cy="1575469"/>
          </a:xfrm>
          <a:custGeom>
            <a:avLst/>
            <a:gdLst/>
            <a:ahLst/>
            <a:cxnLst/>
            <a:rect l="l" t="t" r="r" b="b"/>
            <a:pathLst>
              <a:path w="4905545" h="2363204">
                <a:moveTo>
                  <a:pt x="2441071" y="0"/>
                </a:moveTo>
                <a:lnTo>
                  <a:pt x="2610997" y="292975"/>
                </a:lnTo>
                <a:lnTo>
                  <a:pt x="4905545" y="292975"/>
                </a:lnTo>
                <a:lnTo>
                  <a:pt x="4905545" y="2363204"/>
                </a:lnTo>
                <a:lnTo>
                  <a:pt x="0" y="2363204"/>
                </a:lnTo>
                <a:lnTo>
                  <a:pt x="0" y="292975"/>
                </a:lnTo>
                <a:lnTo>
                  <a:pt x="2271145" y="292975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3F3F3F"/>
              </a:solidFill>
            </a:endParaRP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1808386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3715564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5622741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7529919" y="3608930"/>
            <a:ext cx="1202361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0000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534462" y="2408887"/>
            <a:ext cx="2279321" cy="80792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4350846" y="2407324"/>
            <a:ext cx="2279321" cy="80792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2458086" y="4911373"/>
            <a:ext cx="2279321" cy="80792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6274470" y="4909810"/>
            <a:ext cx="2279321" cy="80792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10000"/>
              </a:lnSpc>
              <a:spcBef>
                <a:spcPts val="30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0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534463" y="1988840"/>
            <a:ext cx="2272950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1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2454868" y="4508038"/>
            <a:ext cx="2272950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4350847" y="1988840"/>
            <a:ext cx="2272950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3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6273209" y="4508038"/>
            <a:ext cx="2272950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052951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50"/>
                            </p:stCondLst>
                            <p:childTnLst>
                              <p:par>
                                <p:cTn id="4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50"/>
                            </p:stCondLst>
                            <p:childTnLst>
                              <p:par>
                                <p:cTn id="53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750"/>
                            </p:stCondLst>
                            <p:childTnLst>
                              <p:par>
                                <p:cTn id="8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4" grpId="0" animBg="1"/>
      <p:bldP spid="17" grpId="0" animBg="1"/>
      <p:bldP spid="21" grpId="0" animBg="1"/>
      <p:bldP spid="22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正方形/長方形 22"/>
          <p:cNvSpPr/>
          <p:nvPr userDrawn="1"/>
        </p:nvSpPr>
        <p:spPr>
          <a:xfrm>
            <a:off x="0" y="4829880"/>
            <a:ext cx="9144000" cy="107754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>
            <a:off x="0" y="1911433"/>
            <a:ext cx="9144000" cy="279401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7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 rot="21600000">
            <a:off x="971287" y="2297364"/>
            <a:ext cx="292902" cy="39004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1273297" y="2138439"/>
            <a:ext cx="3429740" cy="718996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2" name="図プレースホルダー 7"/>
          <p:cNvSpPr>
            <a:spLocks noGrp="1"/>
          </p:cNvSpPr>
          <p:nvPr>
            <p:ph type="pic" sz="quarter" idx="20" hasCustomPrompt="1"/>
          </p:nvPr>
        </p:nvSpPr>
        <p:spPr>
          <a:xfrm rot="21600000">
            <a:off x="971607" y="3113417"/>
            <a:ext cx="292902" cy="39004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3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273616" y="2954491"/>
            <a:ext cx="3429740" cy="718996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4" name="図プレースホルダー 7"/>
          <p:cNvSpPr>
            <a:spLocks noGrp="1"/>
          </p:cNvSpPr>
          <p:nvPr>
            <p:ph type="pic" sz="quarter" idx="22" hasCustomPrompt="1"/>
          </p:nvPr>
        </p:nvSpPr>
        <p:spPr>
          <a:xfrm rot="21600000">
            <a:off x="971287" y="3929697"/>
            <a:ext cx="292902" cy="39004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1273297" y="3770772"/>
            <a:ext cx="3429740" cy="718996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6" name="図プレースホルダー 7"/>
          <p:cNvSpPr>
            <a:spLocks noGrp="1"/>
          </p:cNvSpPr>
          <p:nvPr>
            <p:ph type="pic" sz="quarter" idx="24" hasCustomPrompt="1"/>
          </p:nvPr>
        </p:nvSpPr>
        <p:spPr>
          <a:xfrm rot="21600000">
            <a:off x="4774541" y="2297364"/>
            <a:ext cx="292902" cy="39004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5076550" y="2138439"/>
            <a:ext cx="3429740" cy="718996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8" name="図プレースホルダー 7"/>
          <p:cNvSpPr>
            <a:spLocks noGrp="1"/>
          </p:cNvSpPr>
          <p:nvPr>
            <p:ph type="pic" sz="quarter" idx="26" hasCustomPrompt="1"/>
          </p:nvPr>
        </p:nvSpPr>
        <p:spPr>
          <a:xfrm rot="21600000">
            <a:off x="4774860" y="3113417"/>
            <a:ext cx="292902" cy="39004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>
            <a:off x="5076869" y="2954491"/>
            <a:ext cx="3429740" cy="718996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0" name="図プレースホルダー 7"/>
          <p:cNvSpPr>
            <a:spLocks noGrp="1"/>
          </p:cNvSpPr>
          <p:nvPr>
            <p:ph type="pic" sz="quarter" idx="28" hasCustomPrompt="1"/>
          </p:nvPr>
        </p:nvSpPr>
        <p:spPr>
          <a:xfrm rot="21600000">
            <a:off x="4774541" y="3929697"/>
            <a:ext cx="292902" cy="39004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9" hasCustomPrompt="1"/>
          </p:nvPr>
        </p:nvSpPr>
        <p:spPr>
          <a:xfrm>
            <a:off x="5076550" y="3770772"/>
            <a:ext cx="3429740" cy="718996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97424" y="4918605"/>
            <a:ext cx="8349152" cy="90009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4047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6" grpId="0" animBg="1"/>
      <p:bldP spid="7" grpId="0"/>
      <p:bldP spid="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/>
      <p:bldP spid="1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/>
      <p:bldP spid="1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/>
      <p:bldP spid="1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/>
      <p:bldP spid="1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/>
      <p:bldP spid="2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正方形/長方形 20"/>
          <p:cNvSpPr/>
          <p:nvPr userDrawn="1"/>
        </p:nvSpPr>
        <p:spPr>
          <a:xfrm>
            <a:off x="444078" y="1901754"/>
            <a:ext cx="8091063" cy="108818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39" name="図 3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22" y="1960543"/>
            <a:ext cx="2866527" cy="94976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560204" y="2013487"/>
            <a:ext cx="2734825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3432926" y="1981391"/>
            <a:ext cx="4913510" cy="928915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40" name="正方形/長方形 39"/>
          <p:cNvSpPr/>
          <p:nvPr userDrawn="1"/>
        </p:nvSpPr>
        <p:spPr>
          <a:xfrm>
            <a:off x="444078" y="3297212"/>
            <a:ext cx="8091063" cy="108818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41" name="図 4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22" y="3356001"/>
            <a:ext cx="2866527" cy="949763"/>
          </a:xfrm>
          <a:prstGeom prst="rect">
            <a:avLst/>
          </a:prstGeom>
        </p:spPr>
      </p:pic>
      <p:sp>
        <p:nvSpPr>
          <p:cNvPr id="42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560204" y="3408945"/>
            <a:ext cx="2734825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3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3432926" y="3376849"/>
            <a:ext cx="4913510" cy="928915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44" name="正方形/長方形 43"/>
          <p:cNvSpPr/>
          <p:nvPr userDrawn="1"/>
        </p:nvSpPr>
        <p:spPr>
          <a:xfrm>
            <a:off x="444078" y="4681685"/>
            <a:ext cx="8091063" cy="108818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45" name="図 4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22" y="4740474"/>
            <a:ext cx="2866527" cy="949763"/>
          </a:xfrm>
          <a:prstGeom prst="rect">
            <a:avLst/>
          </a:prstGeom>
        </p:spPr>
      </p:pic>
      <p:sp>
        <p:nvSpPr>
          <p:cNvPr id="46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60204" y="4793418"/>
            <a:ext cx="2734825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7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3432926" y="4761322"/>
            <a:ext cx="4913510" cy="928915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6185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6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animBg="1"/>
      <p:bldP spid="42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animBg="1"/>
      <p:bldP spid="46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正方形/長方形 11"/>
          <p:cNvSpPr/>
          <p:nvPr userDrawn="1"/>
        </p:nvSpPr>
        <p:spPr>
          <a:xfrm>
            <a:off x="444078" y="3604809"/>
            <a:ext cx="2568041" cy="2204986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10" name="図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790084" y="2372015"/>
            <a:ext cx="1876027" cy="1407142"/>
          </a:xfrm>
          <a:prstGeom prst="rect">
            <a:avLst/>
          </a:prstGeom>
        </p:spPr>
      </p:pic>
      <p:sp>
        <p:nvSpPr>
          <p:cNvPr id="11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978405" y="3158755"/>
            <a:ext cx="1499386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9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>
            <a:off x="1481354" y="2487515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554162" y="4416224"/>
            <a:ext cx="2347871" cy="128919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sp>
        <p:nvSpPr>
          <p:cNvPr id="24" name="正方形/長方形 23"/>
          <p:cNvSpPr/>
          <p:nvPr userDrawn="1"/>
        </p:nvSpPr>
        <p:spPr>
          <a:xfrm>
            <a:off x="3301140" y="3618896"/>
            <a:ext cx="2568041" cy="2204986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25" name="図 2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3647146" y="2386102"/>
            <a:ext cx="1876027" cy="1407142"/>
          </a:xfrm>
          <a:prstGeom prst="rect">
            <a:avLst/>
          </a:prstGeom>
        </p:spPr>
      </p:pic>
      <p:sp>
        <p:nvSpPr>
          <p:cNvPr id="27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>
            <a:off x="3835467" y="3172842"/>
            <a:ext cx="1499386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8" name="図プレースホルダー 7"/>
          <p:cNvSpPr>
            <a:spLocks noGrp="1"/>
          </p:cNvSpPr>
          <p:nvPr>
            <p:ph type="pic" sz="quarter" idx="28" hasCustomPrompt="1"/>
          </p:nvPr>
        </p:nvSpPr>
        <p:spPr>
          <a:xfrm>
            <a:off x="4338416" y="2501602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9" hasCustomPrompt="1"/>
          </p:nvPr>
        </p:nvSpPr>
        <p:spPr>
          <a:xfrm>
            <a:off x="3411224" y="4430311"/>
            <a:ext cx="2347871" cy="128919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sp>
        <p:nvSpPr>
          <p:cNvPr id="30" name="正方形/長方形 29"/>
          <p:cNvSpPr/>
          <p:nvPr userDrawn="1"/>
        </p:nvSpPr>
        <p:spPr>
          <a:xfrm>
            <a:off x="6158201" y="3618896"/>
            <a:ext cx="2568041" cy="2204986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31" name="図 3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6504208" y="2386102"/>
            <a:ext cx="1876027" cy="1407142"/>
          </a:xfrm>
          <a:prstGeom prst="rect">
            <a:avLst/>
          </a:prstGeom>
        </p:spPr>
      </p:pic>
      <p:sp>
        <p:nvSpPr>
          <p:cNvPr id="32" name="テキスト プレースホルダー 5"/>
          <p:cNvSpPr>
            <a:spLocks noGrp="1"/>
          </p:cNvSpPr>
          <p:nvPr>
            <p:ph type="body" sz="quarter" idx="30" hasCustomPrompt="1"/>
          </p:nvPr>
        </p:nvSpPr>
        <p:spPr>
          <a:xfrm>
            <a:off x="6692529" y="3172842"/>
            <a:ext cx="1499386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3" name="図プレースホルダー 7"/>
          <p:cNvSpPr>
            <a:spLocks noGrp="1"/>
          </p:cNvSpPr>
          <p:nvPr>
            <p:ph type="pic" sz="quarter" idx="31" hasCustomPrompt="1"/>
          </p:nvPr>
        </p:nvSpPr>
        <p:spPr>
          <a:xfrm>
            <a:off x="7195478" y="2501602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4" name="テキスト プレースホルダー 5"/>
          <p:cNvSpPr>
            <a:spLocks noGrp="1"/>
          </p:cNvSpPr>
          <p:nvPr>
            <p:ph type="body" sz="quarter" idx="32" hasCustomPrompt="1"/>
          </p:nvPr>
        </p:nvSpPr>
        <p:spPr>
          <a:xfrm>
            <a:off x="6268285" y="4430311"/>
            <a:ext cx="2347871" cy="128919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653709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5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25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/>
      <p:bldP spid="23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  <p:bldP spid="27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/>
      <p:bldP spid="29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animBg="1"/>
      <p:bldP spid="32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  <p:bldP spid="34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フリーフォーム 37"/>
          <p:cNvSpPr/>
          <p:nvPr userDrawn="1"/>
        </p:nvSpPr>
        <p:spPr>
          <a:xfrm rot="10800000">
            <a:off x="0" y="5003577"/>
            <a:ext cx="4565412" cy="1073861"/>
          </a:xfrm>
          <a:custGeom>
            <a:avLst/>
            <a:gdLst>
              <a:gd name="connsiteX0" fmla="*/ 9130032 w 9130032"/>
              <a:gd name="connsiteY0" fmla="*/ 1610792 h 1610792"/>
              <a:gd name="connsiteX1" fmla="*/ 7003715 w 9130032"/>
              <a:gd name="connsiteY1" fmla="*/ 1610792 h 1610792"/>
              <a:gd name="connsiteX2" fmla="*/ 3737109 w 9130032"/>
              <a:gd name="connsiteY2" fmla="*/ 1610792 h 1610792"/>
              <a:gd name="connsiteX3" fmla="*/ 1610792 w 9130032"/>
              <a:gd name="connsiteY3" fmla="*/ 1610792 h 1610792"/>
              <a:gd name="connsiteX4" fmla="*/ 0 w 9130032"/>
              <a:gd name="connsiteY4" fmla="*/ 0 h 1610792"/>
              <a:gd name="connsiteX5" fmla="*/ 2126317 w 9130032"/>
              <a:gd name="connsiteY5" fmla="*/ 0 h 1610792"/>
              <a:gd name="connsiteX6" fmla="*/ 7003715 w 9130032"/>
              <a:gd name="connsiteY6" fmla="*/ 0 h 1610792"/>
              <a:gd name="connsiteX7" fmla="*/ 9130032 w 9130032"/>
              <a:gd name="connsiteY7" fmla="*/ 0 h 1610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30032" h="1610792">
                <a:moveTo>
                  <a:pt x="9130032" y="1610792"/>
                </a:moveTo>
                <a:lnTo>
                  <a:pt x="7003715" y="1610792"/>
                </a:lnTo>
                <a:lnTo>
                  <a:pt x="3737109" y="1610792"/>
                </a:lnTo>
                <a:lnTo>
                  <a:pt x="1610792" y="1610792"/>
                </a:lnTo>
                <a:lnTo>
                  <a:pt x="0" y="0"/>
                </a:lnTo>
                <a:lnTo>
                  <a:pt x="2126317" y="0"/>
                </a:lnTo>
                <a:lnTo>
                  <a:pt x="7003715" y="0"/>
                </a:lnTo>
                <a:lnTo>
                  <a:pt x="9130032" y="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6" name="フリーフォーム 35"/>
          <p:cNvSpPr/>
          <p:nvPr userDrawn="1"/>
        </p:nvSpPr>
        <p:spPr>
          <a:xfrm rot="10800000">
            <a:off x="1" y="3799203"/>
            <a:ext cx="3673750" cy="1074796"/>
          </a:xfrm>
          <a:custGeom>
            <a:avLst/>
            <a:gdLst>
              <a:gd name="connsiteX0" fmla="*/ 7346863 w 7346863"/>
              <a:gd name="connsiteY0" fmla="*/ 1612194 h 1612194"/>
              <a:gd name="connsiteX1" fmla="*/ 1953940 w 7346863"/>
              <a:gd name="connsiteY1" fmla="*/ 1612194 h 1612194"/>
              <a:gd name="connsiteX2" fmla="*/ 1952538 w 7346863"/>
              <a:gd name="connsiteY2" fmla="*/ 1610792 h 1612194"/>
              <a:gd name="connsiteX3" fmla="*/ 1610792 w 7346863"/>
              <a:gd name="connsiteY3" fmla="*/ 1610792 h 1612194"/>
              <a:gd name="connsiteX4" fmla="*/ 0 w 7346863"/>
              <a:gd name="connsiteY4" fmla="*/ 0 h 1612194"/>
              <a:gd name="connsiteX5" fmla="*/ 7003715 w 7346863"/>
              <a:gd name="connsiteY5" fmla="*/ 0 h 1612194"/>
              <a:gd name="connsiteX6" fmla="*/ 7003715 w 7346863"/>
              <a:gd name="connsiteY6" fmla="*/ 1402 h 1612194"/>
              <a:gd name="connsiteX7" fmla="*/ 7346863 w 7346863"/>
              <a:gd name="connsiteY7" fmla="*/ 1402 h 161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46863" h="1612194">
                <a:moveTo>
                  <a:pt x="7346863" y="1612194"/>
                </a:moveTo>
                <a:lnTo>
                  <a:pt x="1953940" y="1612194"/>
                </a:lnTo>
                <a:lnTo>
                  <a:pt x="1952538" y="1610792"/>
                </a:lnTo>
                <a:lnTo>
                  <a:pt x="1610792" y="1610792"/>
                </a:lnTo>
                <a:lnTo>
                  <a:pt x="0" y="0"/>
                </a:lnTo>
                <a:lnTo>
                  <a:pt x="7003715" y="0"/>
                </a:lnTo>
                <a:lnTo>
                  <a:pt x="7003715" y="1402"/>
                </a:lnTo>
                <a:lnTo>
                  <a:pt x="7346863" y="1402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4" name="フリーフォーム 33"/>
          <p:cNvSpPr/>
          <p:nvPr userDrawn="1"/>
        </p:nvSpPr>
        <p:spPr>
          <a:xfrm>
            <a:off x="5470847" y="2726277"/>
            <a:ext cx="3673152" cy="1080811"/>
          </a:xfrm>
          <a:custGeom>
            <a:avLst/>
            <a:gdLst>
              <a:gd name="connsiteX0" fmla="*/ 341952 w 7345666"/>
              <a:gd name="connsiteY0" fmla="*/ 0 h 1621217"/>
              <a:gd name="connsiteX1" fmla="*/ 7345666 w 7345666"/>
              <a:gd name="connsiteY1" fmla="*/ 0 h 1621217"/>
              <a:gd name="connsiteX2" fmla="*/ 7345666 w 7345666"/>
              <a:gd name="connsiteY2" fmla="*/ 1610792 h 1621217"/>
              <a:gd name="connsiteX3" fmla="*/ 7003714 w 7345666"/>
              <a:gd name="connsiteY3" fmla="*/ 1610792 h 1621217"/>
              <a:gd name="connsiteX4" fmla="*/ 7003714 w 7345666"/>
              <a:gd name="connsiteY4" fmla="*/ 1621217 h 1621217"/>
              <a:gd name="connsiteX5" fmla="*/ 1610792 w 7345666"/>
              <a:gd name="connsiteY5" fmla="*/ 1621217 h 1621217"/>
              <a:gd name="connsiteX6" fmla="*/ 0 w 7345666"/>
              <a:gd name="connsiteY6" fmla="*/ 10425 h 1621217"/>
              <a:gd name="connsiteX7" fmla="*/ 352377 w 7345666"/>
              <a:gd name="connsiteY7" fmla="*/ 10425 h 1621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45666" h="1621217">
                <a:moveTo>
                  <a:pt x="341952" y="0"/>
                </a:moveTo>
                <a:lnTo>
                  <a:pt x="7345666" y="0"/>
                </a:lnTo>
                <a:lnTo>
                  <a:pt x="7345666" y="1610792"/>
                </a:lnTo>
                <a:lnTo>
                  <a:pt x="7003714" y="1610792"/>
                </a:lnTo>
                <a:lnTo>
                  <a:pt x="7003714" y="1621217"/>
                </a:lnTo>
                <a:lnTo>
                  <a:pt x="1610792" y="1621217"/>
                </a:lnTo>
                <a:lnTo>
                  <a:pt x="0" y="10425"/>
                </a:lnTo>
                <a:lnTo>
                  <a:pt x="352377" y="10425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3724632" y="1973147"/>
            <a:ext cx="1694736" cy="1271162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2825785" y="3171507"/>
            <a:ext cx="1694736" cy="1271162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4623480" y="3171506"/>
            <a:ext cx="1694736" cy="1271162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3724633" y="4369866"/>
            <a:ext cx="1694736" cy="1271162"/>
          </a:xfrm>
          <a:prstGeom prst="rect">
            <a:avLst/>
          </a:prstGeom>
        </p:spPr>
      </p:pic>
      <p:sp>
        <p:nvSpPr>
          <p:cNvPr id="32" name="フリーフォーム 31"/>
          <p:cNvSpPr/>
          <p:nvPr userDrawn="1"/>
        </p:nvSpPr>
        <p:spPr>
          <a:xfrm>
            <a:off x="4579187" y="1529787"/>
            <a:ext cx="4564813" cy="1078941"/>
          </a:xfrm>
          <a:custGeom>
            <a:avLst/>
            <a:gdLst>
              <a:gd name="connsiteX0" fmla="*/ 0 w 9128833"/>
              <a:gd name="connsiteY0" fmla="*/ 0 h 1618412"/>
              <a:gd name="connsiteX1" fmla="*/ 7003715 w 9128833"/>
              <a:gd name="connsiteY1" fmla="*/ 0 h 1618412"/>
              <a:gd name="connsiteX2" fmla="*/ 7003715 w 9128833"/>
              <a:gd name="connsiteY2" fmla="*/ 7620 h 1618412"/>
              <a:gd name="connsiteX3" fmla="*/ 9128833 w 9128833"/>
              <a:gd name="connsiteY3" fmla="*/ 7620 h 1618412"/>
              <a:gd name="connsiteX4" fmla="*/ 9128833 w 9128833"/>
              <a:gd name="connsiteY4" fmla="*/ 1618412 h 1618412"/>
              <a:gd name="connsiteX5" fmla="*/ 3735911 w 9128833"/>
              <a:gd name="connsiteY5" fmla="*/ 1618412 h 1618412"/>
              <a:gd name="connsiteX6" fmla="*/ 3728291 w 9128833"/>
              <a:gd name="connsiteY6" fmla="*/ 1610792 h 1618412"/>
              <a:gd name="connsiteX7" fmla="*/ 1610792 w 9128833"/>
              <a:gd name="connsiteY7" fmla="*/ 1610792 h 1618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28833" h="1618412">
                <a:moveTo>
                  <a:pt x="0" y="0"/>
                </a:moveTo>
                <a:lnTo>
                  <a:pt x="7003715" y="0"/>
                </a:lnTo>
                <a:lnTo>
                  <a:pt x="7003715" y="7620"/>
                </a:lnTo>
                <a:lnTo>
                  <a:pt x="9128833" y="7620"/>
                </a:lnTo>
                <a:lnTo>
                  <a:pt x="9128833" y="1618412"/>
                </a:lnTo>
                <a:lnTo>
                  <a:pt x="3735911" y="1618412"/>
                </a:lnTo>
                <a:lnTo>
                  <a:pt x="3728291" y="1610792"/>
                </a:lnTo>
                <a:lnTo>
                  <a:pt x="1610792" y="1610792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48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3819710" y="2166239"/>
            <a:ext cx="1499386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9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4723752" y="3364599"/>
            <a:ext cx="1499386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2919751" y="3360353"/>
            <a:ext cx="1499386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1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3819710" y="4560816"/>
            <a:ext cx="1499386" cy="88497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2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5326282" y="1527917"/>
            <a:ext cx="2700827" cy="1062383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3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6225899" y="2726276"/>
            <a:ext cx="2700827" cy="1062383"/>
          </a:xfrm>
          <a:noFill/>
        </p:spPr>
        <p:txBody>
          <a:bodyPr anchor="ctr"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4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256674" y="3816697"/>
            <a:ext cx="2700827" cy="1062383"/>
          </a:xfrm>
          <a:noFill/>
        </p:spPr>
        <p:txBody>
          <a:bodyPr anchor="ctr">
            <a:noAutofit/>
          </a:bodyPr>
          <a:lstStyle>
            <a:lvl1pPr marL="0" indent="0" algn="r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5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>
            <a:off x="1156291" y="5015055"/>
            <a:ext cx="2700827" cy="1062383"/>
          </a:xfrm>
          <a:noFill/>
        </p:spPr>
        <p:txBody>
          <a:bodyPr anchor="ctr">
            <a:noAutofit/>
          </a:bodyPr>
          <a:lstStyle>
            <a:lvl1pPr marL="0" indent="0" algn="r">
              <a:lnSpc>
                <a:spcPct val="11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778177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6" grpId="0" animBg="1"/>
      <p:bldP spid="34" grpId="0" animBg="1"/>
      <p:bldP spid="32" grpId="0" animBg="1"/>
      <p:bldP spid="4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 mod="1">
    <p:ext uri="{DCECCB84-F9BA-43D5-87BE-67443E8EF086}">
      <p15:sldGuideLst xmlns:p15="http://schemas.microsoft.com/office/powerpoint/2012/main">
        <p15:guide id="1" orient="horz" pos="3240">
          <p15:clr>
            <a:srgbClr val="FBAE40"/>
          </p15:clr>
        </p15:guide>
        <p15:guide id="2" pos="5759">
          <p15:clr>
            <a:srgbClr val="FBAE40"/>
          </p15:clr>
        </p15:guide>
      </p15:sldGuideLst>
    </p:ext>
  </p:extLs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oints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 userDrawn="1"/>
        </p:nvSpPr>
        <p:spPr>
          <a:xfrm>
            <a:off x="1039071" y="1698064"/>
            <a:ext cx="3351088" cy="207032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7" name="図プレースホルダー 11"/>
          <p:cNvSpPr>
            <a:spLocks noGrp="1"/>
          </p:cNvSpPr>
          <p:nvPr>
            <p:ph type="pic" sz="quarter" idx="15" hasCustomPrompt="1"/>
          </p:nvPr>
        </p:nvSpPr>
        <p:spPr>
          <a:xfrm>
            <a:off x="262633" y="1698064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solidFill>
            <a:schemeClr val="tx2">
              <a:alpha val="31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1871413" y="2263745"/>
            <a:ext cx="2417930" cy="134547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871414" y="1843699"/>
            <a:ext cx="2411172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6" name="正方形/長方形 25"/>
          <p:cNvSpPr/>
          <p:nvPr userDrawn="1"/>
        </p:nvSpPr>
        <p:spPr>
          <a:xfrm>
            <a:off x="1039071" y="4029266"/>
            <a:ext cx="3351088" cy="207032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7" name="図プレースホルダー 11"/>
          <p:cNvSpPr>
            <a:spLocks noGrp="1"/>
          </p:cNvSpPr>
          <p:nvPr>
            <p:ph type="pic" sz="quarter" idx="25" hasCustomPrompt="1"/>
          </p:nvPr>
        </p:nvSpPr>
        <p:spPr>
          <a:xfrm>
            <a:off x="262633" y="4029266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solidFill>
            <a:schemeClr val="tx2">
              <a:alpha val="31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1871413" y="4594947"/>
            <a:ext cx="2417930" cy="134547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>
            <a:off x="1871414" y="4174901"/>
            <a:ext cx="2411172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4" name="正方形/長方形 33"/>
          <p:cNvSpPr/>
          <p:nvPr userDrawn="1"/>
        </p:nvSpPr>
        <p:spPr>
          <a:xfrm>
            <a:off x="5348041" y="1698064"/>
            <a:ext cx="3351088" cy="207032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5" name="図プレースホルダー 11"/>
          <p:cNvSpPr>
            <a:spLocks noGrp="1"/>
          </p:cNvSpPr>
          <p:nvPr>
            <p:ph type="pic" sz="quarter" idx="28" hasCustomPrompt="1"/>
          </p:nvPr>
        </p:nvSpPr>
        <p:spPr>
          <a:xfrm>
            <a:off x="4571603" y="1698063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solidFill>
            <a:schemeClr val="tx2">
              <a:alpha val="31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36" name="テキスト プレースホルダー 5"/>
          <p:cNvSpPr>
            <a:spLocks noGrp="1"/>
          </p:cNvSpPr>
          <p:nvPr>
            <p:ph type="body" sz="quarter" idx="29" hasCustomPrompt="1"/>
          </p:nvPr>
        </p:nvSpPr>
        <p:spPr>
          <a:xfrm>
            <a:off x="6180383" y="2263745"/>
            <a:ext cx="2417930" cy="134547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7" name="テキスト プレースホルダー 5"/>
          <p:cNvSpPr>
            <a:spLocks noGrp="1"/>
          </p:cNvSpPr>
          <p:nvPr>
            <p:ph type="body" sz="quarter" idx="30" hasCustomPrompt="1"/>
          </p:nvPr>
        </p:nvSpPr>
        <p:spPr>
          <a:xfrm>
            <a:off x="6180383" y="1843698"/>
            <a:ext cx="2411172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8" name="正方形/長方形 37"/>
          <p:cNvSpPr/>
          <p:nvPr userDrawn="1"/>
        </p:nvSpPr>
        <p:spPr>
          <a:xfrm>
            <a:off x="5348041" y="4029266"/>
            <a:ext cx="3351088" cy="207032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48" name="図プレースホルダー 11"/>
          <p:cNvSpPr>
            <a:spLocks noGrp="1"/>
          </p:cNvSpPr>
          <p:nvPr>
            <p:ph type="pic" sz="quarter" idx="31" hasCustomPrompt="1"/>
          </p:nvPr>
        </p:nvSpPr>
        <p:spPr>
          <a:xfrm>
            <a:off x="4571603" y="4029265"/>
            <a:ext cx="1552876" cy="2070321"/>
          </a:xfrm>
          <a:custGeom>
            <a:avLst/>
            <a:gdLst/>
            <a:ahLst/>
            <a:cxnLst/>
            <a:rect l="l" t="t" r="r" b="b"/>
            <a:pathLst>
              <a:path w="3105482" h="3105482">
                <a:moveTo>
                  <a:pt x="1552741" y="0"/>
                </a:moveTo>
                <a:lnTo>
                  <a:pt x="3105482" y="1552741"/>
                </a:lnTo>
                <a:lnTo>
                  <a:pt x="1552741" y="3105482"/>
                </a:lnTo>
                <a:lnTo>
                  <a:pt x="0" y="1552741"/>
                </a:lnTo>
                <a:close/>
              </a:path>
            </a:pathLst>
          </a:custGeom>
          <a:solidFill>
            <a:schemeClr val="tx2">
              <a:alpha val="31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               </a:t>
            </a:r>
            <a:endParaRPr kumimoji="1" lang="ja-JP" altLang="en-US" dirty="0"/>
          </a:p>
        </p:txBody>
      </p:sp>
      <p:sp>
        <p:nvSpPr>
          <p:cNvPr id="49" name="テキスト プレースホルダー 5"/>
          <p:cNvSpPr>
            <a:spLocks noGrp="1"/>
          </p:cNvSpPr>
          <p:nvPr>
            <p:ph type="body" sz="quarter" idx="32" hasCustomPrompt="1"/>
          </p:nvPr>
        </p:nvSpPr>
        <p:spPr>
          <a:xfrm>
            <a:off x="6180383" y="4594947"/>
            <a:ext cx="2417930" cy="1345475"/>
          </a:xfrm>
          <a:noFill/>
        </p:spPr>
        <p:txBody>
          <a:bodyPr anchor="t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50" name="テキスト プレースホルダー 5"/>
          <p:cNvSpPr>
            <a:spLocks noGrp="1"/>
          </p:cNvSpPr>
          <p:nvPr>
            <p:ph type="body" sz="quarter" idx="33" hasCustomPrompt="1"/>
          </p:nvPr>
        </p:nvSpPr>
        <p:spPr>
          <a:xfrm>
            <a:off x="6180383" y="4174900"/>
            <a:ext cx="2411172" cy="511139"/>
          </a:xfrm>
          <a:noFill/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6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74271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2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2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75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7" grpId="0" animBg="1"/>
      <p:bldP spid="1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animBg="1"/>
      <p:bldP spid="27" grpId="0" animBg="1"/>
      <p:bldP spid="2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animBg="1"/>
      <p:bldP spid="35" grpId="0" animBg="1"/>
      <p:bldP spid="3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animBg="1"/>
      <p:bldP spid="48" grpId="0" animBg="1"/>
      <p:bldP spid="4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 mod="1">
    <p:ext uri="{DCECCB84-F9BA-43D5-87BE-67443E8EF086}">
      <p15:sldGuideLst xmlns:p15="http://schemas.microsoft.com/office/powerpoint/2012/main">
        <p15:guide id="1" orient="horz" pos="3240">
          <p15:clr>
            <a:srgbClr val="FBAE40"/>
          </p15:clr>
        </p15:guide>
        <p15:guide id="2" pos="5759">
          <p15:clr>
            <a:srgbClr val="FBAE40"/>
          </p15:clr>
        </p15:guide>
      </p15:sldGuideLst>
    </p:ext>
  </p:extLs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 userDrawn="1"/>
        </p:nvSpPr>
        <p:spPr>
          <a:xfrm>
            <a:off x="0" y="4220308"/>
            <a:ext cx="9144000" cy="205900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97424" y="4492131"/>
            <a:ext cx="8349152" cy="1707033"/>
          </a:xfrm>
          <a:noFill/>
        </p:spPr>
        <p:txBody>
          <a:bodyPr numCol="2"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4479688" y="1296818"/>
            <a:ext cx="4258102" cy="3049615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6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4585446" y="1437701"/>
            <a:ext cx="4046586" cy="276785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408986" y="1751603"/>
            <a:ext cx="4026249" cy="2323415"/>
          </a:xfrm>
          <a:noFill/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Clr>
                <a:schemeClr val="tx1">
                  <a:lumMod val="50000"/>
                </a:schemeClr>
              </a:buClr>
              <a:buFont typeface="Wingdings" panose="05000000000000000000" pitchFamily="2" charset="2"/>
              <a:buNone/>
              <a:defRPr sz="24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057063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/>
      <p:bldP spid="7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 smtClean="0"/>
              <a:t>SLIDE TITLE GOES HERE</a:t>
            </a:r>
            <a:endParaRPr 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6" name="アーチ 6"/>
          <p:cNvSpPr/>
          <p:nvPr userDrawn="1"/>
        </p:nvSpPr>
        <p:spPr>
          <a:xfrm>
            <a:off x="4689808" y="2000146"/>
            <a:ext cx="1422498" cy="2105995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381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FFFFFF"/>
              </a:solidFill>
            </a:endParaRPr>
          </a:p>
        </p:txBody>
      </p:sp>
      <p:sp>
        <p:nvSpPr>
          <p:cNvPr id="7" name="アーチ 6"/>
          <p:cNvSpPr/>
          <p:nvPr userDrawn="1"/>
        </p:nvSpPr>
        <p:spPr>
          <a:xfrm rot="5400000">
            <a:off x="4374240" y="4146898"/>
            <a:ext cx="1896500" cy="1579633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381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FFFFFF"/>
              </a:solidFill>
            </a:endParaRPr>
          </a:p>
        </p:txBody>
      </p:sp>
      <p:sp>
        <p:nvSpPr>
          <p:cNvPr id="8" name="アーチ 6"/>
          <p:cNvSpPr/>
          <p:nvPr userDrawn="1"/>
        </p:nvSpPr>
        <p:spPr>
          <a:xfrm rot="10800000">
            <a:off x="3198837" y="3778969"/>
            <a:ext cx="1422498" cy="2105995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381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FFFFFF"/>
              </a:solidFill>
            </a:endParaRPr>
          </a:p>
        </p:txBody>
      </p:sp>
      <p:sp>
        <p:nvSpPr>
          <p:cNvPr id="9" name="アーチ 6"/>
          <p:cNvSpPr/>
          <p:nvPr userDrawn="1"/>
        </p:nvSpPr>
        <p:spPr>
          <a:xfrm rot="16200000">
            <a:off x="3040403" y="2158580"/>
            <a:ext cx="1896500" cy="1579633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381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4" tIns="22862" rIns="45724" bIns="228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>
              <a:solidFill>
                <a:srgbClr val="FFFFFF"/>
              </a:solidFill>
            </a:endParaRPr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3484222" y="3604527"/>
            <a:ext cx="2352729" cy="511139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7" name="フリーフォーム 36"/>
          <p:cNvSpPr/>
          <p:nvPr userDrawn="1"/>
        </p:nvSpPr>
        <p:spPr>
          <a:xfrm>
            <a:off x="6185124" y="2094527"/>
            <a:ext cx="2599239" cy="1508296"/>
          </a:xfrm>
          <a:custGeom>
            <a:avLst/>
            <a:gdLst>
              <a:gd name="connsiteX0" fmla="*/ 239641 w 5198026"/>
              <a:gd name="connsiteY0" fmla="*/ 0 h 2262444"/>
              <a:gd name="connsiteX1" fmla="*/ 5198026 w 5198026"/>
              <a:gd name="connsiteY1" fmla="*/ 0 h 2262444"/>
              <a:gd name="connsiteX2" fmla="*/ 5198026 w 5198026"/>
              <a:gd name="connsiteY2" fmla="*/ 2262444 h 2262444"/>
              <a:gd name="connsiteX3" fmla="*/ 239641 w 5198026"/>
              <a:gd name="connsiteY3" fmla="*/ 2262444 h 2262444"/>
              <a:gd name="connsiteX4" fmla="*/ 239641 w 5198026"/>
              <a:gd name="connsiteY4" fmla="*/ 1270213 h 2262444"/>
              <a:gd name="connsiteX5" fmla="*/ 0 w 5198026"/>
              <a:gd name="connsiteY5" fmla="*/ 1131221 h 2262444"/>
              <a:gd name="connsiteX6" fmla="*/ 239641 w 5198026"/>
              <a:gd name="connsiteY6" fmla="*/ 992230 h 2262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98026" h="2262444">
                <a:moveTo>
                  <a:pt x="239641" y="0"/>
                </a:moveTo>
                <a:lnTo>
                  <a:pt x="5198026" y="0"/>
                </a:lnTo>
                <a:lnTo>
                  <a:pt x="5198026" y="2262444"/>
                </a:lnTo>
                <a:lnTo>
                  <a:pt x="239641" y="2262444"/>
                </a:lnTo>
                <a:lnTo>
                  <a:pt x="239641" y="1270213"/>
                </a:lnTo>
                <a:lnTo>
                  <a:pt x="0" y="1131221"/>
                </a:lnTo>
                <a:lnTo>
                  <a:pt x="239641" y="99223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3" name="テキスト プレースホルダー 5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6365067" y="2115009"/>
            <a:ext cx="2312131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4" name="テキスト プレースホルダー 5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6365067" y="2544638"/>
            <a:ext cx="2312131" cy="97980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pic>
        <p:nvPicPr>
          <p:cNvPr id="35" name="図 3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5218313" y="2409626"/>
            <a:ext cx="674243" cy="898912"/>
          </a:xfrm>
          <a:prstGeom prst="rect">
            <a:avLst/>
          </a:prstGeom>
        </p:spPr>
      </p:pic>
      <p:sp>
        <p:nvSpPr>
          <p:cNvPr id="36" name="図プレースホルダー 7"/>
          <p:cNvSpPr>
            <a:spLocks noGrp="1"/>
          </p:cNvSpPr>
          <p:nvPr userDrawn="1">
            <p:ph type="pic" sz="quarter" idx="16" hasCustomPrompt="1"/>
          </p:nvPr>
        </p:nvSpPr>
        <p:spPr>
          <a:xfrm rot="21600000">
            <a:off x="5392755" y="2652207"/>
            <a:ext cx="323123" cy="43028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8" name="フリーフォーム 37"/>
          <p:cNvSpPr/>
          <p:nvPr userDrawn="1"/>
        </p:nvSpPr>
        <p:spPr>
          <a:xfrm>
            <a:off x="6185124" y="4286532"/>
            <a:ext cx="2599239" cy="1508296"/>
          </a:xfrm>
          <a:custGeom>
            <a:avLst/>
            <a:gdLst>
              <a:gd name="connsiteX0" fmla="*/ 239641 w 5198026"/>
              <a:gd name="connsiteY0" fmla="*/ 0 h 2262444"/>
              <a:gd name="connsiteX1" fmla="*/ 5198026 w 5198026"/>
              <a:gd name="connsiteY1" fmla="*/ 0 h 2262444"/>
              <a:gd name="connsiteX2" fmla="*/ 5198026 w 5198026"/>
              <a:gd name="connsiteY2" fmla="*/ 2262444 h 2262444"/>
              <a:gd name="connsiteX3" fmla="*/ 239641 w 5198026"/>
              <a:gd name="connsiteY3" fmla="*/ 2262444 h 2262444"/>
              <a:gd name="connsiteX4" fmla="*/ 239641 w 5198026"/>
              <a:gd name="connsiteY4" fmla="*/ 1270213 h 2262444"/>
              <a:gd name="connsiteX5" fmla="*/ 0 w 5198026"/>
              <a:gd name="connsiteY5" fmla="*/ 1131221 h 2262444"/>
              <a:gd name="connsiteX6" fmla="*/ 239641 w 5198026"/>
              <a:gd name="connsiteY6" fmla="*/ 992230 h 2262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98026" h="2262444">
                <a:moveTo>
                  <a:pt x="239641" y="0"/>
                </a:moveTo>
                <a:lnTo>
                  <a:pt x="5198026" y="0"/>
                </a:lnTo>
                <a:lnTo>
                  <a:pt x="5198026" y="2262444"/>
                </a:lnTo>
                <a:lnTo>
                  <a:pt x="239641" y="2262444"/>
                </a:lnTo>
                <a:lnTo>
                  <a:pt x="239641" y="1270213"/>
                </a:lnTo>
                <a:lnTo>
                  <a:pt x="0" y="1131221"/>
                </a:lnTo>
                <a:lnTo>
                  <a:pt x="239641" y="99223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9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6365067" y="4307014"/>
            <a:ext cx="2312131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6365067" y="4736643"/>
            <a:ext cx="2312131" cy="97980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pic>
        <p:nvPicPr>
          <p:cNvPr id="41" name="図 4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5218313" y="4599491"/>
            <a:ext cx="674243" cy="898912"/>
          </a:xfrm>
          <a:prstGeom prst="rect">
            <a:avLst/>
          </a:prstGeom>
        </p:spPr>
      </p:pic>
      <p:sp>
        <p:nvSpPr>
          <p:cNvPr id="42" name="図プレースホルダー 7"/>
          <p:cNvSpPr>
            <a:spLocks noGrp="1"/>
          </p:cNvSpPr>
          <p:nvPr>
            <p:ph type="pic" sz="quarter" idx="24" hasCustomPrompt="1"/>
          </p:nvPr>
        </p:nvSpPr>
        <p:spPr>
          <a:xfrm rot="21600000">
            <a:off x="5392755" y="4842073"/>
            <a:ext cx="323123" cy="43028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43" name="フリーフォーム 42"/>
          <p:cNvSpPr/>
          <p:nvPr userDrawn="1"/>
        </p:nvSpPr>
        <p:spPr>
          <a:xfrm flipH="1">
            <a:off x="449855" y="2094527"/>
            <a:ext cx="2599239" cy="1508296"/>
          </a:xfrm>
          <a:custGeom>
            <a:avLst/>
            <a:gdLst>
              <a:gd name="connsiteX0" fmla="*/ 239641 w 5198026"/>
              <a:gd name="connsiteY0" fmla="*/ 0 h 2262444"/>
              <a:gd name="connsiteX1" fmla="*/ 5198026 w 5198026"/>
              <a:gd name="connsiteY1" fmla="*/ 0 h 2262444"/>
              <a:gd name="connsiteX2" fmla="*/ 5198026 w 5198026"/>
              <a:gd name="connsiteY2" fmla="*/ 2262444 h 2262444"/>
              <a:gd name="connsiteX3" fmla="*/ 239641 w 5198026"/>
              <a:gd name="connsiteY3" fmla="*/ 2262444 h 2262444"/>
              <a:gd name="connsiteX4" fmla="*/ 239641 w 5198026"/>
              <a:gd name="connsiteY4" fmla="*/ 1270213 h 2262444"/>
              <a:gd name="connsiteX5" fmla="*/ 0 w 5198026"/>
              <a:gd name="connsiteY5" fmla="*/ 1131221 h 2262444"/>
              <a:gd name="connsiteX6" fmla="*/ 239641 w 5198026"/>
              <a:gd name="connsiteY6" fmla="*/ 992230 h 2262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98026" h="2262444">
                <a:moveTo>
                  <a:pt x="239641" y="0"/>
                </a:moveTo>
                <a:lnTo>
                  <a:pt x="5198026" y="0"/>
                </a:lnTo>
                <a:lnTo>
                  <a:pt x="5198026" y="2262444"/>
                </a:lnTo>
                <a:lnTo>
                  <a:pt x="239641" y="2262444"/>
                </a:lnTo>
                <a:lnTo>
                  <a:pt x="239641" y="1270213"/>
                </a:lnTo>
                <a:lnTo>
                  <a:pt x="0" y="1131221"/>
                </a:lnTo>
                <a:lnTo>
                  <a:pt x="239641" y="99223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44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504434" y="2115009"/>
            <a:ext cx="2347871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5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504434" y="2544638"/>
            <a:ext cx="2347871" cy="97980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pic>
        <p:nvPicPr>
          <p:cNvPr id="46" name="図 4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3328996" y="2409626"/>
            <a:ext cx="674243" cy="898912"/>
          </a:xfrm>
          <a:prstGeom prst="rect">
            <a:avLst/>
          </a:prstGeom>
        </p:spPr>
      </p:pic>
      <p:sp>
        <p:nvSpPr>
          <p:cNvPr id="47" name="図プレースホルダー 7"/>
          <p:cNvSpPr>
            <a:spLocks noGrp="1"/>
          </p:cNvSpPr>
          <p:nvPr>
            <p:ph type="pic" sz="quarter" idx="27" hasCustomPrompt="1"/>
          </p:nvPr>
        </p:nvSpPr>
        <p:spPr>
          <a:xfrm rot="21600000">
            <a:off x="3503439" y="2652207"/>
            <a:ext cx="323123" cy="43028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48" name="フリーフォーム 47"/>
          <p:cNvSpPr/>
          <p:nvPr userDrawn="1"/>
        </p:nvSpPr>
        <p:spPr>
          <a:xfrm flipH="1">
            <a:off x="449855" y="4307014"/>
            <a:ext cx="2599239" cy="1508296"/>
          </a:xfrm>
          <a:custGeom>
            <a:avLst/>
            <a:gdLst>
              <a:gd name="connsiteX0" fmla="*/ 239641 w 5198026"/>
              <a:gd name="connsiteY0" fmla="*/ 0 h 2262444"/>
              <a:gd name="connsiteX1" fmla="*/ 5198026 w 5198026"/>
              <a:gd name="connsiteY1" fmla="*/ 0 h 2262444"/>
              <a:gd name="connsiteX2" fmla="*/ 5198026 w 5198026"/>
              <a:gd name="connsiteY2" fmla="*/ 2262444 h 2262444"/>
              <a:gd name="connsiteX3" fmla="*/ 239641 w 5198026"/>
              <a:gd name="connsiteY3" fmla="*/ 2262444 h 2262444"/>
              <a:gd name="connsiteX4" fmla="*/ 239641 w 5198026"/>
              <a:gd name="connsiteY4" fmla="*/ 1270213 h 2262444"/>
              <a:gd name="connsiteX5" fmla="*/ 0 w 5198026"/>
              <a:gd name="connsiteY5" fmla="*/ 1131221 h 2262444"/>
              <a:gd name="connsiteX6" fmla="*/ 239641 w 5198026"/>
              <a:gd name="connsiteY6" fmla="*/ 992230 h 2262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98026" h="2262444">
                <a:moveTo>
                  <a:pt x="239641" y="0"/>
                </a:moveTo>
                <a:lnTo>
                  <a:pt x="5198026" y="0"/>
                </a:lnTo>
                <a:lnTo>
                  <a:pt x="5198026" y="2262444"/>
                </a:lnTo>
                <a:lnTo>
                  <a:pt x="239641" y="2262444"/>
                </a:lnTo>
                <a:lnTo>
                  <a:pt x="239641" y="1270213"/>
                </a:lnTo>
                <a:lnTo>
                  <a:pt x="0" y="1131221"/>
                </a:lnTo>
                <a:lnTo>
                  <a:pt x="239641" y="99223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49" name="テキスト プレースホルダー 5"/>
          <p:cNvSpPr>
            <a:spLocks noGrp="1"/>
          </p:cNvSpPr>
          <p:nvPr>
            <p:ph type="body" sz="quarter" idx="28" hasCustomPrompt="1"/>
          </p:nvPr>
        </p:nvSpPr>
        <p:spPr>
          <a:xfrm>
            <a:off x="504434" y="4327496"/>
            <a:ext cx="2347871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50" name="テキスト プレースホルダー 5"/>
          <p:cNvSpPr>
            <a:spLocks noGrp="1"/>
          </p:cNvSpPr>
          <p:nvPr>
            <p:ph type="body" sz="quarter" idx="29" hasCustomPrompt="1"/>
          </p:nvPr>
        </p:nvSpPr>
        <p:spPr>
          <a:xfrm>
            <a:off x="504434" y="4757125"/>
            <a:ext cx="2347871" cy="97980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pic>
        <p:nvPicPr>
          <p:cNvPr id="51" name="図 5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3328996" y="4599491"/>
            <a:ext cx="674243" cy="898912"/>
          </a:xfrm>
          <a:prstGeom prst="rect">
            <a:avLst/>
          </a:prstGeom>
        </p:spPr>
      </p:pic>
      <p:sp>
        <p:nvSpPr>
          <p:cNvPr id="52" name="図プレースホルダー 7"/>
          <p:cNvSpPr>
            <a:spLocks noGrp="1"/>
          </p:cNvSpPr>
          <p:nvPr>
            <p:ph type="pic" sz="quarter" idx="30" hasCustomPrompt="1"/>
          </p:nvPr>
        </p:nvSpPr>
        <p:spPr>
          <a:xfrm rot="21600000">
            <a:off x="3503439" y="4842073"/>
            <a:ext cx="323123" cy="430287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59207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5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2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25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75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925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animBg="1"/>
      <p:bldP spid="3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/>
      <p:bldP spid="38" grpId="0" animBg="1"/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/>
      <p:bldP spid="43" grpId="0" animBg="1"/>
      <p:bldP spid="4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/>
      <p:bldP spid="48" grpId="0" animBg="1"/>
      <p:bldP spid="4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/>
    </p:bld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word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図 3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57780" y="3269294"/>
            <a:ext cx="6858000" cy="400035"/>
          </a:xfrm>
          <a:prstGeom prst="rect">
            <a:avLst/>
          </a:prstGeom>
        </p:spPr>
      </p:pic>
      <p:sp>
        <p:nvSpPr>
          <p:cNvPr id="2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6180780" y="0"/>
            <a:ext cx="2963220" cy="6858000"/>
          </a:xfrm>
          <a:solidFill>
            <a:schemeClr val="tx1">
              <a:alpha val="50000"/>
            </a:schemeClr>
          </a:solidFill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6269731" y="1312985"/>
            <a:ext cx="2606525" cy="4789261"/>
          </a:xfrm>
          <a:noFill/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459" y="2590767"/>
            <a:ext cx="1407142" cy="1876027"/>
          </a:xfrm>
          <a:prstGeom prst="rect">
            <a:avLst/>
          </a:prstGeom>
        </p:spPr>
      </p:pic>
      <p:sp>
        <p:nvSpPr>
          <p:cNvPr id="8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2916856" y="3689360"/>
            <a:ext cx="1270110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9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>
            <a:off x="3302286" y="3018120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pic>
        <p:nvPicPr>
          <p:cNvPr id="10" name="図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465" y="3463148"/>
            <a:ext cx="1704909" cy="2273015"/>
          </a:xfrm>
          <a:prstGeom prst="rect">
            <a:avLst/>
          </a:prstGeom>
        </p:spPr>
      </p:pic>
      <p:sp>
        <p:nvSpPr>
          <p:cNvPr id="11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4252601" y="4772715"/>
            <a:ext cx="1548679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2" name="図プレースホルダー 7"/>
          <p:cNvSpPr>
            <a:spLocks noGrp="1"/>
          </p:cNvSpPr>
          <p:nvPr>
            <p:ph type="pic" sz="quarter" idx="23" hasCustomPrompt="1"/>
          </p:nvPr>
        </p:nvSpPr>
        <p:spPr>
          <a:xfrm>
            <a:off x="4741646" y="3997833"/>
            <a:ext cx="571317" cy="760795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pic>
        <p:nvPicPr>
          <p:cNvPr id="13" name="図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224" y="1673456"/>
            <a:ext cx="1407142" cy="1876027"/>
          </a:xfrm>
          <a:prstGeom prst="rect">
            <a:avLst/>
          </a:prstGeom>
        </p:spPr>
      </p:pic>
      <p:sp>
        <p:nvSpPr>
          <p:cNvPr id="14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4265621" y="2772049"/>
            <a:ext cx="1270110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5" name="図プレースホルダー 7"/>
          <p:cNvSpPr>
            <a:spLocks noGrp="1"/>
          </p:cNvSpPr>
          <p:nvPr>
            <p:ph type="pic" sz="quarter" idx="25" hasCustomPrompt="1"/>
          </p:nvPr>
        </p:nvSpPr>
        <p:spPr>
          <a:xfrm>
            <a:off x="4651052" y="2100809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107" y="2908548"/>
            <a:ext cx="450833" cy="601058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067" y="3825952"/>
            <a:ext cx="450833" cy="601058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86" y="1610255"/>
            <a:ext cx="1704909" cy="2273015"/>
          </a:xfrm>
          <a:prstGeom prst="rect">
            <a:avLst/>
          </a:prstGeom>
        </p:spPr>
      </p:pic>
      <p:sp>
        <p:nvSpPr>
          <p:cNvPr id="19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1278822" y="2919822"/>
            <a:ext cx="1548679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0" name="図プレースホルダー 7"/>
          <p:cNvSpPr>
            <a:spLocks noGrp="1"/>
          </p:cNvSpPr>
          <p:nvPr>
            <p:ph type="pic" sz="quarter" idx="27" hasCustomPrompt="1"/>
          </p:nvPr>
        </p:nvSpPr>
        <p:spPr>
          <a:xfrm>
            <a:off x="1767867" y="2144941"/>
            <a:ext cx="571317" cy="760795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pic>
        <p:nvPicPr>
          <p:cNvPr id="21" name="図 2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694" y="4398829"/>
            <a:ext cx="1407142" cy="1876027"/>
          </a:xfrm>
          <a:prstGeom prst="rect">
            <a:avLst/>
          </a:prstGeom>
        </p:spPr>
      </p:pic>
      <p:sp>
        <p:nvSpPr>
          <p:cNvPr id="23" name="テキスト プレースホルダー 5"/>
          <p:cNvSpPr>
            <a:spLocks noGrp="1"/>
          </p:cNvSpPr>
          <p:nvPr>
            <p:ph type="body" sz="quarter" idx="28" hasCustomPrompt="1"/>
          </p:nvPr>
        </p:nvSpPr>
        <p:spPr>
          <a:xfrm>
            <a:off x="1568091" y="5497422"/>
            <a:ext cx="1270110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4" name="図プレースホルダー 7"/>
          <p:cNvSpPr>
            <a:spLocks noGrp="1"/>
          </p:cNvSpPr>
          <p:nvPr>
            <p:ph type="pic" sz="quarter" idx="29" hasCustomPrompt="1"/>
          </p:nvPr>
        </p:nvSpPr>
        <p:spPr>
          <a:xfrm>
            <a:off x="1953521" y="4826182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pic>
        <p:nvPicPr>
          <p:cNvPr id="25" name="図 2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78" y="3229906"/>
            <a:ext cx="450833" cy="601058"/>
          </a:xfrm>
          <a:prstGeom prst="rect">
            <a:avLst/>
          </a:prstGeom>
        </p:spPr>
      </p:pic>
      <p:pic>
        <p:nvPicPr>
          <p:cNvPr id="27" name="図 2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64" y="4423803"/>
            <a:ext cx="450833" cy="601058"/>
          </a:xfrm>
          <a:prstGeom prst="rect">
            <a:avLst/>
          </a:prstGeom>
        </p:spPr>
      </p:pic>
      <p:pic>
        <p:nvPicPr>
          <p:cNvPr id="31" name="図 3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7" y="3789694"/>
            <a:ext cx="1407142" cy="1876027"/>
          </a:xfrm>
          <a:prstGeom prst="rect">
            <a:avLst/>
          </a:prstGeom>
        </p:spPr>
      </p:pic>
      <p:sp>
        <p:nvSpPr>
          <p:cNvPr id="32" name="テキスト プレースホルダー 5"/>
          <p:cNvSpPr>
            <a:spLocks noGrp="1"/>
          </p:cNvSpPr>
          <p:nvPr>
            <p:ph type="body" sz="quarter" idx="30" hasCustomPrompt="1"/>
          </p:nvPr>
        </p:nvSpPr>
        <p:spPr>
          <a:xfrm>
            <a:off x="228244" y="4888287"/>
            <a:ext cx="1270110" cy="604825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3" name="図プレースホルダー 7"/>
          <p:cNvSpPr>
            <a:spLocks noGrp="1"/>
          </p:cNvSpPr>
          <p:nvPr>
            <p:ph type="pic" sz="quarter" idx="31" hasCustomPrompt="1"/>
          </p:nvPr>
        </p:nvSpPr>
        <p:spPr>
          <a:xfrm>
            <a:off x="613675" y="4217047"/>
            <a:ext cx="493487" cy="657153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pic>
        <p:nvPicPr>
          <p:cNvPr id="35" name="図 3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392" y="6225776"/>
            <a:ext cx="450833" cy="601058"/>
          </a:xfrm>
          <a:prstGeom prst="rect">
            <a:avLst/>
          </a:prstGeom>
        </p:spPr>
      </p:pic>
      <p:pic>
        <p:nvPicPr>
          <p:cNvPr id="36" name="図 3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646" y="1122807"/>
            <a:ext cx="450833" cy="60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919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decel="10000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250"/>
                            </p:stCondLst>
                            <p:childTnLst>
                              <p:par>
                                <p:cTn id="102" presetID="16" presetClass="entr" presetSubtype="4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>
        <p:tmplLst>
          <p:tmpl>
            <p:tnLst>
              <p:par>
                <p:cTn presetID="16" presetClass="entr" presetSubtype="42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Horizontal)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/>
      <p:bldP spid="11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1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/>
      <p:bldP spid="14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/>
      <p:bldP spid="1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/>
      <p:bldP spid="23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/>
      <p:bldP spid="32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/>
    </p:bld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4965070"/>
            <a:ext cx="9144000" cy="1237370"/>
          </a:xfrm>
          <a:solidFill>
            <a:schemeClr val="tx1">
              <a:alpha val="50000"/>
            </a:schemeClr>
          </a:solidFill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97424" y="4965070"/>
            <a:ext cx="8349152" cy="1237370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9" name="グラフ プレースホルダー 8"/>
          <p:cNvSpPr>
            <a:spLocks noGrp="1"/>
          </p:cNvSpPr>
          <p:nvPr>
            <p:ph type="chart" sz="quarter" idx="15" hasCustomPrompt="1"/>
          </p:nvPr>
        </p:nvSpPr>
        <p:spPr>
          <a:xfrm>
            <a:off x="397704" y="1682752"/>
            <a:ext cx="8348593" cy="3194050"/>
          </a:xfrm>
          <a:solidFill>
            <a:schemeClr val="tx1">
              <a:alpha val="20000"/>
            </a:schemeClr>
          </a:solidFill>
          <a:effectLst/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399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>
        <p:tmplLst>
          <p:tmpl>
            <p:tnLst>
              <p:par>
                <p:cTn presetID="16" presetClass="entr" presetSubtype="37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animBg="1"/>
    </p:bld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正方形/長方形 19"/>
          <p:cNvSpPr/>
          <p:nvPr userDrawn="1"/>
        </p:nvSpPr>
        <p:spPr>
          <a:xfrm>
            <a:off x="268739" y="4964990"/>
            <a:ext cx="4171500" cy="146293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>
            <a:off x="4618547" y="4975766"/>
            <a:ext cx="4171500" cy="146293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406039" y="5574899"/>
            <a:ext cx="3934506" cy="74216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9" name="グラフ プレースホルダー 8"/>
          <p:cNvSpPr>
            <a:spLocks noGrp="1"/>
          </p:cNvSpPr>
          <p:nvPr>
            <p:ph type="chart" sz="quarter" idx="15" hasCustomPrompt="1"/>
          </p:nvPr>
        </p:nvSpPr>
        <p:spPr>
          <a:xfrm>
            <a:off x="406171" y="1682752"/>
            <a:ext cx="3934242" cy="3194050"/>
          </a:xfrm>
          <a:solidFill>
            <a:schemeClr val="tx1">
              <a:alpha val="20000"/>
            </a:schemeClr>
          </a:solidFill>
          <a:effectLst/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  <p:sp>
        <p:nvSpPr>
          <p:cNvPr id="14" name="グラフ プレースホルダー 8"/>
          <p:cNvSpPr>
            <a:spLocks noGrp="1"/>
          </p:cNvSpPr>
          <p:nvPr>
            <p:ph type="chart" sz="quarter" idx="18" hasCustomPrompt="1"/>
          </p:nvPr>
        </p:nvSpPr>
        <p:spPr>
          <a:xfrm>
            <a:off x="4745923" y="1682672"/>
            <a:ext cx="3934242" cy="3194050"/>
          </a:xfrm>
          <a:solidFill>
            <a:schemeClr val="tx1">
              <a:alpha val="20000"/>
            </a:schemeClr>
          </a:solidFill>
          <a:effectLst/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  <p:sp>
        <p:nvSpPr>
          <p:cNvPr id="11" name="正方形/長方形 10"/>
          <p:cNvSpPr/>
          <p:nvPr userDrawn="1"/>
        </p:nvSpPr>
        <p:spPr>
          <a:xfrm rot="-180000">
            <a:off x="137548" y="5010407"/>
            <a:ext cx="3338672" cy="4483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-180000">
            <a:off x="156238" y="4955012"/>
            <a:ext cx="3287834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4745792" y="5574818"/>
            <a:ext cx="3934506" cy="742164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8" name="正方形/長方形 17"/>
          <p:cNvSpPr/>
          <p:nvPr userDrawn="1"/>
        </p:nvSpPr>
        <p:spPr>
          <a:xfrm rot="-180000">
            <a:off x="4477300" y="5010327"/>
            <a:ext cx="3338672" cy="4483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-180000">
            <a:off x="4495990" y="4954931"/>
            <a:ext cx="3287834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16414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animBg="1"/>
      <p:bldP spid="14" grpId="0" animBg="1"/>
      <p:bldP spid="11" grpId="0" animBg="1"/>
      <p:bldP spid="15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animBg="1"/>
      <p:bldP spid="19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9" name="グラフ プレースホルダー 8"/>
          <p:cNvSpPr>
            <a:spLocks noGrp="1"/>
          </p:cNvSpPr>
          <p:nvPr>
            <p:ph type="chart" sz="quarter" idx="15" hasCustomPrompt="1"/>
          </p:nvPr>
        </p:nvSpPr>
        <p:spPr>
          <a:xfrm>
            <a:off x="215504" y="1801969"/>
            <a:ext cx="1980172" cy="2640000"/>
          </a:xfrm>
          <a:solidFill>
            <a:schemeClr val="tx1">
              <a:alpha val="2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  <p:sp>
        <p:nvSpPr>
          <p:cNvPr id="11" name="正方形/長方形 10"/>
          <p:cNvSpPr/>
          <p:nvPr userDrawn="1"/>
        </p:nvSpPr>
        <p:spPr>
          <a:xfrm rot="21600000">
            <a:off x="215504" y="4495814"/>
            <a:ext cx="1980172" cy="188208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5" name="正方形/長方形 14"/>
          <p:cNvSpPr/>
          <p:nvPr userDrawn="1"/>
        </p:nvSpPr>
        <p:spPr>
          <a:xfrm rot="-180000">
            <a:off x="128079" y="4556003"/>
            <a:ext cx="1969126" cy="4483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216565" y="5151337"/>
            <a:ext cx="1972538" cy="1146069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-180000">
            <a:off x="146754" y="4499881"/>
            <a:ext cx="1939142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4" name="グラフ プレースホルダー 8"/>
          <p:cNvSpPr>
            <a:spLocks noGrp="1"/>
          </p:cNvSpPr>
          <p:nvPr>
            <p:ph type="chart" sz="quarter" idx="16" hasCustomPrompt="1"/>
          </p:nvPr>
        </p:nvSpPr>
        <p:spPr>
          <a:xfrm>
            <a:off x="2449202" y="1801969"/>
            <a:ext cx="1980172" cy="2640000"/>
          </a:xfrm>
          <a:solidFill>
            <a:schemeClr val="tx1">
              <a:alpha val="2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  <p:sp>
        <p:nvSpPr>
          <p:cNvPr id="25" name="正方形/長方形 24"/>
          <p:cNvSpPr/>
          <p:nvPr userDrawn="1"/>
        </p:nvSpPr>
        <p:spPr>
          <a:xfrm rot="21600000">
            <a:off x="2449202" y="4495814"/>
            <a:ext cx="1980172" cy="188208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7" name="正方形/長方形 26"/>
          <p:cNvSpPr/>
          <p:nvPr userDrawn="1"/>
        </p:nvSpPr>
        <p:spPr>
          <a:xfrm rot="-180000">
            <a:off x="2345985" y="4556003"/>
            <a:ext cx="1969126" cy="4483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2452455" y="5151337"/>
            <a:ext cx="1972538" cy="1146069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-180000">
            <a:off x="2364660" y="4499881"/>
            <a:ext cx="1939142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0" name="グラフ プレースホルダー 8"/>
          <p:cNvSpPr>
            <a:spLocks noGrp="1"/>
          </p:cNvSpPr>
          <p:nvPr>
            <p:ph type="chart" sz="quarter" idx="19" hasCustomPrompt="1"/>
          </p:nvPr>
        </p:nvSpPr>
        <p:spPr>
          <a:xfrm>
            <a:off x="4682901" y="1801969"/>
            <a:ext cx="1980172" cy="2640000"/>
          </a:xfrm>
          <a:solidFill>
            <a:schemeClr val="tx1">
              <a:alpha val="2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  <p:sp>
        <p:nvSpPr>
          <p:cNvPr id="31" name="正方形/長方形 30"/>
          <p:cNvSpPr/>
          <p:nvPr userDrawn="1"/>
        </p:nvSpPr>
        <p:spPr>
          <a:xfrm rot="21600000">
            <a:off x="4682901" y="4495814"/>
            <a:ext cx="1980172" cy="188208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2" name="正方形/長方形 31"/>
          <p:cNvSpPr/>
          <p:nvPr userDrawn="1"/>
        </p:nvSpPr>
        <p:spPr>
          <a:xfrm rot="-180000">
            <a:off x="4577038" y="4556003"/>
            <a:ext cx="1969126" cy="4483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33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4688344" y="5151337"/>
            <a:ext cx="1972538" cy="1146069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4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 rot="-180000">
            <a:off x="4595713" y="4499881"/>
            <a:ext cx="1939142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5" name="グラフ プレースホルダー 8"/>
          <p:cNvSpPr>
            <a:spLocks noGrp="1"/>
          </p:cNvSpPr>
          <p:nvPr>
            <p:ph type="chart" sz="quarter" idx="22" hasCustomPrompt="1"/>
          </p:nvPr>
        </p:nvSpPr>
        <p:spPr>
          <a:xfrm>
            <a:off x="6916601" y="1806890"/>
            <a:ext cx="1980172" cy="2640000"/>
          </a:xfrm>
          <a:solidFill>
            <a:schemeClr val="tx1">
              <a:alpha val="2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  <p:sp>
        <p:nvSpPr>
          <p:cNvPr id="36" name="正方形/長方形 35"/>
          <p:cNvSpPr/>
          <p:nvPr userDrawn="1"/>
        </p:nvSpPr>
        <p:spPr>
          <a:xfrm rot="21600000">
            <a:off x="6916601" y="4500735"/>
            <a:ext cx="1980172" cy="188208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7" name="正方形/長方形 36"/>
          <p:cNvSpPr/>
          <p:nvPr userDrawn="1"/>
        </p:nvSpPr>
        <p:spPr>
          <a:xfrm rot="-180000">
            <a:off x="6812450" y="4560924"/>
            <a:ext cx="1969126" cy="4483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38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6924234" y="5156258"/>
            <a:ext cx="1972538" cy="1146069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0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 rot="-180000">
            <a:off x="6831125" y="4504801"/>
            <a:ext cx="1939142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89485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7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250"/>
                            </p:stCondLst>
                            <p:childTnLst>
                              <p:par>
                                <p:cTn id="47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250"/>
                            </p:stCondLst>
                            <p:childTnLst>
                              <p:par>
                                <p:cTn id="7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750"/>
                            </p:stCondLst>
                            <p:childTnLst>
                              <p:par>
                                <p:cTn id="7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25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5" grpId="0" animBg="1"/>
      <p:bldP spid="16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animBg="1"/>
      <p:bldP spid="25" grpId="0" animBg="1"/>
      <p:bldP spid="27" grpId="0" animBg="1"/>
      <p:bldP spid="28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animBg="1"/>
      <p:bldP spid="31" grpId="0" animBg="1"/>
      <p:bldP spid="32" grpId="0" animBg="1"/>
      <p:bldP spid="33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animBg="1"/>
      <p:bldP spid="37" grpId="0" animBg="1"/>
      <p:bldP spid="38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BB9CFF-3F14-4B2A-9D5A-CB61C16F250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7101958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図 13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291"/>
          <a:stretch/>
        </p:blipFill>
        <p:spPr>
          <a:xfrm>
            <a:off x="4665512" y="141195"/>
            <a:ext cx="4485632" cy="1340953"/>
          </a:xfrm>
          <a:prstGeom prst="rect">
            <a:avLst/>
          </a:prstGeom>
        </p:spPr>
      </p:pic>
      <p:sp>
        <p:nvSpPr>
          <p:cNvPr id="29" name="テキスト プレースホルダー 23"/>
          <p:cNvSpPr>
            <a:spLocks noGrp="1"/>
          </p:cNvSpPr>
          <p:nvPr>
            <p:ph type="body" sz="quarter" idx="24" hasCustomPrompt="1"/>
          </p:nvPr>
        </p:nvSpPr>
        <p:spPr>
          <a:xfrm rot="246221">
            <a:off x="4527051" y="1780672"/>
            <a:ext cx="4384630" cy="3140233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0" name="図プレースホルダー 8"/>
          <p:cNvSpPr>
            <a:spLocks noGrp="1"/>
          </p:cNvSpPr>
          <p:nvPr>
            <p:ph type="pic" sz="quarter" idx="25" hasCustomPrompt="1"/>
          </p:nvPr>
        </p:nvSpPr>
        <p:spPr>
          <a:xfrm rot="246221">
            <a:off x="4642140" y="1937452"/>
            <a:ext cx="4154452" cy="2826674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27" name="テキスト プレースホルダー 23"/>
          <p:cNvSpPr>
            <a:spLocks noGrp="1"/>
          </p:cNvSpPr>
          <p:nvPr>
            <p:ph type="body" sz="quarter" idx="22" hasCustomPrompt="1"/>
          </p:nvPr>
        </p:nvSpPr>
        <p:spPr>
          <a:xfrm rot="21198624">
            <a:off x="309276" y="1191319"/>
            <a:ext cx="4384630" cy="3140233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8" name="図プレースホルダー 8"/>
          <p:cNvSpPr>
            <a:spLocks noGrp="1"/>
          </p:cNvSpPr>
          <p:nvPr>
            <p:ph type="pic" sz="quarter" idx="23" hasCustomPrompt="1"/>
          </p:nvPr>
        </p:nvSpPr>
        <p:spPr>
          <a:xfrm rot="21198624">
            <a:off x="424364" y="1348099"/>
            <a:ext cx="4154452" cy="2826674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24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2266762" y="3107043"/>
            <a:ext cx="4384630" cy="3140233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2" name="タイトル 1"/>
          <p:cNvSpPr>
            <a:spLocks noGrp="1"/>
          </p:cNvSpPr>
          <p:nvPr>
            <p:ph type="title" hasCustomPrompt="1"/>
          </p:nvPr>
        </p:nvSpPr>
        <p:spPr>
          <a:xfrm rot="21420000">
            <a:off x="4836257" y="591428"/>
            <a:ext cx="4212612" cy="610079"/>
          </a:xfrm>
          <a:prstGeom prst="rect">
            <a:avLst/>
          </a:prstGeom>
        </p:spPr>
        <p:txBody>
          <a:bodyPr/>
          <a:lstStyle>
            <a:lvl1pPr algn="l">
              <a:defRPr spc="500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  <p:sp>
        <p:nvSpPr>
          <p:cNvPr id="11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2381851" y="3263823"/>
            <a:ext cx="4154452" cy="2826674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20519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3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>
        <p:tmplLst>
          <p:tmpl>
            <p:tnLst>
              <p:par>
                <p:cTn presetID="2" presetClass="entr" presetSubtype="3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/>
      <p:bldP spid="27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/>
      <p:bldP spid="24" grpId="0" animBg="1">
        <p:tmplLst>
          <p:tmpl>
            <p:tnLst>
              <p:par>
                <p:cTn presetID="2" presetClass="entr" presetSubtype="4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/>
      <p:bldP spid="11" grpId="0"/>
    </p:bld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 userDrawn="1"/>
        </p:nvSpPr>
        <p:spPr>
          <a:xfrm>
            <a:off x="0" y="1778817"/>
            <a:ext cx="9144000" cy="393043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5314647" y="3477268"/>
            <a:ext cx="3372907" cy="2051965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3" name="テキスト プレースホルダー 23"/>
          <p:cNvSpPr>
            <a:spLocks noGrp="1"/>
          </p:cNvSpPr>
          <p:nvPr>
            <p:ph type="body" sz="quarter" idx="28" hasCustomPrompt="1"/>
          </p:nvPr>
        </p:nvSpPr>
        <p:spPr>
          <a:xfrm rot="21232321">
            <a:off x="69457" y="3532878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4" name="図プレースホルダー 8"/>
          <p:cNvSpPr>
            <a:spLocks noGrp="1"/>
          </p:cNvSpPr>
          <p:nvPr>
            <p:ph type="pic" sz="quarter" idx="29" hasCustomPrompt="1"/>
          </p:nvPr>
        </p:nvSpPr>
        <p:spPr>
          <a:xfrm rot="21232321">
            <a:off x="175938" y="3658866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5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450063" y="400054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6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556545" y="526042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7" name="テキスト プレースホルダー 23"/>
          <p:cNvSpPr>
            <a:spLocks noGrp="1"/>
          </p:cNvSpPr>
          <p:nvPr>
            <p:ph type="body" sz="quarter" idx="22" hasCustomPrompt="1"/>
          </p:nvPr>
        </p:nvSpPr>
        <p:spPr>
          <a:xfrm rot="586530">
            <a:off x="2302821" y="1528449"/>
            <a:ext cx="2666507" cy="190972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8" name="図プレースホルダー 8"/>
          <p:cNvSpPr>
            <a:spLocks noGrp="1"/>
          </p:cNvSpPr>
          <p:nvPr>
            <p:ph type="pic" sz="quarter" idx="23" hasCustomPrompt="1"/>
          </p:nvPr>
        </p:nvSpPr>
        <p:spPr>
          <a:xfrm rot="586530">
            <a:off x="2409302" y="1654436"/>
            <a:ext cx="2453544" cy="165775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9" name="テキスト プレースホルダー 23"/>
          <p:cNvSpPr>
            <a:spLocks noGrp="1"/>
          </p:cNvSpPr>
          <p:nvPr>
            <p:ph type="body" sz="quarter" idx="24" hasCustomPrompt="1"/>
          </p:nvPr>
        </p:nvSpPr>
        <p:spPr>
          <a:xfrm rot="992453">
            <a:off x="932378" y="2404837"/>
            <a:ext cx="2933653" cy="2101056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0" name="図プレースホルダー 8"/>
          <p:cNvSpPr>
            <a:spLocks noGrp="1"/>
          </p:cNvSpPr>
          <p:nvPr>
            <p:ph type="pic" sz="quarter" idx="25" hasCustomPrompt="1"/>
          </p:nvPr>
        </p:nvSpPr>
        <p:spPr>
          <a:xfrm rot="992453">
            <a:off x="1033779" y="2532806"/>
            <a:ext cx="2730851" cy="1845117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1" name="テキスト プレースホルダー 23"/>
          <p:cNvSpPr>
            <a:spLocks noGrp="1"/>
          </p:cNvSpPr>
          <p:nvPr>
            <p:ph type="body" sz="quarter" idx="26" hasCustomPrompt="1"/>
          </p:nvPr>
        </p:nvSpPr>
        <p:spPr>
          <a:xfrm rot="21408216">
            <a:off x="2166595" y="4181185"/>
            <a:ext cx="2933653" cy="2101056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2" name="図プレースホルダー 8"/>
          <p:cNvSpPr>
            <a:spLocks noGrp="1"/>
          </p:cNvSpPr>
          <p:nvPr>
            <p:ph type="pic" sz="quarter" idx="27" hasCustomPrompt="1"/>
          </p:nvPr>
        </p:nvSpPr>
        <p:spPr>
          <a:xfrm rot="21408216">
            <a:off x="2267996" y="4309155"/>
            <a:ext cx="2730851" cy="1845117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pic>
        <p:nvPicPr>
          <p:cNvPr id="15" name="図 14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86"/>
          <a:stretch/>
        </p:blipFill>
        <p:spPr>
          <a:xfrm>
            <a:off x="3783184" y="193928"/>
            <a:ext cx="5360816" cy="1340953"/>
          </a:xfrm>
          <a:prstGeom prst="rect">
            <a:avLst/>
          </a:prstGeom>
        </p:spPr>
      </p:pic>
      <p:sp>
        <p:nvSpPr>
          <p:cNvPr id="16" name="タイトル 1"/>
          <p:cNvSpPr>
            <a:spLocks noGrp="1"/>
          </p:cNvSpPr>
          <p:nvPr>
            <p:ph type="title" hasCustomPrompt="1"/>
          </p:nvPr>
        </p:nvSpPr>
        <p:spPr>
          <a:xfrm rot="21420000">
            <a:off x="3959196" y="643359"/>
            <a:ext cx="5049407" cy="571065"/>
          </a:xfrm>
          <a:prstGeom prst="rect">
            <a:avLst/>
          </a:prstGeom>
        </p:spPr>
        <p:txBody>
          <a:bodyPr anchor="b"/>
          <a:lstStyle>
            <a:lvl1pPr>
              <a:defRPr spc="50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30" hasCustomPrompt="1"/>
          </p:nvPr>
        </p:nvSpPr>
        <p:spPr>
          <a:xfrm>
            <a:off x="5317408" y="1838823"/>
            <a:ext cx="3372907" cy="1589807"/>
          </a:xfrm>
          <a:noFill/>
        </p:spPr>
        <p:txBody>
          <a:bodyPr anchor="b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0926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"/>
                            </p:stCondLst>
                            <p:childTnLst>
                              <p:par>
                                <p:cTn id="46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5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animBg="1">
        <p:tmplLst>
          <p:tmpl>
            <p:tnLst>
              <p:par>
                <p:cTn presetID="2" presetClass="entr" presetSubtype="12" decel="10000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/>
      <p:bldP spid="5" grpId="0" animBg="1">
        <p:tmplLst>
          <p:tmpl>
            <p:tnLst>
              <p:par>
                <p:cTn presetID="2" presetClass="entr" presetSubtype="9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/>
      <p:bldP spid="7" grpId="0" animBg="1">
        <p:tmplLst>
          <p:tmpl>
            <p:tnLst>
              <p:par>
                <p:cTn presetID="2" presetClass="entr" presetSubtype="3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/>
      <p:bldP spid="9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/>
      <p:bldP spid="11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/>
      <p:bldP spid="16" grpId="0"/>
      <p:bldP spid="20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 userDrawn="1"/>
        </p:nvSpPr>
        <p:spPr>
          <a:xfrm>
            <a:off x="0" y="4387991"/>
            <a:ext cx="9144000" cy="197806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6" name="テキスト プレースホルダー 23"/>
          <p:cNvSpPr>
            <a:spLocks noGrp="1"/>
          </p:cNvSpPr>
          <p:nvPr>
            <p:ph type="body" sz="quarter" idx="26" hasCustomPrompt="1"/>
          </p:nvPr>
        </p:nvSpPr>
        <p:spPr>
          <a:xfrm rot="21408216">
            <a:off x="5780145" y="206235"/>
            <a:ext cx="3178513" cy="2276423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7" name="図プレースホルダー 8"/>
          <p:cNvSpPr>
            <a:spLocks noGrp="1"/>
          </p:cNvSpPr>
          <p:nvPr>
            <p:ph type="pic" sz="quarter" idx="27" hasCustomPrompt="1"/>
          </p:nvPr>
        </p:nvSpPr>
        <p:spPr>
          <a:xfrm rot="21408216">
            <a:off x="5890010" y="344886"/>
            <a:ext cx="2958784" cy="1999122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56843" y="4579526"/>
            <a:ext cx="8229521" cy="955605"/>
          </a:xfrm>
          <a:prstGeom prst="rect">
            <a:avLst/>
          </a:prstGeom>
        </p:spPr>
        <p:txBody>
          <a:bodyPr anchor="ctr"/>
          <a:lstStyle>
            <a:lvl1pPr algn="ctr">
              <a:defRPr sz="4400" spc="500" baseline="0">
                <a:effectLst>
                  <a:outerShdw blurRad="50800" dist="25400" dir="2700000" algn="tl" rotWithShape="0">
                    <a:schemeClr val="tx1">
                      <a:alpha val="75000"/>
                    </a:schemeClr>
                  </a:outerShdw>
                </a:effectLst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723738" y="5402223"/>
            <a:ext cx="7963816" cy="757547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8" name="テキスト プレースホルダー 23"/>
          <p:cNvSpPr>
            <a:spLocks noGrp="1"/>
          </p:cNvSpPr>
          <p:nvPr>
            <p:ph type="body" sz="quarter" idx="28" hasCustomPrompt="1"/>
          </p:nvPr>
        </p:nvSpPr>
        <p:spPr>
          <a:xfrm rot="21232321">
            <a:off x="4981041" y="1948100"/>
            <a:ext cx="3320251" cy="2377935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9" name="図プレースホルダー 8"/>
          <p:cNvSpPr>
            <a:spLocks noGrp="1"/>
          </p:cNvSpPr>
          <p:nvPr>
            <p:ph type="pic" sz="quarter" idx="29" hasCustomPrompt="1"/>
          </p:nvPr>
        </p:nvSpPr>
        <p:spPr>
          <a:xfrm rot="21232321">
            <a:off x="5093423" y="2097585"/>
            <a:ext cx="3095487" cy="2078967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0" name="テキスト プレースホルダー 23"/>
          <p:cNvSpPr>
            <a:spLocks noGrp="1"/>
          </p:cNvSpPr>
          <p:nvPr>
            <p:ph type="body" sz="quarter" idx="21" hasCustomPrompt="1"/>
          </p:nvPr>
        </p:nvSpPr>
        <p:spPr>
          <a:xfrm rot="21392017">
            <a:off x="44007" y="345992"/>
            <a:ext cx="2762360" cy="1978378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1" name="図プレースホルダー 8"/>
          <p:cNvSpPr>
            <a:spLocks noGrp="1"/>
          </p:cNvSpPr>
          <p:nvPr>
            <p:ph type="pic" sz="quarter" idx="20" hasCustomPrompt="1"/>
          </p:nvPr>
        </p:nvSpPr>
        <p:spPr>
          <a:xfrm rot="21392017">
            <a:off x="154316" y="476509"/>
            <a:ext cx="2541742" cy="171734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2" name="テキスト プレースホルダー 23"/>
          <p:cNvSpPr>
            <a:spLocks noGrp="1"/>
          </p:cNvSpPr>
          <p:nvPr>
            <p:ph type="body" sz="quarter" idx="22" hasCustomPrompt="1"/>
          </p:nvPr>
        </p:nvSpPr>
        <p:spPr>
          <a:xfrm rot="586530">
            <a:off x="822240" y="1750807"/>
            <a:ext cx="3358702" cy="2405473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3" name="図プレースホルダー 8"/>
          <p:cNvSpPr>
            <a:spLocks noGrp="1"/>
          </p:cNvSpPr>
          <p:nvPr>
            <p:ph type="pic" sz="quarter" idx="23" hasCustomPrompt="1"/>
          </p:nvPr>
        </p:nvSpPr>
        <p:spPr>
          <a:xfrm rot="586530">
            <a:off x="929519" y="1885982"/>
            <a:ext cx="3144142" cy="213512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4" name="テキスト プレースホルダー 23"/>
          <p:cNvSpPr>
            <a:spLocks noGrp="1"/>
          </p:cNvSpPr>
          <p:nvPr>
            <p:ph type="body" sz="quarter" idx="24" hasCustomPrompt="1"/>
          </p:nvPr>
        </p:nvSpPr>
        <p:spPr>
          <a:xfrm rot="465092">
            <a:off x="2566559" y="430808"/>
            <a:ext cx="3516671" cy="251860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5" name="図プレースホルダー 8"/>
          <p:cNvSpPr>
            <a:spLocks noGrp="1"/>
          </p:cNvSpPr>
          <p:nvPr>
            <p:ph type="pic" sz="quarter" idx="25" hasCustomPrompt="1"/>
          </p:nvPr>
        </p:nvSpPr>
        <p:spPr>
          <a:xfrm rot="465092">
            <a:off x="2677266" y="576880"/>
            <a:ext cx="3295257" cy="222646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7718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6" presetClass="entr" presetSubtype="37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6" grpId="0" animBg="1">
        <p:tmplLst>
          <p:tmpl>
            <p:tnLst>
              <p:par>
                <p:cTn presetID="2" presetClass="entr" presetSubtype="12" decel="10000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/>
      <p:bldP spid="2" grpId="0"/>
      <p:bldP spid="6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>
        <p:tmplLst>
          <p:tmpl>
            <p:tnLst>
              <p:par>
                <p:cTn presetID="2" presetClass="entr" presetSubtype="3" decel="10000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/>
      <p:bldP spid="10" grpId="0" animBg="1">
        <p:tmplLst>
          <p:tmpl>
            <p:tnLst>
              <p:par>
                <p:cTn presetID="2" presetClass="entr" presetSubtype="3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/>
      <p:bldP spid="12" grpId="0" animBg="1">
        <p:tmplLst>
          <p:tmpl>
            <p:tnLst>
              <p:par>
                <p:cTn presetID="2" presetClass="entr" presetSubtype="9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/>
      <p:bldP spid="14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/>
    </p:bld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Mob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正方形/長方形 13"/>
          <p:cNvSpPr/>
          <p:nvPr userDrawn="1"/>
        </p:nvSpPr>
        <p:spPr>
          <a:xfrm>
            <a:off x="0" y="3158970"/>
            <a:ext cx="9144000" cy="234026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13" name="図 1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63"/>
          <a:stretch/>
        </p:blipFill>
        <p:spPr>
          <a:xfrm>
            <a:off x="3128814" y="1768998"/>
            <a:ext cx="6015187" cy="1340953"/>
          </a:xfrm>
          <a:prstGeom prst="rect">
            <a:avLst/>
          </a:prstGeom>
        </p:spPr>
      </p:pic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395">
            <a:off x="904922" y="529311"/>
            <a:ext cx="2138297" cy="591193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図プレースホルダー 4"/>
          <p:cNvSpPr>
            <a:spLocks noGrp="1"/>
          </p:cNvSpPr>
          <p:nvPr>
            <p:ph type="pic" sz="quarter" idx="12" hasCustomPrompt="1"/>
          </p:nvPr>
        </p:nvSpPr>
        <p:spPr>
          <a:xfrm rot="21403395">
            <a:off x="1037530" y="1258892"/>
            <a:ext cx="1878657" cy="4450038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9" name="タイトル 1"/>
          <p:cNvSpPr>
            <a:spLocks noGrp="1"/>
          </p:cNvSpPr>
          <p:nvPr>
            <p:ph type="title" hasCustomPrompt="1"/>
          </p:nvPr>
        </p:nvSpPr>
        <p:spPr>
          <a:xfrm rot="21420000">
            <a:off x="3304738" y="2213970"/>
            <a:ext cx="5177231" cy="571065"/>
          </a:xfrm>
          <a:prstGeom prst="rect">
            <a:avLst/>
          </a:prstGeom>
        </p:spPr>
        <p:txBody>
          <a:bodyPr anchor="b"/>
          <a:lstStyle>
            <a:lvl1pPr>
              <a:defRPr spc="50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486204" y="3297248"/>
            <a:ext cx="5201350" cy="2051965"/>
          </a:xfrm>
          <a:noFill/>
        </p:spPr>
        <p:txBody>
          <a:bodyPr anchor="ctr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58129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/>
      <p:bldP spid="9" grpId="0"/>
      <p:bldP spid="10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Mobi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正方形/長方形 13"/>
          <p:cNvSpPr/>
          <p:nvPr userDrawn="1"/>
        </p:nvSpPr>
        <p:spPr>
          <a:xfrm>
            <a:off x="0" y="2285815"/>
            <a:ext cx="9144000" cy="3314885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2" name="図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80000">
            <a:off x="1824004" y="681091"/>
            <a:ext cx="2914451" cy="5493963"/>
          </a:xfrm>
          <a:prstGeom prst="rect">
            <a:avLst/>
          </a:prstGeom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 rot="-180000">
            <a:off x="2007777" y="1177462"/>
            <a:ext cx="2548811" cy="451413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Add an image</a:t>
            </a:r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5" hasCustomPrompt="1"/>
          </p:nvPr>
        </p:nvSpPr>
        <p:spPr>
          <a:xfrm rot="10800000">
            <a:off x="3615688" y="605585"/>
            <a:ext cx="5528312" cy="1305787"/>
          </a:xfrm>
          <a:blipFill>
            <a:blip r:embed="rId3"/>
            <a:stretch>
              <a:fillRect/>
            </a:stretch>
          </a:blipFill>
        </p:spPr>
        <p:txBody>
          <a:bodyPr/>
          <a:lstStyle>
            <a:lvl2pPr>
              <a:defRPr/>
            </a:lvl2pPr>
          </a:lstStyle>
          <a:p>
            <a:pPr lvl="0"/>
            <a:r>
              <a:rPr lang="en-US" altLang="ja-JP" dirty="0" smtClean="0"/>
              <a:t> </a:t>
            </a:r>
            <a:endParaRPr 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0000">
            <a:off x="450572" y="2053675"/>
            <a:ext cx="1508086" cy="4169537"/>
          </a:xfrm>
          <a:prstGeom prst="rect">
            <a:avLst/>
          </a:prstGeom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図プレースホルダー 4"/>
          <p:cNvSpPr>
            <a:spLocks noGrp="1"/>
          </p:cNvSpPr>
          <p:nvPr>
            <p:ph type="pic" sz="quarter" idx="12" hasCustomPrompt="1"/>
          </p:nvPr>
        </p:nvSpPr>
        <p:spPr>
          <a:xfrm rot="21420000">
            <a:off x="551326" y="2580373"/>
            <a:ext cx="1315992" cy="3126999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9" name="タイトル 1"/>
          <p:cNvSpPr>
            <a:spLocks noGrp="1"/>
          </p:cNvSpPr>
          <p:nvPr>
            <p:ph type="title" hasCustomPrompt="1"/>
          </p:nvPr>
        </p:nvSpPr>
        <p:spPr>
          <a:xfrm rot="21420000">
            <a:off x="3762721" y="1082041"/>
            <a:ext cx="5307140" cy="571065"/>
          </a:xfrm>
          <a:prstGeom prst="rect">
            <a:avLst/>
          </a:prstGeom>
        </p:spPr>
        <p:txBody>
          <a:bodyPr anchor="b"/>
          <a:lstStyle>
            <a:lvl1pPr>
              <a:defRPr spc="50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5030375" y="2454235"/>
            <a:ext cx="3942954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5030375" y="2856379"/>
            <a:ext cx="3942954" cy="1015096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5030375" y="4010764"/>
            <a:ext cx="3942954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5030375" y="4412907"/>
            <a:ext cx="3942954" cy="1015096"/>
          </a:xfrm>
          <a:noFill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2572444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"/>
                            </p:stCondLst>
                            <p:childTnLst>
                              <p:par>
                                <p:cTn id="31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6" grpId="0"/>
      <p:bldP spid="11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/>
      <p:bldP spid="9" grpId="0"/>
      <p:bldP spid="1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正方形/長方形 13"/>
          <p:cNvSpPr/>
          <p:nvPr userDrawn="1"/>
        </p:nvSpPr>
        <p:spPr>
          <a:xfrm>
            <a:off x="4571603" y="0"/>
            <a:ext cx="4572397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4797044" y="788707"/>
            <a:ext cx="3890510" cy="5430603"/>
          </a:xfrm>
          <a:noFill/>
        </p:spPr>
        <p:txBody>
          <a:bodyPr anchor="ctr">
            <a:noAutofit/>
          </a:bodyPr>
          <a:lstStyle>
            <a:lvl1pPr>
              <a:lnSpc>
                <a:spcPct val="120000"/>
              </a:lnSpc>
              <a:spcBef>
                <a:spcPts val="9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2" name="タイトル 1"/>
          <p:cNvSpPr>
            <a:spLocks noGrp="1"/>
          </p:cNvSpPr>
          <p:nvPr>
            <p:ph type="title" hasCustomPrompt="1"/>
          </p:nvPr>
        </p:nvSpPr>
        <p:spPr>
          <a:xfrm>
            <a:off x="273649" y="1628801"/>
            <a:ext cx="4297954" cy="3600399"/>
          </a:xfrm>
          <a:prstGeom prst="rect">
            <a:avLst/>
          </a:prstGeom>
        </p:spPr>
        <p:txBody>
          <a:bodyPr anchor="ctr"/>
          <a:lstStyle>
            <a:lvl1pPr algn="ctr">
              <a:defRPr sz="4400" spc="500" baseline="0">
                <a:effectLst>
                  <a:outerShdw blurRad="50800" dist="25400" dir="2700000" algn="tl" rotWithShape="0">
                    <a:schemeClr val="tx1">
                      <a:alpha val="75000"/>
                    </a:schemeClr>
                  </a:outerShdw>
                </a:effectLst>
              </a:defRPr>
            </a:lvl1pPr>
          </a:lstStyle>
          <a:p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2" name="図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2586" y="3228983"/>
            <a:ext cx="6858000" cy="400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128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0" grpId="0">
        <p:tmplLst>
          <p:tmpl>
            <p:tnLst>
              <p:par>
                <p:cTn presetID="22" presetClass="entr" presetSubtype="8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/>
    </p:bld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 userDrawn="1"/>
        </p:nvSpPr>
        <p:spPr>
          <a:xfrm>
            <a:off x="0" y="3128967"/>
            <a:ext cx="9144000" cy="138015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57240" y="1958837"/>
            <a:ext cx="8229521" cy="1143000"/>
          </a:xfrm>
          <a:prstGeom prst="rect">
            <a:avLst/>
          </a:prstGeom>
        </p:spPr>
        <p:txBody>
          <a:bodyPr anchor="ctr"/>
          <a:lstStyle>
            <a:lvl1pPr algn="ctr">
              <a:defRPr sz="4800" spc="500" baseline="0">
                <a:effectLst>
                  <a:outerShdw blurRad="50800" dist="25400" dir="2700000" algn="tl" rotWithShape="0">
                    <a:schemeClr val="tx1">
                      <a:alpha val="75000"/>
                    </a:schemeClr>
                  </a:outerShdw>
                </a:effectLst>
                <a:latin typeface="Reenie Beanie" panose="02000000000000000000" pitchFamily="2" charset="0"/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1273342" y="3248981"/>
            <a:ext cx="6597316" cy="1110123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8" name="図 7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5117" flipH="1">
            <a:off x="8094063" y="878206"/>
            <a:ext cx="230149" cy="5648619"/>
          </a:xfrm>
          <a:prstGeom prst="rect">
            <a:avLst/>
          </a:prstGeom>
          <a:effectLst>
            <a:outerShdw blurRad="152400" dist="76200" dir="1116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5826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6" grpId="0">
        <p:tmplLst>
          <p:tmpl>
            <p:tnLst>
              <p:par>
                <p:cTn presetID="16" presetClass="entr" presetSubtype="37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 userDrawn="1"/>
        </p:nvSpPr>
        <p:spPr>
          <a:xfrm>
            <a:off x="0" y="3679300"/>
            <a:ext cx="9144000" cy="60483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56843" y="2509170"/>
            <a:ext cx="8229521" cy="1143000"/>
          </a:xfrm>
          <a:prstGeom prst="rect">
            <a:avLst/>
          </a:prstGeom>
        </p:spPr>
        <p:txBody>
          <a:bodyPr anchor="ctr"/>
          <a:lstStyle>
            <a:lvl1pPr algn="ctr">
              <a:defRPr sz="4800" spc="500" baseline="0">
                <a:effectLst>
                  <a:outerShdw blurRad="50800" dist="25400" dir="2700000" algn="tl" rotWithShape="0">
                    <a:schemeClr val="tx1">
                      <a:alpha val="75000"/>
                    </a:schemeClr>
                  </a:outerShdw>
                </a:effectLst>
                <a:latin typeface="Reenie Beanie" panose="02000000000000000000" pitchFamily="2" charset="0"/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1062867" y="3799314"/>
            <a:ext cx="7018267" cy="340887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1588431" y="5012267"/>
            <a:ext cx="5967139" cy="1735667"/>
          </a:xfrm>
          <a:noFill/>
        </p:spPr>
        <p:txBody>
          <a:bodyPr anchor="b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9" name="図 8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5117" flipH="1">
            <a:off x="8187677" y="854990"/>
            <a:ext cx="230149" cy="5648619"/>
          </a:xfrm>
          <a:prstGeom prst="rect">
            <a:avLst/>
          </a:prstGeom>
          <a:effectLst>
            <a:outerShdw blurRad="152400" dist="76200" dir="1116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0862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6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02" y="513657"/>
            <a:ext cx="8124108" cy="4041063"/>
          </a:xfrm>
          <a:prstGeom prst="rect">
            <a:avLst/>
          </a:prstGeom>
        </p:spPr>
      </p:pic>
      <p:sp>
        <p:nvSpPr>
          <p:cNvPr id="7" name="図プレースホルダー 6"/>
          <p:cNvSpPr>
            <a:spLocks noGrp="1"/>
          </p:cNvSpPr>
          <p:nvPr>
            <p:ph type="pic" sz="quarter" idx="12" hasCustomPrompt="1"/>
          </p:nvPr>
        </p:nvSpPr>
        <p:spPr>
          <a:xfrm>
            <a:off x="670420" y="673229"/>
            <a:ext cx="7870673" cy="3721917"/>
          </a:xfr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sz="quarter" idx="24" hasCustomPrompt="1"/>
          </p:nvPr>
        </p:nvSpPr>
        <p:spPr>
          <a:xfrm>
            <a:off x="-3662" y="360106"/>
            <a:ext cx="5741950" cy="1332000"/>
          </a:xfrm>
          <a:blipFill>
            <a:blip r:embed="rId3"/>
            <a:srcRect/>
            <a:stretch>
              <a:fillRect l="-24300"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0" y="3702919"/>
            <a:ext cx="9144000" cy="257639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97424" y="5116976"/>
            <a:ext cx="8349152" cy="1046229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600000">
            <a:off x="543703" y="4576917"/>
            <a:ext cx="8056594" cy="570063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300"/>
              </a:spcBef>
              <a:defRPr sz="20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12" name="タイトル 1"/>
          <p:cNvSpPr>
            <a:spLocks noGrp="1"/>
          </p:cNvSpPr>
          <p:nvPr>
            <p:ph type="title" hasCustomPrompt="1"/>
          </p:nvPr>
        </p:nvSpPr>
        <p:spPr>
          <a:xfrm rot="21420000">
            <a:off x="247317" y="487329"/>
            <a:ext cx="5363914" cy="820800"/>
          </a:xfrm>
          <a:prstGeom prst="rect">
            <a:avLst/>
          </a:prstGeom>
        </p:spPr>
        <p:txBody>
          <a:bodyPr anchor="ctr"/>
          <a:lstStyle>
            <a:lvl1pPr algn="r">
              <a:defRPr spc="500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7361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/>
      <p:bldP spid="9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/>
    </p:bld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4571603" y="0"/>
            <a:ext cx="4572397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8" name="図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6759" y="3269294"/>
            <a:ext cx="6858000" cy="400035"/>
          </a:xfrm>
          <a:prstGeom prst="rect">
            <a:avLst/>
          </a:prstGeom>
        </p:spPr>
      </p:pic>
      <p:sp>
        <p:nvSpPr>
          <p:cNvPr id="6" name="テキスト プレースホルダー 12"/>
          <p:cNvSpPr>
            <a:spLocks noGrp="1"/>
          </p:cNvSpPr>
          <p:nvPr>
            <p:ph type="body" sz="quarter" idx="24" hasCustomPrompt="1"/>
          </p:nvPr>
        </p:nvSpPr>
        <p:spPr>
          <a:xfrm>
            <a:off x="-3662" y="360106"/>
            <a:ext cx="5741950" cy="1332000"/>
          </a:xfrm>
          <a:blipFill>
            <a:blip r:embed="rId3"/>
            <a:srcRect/>
            <a:stretch>
              <a:fillRect l="-24300"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" name="タイトル 1"/>
          <p:cNvSpPr>
            <a:spLocks noGrp="1"/>
          </p:cNvSpPr>
          <p:nvPr>
            <p:ph type="title" hasCustomPrompt="1"/>
          </p:nvPr>
        </p:nvSpPr>
        <p:spPr>
          <a:xfrm rot="21420000">
            <a:off x="247317" y="487329"/>
            <a:ext cx="5363914" cy="820800"/>
          </a:xfrm>
          <a:prstGeom prst="rect">
            <a:avLst/>
          </a:prstGeom>
        </p:spPr>
        <p:txBody>
          <a:bodyPr anchor="ctr"/>
          <a:lstStyle>
            <a:lvl1pPr algn="r">
              <a:defRPr spc="500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21600000">
            <a:off x="174187" y="1937910"/>
            <a:ext cx="4167168" cy="3939013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3300" spc="15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1" name="図プレースホルダー 7"/>
          <p:cNvSpPr>
            <a:spLocks noGrp="1"/>
          </p:cNvSpPr>
          <p:nvPr>
            <p:ph type="pic" sz="quarter" idx="26" hasCustomPrompt="1"/>
          </p:nvPr>
        </p:nvSpPr>
        <p:spPr>
          <a:xfrm>
            <a:off x="4803312" y="1748147"/>
            <a:ext cx="387159" cy="51556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5226758" y="1609462"/>
            <a:ext cx="3649983" cy="789710"/>
          </a:xfrm>
          <a:noFill/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3" name="図プレースホルダー 7"/>
          <p:cNvSpPr>
            <a:spLocks noGrp="1"/>
          </p:cNvSpPr>
          <p:nvPr>
            <p:ph type="pic" sz="quarter" idx="27" hasCustomPrompt="1"/>
          </p:nvPr>
        </p:nvSpPr>
        <p:spPr>
          <a:xfrm>
            <a:off x="4803312" y="2646425"/>
            <a:ext cx="387159" cy="51556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28" hasCustomPrompt="1"/>
          </p:nvPr>
        </p:nvSpPr>
        <p:spPr>
          <a:xfrm>
            <a:off x="5226758" y="2507740"/>
            <a:ext cx="3649983" cy="789710"/>
          </a:xfrm>
          <a:noFill/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5" name="図プレースホルダー 7"/>
          <p:cNvSpPr>
            <a:spLocks noGrp="1"/>
          </p:cNvSpPr>
          <p:nvPr>
            <p:ph type="pic" sz="quarter" idx="29" hasCustomPrompt="1"/>
          </p:nvPr>
        </p:nvSpPr>
        <p:spPr>
          <a:xfrm>
            <a:off x="4803312" y="3544703"/>
            <a:ext cx="387159" cy="51556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30" hasCustomPrompt="1"/>
          </p:nvPr>
        </p:nvSpPr>
        <p:spPr>
          <a:xfrm>
            <a:off x="5226758" y="3406018"/>
            <a:ext cx="3649983" cy="789710"/>
          </a:xfrm>
          <a:noFill/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7" name="図プレースホルダー 7"/>
          <p:cNvSpPr>
            <a:spLocks noGrp="1"/>
          </p:cNvSpPr>
          <p:nvPr>
            <p:ph type="pic" sz="quarter" idx="31" hasCustomPrompt="1"/>
          </p:nvPr>
        </p:nvSpPr>
        <p:spPr>
          <a:xfrm>
            <a:off x="4803312" y="4442981"/>
            <a:ext cx="387159" cy="51556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32" hasCustomPrompt="1"/>
          </p:nvPr>
        </p:nvSpPr>
        <p:spPr>
          <a:xfrm>
            <a:off x="5226758" y="4304296"/>
            <a:ext cx="3649983" cy="789710"/>
          </a:xfrm>
          <a:noFill/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19" name="図プレースホルダー 7"/>
          <p:cNvSpPr>
            <a:spLocks noGrp="1"/>
          </p:cNvSpPr>
          <p:nvPr>
            <p:ph type="pic" sz="quarter" idx="33" hasCustomPrompt="1"/>
          </p:nvPr>
        </p:nvSpPr>
        <p:spPr>
          <a:xfrm>
            <a:off x="4806025" y="5341259"/>
            <a:ext cx="387159" cy="51556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34" hasCustomPrompt="1"/>
          </p:nvPr>
        </p:nvSpPr>
        <p:spPr>
          <a:xfrm>
            <a:off x="5229472" y="5202574"/>
            <a:ext cx="3649983" cy="789710"/>
          </a:xfrm>
          <a:noFill/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36416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12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8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5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300"/>
                            </p:stCondLst>
                            <p:childTnLst>
                              <p:par>
                                <p:cTn id="6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/>
      <p:bldP spid="10" grpId="0" build="p">
        <p:tmplLst>
          <p:tmpl lvl="1">
            <p:tnLst>
              <p:par>
                <p:cTn presetID="2" presetClass="entr" presetSubtype="12" decel="100000" fill="hold" nodeType="after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/>
      <p:bldP spid="12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/>
      <p:bldP spid="14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/>
      <p:bldP spid="16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/>
      <p:bldP spid="18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/>
      <p:bldP spid="20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and Right P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6286" y="3228983"/>
            <a:ext cx="6858000" cy="400035"/>
          </a:xfrm>
          <a:prstGeom prst="rect">
            <a:avLst/>
          </a:prstGeom>
        </p:spPr>
      </p:pic>
      <p:sp>
        <p:nvSpPr>
          <p:cNvPr id="5" name="正方形/長方形 4"/>
          <p:cNvSpPr/>
          <p:nvPr userDrawn="1"/>
        </p:nvSpPr>
        <p:spPr>
          <a:xfrm>
            <a:off x="4485304" y="0"/>
            <a:ext cx="4658696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6" name="テキスト プレースホルダー 12"/>
          <p:cNvSpPr>
            <a:spLocks noGrp="1"/>
          </p:cNvSpPr>
          <p:nvPr>
            <p:ph type="body" sz="quarter" idx="24" hasCustomPrompt="1"/>
          </p:nvPr>
        </p:nvSpPr>
        <p:spPr>
          <a:xfrm>
            <a:off x="-3662" y="360106"/>
            <a:ext cx="5741950" cy="1332000"/>
          </a:xfrm>
          <a:blipFill>
            <a:blip r:embed="rId3"/>
            <a:srcRect/>
            <a:stretch>
              <a:fillRect l="-24300"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" name="タイトル 1"/>
          <p:cNvSpPr>
            <a:spLocks noGrp="1"/>
          </p:cNvSpPr>
          <p:nvPr>
            <p:ph type="title" hasCustomPrompt="1"/>
          </p:nvPr>
        </p:nvSpPr>
        <p:spPr>
          <a:xfrm rot="21420000">
            <a:off x="247317" y="487329"/>
            <a:ext cx="5363914" cy="820800"/>
          </a:xfrm>
          <a:prstGeom prst="rect">
            <a:avLst/>
          </a:prstGeom>
        </p:spPr>
        <p:txBody>
          <a:bodyPr anchor="ctr"/>
          <a:lstStyle>
            <a:lvl1pPr algn="r">
              <a:defRPr spc="500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  <p:sp>
        <p:nvSpPr>
          <p:cNvPr id="3" name="グラフ プレースホルダー 2"/>
          <p:cNvSpPr>
            <a:spLocks noGrp="1"/>
          </p:cNvSpPr>
          <p:nvPr>
            <p:ph type="chart" sz="quarter" idx="25" hasCustomPrompt="1"/>
          </p:nvPr>
        </p:nvSpPr>
        <p:spPr>
          <a:xfrm>
            <a:off x="234882" y="1576917"/>
            <a:ext cx="3949925" cy="4983692"/>
          </a:xfrm>
          <a:solidFill>
            <a:schemeClr val="tx1">
              <a:alpha val="30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Add graph here</a:t>
            </a:r>
            <a:endParaRPr lang="en-US" dirty="0"/>
          </a:p>
        </p:txBody>
      </p:sp>
      <p:sp>
        <p:nvSpPr>
          <p:cNvPr id="21" name="正方形/長方形 20"/>
          <p:cNvSpPr/>
          <p:nvPr userDrawn="1"/>
        </p:nvSpPr>
        <p:spPr>
          <a:xfrm rot="-180000">
            <a:off x="4292975" y="1677148"/>
            <a:ext cx="3538781" cy="528059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4687140" y="2430879"/>
            <a:ext cx="4094765" cy="1391471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-180000">
            <a:off x="4360488" y="1647145"/>
            <a:ext cx="3426259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4" name="正方形/長方形 23"/>
          <p:cNvSpPr/>
          <p:nvPr userDrawn="1"/>
        </p:nvSpPr>
        <p:spPr>
          <a:xfrm rot="-180000">
            <a:off x="4292975" y="4108026"/>
            <a:ext cx="3538781" cy="528059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4687140" y="4861757"/>
            <a:ext cx="4094765" cy="1391471"/>
          </a:xfrm>
          <a:noFill/>
        </p:spPr>
        <p:txBody>
          <a:bodyPr anchor="t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 rot="-180000">
            <a:off x="4360488" y="4078023"/>
            <a:ext cx="3426259" cy="528059"/>
          </a:xfrm>
          <a:noFill/>
        </p:spPr>
        <p:txBody>
          <a:bodyPr anchor="b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600" spc="15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62852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50"/>
                            </p:stCondLst>
                            <p:childTnLst>
                              <p:par>
                                <p:cTn id="38" presetID="2" presetClass="entr" presetSubtype="2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5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/>
      <p:bldP spid="3" grpId="0" animBg="1"/>
      <p:bldP spid="21" grpId="0" animBg="1"/>
      <p:bldP spid="2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animBg="1"/>
      <p:bldP spid="2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 and Image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図プレースホルダー 5"/>
          <p:cNvSpPr>
            <a:spLocks noGrp="1"/>
          </p:cNvSpPr>
          <p:nvPr>
            <p:ph type="pic" sz="quarter" idx="12" hasCustomPrompt="1"/>
          </p:nvPr>
        </p:nvSpPr>
        <p:spPr>
          <a:xfrm>
            <a:off x="696337" y="0"/>
            <a:ext cx="2419926" cy="6858000"/>
          </a:xfrm>
          <a:solidFill>
            <a:schemeClr val="tx1">
              <a:lumMod val="95000"/>
              <a:alpha val="42000"/>
            </a:schemeClr>
          </a:solidFill>
          <a:effectLst>
            <a:outerShdw blurRad="50800" dist="127000" algn="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an image</a:t>
            </a:r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6337" y="4572902"/>
            <a:ext cx="2419926" cy="2285098"/>
          </a:xfrm>
          <a:solidFill>
            <a:srgbClr val="F8F8F8">
              <a:alpha val="70000"/>
            </a:srgb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8" name="図プレースホルダー 5"/>
          <p:cNvSpPr>
            <a:spLocks noGrp="1"/>
          </p:cNvSpPr>
          <p:nvPr>
            <p:ph type="pic" sz="quarter" idx="13" hasCustomPrompt="1"/>
          </p:nvPr>
        </p:nvSpPr>
        <p:spPr>
          <a:xfrm>
            <a:off x="3368258" y="0"/>
            <a:ext cx="2419926" cy="6858000"/>
          </a:xfrm>
          <a:solidFill>
            <a:schemeClr val="tx1">
              <a:lumMod val="95000"/>
              <a:alpha val="42000"/>
            </a:schemeClr>
          </a:solidFill>
          <a:effectLst>
            <a:outerShdw blurRad="50800" dist="127000" algn="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an image</a:t>
            </a:r>
            <a:endParaRPr lang="en-US" dirty="0"/>
          </a:p>
        </p:txBody>
      </p:sp>
      <p:sp>
        <p:nvSpPr>
          <p:cNvPr id="9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6040180" y="0"/>
            <a:ext cx="2419926" cy="6858000"/>
          </a:xfrm>
          <a:solidFill>
            <a:schemeClr val="tx1">
              <a:lumMod val="95000"/>
              <a:alpha val="42000"/>
            </a:schemeClr>
          </a:solidFill>
          <a:effectLst>
            <a:outerShdw blurRad="50800" dist="127000" algn="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Add an image</a:t>
            </a:r>
            <a:endParaRPr lang="en-US" dirty="0"/>
          </a:p>
        </p:txBody>
      </p:sp>
      <p:sp>
        <p:nvSpPr>
          <p:cNvPr id="12" name="テキスト プレースホルダー 10"/>
          <p:cNvSpPr>
            <a:spLocks noGrp="1"/>
          </p:cNvSpPr>
          <p:nvPr>
            <p:ph type="body" sz="quarter" idx="16" hasCustomPrompt="1"/>
          </p:nvPr>
        </p:nvSpPr>
        <p:spPr>
          <a:xfrm>
            <a:off x="3368258" y="4576838"/>
            <a:ext cx="2419926" cy="2281162"/>
          </a:xfrm>
          <a:solidFill>
            <a:srgbClr val="F8F8F8">
              <a:alpha val="70000"/>
            </a:srgb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3" name="テキスト プレースホルダー 10"/>
          <p:cNvSpPr>
            <a:spLocks noGrp="1"/>
          </p:cNvSpPr>
          <p:nvPr>
            <p:ph type="body" sz="quarter" idx="17" hasCustomPrompt="1"/>
          </p:nvPr>
        </p:nvSpPr>
        <p:spPr>
          <a:xfrm>
            <a:off x="6040180" y="4576838"/>
            <a:ext cx="2419926" cy="2281162"/>
          </a:xfrm>
          <a:solidFill>
            <a:srgbClr val="F8F8F8">
              <a:alpha val="70000"/>
            </a:srgb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6" name="テキスト プレースホルダー 10"/>
          <p:cNvSpPr>
            <a:spLocks noGrp="1"/>
          </p:cNvSpPr>
          <p:nvPr>
            <p:ph type="body" sz="quarter" idx="27" hasCustomPrompt="1"/>
          </p:nvPr>
        </p:nvSpPr>
        <p:spPr>
          <a:xfrm>
            <a:off x="1534169" y="4072836"/>
            <a:ext cx="744261" cy="992261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5" name="図プレースホルダー 7"/>
          <p:cNvSpPr>
            <a:spLocks noGrp="1"/>
          </p:cNvSpPr>
          <p:nvPr>
            <p:ph type="pic" sz="quarter" idx="26" hasCustomPrompt="1"/>
          </p:nvPr>
        </p:nvSpPr>
        <p:spPr>
          <a:xfrm>
            <a:off x="1705890" y="4302091"/>
            <a:ext cx="400819" cy="53375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7" name="テキスト プレースホルダー 10"/>
          <p:cNvSpPr>
            <a:spLocks noGrp="1"/>
          </p:cNvSpPr>
          <p:nvPr>
            <p:ph type="body" sz="quarter" idx="28" hasCustomPrompt="1"/>
          </p:nvPr>
        </p:nvSpPr>
        <p:spPr>
          <a:xfrm>
            <a:off x="4206091" y="4076772"/>
            <a:ext cx="744261" cy="992261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8" name="図プレースホルダー 7"/>
          <p:cNvSpPr>
            <a:spLocks noGrp="1"/>
          </p:cNvSpPr>
          <p:nvPr>
            <p:ph type="pic" sz="quarter" idx="29" hasCustomPrompt="1"/>
          </p:nvPr>
        </p:nvSpPr>
        <p:spPr>
          <a:xfrm>
            <a:off x="4377812" y="4306027"/>
            <a:ext cx="400819" cy="53375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9" name="テキスト プレースホルダー 10"/>
          <p:cNvSpPr>
            <a:spLocks noGrp="1"/>
          </p:cNvSpPr>
          <p:nvPr>
            <p:ph type="body" sz="quarter" idx="30" hasCustomPrompt="1"/>
          </p:nvPr>
        </p:nvSpPr>
        <p:spPr>
          <a:xfrm>
            <a:off x="6878012" y="4076772"/>
            <a:ext cx="744261" cy="992261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0" name="図プレースホルダー 7"/>
          <p:cNvSpPr>
            <a:spLocks noGrp="1"/>
          </p:cNvSpPr>
          <p:nvPr>
            <p:ph type="pic" sz="quarter" idx="31" hasCustomPrompt="1"/>
          </p:nvPr>
        </p:nvSpPr>
        <p:spPr>
          <a:xfrm>
            <a:off x="7049733" y="4306027"/>
            <a:ext cx="400819" cy="53375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32" hasCustomPrompt="1"/>
          </p:nvPr>
        </p:nvSpPr>
        <p:spPr>
          <a:xfrm>
            <a:off x="800140" y="5116976"/>
            <a:ext cx="2213621" cy="1530567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33" hasCustomPrompt="1"/>
          </p:nvPr>
        </p:nvSpPr>
        <p:spPr>
          <a:xfrm>
            <a:off x="3471411" y="5116976"/>
            <a:ext cx="2213621" cy="1530567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34" hasCustomPrompt="1"/>
          </p:nvPr>
        </p:nvSpPr>
        <p:spPr>
          <a:xfrm>
            <a:off x="6143332" y="5116976"/>
            <a:ext cx="2213621" cy="1530567"/>
          </a:xfrm>
          <a:noFill/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4" name="テキスト プレースホルダー 12"/>
          <p:cNvSpPr>
            <a:spLocks noGrp="1"/>
          </p:cNvSpPr>
          <p:nvPr>
            <p:ph type="body" sz="quarter" idx="24" hasCustomPrompt="1"/>
          </p:nvPr>
        </p:nvSpPr>
        <p:spPr>
          <a:xfrm>
            <a:off x="-3662" y="360106"/>
            <a:ext cx="5741950" cy="1332000"/>
          </a:xfrm>
          <a:blipFill>
            <a:blip r:embed="rId3"/>
            <a:srcRect/>
            <a:stretch>
              <a:fillRect l="-24300"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5" name="タイトル 1"/>
          <p:cNvSpPr>
            <a:spLocks noGrp="1"/>
          </p:cNvSpPr>
          <p:nvPr>
            <p:ph type="title" hasCustomPrompt="1"/>
          </p:nvPr>
        </p:nvSpPr>
        <p:spPr>
          <a:xfrm rot="21420000">
            <a:off x="247317" y="487329"/>
            <a:ext cx="5363914" cy="820800"/>
          </a:xfrm>
          <a:prstGeom prst="rect">
            <a:avLst/>
          </a:prstGeom>
        </p:spPr>
        <p:txBody>
          <a:bodyPr anchor="ctr"/>
          <a:lstStyle>
            <a:lvl1pPr algn="r">
              <a:defRPr spc="500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13738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>
        <p:tmplLst>
          <p:tmpl>
            <p:tnLst>
              <p:par>
                <p:cTn presetID="16" presetClass="entr" presetSubtype="37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9" grpId="0" animBg="1"/>
      <p:bldP spid="12" grpId="0" animBg="1">
        <p:tmplLst>
          <p:tmpl>
            <p:tnLst>
              <p:par>
                <p:cTn presetID="16" presetClass="entr" presetSubtype="37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animBg="1">
        <p:tmplLst>
          <p:tmpl>
            <p:tnLst>
              <p:par>
                <p:cTn presetID="16" presetClass="entr" presetSubtype="37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animBg="1">
        <p:tmplLst>
          <p:tmpl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/>
      <p:bldP spid="17" grpId="0" animBg="1">
        <p:tmplLst>
          <p:tmpl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/>
      <p:bldP spid="19" grpId="0" animBg="1">
        <p:tmplLst>
          <p:tmpl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/>
      <p:bldP spid="2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/>
    </p:bld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Big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正方形/長方形 16"/>
          <p:cNvSpPr/>
          <p:nvPr userDrawn="1"/>
        </p:nvSpPr>
        <p:spPr>
          <a:xfrm>
            <a:off x="0" y="3289311"/>
            <a:ext cx="9144000" cy="245979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4853829" y="3488596"/>
            <a:ext cx="3833725" cy="2051965"/>
          </a:xfrm>
          <a:noFill/>
        </p:spPr>
        <p:txBody>
          <a:bodyPr anchor="ctr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9" name="図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3"/>
          <a:stretch>
            <a:fillRect/>
          </a:stretch>
        </p:blipFill>
        <p:spPr>
          <a:xfrm rot="-180000">
            <a:off x="351527" y="-154633"/>
            <a:ext cx="4306353" cy="6414121"/>
          </a:xfrm>
          <a:custGeom>
            <a:avLst/>
            <a:gdLst>
              <a:gd name="connsiteX0" fmla="*/ 0 w 8611959"/>
              <a:gd name="connsiteY0" fmla="*/ 0 h 9621181"/>
              <a:gd name="connsiteX1" fmla="*/ 8611959 w 8611959"/>
              <a:gd name="connsiteY1" fmla="*/ 451334 h 9621181"/>
              <a:gd name="connsiteX2" fmla="*/ 8611958 w 8611959"/>
              <a:gd name="connsiteY2" fmla="*/ 9621181 h 9621181"/>
              <a:gd name="connsiteX3" fmla="*/ 0 w 8611959"/>
              <a:gd name="connsiteY3" fmla="*/ 9621181 h 96211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11959" h="9621181">
                <a:moveTo>
                  <a:pt x="0" y="0"/>
                </a:moveTo>
                <a:lnTo>
                  <a:pt x="8611959" y="451334"/>
                </a:lnTo>
                <a:lnTo>
                  <a:pt x="8611958" y="9621181"/>
                </a:lnTo>
                <a:lnTo>
                  <a:pt x="0" y="9621181"/>
                </a:lnTo>
                <a:close/>
              </a:path>
            </a:pathLst>
          </a:custGeom>
        </p:spPr>
      </p:pic>
      <p:sp>
        <p:nvSpPr>
          <p:cNvPr id="11" name="図プレースホルダー 10"/>
          <p:cNvSpPr>
            <a:spLocks noGrp="1"/>
          </p:cNvSpPr>
          <p:nvPr>
            <p:ph type="pic" sz="quarter" idx="12" hasCustomPrompt="1"/>
          </p:nvPr>
        </p:nvSpPr>
        <p:spPr>
          <a:xfrm rot="-180000">
            <a:off x="477967" y="-145537"/>
            <a:ext cx="4049270" cy="6228665"/>
          </a:xfrm>
          <a:custGeom>
            <a:avLst/>
            <a:gdLst>
              <a:gd name="connsiteX0" fmla="*/ 0 w 8097837"/>
              <a:gd name="connsiteY0" fmla="*/ 0 h 9342998"/>
              <a:gd name="connsiteX1" fmla="*/ 8097837 w 8097837"/>
              <a:gd name="connsiteY1" fmla="*/ 424390 h 9342998"/>
              <a:gd name="connsiteX2" fmla="*/ 8097837 w 8097837"/>
              <a:gd name="connsiteY2" fmla="*/ 9342998 h 9342998"/>
              <a:gd name="connsiteX3" fmla="*/ 0 w 8097837"/>
              <a:gd name="connsiteY3" fmla="*/ 9342998 h 9342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97837" h="9342998">
                <a:moveTo>
                  <a:pt x="0" y="0"/>
                </a:moveTo>
                <a:lnTo>
                  <a:pt x="8097837" y="424390"/>
                </a:lnTo>
                <a:lnTo>
                  <a:pt x="8097837" y="9342998"/>
                </a:lnTo>
                <a:lnTo>
                  <a:pt x="0" y="9342998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en-US" dirty="0" smtClean="0"/>
              <a:t>Add an image</a:t>
            </a:r>
            <a:endParaRPr lang="en-US" dirty="0"/>
          </a:p>
        </p:txBody>
      </p:sp>
      <p:pic>
        <p:nvPicPr>
          <p:cNvPr id="12" name="図 11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96"/>
          <a:stretch/>
        </p:blipFill>
        <p:spPr>
          <a:xfrm>
            <a:off x="4685566" y="1620244"/>
            <a:ext cx="4459228" cy="1340953"/>
          </a:xfrm>
          <a:prstGeom prst="rect">
            <a:avLst/>
          </a:prstGeom>
        </p:spPr>
      </p:pic>
      <p:sp>
        <p:nvSpPr>
          <p:cNvPr id="13" name="タイトル 1"/>
          <p:cNvSpPr>
            <a:spLocks noGrp="1"/>
          </p:cNvSpPr>
          <p:nvPr>
            <p:ph type="title" hasCustomPrompt="1"/>
          </p:nvPr>
        </p:nvSpPr>
        <p:spPr>
          <a:xfrm rot="21420000">
            <a:off x="4862167" y="2099672"/>
            <a:ext cx="4189576" cy="571065"/>
          </a:xfrm>
          <a:prstGeom prst="rect">
            <a:avLst/>
          </a:prstGeom>
        </p:spPr>
        <p:txBody>
          <a:bodyPr anchor="b"/>
          <a:lstStyle>
            <a:lvl1pPr>
              <a:defRPr spc="50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065718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>
        <p:tmplLst>
          <p:tmpl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/>
      <p:bldP spid="13" grpId="0"/>
    </p:bld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線コネクタ 4"/>
          <p:cNvCxnSpPr/>
          <p:nvPr userDrawn="1"/>
        </p:nvCxnSpPr>
        <p:spPr>
          <a:xfrm flipV="1">
            <a:off x="-159671" y="28910"/>
            <a:ext cx="9484248" cy="6884935"/>
          </a:xfrm>
          <a:prstGeom prst="line">
            <a:avLst/>
          </a:prstGeom>
          <a:ln w="1524000">
            <a:solidFill>
              <a:schemeClr val="tx1">
                <a:alpha val="3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/>
          <p:nvPr userDrawn="1"/>
        </p:nvCxnSpPr>
        <p:spPr>
          <a:xfrm flipV="1">
            <a:off x="-554571" y="-368300"/>
            <a:ext cx="10444344" cy="7581901"/>
          </a:xfrm>
          <a:prstGeom prst="line">
            <a:avLst/>
          </a:prstGeom>
          <a:ln w="2540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フリーフォーム 32"/>
          <p:cNvSpPr/>
          <p:nvPr userDrawn="1"/>
        </p:nvSpPr>
        <p:spPr>
          <a:xfrm>
            <a:off x="172024" y="3275738"/>
            <a:ext cx="2700138" cy="1668735"/>
          </a:xfrm>
          <a:custGeom>
            <a:avLst/>
            <a:gdLst>
              <a:gd name="connsiteX0" fmla="*/ 0 w 5399807"/>
              <a:gd name="connsiteY0" fmla="*/ 0 h 2503103"/>
              <a:gd name="connsiteX1" fmla="*/ 5399807 w 5399807"/>
              <a:gd name="connsiteY1" fmla="*/ 0 h 2503103"/>
              <a:gd name="connsiteX2" fmla="*/ 5399807 w 5399807"/>
              <a:gd name="connsiteY2" fmla="*/ 2262444 h 2503103"/>
              <a:gd name="connsiteX3" fmla="*/ 3321065 w 5399807"/>
              <a:gd name="connsiteY3" fmla="*/ 2262444 h 2503103"/>
              <a:gd name="connsiteX4" fmla="*/ 3181482 w 5399807"/>
              <a:gd name="connsiteY4" fmla="*/ 2503103 h 2503103"/>
              <a:gd name="connsiteX5" fmla="*/ 3041901 w 5399807"/>
              <a:gd name="connsiteY5" fmla="*/ 2262444 h 2503103"/>
              <a:gd name="connsiteX6" fmla="*/ 0 w 5399807"/>
              <a:gd name="connsiteY6" fmla="*/ 2262444 h 2503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99807" h="2503103">
                <a:moveTo>
                  <a:pt x="0" y="0"/>
                </a:moveTo>
                <a:lnTo>
                  <a:pt x="5399807" y="0"/>
                </a:lnTo>
                <a:lnTo>
                  <a:pt x="5399807" y="2262444"/>
                </a:lnTo>
                <a:lnTo>
                  <a:pt x="3321065" y="2262444"/>
                </a:lnTo>
                <a:lnTo>
                  <a:pt x="3181482" y="2503103"/>
                </a:lnTo>
                <a:lnTo>
                  <a:pt x="3041901" y="2262444"/>
                </a:lnTo>
                <a:lnTo>
                  <a:pt x="0" y="2262444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5" name="フリーフォーム 34"/>
          <p:cNvSpPr/>
          <p:nvPr userDrawn="1"/>
        </p:nvSpPr>
        <p:spPr>
          <a:xfrm rot="5400000" flipH="1">
            <a:off x="2791862" y="846788"/>
            <a:ext cx="1508297" cy="2820477"/>
          </a:xfrm>
          <a:custGeom>
            <a:avLst/>
            <a:gdLst>
              <a:gd name="connsiteX0" fmla="*/ 2262445 w 2262445"/>
              <a:gd name="connsiteY0" fmla="*/ 5640465 h 5640465"/>
              <a:gd name="connsiteX1" fmla="*/ 2262445 w 2262445"/>
              <a:gd name="connsiteY1" fmla="*/ 240658 h 5640465"/>
              <a:gd name="connsiteX2" fmla="*/ 843910 w 2262445"/>
              <a:gd name="connsiteY2" fmla="*/ 240658 h 5640465"/>
              <a:gd name="connsiteX3" fmla="*/ 704329 w 2262445"/>
              <a:gd name="connsiteY3" fmla="*/ 0 h 5640465"/>
              <a:gd name="connsiteX4" fmla="*/ 564747 w 2262445"/>
              <a:gd name="connsiteY4" fmla="*/ 240658 h 5640465"/>
              <a:gd name="connsiteX5" fmla="*/ 0 w 2262445"/>
              <a:gd name="connsiteY5" fmla="*/ 240658 h 5640465"/>
              <a:gd name="connsiteX6" fmla="*/ 0 w 2262445"/>
              <a:gd name="connsiteY6" fmla="*/ 5640465 h 5640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62445" h="5640465">
                <a:moveTo>
                  <a:pt x="2262445" y="5640465"/>
                </a:moveTo>
                <a:lnTo>
                  <a:pt x="2262445" y="240658"/>
                </a:lnTo>
                <a:lnTo>
                  <a:pt x="843910" y="240658"/>
                </a:lnTo>
                <a:lnTo>
                  <a:pt x="704329" y="0"/>
                </a:lnTo>
                <a:lnTo>
                  <a:pt x="564747" y="240658"/>
                </a:lnTo>
                <a:lnTo>
                  <a:pt x="0" y="240658"/>
                </a:lnTo>
                <a:lnTo>
                  <a:pt x="0" y="5640465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34" name="フリーフォーム 33"/>
          <p:cNvSpPr/>
          <p:nvPr userDrawn="1"/>
        </p:nvSpPr>
        <p:spPr>
          <a:xfrm rot="5400000" flipH="1" flipV="1">
            <a:off x="4893393" y="3701975"/>
            <a:ext cx="1508297" cy="2819792"/>
          </a:xfrm>
          <a:custGeom>
            <a:avLst/>
            <a:gdLst>
              <a:gd name="connsiteX0" fmla="*/ 2262445 w 2262445"/>
              <a:gd name="connsiteY0" fmla="*/ 239287 h 5639094"/>
              <a:gd name="connsiteX1" fmla="*/ 2262445 w 2262445"/>
              <a:gd name="connsiteY1" fmla="*/ 5639094 h 5639094"/>
              <a:gd name="connsiteX2" fmla="*/ 0 w 2262445"/>
              <a:gd name="connsiteY2" fmla="*/ 5639094 h 5639094"/>
              <a:gd name="connsiteX3" fmla="*/ 0 w 2262445"/>
              <a:gd name="connsiteY3" fmla="*/ 239287 h 5639094"/>
              <a:gd name="connsiteX4" fmla="*/ 1741580 w 2262445"/>
              <a:gd name="connsiteY4" fmla="*/ 239287 h 5639094"/>
              <a:gd name="connsiteX5" fmla="*/ 1880366 w 2262445"/>
              <a:gd name="connsiteY5" fmla="*/ 0 h 5639094"/>
              <a:gd name="connsiteX6" fmla="*/ 2019152 w 2262445"/>
              <a:gd name="connsiteY6" fmla="*/ 239287 h 5639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62445" h="5639094">
                <a:moveTo>
                  <a:pt x="2262445" y="239287"/>
                </a:moveTo>
                <a:lnTo>
                  <a:pt x="2262445" y="5639094"/>
                </a:lnTo>
                <a:lnTo>
                  <a:pt x="0" y="5639094"/>
                </a:lnTo>
                <a:lnTo>
                  <a:pt x="0" y="239287"/>
                </a:lnTo>
                <a:lnTo>
                  <a:pt x="1741580" y="239287"/>
                </a:lnTo>
                <a:lnTo>
                  <a:pt x="1880366" y="0"/>
                </a:lnTo>
                <a:lnTo>
                  <a:pt x="2019152" y="239287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36" name="フリーフォーム 35"/>
          <p:cNvSpPr/>
          <p:nvPr userDrawn="1"/>
        </p:nvSpPr>
        <p:spPr>
          <a:xfrm>
            <a:off x="6197852" y="2367560"/>
            <a:ext cx="2700138" cy="1668736"/>
          </a:xfrm>
          <a:custGeom>
            <a:avLst/>
            <a:gdLst>
              <a:gd name="connsiteX0" fmla="*/ 2177346 w 5399807"/>
              <a:gd name="connsiteY0" fmla="*/ 0 h 2503104"/>
              <a:gd name="connsiteX1" fmla="*/ 2316929 w 5399807"/>
              <a:gd name="connsiteY1" fmla="*/ 240660 h 2503104"/>
              <a:gd name="connsiteX2" fmla="*/ 5399807 w 5399807"/>
              <a:gd name="connsiteY2" fmla="*/ 240660 h 2503104"/>
              <a:gd name="connsiteX3" fmla="*/ 5399807 w 5399807"/>
              <a:gd name="connsiteY3" fmla="*/ 2503104 h 2503104"/>
              <a:gd name="connsiteX4" fmla="*/ 0 w 5399807"/>
              <a:gd name="connsiteY4" fmla="*/ 2503104 h 2503104"/>
              <a:gd name="connsiteX5" fmla="*/ 0 w 5399807"/>
              <a:gd name="connsiteY5" fmla="*/ 240660 h 2503104"/>
              <a:gd name="connsiteX6" fmla="*/ 2037764 w 5399807"/>
              <a:gd name="connsiteY6" fmla="*/ 240660 h 2503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99807" h="2503104">
                <a:moveTo>
                  <a:pt x="2177346" y="0"/>
                </a:moveTo>
                <a:lnTo>
                  <a:pt x="2316929" y="240660"/>
                </a:lnTo>
                <a:lnTo>
                  <a:pt x="5399807" y="240660"/>
                </a:lnTo>
                <a:lnTo>
                  <a:pt x="5399807" y="2503104"/>
                </a:lnTo>
                <a:lnTo>
                  <a:pt x="0" y="2503104"/>
                </a:lnTo>
                <a:lnTo>
                  <a:pt x="0" y="240660"/>
                </a:lnTo>
                <a:lnTo>
                  <a:pt x="2037764" y="24066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pic>
        <p:nvPicPr>
          <p:cNvPr id="6" name="図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09692">
            <a:off x="1507653" y="4962707"/>
            <a:ext cx="421113" cy="730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図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 flipH="1">
            <a:off x="3625258" y="4155352"/>
            <a:ext cx="421113" cy="730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図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09692">
            <a:off x="5100351" y="2129820"/>
            <a:ext cx="421113" cy="730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図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 flipH="1">
            <a:off x="7145861" y="1636691"/>
            <a:ext cx="421113" cy="730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テキスト プレースホルダー 5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295474" y="3296219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2" name="テキスト プレースホルダー 5"/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295474" y="3725848"/>
            <a:ext cx="2453237" cy="97980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sp>
        <p:nvSpPr>
          <p:cNvPr id="15" name="テキスト プレースホルダー 5"/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259222" y="1523359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16" name="テキスト プレースホルダー 5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2259222" y="1952988"/>
            <a:ext cx="2453237" cy="97980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sp>
        <p:nvSpPr>
          <p:cNvPr id="19" name="テキスト プレースホルダー 5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4480749" y="4378205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0" name="テキスト プレースホルダー 5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4480749" y="4807834"/>
            <a:ext cx="2453237" cy="97980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sp>
        <p:nvSpPr>
          <p:cNvPr id="23" name="テキスト プレースホルダー 5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6321302" y="2548482"/>
            <a:ext cx="2453237" cy="511139"/>
          </a:xfrm>
          <a:noFill/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24" name="テキスト プレースホルダー 5"/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6321302" y="2978111"/>
            <a:ext cx="2453237" cy="979807"/>
          </a:xfrm>
          <a:noFill/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  <a:p>
            <a:pPr lvl="0"/>
            <a:endParaRPr kumimoji="1" lang="en-US" altLang="ja-JP" dirty="0" smtClean="0"/>
          </a:p>
          <a:p>
            <a:pPr lvl="0"/>
            <a:endParaRPr kumimoji="1" lang="en-US" altLang="ja-JP" dirty="0" smtClean="0"/>
          </a:p>
        </p:txBody>
      </p:sp>
      <p:pic>
        <p:nvPicPr>
          <p:cNvPr id="27" name="図 26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96"/>
          <a:stretch/>
        </p:blipFill>
        <p:spPr>
          <a:xfrm>
            <a:off x="4685566" y="22224"/>
            <a:ext cx="4459228" cy="1340953"/>
          </a:xfrm>
          <a:prstGeom prst="rect">
            <a:avLst/>
          </a:prstGeom>
        </p:spPr>
      </p:pic>
      <p:sp>
        <p:nvSpPr>
          <p:cNvPr id="28" name="タイトル 1"/>
          <p:cNvSpPr>
            <a:spLocks noGrp="1"/>
          </p:cNvSpPr>
          <p:nvPr userDrawn="1">
            <p:ph type="title" hasCustomPrompt="1"/>
          </p:nvPr>
        </p:nvSpPr>
        <p:spPr>
          <a:xfrm rot="21420000">
            <a:off x="4904375" y="501653"/>
            <a:ext cx="4189576" cy="571065"/>
          </a:xfrm>
          <a:prstGeom prst="rect">
            <a:avLst/>
          </a:prstGeom>
        </p:spPr>
        <p:txBody>
          <a:bodyPr anchor="b"/>
          <a:lstStyle>
            <a:lvl1pPr>
              <a:defRPr spc="50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0385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75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25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7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250"/>
                            </p:stCondLst>
                            <p:childTnLst>
                              <p:par>
                                <p:cTn id="72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5" grpId="0" animBg="1"/>
      <p:bldP spid="34" grpId="0" animBg="1"/>
      <p:bldP spid="36" grpId="0" animBg="1"/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/>
    </p:bld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図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828" y="1106572"/>
            <a:ext cx="1369581" cy="2105886"/>
          </a:xfrm>
          <a:prstGeom prst="rect">
            <a:avLst/>
          </a:prstGeom>
        </p:spPr>
      </p:pic>
      <p:sp>
        <p:nvSpPr>
          <p:cNvPr id="27" name="正方形/長方形 26"/>
          <p:cNvSpPr/>
          <p:nvPr userDrawn="1"/>
        </p:nvSpPr>
        <p:spPr>
          <a:xfrm>
            <a:off x="0" y="3265980"/>
            <a:ext cx="2533751" cy="97207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5" name="正方形/長方形 24"/>
          <p:cNvSpPr/>
          <p:nvPr userDrawn="1"/>
        </p:nvSpPr>
        <p:spPr>
          <a:xfrm>
            <a:off x="0" y="1679358"/>
            <a:ext cx="3219557" cy="97207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6" name="正方形/長方形 25"/>
          <p:cNvSpPr/>
          <p:nvPr userDrawn="1"/>
        </p:nvSpPr>
        <p:spPr>
          <a:xfrm>
            <a:off x="0" y="4858233"/>
            <a:ext cx="3219557" cy="97207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3" name="正方形/長方形 22"/>
          <p:cNvSpPr/>
          <p:nvPr userDrawn="1"/>
        </p:nvSpPr>
        <p:spPr>
          <a:xfrm>
            <a:off x="6621454" y="3265980"/>
            <a:ext cx="2523340" cy="97207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4" name="正方形/長方形 23"/>
          <p:cNvSpPr/>
          <p:nvPr userDrawn="1"/>
        </p:nvSpPr>
        <p:spPr>
          <a:xfrm>
            <a:off x="5933142" y="4858233"/>
            <a:ext cx="3211652" cy="97207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16" name="正方形/長方形 15"/>
          <p:cNvSpPr/>
          <p:nvPr userDrawn="1"/>
        </p:nvSpPr>
        <p:spPr>
          <a:xfrm>
            <a:off x="5935047" y="1669457"/>
            <a:ext cx="3211652" cy="97207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18" name="図 1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969" y="2697382"/>
            <a:ext cx="1369581" cy="2105886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917" y="4288193"/>
            <a:ext cx="1369581" cy="2105886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841" y="4288193"/>
            <a:ext cx="1369581" cy="2105886"/>
          </a:xfrm>
          <a:prstGeom prst="rect">
            <a:avLst/>
          </a:prstGeom>
        </p:spPr>
      </p:pic>
      <p:pic>
        <p:nvPicPr>
          <p:cNvPr id="21" name="図 2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195" y="1115042"/>
            <a:ext cx="1369581" cy="2105886"/>
          </a:xfrm>
          <a:prstGeom prst="rect">
            <a:avLst/>
          </a:prstGeom>
        </p:spPr>
      </p:pic>
      <p:pic>
        <p:nvPicPr>
          <p:cNvPr id="22" name="図 2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318" y="2697382"/>
            <a:ext cx="1369581" cy="2105886"/>
          </a:xfrm>
          <a:prstGeom prst="rect">
            <a:avLst/>
          </a:prstGeom>
        </p:spPr>
      </p:pic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6" name="六角形 5"/>
          <p:cNvSpPr/>
          <p:nvPr userDrawn="1"/>
        </p:nvSpPr>
        <p:spPr>
          <a:xfrm rot="5400000">
            <a:off x="3566377" y="3092235"/>
            <a:ext cx="2026669" cy="1310460"/>
          </a:xfrm>
          <a:prstGeom prst="hexagon">
            <a:avLst>
              <a:gd name="adj" fmla="val 30273"/>
              <a:gd name="vf" fmla="val 11547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>
              <a:solidFill>
                <a:srgbClr val="3F3F3F"/>
              </a:solidFill>
            </a:endParaRPr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32" hasCustomPrompt="1"/>
          </p:nvPr>
        </p:nvSpPr>
        <p:spPr>
          <a:xfrm>
            <a:off x="3928110" y="3259455"/>
            <a:ext cx="1306832" cy="964807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 spc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sp>
        <p:nvSpPr>
          <p:cNvPr id="28" name="図プレースホルダー 7"/>
          <p:cNvSpPr>
            <a:spLocks noGrp="1"/>
          </p:cNvSpPr>
          <p:nvPr>
            <p:ph type="pic" sz="quarter" idx="26" hasCustomPrompt="1"/>
          </p:nvPr>
        </p:nvSpPr>
        <p:spPr>
          <a:xfrm>
            <a:off x="5071209" y="1748921"/>
            <a:ext cx="400819" cy="53375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>
            <a:off x="4637717" y="2329474"/>
            <a:ext cx="1271021" cy="379262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1" name="図プレースホルダー 7"/>
          <p:cNvSpPr>
            <a:spLocks noGrp="1"/>
          </p:cNvSpPr>
          <p:nvPr>
            <p:ph type="pic" sz="quarter" idx="33" hasCustomPrompt="1"/>
          </p:nvPr>
        </p:nvSpPr>
        <p:spPr>
          <a:xfrm>
            <a:off x="5762208" y="3306495"/>
            <a:ext cx="400819" cy="53375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34" hasCustomPrompt="1"/>
          </p:nvPr>
        </p:nvSpPr>
        <p:spPr>
          <a:xfrm>
            <a:off x="5328716" y="3887049"/>
            <a:ext cx="1271021" cy="379262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3" name="図プレースホルダー 7"/>
          <p:cNvSpPr>
            <a:spLocks noGrp="1"/>
          </p:cNvSpPr>
          <p:nvPr>
            <p:ph type="pic" sz="quarter" idx="35" hasCustomPrompt="1"/>
          </p:nvPr>
        </p:nvSpPr>
        <p:spPr>
          <a:xfrm>
            <a:off x="5066269" y="4866198"/>
            <a:ext cx="400819" cy="53375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4" name="テキスト プレースホルダー 5"/>
          <p:cNvSpPr>
            <a:spLocks noGrp="1"/>
          </p:cNvSpPr>
          <p:nvPr>
            <p:ph type="body" sz="quarter" idx="36" hasCustomPrompt="1"/>
          </p:nvPr>
        </p:nvSpPr>
        <p:spPr>
          <a:xfrm>
            <a:off x="4632777" y="5446752"/>
            <a:ext cx="1271021" cy="379262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5" name="図プレースホルダー 7"/>
          <p:cNvSpPr>
            <a:spLocks noGrp="1"/>
          </p:cNvSpPr>
          <p:nvPr>
            <p:ph type="pic" sz="quarter" idx="37" hasCustomPrompt="1"/>
          </p:nvPr>
        </p:nvSpPr>
        <p:spPr>
          <a:xfrm>
            <a:off x="3672939" y="4866198"/>
            <a:ext cx="400819" cy="53375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6" name="テキスト プレースホルダー 5"/>
          <p:cNvSpPr>
            <a:spLocks noGrp="1"/>
          </p:cNvSpPr>
          <p:nvPr>
            <p:ph type="body" sz="quarter" idx="38" hasCustomPrompt="1"/>
          </p:nvPr>
        </p:nvSpPr>
        <p:spPr>
          <a:xfrm>
            <a:off x="3239447" y="5446752"/>
            <a:ext cx="1271021" cy="379262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7" name="図プレースホルダー 7"/>
          <p:cNvSpPr>
            <a:spLocks noGrp="1"/>
          </p:cNvSpPr>
          <p:nvPr>
            <p:ph type="pic" sz="quarter" idx="39" hasCustomPrompt="1"/>
          </p:nvPr>
        </p:nvSpPr>
        <p:spPr>
          <a:xfrm>
            <a:off x="2991577" y="3315499"/>
            <a:ext cx="400819" cy="53375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8" name="テキスト プレースホルダー 5"/>
          <p:cNvSpPr>
            <a:spLocks noGrp="1"/>
          </p:cNvSpPr>
          <p:nvPr>
            <p:ph type="body" sz="quarter" idx="40" hasCustomPrompt="1"/>
          </p:nvPr>
        </p:nvSpPr>
        <p:spPr>
          <a:xfrm>
            <a:off x="2558086" y="3896053"/>
            <a:ext cx="1271021" cy="379262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39" name="図プレースホルダー 7"/>
          <p:cNvSpPr>
            <a:spLocks noGrp="1"/>
          </p:cNvSpPr>
          <p:nvPr>
            <p:ph type="pic" sz="quarter" idx="41" hasCustomPrompt="1"/>
          </p:nvPr>
        </p:nvSpPr>
        <p:spPr>
          <a:xfrm>
            <a:off x="3680196" y="1763101"/>
            <a:ext cx="400819" cy="533751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42" hasCustomPrompt="1"/>
          </p:nvPr>
        </p:nvSpPr>
        <p:spPr>
          <a:xfrm>
            <a:off x="3246704" y="2343655"/>
            <a:ext cx="1271021" cy="379262"/>
          </a:xfr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1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5978268" y="1679358"/>
            <a:ext cx="2346399" cy="962175"/>
          </a:xfrm>
          <a:noFill/>
        </p:spPr>
        <p:txBody>
          <a:bodyPr anchor="ctr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2" name="テキスト プレースホルダー 5"/>
          <p:cNvSpPr>
            <a:spLocks noGrp="1"/>
          </p:cNvSpPr>
          <p:nvPr>
            <p:ph type="body" sz="quarter" idx="43" hasCustomPrompt="1"/>
          </p:nvPr>
        </p:nvSpPr>
        <p:spPr>
          <a:xfrm>
            <a:off x="6669267" y="3260770"/>
            <a:ext cx="2346399" cy="962175"/>
          </a:xfrm>
          <a:noFill/>
        </p:spPr>
        <p:txBody>
          <a:bodyPr anchor="ctr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3" name="テキスト プレースホルダー 5"/>
          <p:cNvSpPr>
            <a:spLocks noGrp="1"/>
          </p:cNvSpPr>
          <p:nvPr>
            <p:ph type="body" sz="quarter" idx="44" hasCustomPrompt="1"/>
          </p:nvPr>
        </p:nvSpPr>
        <p:spPr>
          <a:xfrm>
            <a:off x="5978268" y="4868135"/>
            <a:ext cx="2346399" cy="962175"/>
          </a:xfrm>
          <a:noFill/>
        </p:spPr>
        <p:txBody>
          <a:bodyPr anchor="ctr">
            <a:noAutofit/>
          </a:bodyPr>
          <a:lstStyle>
            <a:lvl1pPr algn="l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4" name="テキスト プレースホルダー 5"/>
          <p:cNvSpPr>
            <a:spLocks noGrp="1"/>
          </p:cNvSpPr>
          <p:nvPr>
            <p:ph type="body" sz="quarter" idx="45" hasCustomPrompt="1"/>
          </p:nvPr>
        </p:nvSpPr>
        <p:spPr>
          <a:xfrm>
            <a:off x="814380" y="4858233"/>
            <a:ext cx="2346399" cy="962175"/>
          </a:xfrm>
          <a:noFill/>
        </p:spPr>
        <p:txBody>
          <a:bodyPr anchor="ctr">
            <a:noAutofit/>
          </a:bodyPr>
          <a:lstStyle>
            <a:lvl1pPr algn="r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5" name="テキスト プレースホルダー 5"/>
          <p:cNvSpPr>
            <a:spLocks noGrp="1"/>
          </p:cNvSpPr>
          <p:nvPr>
            <p:ph type="body" sz="quarter" idx="46" hasCustomPrompt="1"/>
          </p:nvPr>
        </p:nvSpPr>
        <p:spPr>
          <a:xfrm>
            <a:off x="136429" y="3275881"/>
            <a:ext cx="2346399" cy="962175"/>
          </a:xfrm>
          <a:noFill/>
        </p:spPr>
        <p:txBody>
          <a:bodyPr anchor="ctr">
            <a:noAutofit/>
          </a:bodyPr>
          <a:lstStyle>
            <a:lvl1pPr algn="r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6" name="テキスト プレースホルダー 5"/>
          <p:cNvSpPr>
            <a:spLocks noGrp="1"/>
          </p:cNvSpPr>
          <p:nvPr>
            <p:ph type="body" sz="quarter" idx="47" hasCustomPrompt="1"/>
          </p:nvPr>
        </p:nvSpPr>
        <p:spPr>
          <a:xfrm>
            <a:off x="824649" y="1679358"/>
            <a:ext cx="2346399" cy="962175"/>
          </a:xfrm>
          <a:noFill/>
        </p:spPr>
        <p:txBody>
          <a:bodyPr anchor="ctr">
            <a:noAutofit/>
          </a:bodyPr>
          <a:lstStyle>
            <a:lvl1pPr algn="r">
              <a:lnSpc>
                <a:spcPct val="110000"/>
              </a:lnSpc>
              <a:spcBef>
                <a:spcPts val="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</a:p>
        </p:txBody>
      </p:sp>
      <p:sp>
        <p:nvSpPr>
          <p:cNvPr id="47" name="テキスト プレースホルダー 12"/>
          <p:cNvSpPr>
            <a:spLocks noGrp="1"/>
          </p:cNvSpPr>
          <p:nvPr>
            <p:ph type="body" sz="quarter" idx="24" hasCustomPrompt="1"/>
          </p:nvPr>
        </p:nvSpPr>
        <p:spPr>
          <a:xfrm>
            <a:off x="-3662" y="360106"/>
            <a:ext cx="5741950" cy="1332000"/>
          </a:xfrm>
          <a:blipFill>
            <a:blip r:embed="rId4"/>
            <a:srcRect/>
            <a:stretch>
              <a:fillRect l="-24300"/>
            </a:stretch>
          </a:blipFill>
        </p:spPr>
        <p:txBody>
          <a:bodyPr/>
          <a:lstStyle/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8" name="タイトル 1"/>
          <p:cNvSpPr>
            <a:spLocks noGrp="1"/>
          </p:cNvSpPr>
          <p:nvPr>
            <p:ph type="title" hasCustomPrompt="1"/>
          </p:nvPr>
        </p:nvSpPr>
        <p:spPr>
          <a:xfrm rot="21420000">
            <a:off x="247317" y="487329"/>
            <a:ext cx="5363914" cy="820800"/>
          </a:xfrm>
          <a:prstGeom prst="rect">
            <a:avLst/>
          </a:prstGeom>
        </p:spPr>
        <p:txBody>
          <a:bodyPr anchor="ctr"/>
          <a:lstStyle>
            <a:lvl1pPr algn="r">
              <a:defRPr spc="500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45256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5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25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75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25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750"/>
                            </p:stCondLst>
                            <p:childTnLst>
                              <p:par>
                                <p:cTn id="10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25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750"/>
                            </p:stCondLst>
                            <p:childTnLst>
                              <p:par>
                                <p:cTn id="1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7750"/>
                            </p:stCondLst>
                            <p:childTnLst>
                              <p:par>
                                <p:cTn id="1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8250"/>
                            </p:stCondLst>
                            <p:childTnLst>
                              <p:par>
                                <p:cTn id="1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8750"/>
                            </p:stCondLst>
                            <p:childTnLst>
                              <p:par>
                                <p:cTn id="1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9250"/>
                            </p:stCondLst>
                            <p:childTnLst>
                              <p:par>
                                <p:cTn id="1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9750"/>
                            </p:stCondLst>
                            <p:childTnLst>
                              <p:par>
                                <p:cTn id="1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5" grpId="0" animBg="1"/>
      <p:bldP spid="26" grpId="0" animBg="1"/>
      <p:bldP spid="23" grpId="0" animBg="1"/>
      <p:bldP spid="24" grpId="0" animBg="1"/>
      <p:bldP spid="16" grpId="0" animBg="1"/>
      <p:bldP spid="6" grpId="0" animBg="1"/>
      <p:bldP spid="15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/>
      <p:bldP spid="29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/>
      <p:bldP spid="32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  <p:bldP spid="34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/>
      <p:bldP spid="36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/>
      <p:bldP spid="38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/>
      <p:bldP spid="40" grpId="0" build="p">
        <p:tmplLst>
          <p:tmpl lvl="1">
            <p:tnLst>
              <p:par>
                <p:cTn presetID="3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style.rotation</p:attrName>
                        </p:attrNameLst>
                      </p:cBhvr>
                      <p:tavLst>
                        <p:tav tm="0">
                          <p:val>
                            <p:fltVal val="90"/>
                          </p:val>
                        </p:tav>
                        <p:tav tm="100000">
                          <p:val>
                            <p:fltVal val="0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/>
    </p:bld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 userDrawn="1"/>
        </p:nvSpPr>
        <p:spPr>
          <a:xfrm>
            <a:off x="0" y="2382130"/>
            <a:ext cx="9144000" cy="2157046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5F845C-B07D-424A-A6EA-96D8F4A7E4C5}" type="slidenum">
              <a:rPr lang="ja-JP" altLang="en-US" smtClean="0">
                <a:solidFill>
                  <a:srgbClr val="3F3F3F"/>
                </a:solidFill>
              </a:rPr>
              <a:pPr/>
              <a:t>‹#›</a:t>
            </a:fld>
            <a:endParaRPr lang="ja-JP" altLang="en-US">
              <a:solidFill>
                <a:srgbClr val="3F3F3F"/>
              </a:solidFill>
            </a:endParaRPr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1485831" y="2457156"/>
            <a:ext cx="6172339" cy="1997613"/>
          </a:xfrm>
          <a:noFill/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3300" spc="15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  <a:latin typeface="Reenie Beanie" panose="02000000000000000000" pitchFamily="2" charset="0"/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  <p:pic>
        <p:nvPicPr>
          <p:cNvPr id="2" name="図 1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21649" flipH="1">
            <a:off x="1427610" y="1579287"/>
            <a:ext cx="230149" cy="5648619"/>
          </a:xfrm>
          <a:prstGeom prst="rect">
            <a:avLst/>
          </a:prstGeom>
          <a:effectLst>
            <a:outerShdw blurRad="215900" dist="139700" dir="126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図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28184">
            <a:off x="7524544" y="658197"/>
            <a:ext cx="917898" cy="1497567"/>
          </a:xfrm>
          <a:prstGeom prst="rect">
            <a:avLst/>
          </a:prstGeom>
          <a:effectLst>
            <a:outerShdw blurRad="203200" dist="101600" dir="14400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971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 userDrawn="1"/>
        </p:nvSpPr>
        <p:spPr>
          <a:xfrm>
            <a:off x="0" y="2168860"/>
            <a:ext cx="9144000" cy="258028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08676" y="2778242"/>
            <a:ext cx="8229600" cy="960107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4000" kern="0" spc="1000" baseline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r>
              <a:rPr kumimoji="1" lang="en-US" altLang="ja-JP" dirty="0" smtClean="0"/>
              <a:t>TITLE</a:t>
            </a:r>
            <a:endParaRPr kumimoji="1" lang="ja-JP" alt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2" hasCustomPrompt="1"/>
          </p:nvPr>
        </p:nvSpPr>
        <p:spPr>
          <a:xfrm>
            <a:off x="408676" y="3642338"/>
            <a:ext cx="8173158" cy="383894"/>
          </a:xfrm>
        </p:spPr>
        <p:txBody>
          <a:bodyPr>
            <a:noAutofit/>
          </a:bodyPr>
          <a:lstStyle>
            <a:lvl1pPr algn="ctr">
              <a:spcBef>
                <a:spcPts val="0"/>
              </a:spcBef>
              <a:defRPr sz="1400" spc="500" baseline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DESCRIPTION GOES HERE</a:t>
            </a:r>
            <a:endParaRPr kumimoji="1" lang="ja-JP" altLang="en-US" dirty="0" smtClean="0"/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2627615" y="5576221"/>
            <a:ext cx="6157218" cy="912101"/>
          </a:xfrm>
        </p:spPr>
        <p:txBody>
          <a:bodyPr anchor="b">
            <a:noAutofit/>
          </a:bodyPr>
          <a:lstStyle>
            <a:lvl1pPr algn="r">
              <a:spcBef>
                <a:spcPts val="0"/>
              </a:spcBef>
              <a:defRPr sz="3300" baseline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Reenie Beanie" panose="02000000000000000000" pitchFamily="2" charset="0"/>
              </a:defRPr>
            </a:lvl1pPr>
          </a:lstStyle>
          <a:p>
            <a:pPr lvl="0"/>
            <a:r>
              <a:rPr kumimoji="1" lang="en-US" altLang="ja-JP" dirty="0" smtClean="0"/>
              <a:t>Author or Presenter</a:t>
            </a:r>
            <a:endParaRPr kumimoji="1" lang="ja-JP" altLang="en-US" dirty="0" smtClean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2653116" y="6284594"/>
            <a:ext cx="6127645" cy="388698"/>
          </a:xfrm>
        </p:spPr>
        <p:txBody>
          <a:bodyPr anchor="b">
            <a:normAutofit/>
          </a:bodyPr>
          <a:lstStyle>
            <a:lvl1pPr algn="r">
              <a:spcBef>
                <a:spcPts val="0"/>
              </a:spcBef>
              <a:defRPr sz="1200" baseline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</a:defRPr>
            </a:lvl1pPr>
          </a:lstStyle>
          <a:p>
            <a:pPr lvl="0"/>
            <a:r>
              <a:rPr kumimoji="1" lang="en-US" altLang="ja-JP" dirty="0" smtClean="0"/>
              <a:t>Sub information goes here</a:t>
            </a:r>
            <a:endParaRPr kumimoji="1" lang="ja-JP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433621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6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50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24930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9143999" cy="6858000"/>
          </a:xfr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4" name="テキスト プレースホルダー 13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4779151"/>
            <a:ext cx="9143999" cy="1464831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1" name="タイトル 1"/>
          <p:cNvSpPr>
            <a:spLocks noGrp="1"/>
          </p:cNvSpPr>
          <p:nvPr>
            <p:ph type="title" hasCustomPrompt="1"/>
          </p:nvPr>
        </p:nvSpPr>
        <p:spPr>
          <a:xfrm>
            <a:off x="251145" y="5229200"/>
            <a:ext cx="8638982" cy="840093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3300" kern="0" spc="500" baseline="0">
                <a:solidFill>
                  <a:schemeClr val="bg1"/>
                </a:solidFill>
                <a:effectLst>
                  <a:outerShdw blurRad="50800" dist="254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r>
              <a:rPr kumimoji="1" lang="en-US" altLang="ja-JP" dirty="0" smtClean="0"/>
              <a:t>SUBSECTION NAME</a:t>
            </a:r>
            <a:endParaRPr kumimoji="1" lang="ja-JP" altLang="en-US" dirty="0"/>
          </a:p>
        </p:txBody>
      </p:sp>
      <p:sp>
        <p:nvSpPr>
          <p:cNvPr id="5" name="テキスト プレースホルダー 5"/>
          <p:cNvSpPr>
            <a:spLocks noGrp="1"/>
          </p:cNvSpPr>
          <p:nvPr>
            <p:ph type="body" sz="quarter" idx="12" hasCustomPrompt="1"/>
          </p:nvPr>
        </p:nvSpPr>
        <p:spPr>
          <a:xfrm>
            <a:off x="484057" y="4989174"/>
            <a:ext cx="8173158" cy="383894"/>
          </a:xfrm>
        </p:spPr>
        <p:txBody>
          <a:bodyPr>
            <a:noAutofit/>
          </a:bodyPr>
          <a:lstStyle>
            <a:lvl1pPr algn="ctr">
              <a:spcBef>
                <a:spcPts val="0"/>
              </a:spcBef>
              <a:defRPr sz="1400" spc="500" baseline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5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SECTION NUMBER</a:t>
            </a:r>
            <a:endParaRPr kumimoji="1" lang="ja-JP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970648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/>
      <p:bldP spid="5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9143999" cy="6858000"/>
          </a:xfr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4" name="テキスト プレースホルダー 13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4779151"/>
            <a:ext cx="9143999" cy="1464831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1" name="タイトル 1"/>
          <p:cNvSpPr>
            <a:spLocks noGrp="1"/>
          </p:cNvSpPr>
          <p:nvPr>
            <p:ph type="title" hasCustomPrompt="1"/>
          </p:nvPr>
        </p:nvSpPr>
        <p:spPr>
          <a:xfrm>
            <a:off x="1356591" y="5259204"/>
            <a:ext cx="7603777" cy="84009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3300" kern="0" spc="500" baseline="0">
                <a:solidFill>
                  <a:schemeClr val="bg1"/>
                </a:solidFill>
                <a:effectLst>
                  <a:outerShdw blurRad="50800" dist="254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r>
              <a:rPr kumimoji="1" lang="en-US" altLang="ja-JP" dirty="0" smtClean="0"/>
              <a:t>SUBSECTION NAME</a:t>
            </a:r>
            <a:endParaRPr kumimoji="1" lang="ja-JP" altLang="en-US" dirty="0"/>
          </a:p>
        </p:txBody>
      </p:sp>
      <p:sp>
        <p:nvSpPr>
          <p:cNvPr id="5" name="テキスト プレースホルダー 5"/>
          <p:cNvSpPr>
            <a:spLocks noGrp="1"/>
          </p:cNvSpPr>
          <p:nvPr>
            <p:ph type="body" sz="quarter" idx="12" hasCustomPrompt="1"/>
          </p:nvPr>
        </p:nvSpPr>
        <p:spPr>
          <a:xfrm>
            <a:off x="1356591" y="5019177"/>
            <a:ext cx="7370865" cy="383894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defRPr sz="1400" spc="300" baseline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5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SECTION NUMBER</a:t>
            </a:r>
            <a:endParaRPr kumimoji="1" lang="ja-JP" altLang="en-US" dirty="0" smtClean="0"/>
          </a:p>
        </p:txBody>
      </p:sp>
      <p:sp>
        <p:nvSpPr>
          <p:cNvPr id="6" name="図プレースホルダー 7"/>
          <p:cNvSpPr>
            <a:spLocks noGrp="1"/>
          </p:cNvSpPr>
          <p:nvPr>
            <p:ph type="pic" sz="quarter" idx="15" hasCustomPrompt="1"/>
          </p:nvPr>
        </p:nvSpPr>
        <p:spPr>
          <a:xfrm rot="21600000">
            <a:off x="476189" y="4989173"/>
            <a:ext cx="787656" cy="1048882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4263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/>
      <p:bldP spid="5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/>
    </p:bld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 rot="-180000">
            <a:off x="334181" y="370193"/>
            <a:ext cx="8512520" cy="6088337"/>
          </a:xfrm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 here</a:t>
            </a:r>
            <a:endParaRPr kumimoji="1" lang="ja-JP" altLang="en-US" dirty="0"/>
          </a:p>
        </p:txBody>
      </p:sp>
      <p:sp>
        <p:nvSpPr>
          <p:cNvPr id="14" name="テキスト プレースホルダー 13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4779151"/>
            <a:ext cx="9143999" cy="1464831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1" name="タイトル 1"/>
          <p:cNvSpPr>
            <a:spLocks noGrp="1"/>
          </p:cNvSpPr>
          <p:nvPr>
            <p:ph type="title" hasCustomPrompt="1"/>
          </p:nvPr>
        </p:nvSpPr>
        <p:spPr>
          <a:xfrm>
            <a:off x="1356591" y="5259204"/>
            <a:ext cx="7603777" cy="84009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3300" kern="0" spc="500" baseline="0">
                <a:solidFill>
                  <a:schemeClr val="bg1"/>
                </a:solidFill>
                <a:effectLst>
                  <a:outerShdw blurRad="50800" dist="254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r>
              <a:rPr kumimoji="1" lang="en-US" altLang="ja-JP" dirty="0" smtClean="0"/>
              <a:t>SUBSECTION NAME</a:t>
            </a:r>
            <a:endParaRPr kumimoji="1" lang="ja-JP" altLang="en-US" dirty="0"/>
          </a:p>
        </p:txBody>
      </p:sp>
      <p:sp>
        <p:nvSpPr>
          <p:cNvPr id="5" name="テキスト プレースホルダー 5"/>
          <p:cNvSpPr>
            <a:spLocks noGrp="1"/>
          </p:cNvSpPr>
          <p:nvPr>
            <p:ph type="body" sz="quarter" idx="12" hasCustomPrompt="1"/>
          </p:nvPr>
        </p:nvSpPr>
        <p:spPr>
          <a:xfrm>
            <a:off x="1356591" y="5019177"/>
            <a:ext cx="7370865" cy="383894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defRPr sz="1400" spc="300" baseline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5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SECTION NUMBER</a:t>
            </a:r>
            <a:endParaRPr kumimoji="1" lang="ja-JP" altLang="en-US" dirty="0" smtClean="0"/>
          </a:p>
        </p:txBody>
      </p:sp>
      <p:sp>
        <p:nvSpPr>
          <p:cNvPr id="6" name="図プレースホルダー 7"/>
          <p:cNvSpPr>
            <a:spLocks noGrp="1"/>
          </p:cNvSpPr>
          <p:nvPr>
            <p:ph type="pic" sz="quarter" idx="15" hasCustomPrompt="1"/>
          </p:nvPr>
        </p:nvSpPr>
        <p:spPr>
          <a:xfrm rot="21600000">
            <a:off x="476189" y="4989173"/>
            <a:ext cx="787656" cy="1048882"/>
          </a:xfrm>
        </p:spPr>
        <p:txBody>
          <a:bodyPr>
            <a:normAutofit/>
          </a:bodyPr>
          <a:lstStyle>
            <a:lvl1pPr>
              <a:defRPr sz="9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12658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/>
      <p:bldP spid="5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/>
    </p:bldLst>
  </p:timing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 userDrawn="1"/>
        </p:nvSpPr>
        <p:spPr>
          <a:xfrm>
            <a:off x="2046692" y="1"/>
            <a:ext cx="5457844" cy="685799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sz="quarter" idx="10" hasCustomPrompt="1"/>
          </p:nvPr>
        </p:nvSpPr>
        <p:spPr>
          <a:xfrm>
            <a:off x="2300714" y="570442"/>
            <a:ext cx="4935285" cy="5864225"/>
          </a:xfrm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txBody>
          <a:bodyPr anchor="ctr">
            <a:normAutofit/>
          </a:bodyPr>
          <a:lstStyle>
            <a:lvl1pPr marL="228600" indent="-228600" algn="l">
              <a:spcBef>
                <a:spcPts val="600"/>
              </a:spcBef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j-lt"/>
              </a:defRPr>
            </a:lvl1pPr>
            <a:lvl2pPr marL="360000" indent="-180000">
              <a:spcBef>
                <a:spcPts val="300"/>
              </a:spcBef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altLang="ja-JP" dirty="0" smtClean="0"/>
              <a:t>TEXT</a:t>
            </a:r>
          </a:p>
          <a:p>
            <a:pPr lvl="1"/>
            <a:r>
              <a:rPr lang="en-US" dirty="0" smtClean="0"/>
              <a:t>Level 2</a:t>
            </a:r>
            <a:endParaRPr lang="en-US" dirty="0"/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5427" flipH="1">
            <a:off x="1097303" y="652315"/>
            <a:ext cx="230149" cy="5648619"/>
          </a:xfrm>
          <a:prstGeom prst="rect">
            <a:avLst/>
          </a:prstGeom>
          <a:effectLst>
            <a:outerShdw blurRad="152400" dist="76200" dir="1116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テキスト プレースホルダー 2"/>
          <p:cNvSpPr>
            <a:spLocks noGrp="1"/>
          </p:cNvSpPr>
          <p:nvPr>
            <p:ph type="body" sz="quarter" idx="11" hasCustomPrompt="1"/>
          </p:nvPr>
        </p:nvSpPr>
        <p:spPr>
          <a:xfrm rot="21120203">
            <a:off x="735807" y="516231"/>
            <a:ext cx="2635020" cy="785828"/>
          </a:xfrm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txBody>
          <a:bodyPr anchor="ctr">
            <a:noAutofit/>
          </a:bodyPr>
          <a:lstStyle>
            <a:lvl1pPr marL="0" indent="0" algn="l">
              <a:buFont typeface="Wingdings" panose="05000000000000000000" pitchFamily="2" charset="2"/>
              <a:buNone/>
              <a:defRPr sz="4000">
                <a:solidFill>
                  <a:schemeClr val="bg1"/>
                </a:solidFill>
                <a:latin typeface="Reenie Beanie" panose="02000000000000000000" pitchFamily="2" charset="0"/>
              </a:defRPr>
            </a:lvl1pPr>
            <a:lvl2pPr marL="360000" indent="-180000">
              <a:spcBef>
                <a:spcPts val="300"/>
              </a:spcBef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 smtClean="0"/>
              <a:t>Notes</a:t>
            </a:r>
          </a:p>
        </p:txBody>
      </p:sp>
    </p:spTree>
    <p:extLst>
      <p:ext uri="{BB962C8B-B14F-4D97-AF65-F5344CB8AC3E}">
        <p14:creationId xmlns:p14="http://schemas.microsoft.com/office/powerpoint/2010/main" val="6806009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Mob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正方形/長方形 13"/>
          <p:cNvSpPr/>
          <p:nvPr userDrawn="1"/>
        </p:nvSpPr>
        <p:spPr>
          <a:xfrm>
            <a:off x="0" y="3158970"/>
            <a:ext cx="9144000" cy="234026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600" b="0" dirty="0">
              <a:solidFill>
                <a:srgbClr val="3F3F3F"/>
              </a:solidFill>
            </a:endParaRPr>
          </a:p>
        </p:txBody>
      </p:sp>
      <p:pic>
        <p:nvPicPr>
          <p:cNvPr id="13" name="図 1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63"/>
          <a:stretch/>
        </p:blipFill>
        <p:spPr>
          <a:xfrm>
            <a:off x="3128814" y="1768998"/>
            <a:ext cx="6015187" cy="1340953"/>
          </a:xfrm>
          <a:prstGeom prst="rect">
            <a:avLst/>
          </a:prstGeom>
        </p:spPr>
      </p:pic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1600" b="0" smtClean="0">
                <a:solidFill>
                  <a:srgbClr val="FFFFFF"/>
                </a:solidFill>
                <a:latin typeface="Ropa Sans"/>
              </a:rPr>
              <a:t>The Power of PowerPoint | thepopp.com</a:t>
            </a:r>
            <a:endParaRPr lang="ja-JP" altLang="en-US" sz="1600" b="0" dirty="0">
              <a:solidFill>
                <a:srgbClr val="FFFFFF"/>
              </a:solidFill>
              <a:latin typeface="Ropa Sans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816377" eaLnBrk="1" fontAlgn="auto" hangingPunct="1">
              <a:spcBef>
                <a:spcPts val="0"/>
              </a:spcBef>
              <a:spcAft>
                <a:spcPts val="0"/>
              </a:spcAft>
            </a:pPr>
            <a:fld id="{F95F845C-B07D-424A-A6EA-96D8F4A7E4C5}" type="slidenum">
              <a:rPr lang="ja-JP" altLang="en-US" sz="1600" b="0" smtClean="0">
                <a:solidFill>
                  <a:srgbClr val="FFFFFF"/>
                </a:solidFill>
                <a:latin typeface="Ropa Sans"/>
              </a:rPr>
              <a:pPr defTabSz="816377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ja-JP" altLang="en-US" sz="1600" b="0">
              <a:solidFill>
                <a:srgbClr val="FFFFFF"/>
              </a:solidFill>
              <a:latin typeface="Ropa Sans"/>
            </a:endParaRPr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395">
            <a:off x="904922" y="529311"/>
            <a:ext cx="2138297" cy="591193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図プレースホルダー 4"/>
          <p:cNvSpPr>
            <a:spLocks noGrp="1"/>
          </p:cNvSpPr>
          <p:nvPr>
            <p:ph type="pic" sz="quarter" idx="12" hasCustomPrompt="1"/>
          </p:nvPr>
        </p:nvSpPr>
        <p:spPr>
          <a:xfrm rot="21403395">
            <a:off x="1037530" y="1258892"/>
            <a:ext cx="1878657" cy="4450038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9" name="タイトル 1"/>
          <p:cNvSpPr>
            <a:spLocks noGrp="1"/>
          </p:cNvSpPr>
          <p:nvPr>
            <p:ph type="title" hasCustomPrompt="1"/>
          </p:nvPr>
        </p:nvSpPr>
        <p:spPr>
          <a:xfrm rot="21420000">
            <a:off x="3304738" y="2213970"/>
            <a:ext cx="5177231" cy="571065"/>
          </a:xfrm>
          <a:prstGeom prst="rect">
            <a:avLst/>
          </a:prstGeom>
        </p:spPr>
        <p:txBody>
          <a:bodyPr anchor="b"/>
          <a:lstStyle>
            <a:lvl1pPr>
              <a:defRPr spc="50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kumimoji="1" lang="en-US" altLang="ja-JP" dirty="0" smtClean="0"/>
              <a:t>TITLE GOES HERE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3486204" y="3297248"/>
            <a:ext cx="5201350" cy="2051965"/>
          </a:xfrm>
          <a:noFill/>
        </p:spPr>
        <p:txBody>
          <a:bodyPr anchor="ctr">
            <a:noAutofit/>
          </a:bodyPr>
          <a:lstStyle>
            <a:lvl1pPr>
              <a:lnSpc>
                <a:spcPct val="120000"/>
              </a:lnSpc>
              <a:spcBef>
                <a:spcPts val="300"/>
              </a:spcBef>
              <a:defRPr sz="1200" spc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76000"/>
                    </a:schemeClr>
                  </a:outerShdw>
                </a:effectLst>
              </a:defRPr>
            </a:lvl1pPr>
          </a:lstStyle>
          <a:p>
            <a:pPr lvl="0"/>
            <a:r>
              <a:rPr kumimoji="1" lang="en-US" altLang="ja-JP" dirty="0" smtClean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7360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/>
      <p:bldP spid="9" grpId="0"/>
      <p:bldP spid="10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18" Type="http://schemas.openxmlformats.org/officeDocument/2006/relationships/slideLayout" Target="../slideLayouts/slideLayout42.xml"/><Relationship Id="rId26" Type="http://schemas.openxmlformats.org/officeDocument/2006/relationships/slideLayout" Target="../slideLayouts/slideLayout50.xml"/><Relationship Id="rId39" Type="http://schemas.openxmlformats.org/officeDocument/2006/relationships/slideLayout" Target="../slideLayouts/slideLayout63.xml"/><Relationship Id="rId3" Type="http://schemas.openxmlformats.org/officeDocument/2006/relationships/slideLayout" Target="../slideLayouts/slideLayout27.xml"/><Relationship Id="rId21" Type="http://schemas.openxmlformats.org/officeDocument/2006/relationships/slideLayout" Target="../slideLayouts/slideLayout45.xml"/><Relationship Id="rId34" Type="http://schemas.openxmlformats.org/officeDocument/2006/relationships/slideLayout" Target="../slideLayouts/slideLayout58.xml"/><Relationship Id="rId42" Type="http://schemas.openxmlformats.org/officeDocument/2006/relationships/image" Target="../media/image1.jpg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41.xml"/><Relationship Id="rId25" Type="http://schemas.openxmlformats.org/officeDocument/2006/relationships/slideLayout" Target="../slideLayouts/slideLayout49.xml"/><Relationship Id="rId33" Type="http://schemas.openxmlformats.org/officeDocument/2006/relationships/slideLayout" Target="../slideLayouts/slideLayout57.xml"/><Relationship Id="rId38" Type="http://schemas.openxmlformats.org/officeDocument/2006/relationships/slideLayout" Target="../slideLayouts/slideLayout62.xml"/><Relationship Id="rId2" Type="http://schemas.openxmlformats.org/officeDocument/2006/relationships/slideLayout" Target="../slideLayouts/slideLayout26.xml"/><Relationship Id="rId16" Type="http://schemas.openxmlformats.org/officeDocument/2006/relationships/slideLayout" Target="../slideLayouts/slideLayout40.xml"/><Relationship Id="rId20" Type="http://schemas.openxmlformats.org/officeDocument/2006/relationships/slideLayout" Target="../slideLayouts/slideLayout44.xml"/><Relationship Id="rId29" Type="http://schemas.openxmlformats.org/officeDocument/2006/relationships/slideLayout" Target="../slideLayouts/slideLayout53.xml"/><Relationship Id="rId41" Type="http://schemas.openxmlformats.org/officeDocument/2006/relationships/theme" Target="../theme/theme3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24" Type="http://schemas.openxmlformats.org/officeDocument/2006/relationships/slideLayout" Target="../slideLayouts/slideLayout48.xml"/><Relationship Id="rId32" Type="http://schemas.openxmlformats.org/officeDocument/2006/relationships/slideLayout" Target="../slideLayouts/slideLayout56.xml"/><Relationship Id="rId37" Type="http://schemas.openxmlformats.org/officeDocument/2006/relationships/slideLayout" Target="../slideLayouts/slideLayout61.xml"/><Relationship Id="rId40" Type="http://schemas.openxmlformats.org/officeDocument/2006/relationships/slideLayout" Target="../slideLayouts/slideLayout64.xml"/><Relationship Id="rId5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9.xml"/><Relationship Id="rId23" Type="http://schemas.openxmlformats.org/officeDocument/2006/relationships/slideLayout" Target="../slideLayouts/slideLayout47.xml"/><Relationship Id="rId28" Type="http://schemas.openxmlformats.org/officeDocument/2006/relationships/slideLayout" Target="../slideLayouts/slideLayout52.xml"/><Relationship Id="rId36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34.xml"/><Relationship Id="rId19" Type="http://schemas.openxmlformats.org/officeDocument/2006/relationships/slideLayout" Target="../slideLayouts/slideLayout43.xml"/><Relationship Id="rId31" Type="http://schemas.openxmlformats.org/officeDocument/2006/relationships/slideLayout" Target="../slideLayouts/slideLayout55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8.xml"/><Relationship Id="rId22" Type="http://schemas.openxmlformats.org/officeDocument/2006/relationships/slideLayout" Target="../slideLayouts/slideLayout46.xml"/><Relationship Id="rId27" Type="http://schemas.openxmlformats.org/officeDocument/2006/relationships/slideLayout" Target="../slideLayouts/slideLayout51.xml"/><Relationship Id="rId30" Type="http://schemas.openxmlformats.org/officeDocument/2006/relationships/slideLayout" Target="../slideLayouts/slideLayout54.xml"/><Relationship Id="rId35" Type="http://schemas.openxmlformats.org/officeDocument/2006/relationships/slideLayout" Target="../slideLayouts/slideLayout59.xml"/><Relationship Id="rId43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.xml"/><Relationship Id="rId13" Type="http://schemas.openxmlformats.org/officeDocument/2006/relationships/slideLayout" Target="../slideLayouts/slideLayout88.xml"/><Relationship Id="rId18" Type="http://schemas.openxmlformats.org/officeDocument/2006/relationships/slideLayout" Target="../slideLayouts/slideLayout93.xml"/><Relationship Id="rId26" Type="http://schemas.openxmlformats.org/officeDocument/2006/relationships/slideLayout" Target="../slideLayouts/slideLayout101.xml"/><Relationship Id="rId39" Type="http://schemas.openxmlformats.org/officeDocument/2006/relationships/slideLayout" Target="../slideLayouts/slideLayout114.xml"/><Relationship Id="rId3" Type="http://schemas.openxmlformats.org/officeDocument/2006/relationships/slideLayout" Target="../slideLayouts/slideLayout78.xml"/><Relationship Id="rId21" Type="http://schemas.openxmlformats.org/officeDocument/2006/relationships/slideLayout" Target="../slideLayouts/slideLayout96.xml"/><Relationship Id="rId34" Type="http://schemas.openxmlformats.org/officeDocument/2006/relationships/slideLayout" Target="../slideLayouts/slideLayout109.xml"/><Relationship Id="rId42" Type="http://schemas.openxmlformats.org/officeDocument/2006/relationships/image" Target="../media/image2.png"/><Relationship Id="rId7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7.xml"/><Relationship Id="rId17" Type="http://schemas.openxmlformats.org/officeDocument/2006/relationships/slideLayout" Target="../slideLayouts/slideLayout92.xml"/><Relationship Id="rId25" Type="http://schemas.openxmlformats.org/officeDocument/2006/relationships/slideLayout" Target="../slideLayouts/slideLayout100.xml"/><Relationship Id="rId33" Type="http://schemas.openxmlformats.org/officeDocument/2006/relationships/slideLayout" Target="../slideLayouts/slideLayout108.xml"/><Relationship Id="rId38" Type="http://schemas.openxmlformats.org/officeDocument/2006/relationships/slideLayout" Target="../slideLayouts/slideLayout113.xml"/><Relationship Id="rId2" Type="http://schemas.openxmlformats.org/officeDocument/2006/relationships/slideLayout" Target="../slideLayouts/slideLayout77.xml"/><Relationship Id="rId16" Type="http://schemas.openxmlformats.org/officeDocument/2006/relationships/slideLayout" Target="../slideLayouts/slideLayout91.xml"/><Relationship Id="rId20" Type="http://schemas.openxmlformats.org/officeDocument/2006/relationships/slideLayout" Target="../slideLayouts/slideLayout95.xml"/><Relationship Id="rId29" Type="http://schemas.openxmlformats.org/officeDocument/2006/relationships/slideLayout" Target="../slideLayouts/slideLayout104.xml"/><Relationship Id="rId41" Type="http://schemas.openxmlformats.org/officeDocument/2006/relationships/image" Target="../media/image1.jpg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6.xml"/><Relationship Id="rId24" Type="http://schemas.openxmlformats.org/officeDocument/2006/relationships/slideLayout" Target="../slideLayouts/slideLayout99.xml"/><Relationship Id="rId32" Type="http://schemas.openxmlformats.org/officeDocument/2006/relationships/slideLayout" Target="../slideLayouts/slideLayout107.xml"/><Relationship Id="rId37" Type="http://schemas.openxmlformats.org/officeDocument/2006/relationships/slideLayout" Target="../slideLayouts/slideLayout112.xml"/><Relationship Id="rId40" Type="http://schemas.openxmlformats.org/officeDocument/2006/relationships/theme" Target="../theme/theme5.xml"/><Relationship Id="rId5" Type="http://schemas.openxmlformats.org/officeDocument/2006/relationships/slideLayout" Target="../slideLayouts/slideLayout80.xml"/><Relationship Id="rId15" Type="http://schemas.openxmlformats.org/officeDocument/2006/relationships/slideLayout" Target="../slideLayouts/slideLayout90.xml"/><Relationship Id="rId23" Type="http://schemas.openxmlformats.org/officeDocument/2006/relationships/slideLayout" Target="../slideLayouts/slideLayout98.xml"/><Relationship Id="rId28" Type="http://schemas.openxmlformats.org/officeDocument/2006/relationships/slideLayout" Target="../slideLayouts/slideLayout103.xml"/><Relationship Id="rId36" Type="http://schemas.openxmlformats.org/officeDocument/2006/relationships/slideLayout" Target="../slideLayouts/slideLayout111.xml"/><Relationship Id="rId10" Type="http://schemas.openxmlformats.org/officeDocument/2006/relationships/slideLayout" Target="../slideLayouts/slideLayout85.xml"/><Relationship Id="rId19" Type="http://schemas.openxmlformats.org/officeDocument/2006/relationships/slideLayout" Target="../slideLayouts/slideLayout94.xml"/><Relationship Id="rId31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4.xml"/><Relationship Id="rId14" Type="http://schemas.openxmlformats.org/officeDocument/2006/relationships/slideLayout" Target="../slideLayouts/slideLayout89.xml"/><Relationship Id="rId22" Type="http://schemas.openxmlformats.org/officeDocument/2006/relationships/slideLayout" Target="../slideLayouts/slideLayout97.xml"/><Relationship Id="rId27" Type="http://schemas.openxmlformats.org/officeDocument/2006/relationships/slideLayout" Target="../slideLayouts/slideLayout102.xml"/><Relationship Id="rId30" Type="http://schemas.openxmlformats.org/officeDocument/2006/relationships/slideLayout" Target="../slideLayouts/slideLayout105.xml"/><Relationship Id="rId35" Type="http://schemas.openxmlformats.org/officeDocument/2006/relationships/slideLayout" Target="../slideLayouts/slideLayout11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2.xml"/><Relationship Id="rId13" Type="http://schemas.openxmlformats.org/officeDocument/2006/relationships/slideLayout" Target="../slideLayouts/slideLayout127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117.xml"/><Relationship Id="rId7" Type="http://schemas.openxmlformats.org/officeDocument/2006/relationships/slideLayout" Target="../slideLayouts/slideLayout121.xml"/><Relationship Id="rId12" Type="http://schemas.openxmlformats.org/officeDocument/2006/relationships/slideLayout" Target="../slideLayouts/slideLayout126.xml"/><Relationship Id="rId17" Type="http://schemas.openxmlformats.org/officeDocument/2006/relationships/theme" Target="../theme/theme6.xml"/><Relationship Id="rId2" Type="http://schemas.openxmlformats.org/officeDocument/2006/relationships/slideLayout" Target="../slideLayouts/slideLayout116.xml"/><Relationship Id="rId16" Type="http://schemas.openxmlformats.org/officeDocument/2006/relationships/slideLayout" Target="../slideLayouts/slideLayout130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11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19.xml"/><Relationship Id="rId1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23.xml"/><Relationship Id="rId14" Type="http://schemas.openxmlformats.org/officeDocument/2006/relationships/slideLayout" Target="../slideLayouts/slideLayout12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heme" Target="../theme/theme7.xml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5" Type="http://schemas.openxmlformats.org/officeDocument/2006/relationships/slideLayout" Target="../slideLayouts/slideLayout135.xml"/><Relationship Id="rId4" Type="http://schemas.openxmlformats.org/officeDocument/2006/relationships/slideLayout" Target="../slideLayouts/slideLayout13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/>
            </a:lvl1pPr>
          </a:lstStyle>
          <a:p>
            <a:fld id="{43D66A86-6D97-43AD-8FB4-AA7E9DE237C6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D8DA9A-8A2A-4E27-8E64-FA89A95CD045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"/>
            <a:ext cx="9143999" cy="6857405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 userDrawn="1"/>
        </p:nvPicPr>
        <p:blipFill rotWithShape="1"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9"/>
          <a:stretch/>
        </p:blipFill>
        <p:spPr>
          <a:xfrm>
            <a:off x="0" y="338178"/>
            <a:ext cx="5744507" cy="1340953"/>
          </a:xfrm>
          <a:prstGeom prst="rect">
            <a:avLst/>
          </a:prstGeom>
        </p:spPr>
      </p:pic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3236979"/>
            <a:ext cx="8229600" cy="2889185"/>
          </a:xfrm>
          <a:prstGeom prst="rect">
            <a:avLst/>
          </a:prstGeom>
        </p:spPr>
        <p:txBody>
          <a:bodyPr vert="horz" lIns="163275" tIns="81638" rIns="163275" bIns="81638" rtlCol="0">
            <a:normAutofit/>
          </a:bodyPr>
          <a:lstStyle/>
          <a:p>
            <a:pPr lvl="0"/>
            <a:r>
              <a:rPr kumimoji="1" lang="en-US" altLang="ja-JP" dirty="0" smtClean="0"/>
              <a:t>Master Text</a:t>
            </a:r>
            <a:endParaRPr kumimoji="1" lang="ja-JP" altLang="en-US" dirty="0" smtClean="0"/>
          </a:p>
        </p:txBody>
      </p:sp>
      <p:sp>
        <p:nvSpPr>
          <p:cNvPr id="5" name="フッター プレースホルダー 5"/>
          <p:cNvSpPr>
            <a:spLocks noGrp="1"/>
          </p:cNvSpPr>
          <p:nvPr>
            <p:ph type="ftr" sz="quarter" idx="3"/>
          </p:nvPr>
        </p:nvSpPr>
        <p:spPr>
          <a:xfrm>
            <a:off x="2501591" y="6405331"/>
            <a:ext cx="41408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pPr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b="0" smtClean="0">
                <a:solidFill>
                  <a:srgbClr val="3F3F3F"/>
                </a:solidFill>
                <a:latin typeface="Ropa Sans"/>
              </a:rPr>
              <a:t>The Power of PowerPoint | thepopp.com</a:t>
            </a:r>
            <a:endParaRPr lang="ja-JP" altLang="en-US" b="0" dirty="0">
              <a:solidFill>
                <a:srgbClr val="3F3F3F"/>
              </a:solidFill>
              <a:latin typeface="Ropa Sans"/>
            </a:endParaRPr>
          </a:p>
        </p:txBody>
      </p:sp>
      <p:sp>
        <p:nvSpPr>
          <p:cNvPr id="6" name="スライド番号プレースホルダー 6"/>
          <p:cNvSpPr>
            <a:spLocks noGrp="1"/>
          </p:cNvSpPr>
          <p:nvPr>
            <p:ph type="sldNum" sz="quarter" idx="4"/>
          </p:nvPr>
        </p:nvSpPr>
        <p:spPr>
          <a:xfrm>
            <a:off x="6916601" y="6405331"/>
            <a:ext cx="21337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defTabSz="816377" eaLnBrk="1" fontAlgn="auto" hangingPunct="1">
              <a:spcBef>
                <a:spcPts val="0"/>
              </a:spcBef>
              <a:spcAft>
                <a:spcPts val="0"/>
              </a:spcAft>
            </a:pPr>
            <a:fld id="{F95F845C-B07D-424A-A6EA-96D8F4A7E4C5}" type="slidenum">
              <a:rPr lang="ja-JP" altLang="en-US" b="0" smtClean="0">
                <a:solidFill>
                  <a:srgbClr val="3F3F3F"/>
                </a:solidFill>
                <a:latin typeface="Ropa Sans"/>
              </a:rPr>
              <a:pPr defTabSz="816377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ja-JP" altLang="en-US" b="0">
              <a:solidFill>
                <a:srgbClr val="3F3F3F"/>
              </a:solidFill>
              <a:latin typeface="Ropa Sans"/>
            </a:endParaRPr>
          </a:p>
        </p:txBody>
      </p:sp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 rot="21420000">
            <a:off x="456670" y="479074"/>
            <a:ext cx="5153337" cy="8214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2086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  <p:sldLayoutId id="2147483705" r:id="rId18"/>
    <p:sldLayoutId id="2147483706" r:id="rId19"/>
    <p:sldLayoutId id="2147483707" r:id="rId20"/>
    <p:sldLayoutId id="2147483708" r:id="rId21"/>
    <p:sldLayoutId id="2147483709" r:id="rId22"/>
    <p:sldLayoutId id="2147483710" r:id="rId23"/>
    <p:sldLayoutId id="2147483711" r:id="rId24"/>
    <p:sldLayoutId id="2147483712" r:id="rId25"/>
    <p:sldLayoutId id="2147483713" r:id="rId26"/>
    <p:sldLayoutId id="2147483714" r:id="rId27"/>
    <p:sldLayoutId id="2147483715" r:id="rId28"/>
    <p:sldLayoutId id="2147483716" r:id="rId29"/>
    <p:sldLayoutId id="2147483717" r:id="rId30"/>
    <p:sldLayoutId id="2147483718" r:id="rId31"/>
    <p:sldLayoutId id="2147483719" r:id="rId32"/>
    <p:sldLayoutId id="2147483720" r:id="rId33"/>
    <p:sldLayoutId id="2147483721" r:id="rId34"/>
    <p:sldLayoutId id="2147483722" r:id="rId35"/>
    <p:sldLayoutId id="2147483723" r:id="rId36"/>
    <p:sldLayoutId id="2147483724" r:id="rId37"/>
    <p:sldLayoutId id="2147483725" r:id="rId38"/>
    <p:sldLayoutId id="2147483802" r:id="rId39"/>
    <p:sldLayoutId id="2147483805" r:id="rId40"/>
  </p:sldLayoutIdLst>
  <p:timing>
    <p:tnLst>
      <p:par>
        <p:cTn id="1" dur="indefinite" restart="never" nodeType="tmRoot"/>
      </p:par>
    </p:tnLst>
  </p:timing>
  <p:hf hdr="0" dt="0"/>
  <p:txStyles>
    <p:titleStyle>
      <a:lvl1pPr algn="r" defTabSz="816377" rtl="0" eaLnBrk="1" latinLnBrk="0" hangingPunct="1">
        <a:spcBef>
          <a:spcPct val="0"/>
        </a:spcBef>
        <a:buNone/>
        <a:defRPr kumimoji="1" sz="2700" kern="1000" spc="500" baseline="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0" indent="0" algn="l" defTabSz="816377" rtl="0" eaLnBrk="1" latinLnBrk="0" hangingPunct="1">
        <a:spcBef>
          <a:spcPct val="20000"/>
        </a:spcBef>
        <a:buFont typeface="Arial" panose="020B0604020202020204" pitchFamily="34" charset="0"/>
        <a:buNone/>
        <a:defRPr kumimoji="1" sz="1200" kern="1200">
          <a:solidFill>
            <a:schemeClr val="bg1"/>
          </a:solidFill>
          <a:latin typeface="+mn-lt"/>
          <a:ea typeface="+mn-ea"/>
          <a:cs typeface="+mn-cs"/>
        </a:defRPr>
      </a:lvl1pPr>
      <a:lvl2pPr marL="663306" indent="-255118" algn="l" defTabSz="816377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1020471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659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847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245035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223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411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600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88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77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65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53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941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129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17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506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CE435-2972-4C7A-B4FB-87C44B06C3C3}" type="datetimeFigureOut">
              <a:rPr lang="zh-TW" altLang="en-US" smtClean="0"/>
              <a:t>2019/5/13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EEA73-6EDD-4F52-874A-221455DCE3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3388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"/>
            <a:ext cx="9143999" cy="6857405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 userDrawn="1"/>
        </p:nvPicPr>
        <p:blipFill rotWithShape="1"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9"/>
          <a:stretch/>
        </p:blipFill>
        <p:spPr>
          <a:xfrm>
            <a:off x="0" y="338178"/>
            <a:ext cx="5744507" cy="1340953"/>
          </a:xfrm>
          <a:prstGeom prst="rect">
            <a:avLst/>
          </a:prstGeom>
        </p:spPr>
      </p:pic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3236979"/>
            <a:ext cx="8229600" cy="2889185"/>
          </a:xfrm>
          <a:prstGeom prst="rect">
            <a:avLst/>
          </a:prstGeom>
        </p:spPr>
        <p:txBody>
          <a:bodyPr vert="horz" lIns="163275" tIns="81638" rIns="163275" bIns="81638" rtlCol="0">
            <a:normAutofit/>
          </a:bodyPr>
          <a:lstStyle/>
          <a:p>
            <a:pPr lvl="0"/>
            <a:r>
              <a:rPr kumimoji="1" lang="en-US" altLang="ja-JP" dirty="0" smtClean="0"/>
              <a:t>Master Text</a:t>
            </a:r>
            <a:endParaRPr kumimoji="1" lang="ja-JP" altLang="en-US" dirty="0" smtClean="0"/>
          </a:p>
        </p:txBody>
      </p:sp>
      <p:sp>
        <p:nvSpPr>
          <p:cNvPr id="5" name="フッター プレースホルダー 5"/>
          <p:cNvSpPr>
            <a:spLocks noGrp="1"/>
          </p:cNvSpPr>
          <p:nvPr>
            <p:ph type="ftr" sz="quarter" idx="3"/>
          </p:nvPr>
        </p:nvSpPr>
        <p:spPr>
          <a:xfrm>
            <a:off x="2501591" y="6405331"/>
            <a:ext cx="41408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pPr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b="0" smtClean="0">
                <a:solidFill>
                  <a:srgbClr val="3F3F3F"/>
                </a:solidFill>
                <a:latin typeface="Ropa Sans"/>
              </a:rPr>
              <a:t>The Power of PowerPoint | thepopp.com</a:t>
            </a:r>
            <a:endParaRPr lang="ja-JP" altLang="en-US" b="0" dirty="0">
              <a:solidFill>
                <a:srgbClr val="3F3F3F"/>
              </a:solidFill>
              <a:latin typeface="Ropa Sans"/>
            </a:endParaRPr>
          </a:p>
        </p:txBody>
      </p:sp>
      <p:sp>
        <p:nvSpPr>
          <p:cNvPr id="6" name="スライド番号プレースホルダー 6"/>
          <p:cNvSpPr>
            <a:spLocks noGrp="1"/>
          </p:cNvSpPr>
          <p:nvPr>
            <p:ph type="sldNum" sz="quarter" idx="4"/>
          </p:nvPr>
        </p:nvSpPr>
        <p:spPr>
          <a:xfrm>
            <a:off x="6916601" y="6405331"/>
            <a:ext cx="21337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defTabSz="816377" eaLnBrk="1" fontAlgn="auto" hangingPunct="1">
              <a:spcBef>
                <a:spcPts val="0"/>
              </a:spcBef>
              <a:spcAft>
                <a:spcPts val="0"/>
              </a:spcAft>
            </a:pPr>
            <a:fld id="{F95F845C-B07D-424A-A6EA-96D8F4A7E4C5}" type="slidenum">
              <a:rPr lang="ja-JP" altLang="en-US" b="0" smtClean="0">
                <a:solidFill>
                  <a:srgbClr val="3F3F3F"/>
                </a:solidFill>
                <a:latin typeface="Ropa Sans"/>
              </a:rPr>
              <a:pPr defTabSz="816377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ja-JP" altLang="en-US" b="0">
              <a:solidFill>
                <a:srgbClr val="3F3F3F"/>
              </a:solidFill>
              <a:latin typeface="Ropa Sans"/>
            </a:endParaRPr>
          </a:p>
        </p:txBody>
      </p:sp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 rot="21420000">
            <a:off x="456670" y="479074"/>
            <a:ext cx="5153337" cy="8214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79483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  <p:sldLayoutId id="2147483756" r:id="rId18"/>
    <p:sldLayoutId id="2147483757" r:id="rId19"/>
    <p:sldLayoutId id="2147483758" r:id="rId20"/>
    <p:sldLayoutId id="2147483759" r:id="rId21"/>
    <p:sldLayoutId id="2147483760" r:id="rId22"/>
    <p:sldLayoutId id="2147483761" r:id="rId23"/>
    <p:sldLayoutId id="2147483762" r:id="rId24"/>
    <p:sldLayoutId id="2147483763" r:id="rId25"/>
    <p:sldLayoutId id="2147483764" r:id="rId26"/>
    <p:sldLayoutId id="2147483765" r:id="rId27"/>
    <p:sldLayoutId id="2147483766" r:id="rId28"/>
    <p:sldLayoutId id="2147483767" r:id="rId29"/>
    <p:sldLayoutId id="2147483768" r:id="rId30"/>
    <p:sldLayoutId id="2147483769" r:id="rId31"/>
    <p:sldLayoutId id="2147483770" r:id="rId32"/>
    <p:sldLayoutId id="2147483771" r:id="rId33"/>
    <p:sldLayoutId id="2147483772" r:id="rId34"/>
    <p:sldLayoutId id="2147483773" r:id="rId35"/>
    <p:sldLayoutId id="2147483774" r:id="rId36"/>
    <p:sldLayoutId id="2147483775" r:id="rId37"/>
    <p:sldLayoutId id="2147483776" r:id="rId38"/>
    <p:sldLayoutId id="2147483804" r:id="rId39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</p:bldLst>
  </p:timing>
  <p:hf hdr="0" dt="0"/>
  <p:txStyles>
    <p:titleStyle>
      <a:lvl1pPr algn="r" defTabSz="816377" rtl="0" eaLnBrk="1" latinLnBrk="0" hangingPunct="1">
        <a:spcBef>
          <a:spcPct val="0"/>
        </a:spcBef>
        <a:buNone/>
        <a:defRPr kumimoji="1" sz="2700" kern="1000" spc="5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816377" rtl="0" eaLnBrk="1" latinLnBrk="0" hangingPunct="1">
        <a:spcBef>
          <a:spcPct val="20000"/>
        </a:spcBef>
        <a:buFont typeface="Arial" panose="020B0604020202020204" pitchFamily="34" charset="0"/>
        <a:buNone/>
        <a:defRPr kumimoji="1" sz="1200" kern="1200">
          <a:solidFill>
            <a:schemeClr val="bg1"/>
          </a:solidFill>
          <a:latin typeface="+mn-lt"/>
          <a:ea typeface="+mn-ea"/>
          <a:cs typeface="+mn-cs"/>
        </a:defRPr>
      </a:lvl1pPr>
      <a:lvl2pPr marL="663306" indent="-255118" algn="l" defTabSz="816377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1020471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659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847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245035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223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411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600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88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77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65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53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941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129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17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506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"/>
            <a:ext cx="9143999" cy="6857405"/>
          </a:xfrm>
          <a:prstGeom prst="rect">
            <a:avLst/>
          </a:prstGeom>
        </p:spPr>
      </p:pic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158760"/>
            <a:ext cx="8229600" cy="4967405"/>
          </a:xfrm>
          <a:prstGeom prst="rect">
            <a:avLst/>
          </a:prstGeom>
        </p:spPr>
        <p:txBody>
          <a:bodyPr vert="horz" lIns="163275" tIns="81638" rIns="163275" bIns="81638" rtlCol="0">
            <a:normAutofit/>
          </a:bodyPr>
          <a:lstStyle/>
          <a:p>
            <a:pPr lvl="0"/>
            <a:r>
              <a:rPr kumimoji="1" lang="en-US" altLang="ja-JP" dirty="0" smtClean="0"/>
              <a:t>Master Text</a:t>
            </a:r>
            <a:endParaRPr kumimoji="1" lang="ja-JP" altLang="en-US" dirty="0" smtClean="0"/>
          </a:p>
        </p:txBody>
      </p:sp>
      <p:sp>
        <p:nvSpPr>
          <p:cNvPr id="5" name="フッター プレースホルダー 5"/>
          <p:cNvSpPr>
            <a:spLocks noGrp="1"/>
          </p:cNvSpPr>
          <p:nvPr>
            <p:ph type="ftr" sz="quarter" idx="3"/>
          </p:nvPr>
        </p:nvSpPr>
        <p:spPr>
          <a:xfrm>
            <a:off x="2501591" y="6405331"/>
            <a:ext cx="41408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pPr defTabSz="816377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b="0" smtClean="0">
                <a:solidFill>
                  <a:srgbClr val="3F3F3F"/>
                </a:solidFill>
                <a:latin typeface="Ropa Sans"/>
              </a:rPr>
              <a:t>The Power of PowerPoint | thepopp.com</a:t>
            </a:r>
            <a:endParaRPr lang="ja-JP" altLang="en-US" b="0" dirty="0">
              <a:solidFill>
                <a:srgbClr val="3F3F3F"/>
              </a:solidFill>
              <a:latin typeface="Ropa Sans"/>
            </a:endParaRPr>
          </a:p>
        </p:txBody>
      </p:sp>
      <p:sp>
        <p:nvSpPr>
          <p:cNvPr id="6" name="スライド番号プレースホルダー 6"/>
          <p:cNvSpPr>
            <a:spLocks noGrp="1"/>
          </p:cNvSpPr>
          <p:nvPr>
            <p:ph type="sldNum" sz="quarter" idx="4"/>
          </p:nvPr>
        </p:nvSpPr>
        <p:spPr>
          <a:xfrm>
            <a:off x="6916601" y="6405331"/>
            <a:ext cx="21337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defTabSz="816377" eaLnBrk="1" fontAlgn="auto" hangingPunct="1">
              <a:spcBef>
                <a:spcPts val="0"/>
              </a:spcBef>
              <a:spcAft>
                <a:spcPts val="0"/>
              </a:spcAft>
            </a:pPr>
            <a:fld id="{F95F845C-B07D-424A-A6EA-96D8F4A7E4C5}" type="slidenum">
              <a:rPr lang="ja-JP" altLang="en-US" b="0" smtClean="0">
                <a:solidFill>
                  <a:srgbClr val="3F3F3F"/>
                </a:solidFill>
                <a:latin typeface="Ropa Sans"/>
              </a:rPr>
              <a:pPr defTabSz="816377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ja-JP" altLang="en-US" b="0">
              <a:solidFill>
                <a:srgbClr val="3F3F3F"/>
              </a:solidFill>
              <a:latin typeface="Ropa Sans"/>
            </a:endParaRPr>
          </a:p>
        </p:txBody>
      </p:sp>
    </p:spTree>
    <p:extLst>
      <p:ext uri="{BB962C8B-B14F-4D97-AF65-F5344CB8AC3E}">
        <p14:creationId xmlns:p14="http://schemas.microsoft.com/office/powerpoint/2010/main" val="2550279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  <p:sldLayoutId id="2147483790" r:id="rId13"/>
    <p:sldLayoutId id="2147483791" r:id="rId14"/>
    <p:sldLayoutId id="2147483792" r:id="rId15"/>
    <p:sldLayoutId id="2147483793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  <p:hf hdr="0" dt="0"/>
  <p:txStyles>
    <p:titleStyle>
      <a:lvl1pPr algn="l" defTabSz="816377" rtl="0" eaLnBrk="1" latinLnBrk="0" hangingPunct="1">
        <a:spcBef>
          <a:spcPct val="0"/>
        </a:spcBef>
        <a:buNone/>
        <a:defRPr kumimoji="1" sz="27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816377" rtl="0" eaLnBrk="1" latinLnBrk="0" hangingPunct="1">
        <a:spcBef>
          <a:spcPct val="20000"/>
        </a:spcBef>
        <a:buFont typeface="Arial" panose="020B0604020202020204" pitchFamily="34" charset="0"/>
        <a:buNone/>
        <a:defRPr kumimoji="1" sz="1200" kern="1200">
          <a:solidFill>
            <a:schemeClr val="bg1"/>
          </a:solidFill>
          <a:latin typeface="+mn-lt"/>
          <a:ea typeface="+mn-ea"/>
          <a:cs typeface="+mn-cs"/>
        </a:defRPr>
      </a:lvl1pPr>
      <a:lvl2pPr marL="663306" indent="-255118" algn="l" defTabSz="816377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1020471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659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847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245035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223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411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600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88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77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65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53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941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129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17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506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"/>
            <a:ext cx="9143999" cy="6857405"/>
          </a:xfrm>
          <a:prstGeom prst="rect">
            <a:avLst/>
          </a:prstGeom>
        </p:spPr>
      </p:pic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158760"/>
            <a:ext cx="8229600" cy="4967405"/>
          </a:xfrm>
          <a:prstGeom prst="rect">
            <a:avLst/>
          </a:prstGeom>
        </p:spPr>
        <p:txBody>
          <a:bodyPr vert="horz" lIns="163275" tIns="81638" rIns="163275" bIns="81638" rtlCol="0">
            <a:normAutofit/>
          </a:bodyPr>
          <a:lstStyle/>
          <a:p>
            <a:pPr lvl="0"/>
            <a:r>
              <a:rPr kumimoji="1" lang="en-US" altLang="ja-JP" dirty="0" smtClean="0"/>
              <a:t>Master Text</a:t>
            </a:r>
            <a:endParaRPr kumimoji="1" lang="ja-JP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094567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816377" rtl="0" eaLnBrk="1" latinLnBrk="0" hangingPunct="1">
        <a:spcBef>
          <a:spcPct val="0"/>
        </a:spcBef>
        <a:buNone/>
        <a:defRPr kumimoji="1" sz="27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816377" rtl="0" eaLnBrk="1" latinLnBrk="0" hangingPunct="1">
        <a:spcBef>
          <a:spcPct val="20000"/>
        </a:spcBef>
        <a:buFont typeface="Arial" panose="020B0604020202020204" pitchFamily="34" charset="0"/>
        <a:buNone/>
        <a:defRPr kumimoji="1" sz="1200" kern="1200">
          <a:solidFill>
            <a:schemeClr val="bg1"/>
          </a:solidFill>
          <a:latin typeface="+mn-lt"/>
          <a:ea typeface="+mn-ea"/>
          <a:cs typeface="+mn-cs"/>
        </a:defRPr>
      </a:lvl1pPr>
      <a:lvl2pPr marL="663306" indent="-255118" algn="l" defTabSz="816377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1020471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659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847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245035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223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411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600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88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77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65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53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941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129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17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506" algn="l" defTabSz="816377" rtl="0" eaLnBrk="1" latinLnBrk="0" hangingPunct="1"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83568" y="2636267"/>
            <a:ext cx="7376864" cy="1224781"/>
          </a:xfrm>
        </p:spPr>
        <p:txBody>
          <a:bodyPr/>
          <a:lstStyle/>
          <a:p>
            <a:pPr eaLnBrk="1" hangingPunct="1"/>
            <a:r>
              <a:rPr lang="zh-TW" altLang="en-US" sz="4800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POP1體W5" panose="040B0509000000000000" pitchFamily="81" charset="-120"/>
                <a:ea typeface="華康POP1體W5" panose="040B0509000000000000" pitchFamily="81" charset="-120"/>
              </a:rPr>
              <a:t>如何實施素養導向的實驗？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763713" y="4437112"/>
            <a:ext cx="5976937" cy="211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 eaLnBrk="1" hangingPunct="1">
              <a:buClr>
                <a:schemeClr val="tx1"/>
              </a:buClr>
              <a:buSzPct val="90000"/>
              <a:buFontTx/>
              <a:buNone/>
            </a:pPr>
            <a:r>
              <a:rPr lang="zh-TW" altLang="en-US" b="0" dirty="0" smtClean="0">
                <a:latin typeface="華康行楷體W5(P)" pitchFamily="66" charset="-120"/>
                <a:ea typeface="華康行楷體W5(P)" pitchFamily="66" charset="-120"/>
              </a:rPr>
              <a:t>陳俊亨</a:t>
            </a:r>
            <a:endParaRPr lang="en-US" altLang="zh-TW" b="0" dirty="0" smtClean="0">
              <a:latin typeface="華康行楷體W5(P)" pitchFamily="66" charset="-120"/>
              <a:ea typeface="華康行楷體W5(P)" pitchFamily="66" charset="-120"/>
            </a:endParaRPr>
          </a:p>
          <a:p>
            <a:pPr algn="ctr" eaLnBrk="1" hangingPunct="1">
              <a:buClr>
                <a:schemeClr val="tx1"/>
              </a:buClr>
              <a:buSzPct val="90000"/>
              <a:buFontTx/>
              <a:buNone/>
            </a:pPr>
            <a:r>
              <a:rPr lang="zh-TW" altLang="en-US" sz="2800" b="0" dirty="0" smtClean="0">
                <a:latin typeface="華康行楷體W5(P)" pitchFamily="66" charset="-120"/>
                <a:ea typeface="華康行楷體W5(P)" pitchFamily="66" charset="-120"/>
              </a:rPr>
              <a:t>桃園市立八德國中教務主任</a:t>
            </a:r>
            <a:endParaRPr lang="en-US" altLang="zh-TW" sz="2800" b="0" dirty="0" smtClean="0">
              <a:latin typeface="華康行楷體W5(P)" pitchFamily="66" charset="-120"/>
              <a:ea typeface="華康行楷體W5(P)" pitchFamily="66" charset="-120"/>
            </a:endParaRPr>
          </a:p>
          <a:p>
            <a:pPr algn="ctr" eaLnBrk="1" hangingPunct="1">
              <a:buClr>
                <a:schemeClr val="tx1"/>
              </a:buClr>
              <a:buSzPct val="90000"/>
              <a:buFontTx/>
              <a:buNone/>
            </a:pPr>
            <a:r>
              <a:rPr lang="zh-TW" altLang="en-US" sz="2800" b="0" dirty="0" smtClean="0">
                <a:latin typeface="華康行楷體W5(P)" pitchFamily="66" charset="-120"/>
                <a:ea typeface="華康行楷體W5(P)" pitchFamily="66" charset="-120"/>
              </a:rPr>
              <a:t>桃園市</a:t>
            </a:r>
            <a:r>
              <a:rPr lang="zh-TW" altLang="en-US" sz="2800" b="0" dirty="0">
                <a:latin typeface="華康行楷體W5(P)" pitchFamily="66" charset="-120"/>
                <a:ea typeface="華康行楷體W5(P)" pitchFamily="66" charset="-120"/>
              </a:rPr>
              <a:t>自然輔導</a:t>
            </a:r>
            <a:r>
              <a:rPr lang="zh-TW" altLang="en-US" sz="2800" b="0" dirty="0" smtClean="0">
                <a:latin typeface="華康行楷體W5(P)" pitchFamily="66" charset="-120"/>
                <a:ea typeface="華康行楷體W5(P)" pitchFamily="66" charset="-120"/>
              </a:rPr>
              <a:t>團輔導員</a:t>
            </a:r>
            <a:endParaRPr lang="zh-TW" altLang="en-US" sz="2800" b="0" dirty="0">
              <a:latin typeface="華康行楷體W5(P)" pitchFamily="66" charset="-120"/>
              <a:ea typeface="華康行楷體W5(P)" pitchFamily="66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67" b="22675"/>
          <a:stretch/>
        </p:blipFill>
        <p:spPr>
          <a:xfrm>
            <a:off x="559" y="-2670"/>
            <a:ext cx="9144000" cy="15121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總綱願景</a:t>
            </a:r>
            <a:endParaRPr kumimoji="1" lang="ja-JP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3"/>
          </p:nvPr>
        </p:nvSpPr>
        <p:spPr>
          <a:xfrm>
            <a:off x="4696977" y="3081003"/>
            <a:ext cx="4627551" cy="2652253"/>
          </a:xfrm>
        </p:spPr>
        <p:txBody>
          <a:bodyPr/>
          <a:lstStyle/>
          <a:p>
            <a:pPr>
              <a:lnSpc>
                <a:spcPct val="100000"/>
              </a:lnSpc>
              <a:buClr>
                <a:srgbClr val="000000"/>
              </a:buClr>
              <a:buSzPct val="25000"/>
              <a:defRPr/>
            </a:pPr>
            <a:r>
              <a:rPr lang="en-US" altLang="zh-TW" sz="2400" b="1" dirty="0" err="1" smtClean="0">
                <a:solidFill>
                  <a:srgbClr val="FFFF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自發</a:t>
            </a:r>
            <a:r>
              <a:rPr lang="en-US" altLang="zh-TW" sz="2400" dirty="0" err="1">
                <a:solidFill>
                  <a:schemeClr val="bg1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、</a:t>
            </a:r>
            <a:r>
              <a:rPr lang="en-US" altLang="zh-TW" sz="2400" b="1" dirty="0" err="1">
                <a:solidFill>
                  <a:srgbClr val="FFFF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互動</a:t>
            </a:r>
            <a:r>
              <a:rPr lang="en-US" altLang="zh-TW" sz="2400" dirty="0" err="1">
                <a:solidFill>
                  <a:schemeClr val="bg1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、</a:t>
            </a:r>
            <a:r>
              <a:rPr lang="en-US" altLang="zh-TW" sz="2400" b="1" dirty="0" err="1">
                <a:solidFill>
                  <a:srgbClr val="FFFF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共好</a:t>
            </a:r>
            <a:r>
              <a:rPr lang="en-US" altLang="zh-TW" sz="2400" dirty="0" err="1" smtClean="0">
                <a:solidFill>
                  <a:schemeClr val="bg1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的理念</a:t>
            </a:r>
            <a:r>
              <a:rPr lang="zh-TW" altLang="en-US" sz="2400" dirty="0">
                <a:solidFill>
                  <a:schemeClr val="bg1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，</a:t>
            </a:r>
            <a:endParaRPr lang="en-US" altLang="zh-TW" sz="2400" dirty="0">
              <a:solidFill>
                <a:schemeClr val="bg1"/>
              </a:solidFill>
              <a:latin typeface="Microsoft JhengHei" charset="-120"/>
              <a:ea typeface="Microsoft JhengHei" charset="-120"/>
              <a:cs typeface="Microsoft JhengHei" charset="-120"/>
              <a:sym typeface="Arial" charset="0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SzPct val="25000"/>
              <a:defRPr/>
            </a:pPr>
            <a:r>
              <a:rPr lang="zh-TW" altLang="en-US" sz="2400" dirty="0" smtClean="0">
                <a:solidFill>
                  <a:schemeClr val="bg1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運用所學</a:t>
            </a:r>
            <a:endParaRPr lang="en-US" altLang="zh-TW" sz="2400" dirty="0" smtClean="0">
              <a:solidFill>
                <a:schemeClr val="bg1"/>
              </a:solidFill>
              <a:latin typeface="Microsoft JhengHei" charset="-120"/>
              <a:ea typeface="Microsoft JhengHei" charset="-120"/>
              <a:cs typeface="Microsoft JhengHei" charset="-120"/>
              <a:sym typeface="Arial" charset="0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SzPct val="25000"/>
              <a:defRPr/>
            </a:pPr>
            <a:r>
              <a:rPr lang="zh-TW" altLang="en-US" sz="2400" dirty="0" smtClean="0">
                <a:solidFill>
                  <a:schemeClr val="bg1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解決日常生活問題</a:t>
            </a:r>
            <a:r>
              <a:rPr lang="en-US" altLang="zh-TW" sz="2400" dirty="0" smtClean="0">
                <a:solidFill>
                  <a:schemeClr val="bg1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，</a:t>
            </a:r>
            <a:endParaRPr lang="en-US" altLang="zh-TW" sz="2400" dirty="0">
              <a:solidFill>
                <a:schemeClr val="bg1"/>
              </a:solidFill>
              <a:latin typeface="Microsoft JhengHei" charset="-120"/>
              <a:ea typeface="Microsoft JhengHei" charset="-120"/>
              <a:cs typeface="Microsoft JhengHei" charset="-120"/>
              <a:sym typeface="Arial" charset="0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SzPct val="25000"/>
              <a:defRPr/>
            </a:pPr>
            <a:r>
              <a:rPr lang="en-US" altLang="zh-TW" sz="2400" dirty="0" err="1" smtClean="0">
                <a:solidFill>
                  <a:schemeClr val="bg1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成為與時俱進的</a:t>
            </a:r>
            <a:r>
              <a:rPr lang="en-US" altLang="zh-TW" sz="2400" b="1" dirty="0" err="1" smtClean="0">
                <a:solidFill>
                  <a:srgbClr val="FFFF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終身學習者</a:t>
            </a:r>
            <a:r>
              <a:rPr lang="en-US" altLang="zh-TW" sz="2400" dirty="0">
                <a:solidFill>
                  <a:schemeClr val="bg1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。</a:t>
            </a:r>
          </a:p>
        </p:txBody>
      </p:sp>
      <p:sp>
        <p:nvSpPr>
          <p:cNvPr id="2" name="テキスト プレースホルダー 1"/>
          <p:cNvSpPr>
            <a:spLocks noGrp="1"/>
          </p:cNvSpPr>
          <p:nvPr>
            <p:ph type="body" sz="quarter" idx="21"/>
          </p:nvPr>
        </p:nvSpPr>
        <p:spPr>
          <a:xfrm rot="21392017">
            <a:off x="468661" y="1832524"/>
            <a:ext cx="3984718" cy="2555507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quarter" idx="23"/>
          </p:nvPr>
        </p:nvSpPr>
        <p:spPr>
          <a:xfrm>
            <a:off x="4408944" y="2347909"/>
            <a:ext cx="3958023" cy="631258"/>
          </a:xfrm>
        </p:spPr>
        <p:txBody>
          <a:bodyPr/>
          <a:lstStyle/>
          <a:p>
            <a:r>
              <a:rPr lang="en-US" altLang="zh-TW" sz="2800" b="1" dirty="0" err="1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適性揚才</a:t>
            </a:r>
            <a:r>
              <a:rPr lang="zh-TW" altLang="en-US" sz="28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，</a:t>
            </a:r>
            <a:r>
              <a:rPr lang="en-US" altLang="zh-TW" sz="2800" b="1" dirty="0" err="1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終身學習</a:t>
            </a:r>
            <a:endParaRPr kumimoji="1" lang="ja-JP" altLang="en-US" sz="2800" dirty="0"/>
          </a:p>
        </p:txBody>
      </p:sp>
      <p:pic>
        <p:nvPicPr>
          <p:cNvPr id="11" name="圖片版面配置區 10"/>
          <p:cNvPicPr>
            <a:picLocks noGrp="1" noChangeAspect="1"/>
          </p:cNvPicPr>
          <p:nvPr>
            <p:ph type="pic" sz="quarter" idx="2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80" b="18380"/>
          <a:stretch>
            <a:fillRect/>
          </a:stretch>
        </p:blipFill>
        <p:spPr>
          <a:xfrm rot="21392017">
            <a:off x="76647" y="1656001"/>
            <a:ext cx="4491836" cy="2772446"/>
          </a:xfrm>
        </p:spPr>
      </p:pic>
    </p:spTree>
    <p:extLst>
      <p:ext uri="{BB962C8B-B14F-4D97-AF65-F5344CB8AC3E}">
        <p14:creationId xmlns:p14="http://schemas.microsoft.com/office/powerpoint/2010/main" val="136980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教師們應了解的大方向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dirty="0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17" name="文字版面配置區 1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8" name="文字版面配置區 17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zh-TW" altLang="en-US"/>
          </a:p>
        </p:txBody>
      </p:sp>
      <p:graphicFrame>
        <p:nvGraphicFramePr>
          <p:cNvPr id="19" name="資料庫圖表 18"/>
          <p:cNvGraphicFramePr/>
          <p:nvPr>
            <p:extLst>
              <p:ext uri="{D42A27DB-BD31-4B8C-83A1-F6EECF244321}">
                <p14:modId xmlns:p14="http://schemas.microsoft.com/office/powerpoint/2010/main" val="2737168118"/>
              </p:ext>
            </p:extLst>
          </p:nvPr>
        </p:nvGraphicFramePr>
        <p:xfrm>
          <a:off x="1187949" y="1463445"/>
          <a:ext cx="7128792" cy="3837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" name="矩形 20"/>
          <p:cNvSpPr/>
          <p:nvPr/>
        </p:nvSpPr>
        <p:spPr>
          <a:xfrm>
            <a:off x="6516216" y="5301207"/>
            <a:ext cx="1313966" cy="110412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dirty="0" smtClean="0"/>
              <a:t>知識內容</a:t>
            </a:r>
            <a:endParaRPr kumimoji="1" lang="en-US" altLang="zh-TW" dirty="0" smtClean="0"/>
          </a:p>
          <a:p>
            <a:pPr algn="ctr"/>
            <a:r>
              <a:rPr kumimoji="1" lang="zh-TW" altLang="en-US" dirty="0" smtClean="0"/>
              <a:t>關心度高</a:t>
            </a:r>
            <a:endParaRPr kumimoji="1" lang="en-US" altLang="zh-TW" dirty="0" smtClean="0"/>
          </a:p>
          <a:p>
            <a:pPr algn="ctr"/>
            <a:r>
              <a:rPr lang="zh-TW" altLang="en-US" dirty="0" smtClean="0"/>
              <a:t>易掌握</a:t>
            </a:r>
            <a:endParaRPr kumimoji="1" lang="zh-TW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4107222" y="5320611"/>
            <a:ext cx="1385974" cy="110412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能力、情意</a:t>
            </a:r>
            <a:endParaRPr lang="en-US" altLang="zh-TW" dirty="0" smtClean="0"/>
          </a:p>
          <a:p>
            <a:pPr algn="ctr"/>
            <a:r>
              <a:rPr lang="zh-TW" altLang="en-US" dirty="0" smtClean="0"/>
              <a:t>教師不清楚</a:t>
            </a:r>
            <a:endParaRPr lang="en-US" altLang="zh-TW" dirty="0" smtClean="0"/>
          </a:p>
          <a:p>
            <a:pPr algn="ctr"/>
            <a:r>
              <a:rPr kumimoji="1" lang="zh-TW" altLang="en-US" dirty="0" smtClean="0"/>
              <a:t>難培養</a:t>
            </a:r>
            <a:endParaRPr kumimoji="1" lang="zh-TW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1656759" y="5340016"/>
            <a:ext cx="1463549" cy="1065313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自、動、好教師不清楚</a:t>
            </a:r>
            <a:endParaRPr lang="en-US" altLang="zh-TW" dirty="0" smtClean="0"/>
          </a:p>
          <a:p>
            <a:pPr algn="ctr"/>
            <a:r>
              <a:rPr lang="zh-TW" altLang="en-US" dirty="0" smtClean="0"/>
              <a:t>難培</a:t>
            </a:r>
            <a:r>
              <a:rPr lang="zh-TW" altLang="en-US" dirty="0"/>
              <a:t>養</a:t>
            </a:r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7958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テキスト プレースホルダー 18"/>
          <p:cNvSpPr>
            <a:spLocks noGrp="1"/>
          </p:cNvSpPr>
          <p:nvPr>
            <p:ph type="body" sz="quarter" idx="13"/>
          </p:nvPr>
        </p:nvSpPr>
        <p:spPr>
          <a:xfrm>
            <a:off x="5203778" y="3317492"/>
            <a:ext cx="3808175" cy="2631788"/>
          </a:xfrm>
        </p:spPr>
        <p:txBody>
          <a:bodyPr/>
          <a:lstStyle/>
          <a:p>
            <a:pPr marL="342900" indent="-3429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每次教學中，學生能達到哪些核心素養？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欲培養學生核心素養，應採用什麼教學方法？</a:t>
            </a:r>
            <a:endParaRPr 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タイトル 16"/>
          <p:cNvSpPr>
            <a:spLocks noGrp="1"/>
          </p:cNvSpPr>
          <p:nvPr>
            <p:ph type="title"/>
          </p:nvPr>
        </p:nvSpPr>
        <p:spPr>
          <a:xfrm rot="21359678">
            <a:off x="5095694" y="2225232"/>
            <a:ext cx="3803872" cy="428336"/>
          </a:xfrm>
        </p:spPr>
        <p:txBody>
          <a:bodyPr/>
          <a:lstStyle/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三大面向九大項目</a:t>
            </a:r>
          </a:p>
        </p:txBody>
      </p:sp>
      <p:sp>
        <p:nvSpPr>
          <p:cNvPr id="7" name="圖片版面配置區 6"/>
          <p:cNvSpPr>
            <a:spLocks noGrp="1"/>
          </p:cNvSpPr>
          <p:nvPr>
            <p:ph type="pic" sz="quarter" idx="12"/>
          </p:nvPr>
        </p:nvSpPr>
        <p:spPr/>
      </p:sp>
      <p:grpSp>
        <p:nvGrpSpPr>
          <p:cNvPr id="11" name="群組 10"/>
          <p:cNvGrpSpPr/>
          <p:nvPr/>
        </p:nvGrpSpPr>
        <p:grpSpPr>
          <a:xfrm rot="21185906">
            <a:off x="-117894" y="607996"/>
            <a:ext cx="5458325" cy="5457377"/>
            <a:chOff x="1099830" y="203937"/>
            <a:chExt cx="6409193" cy="6403295"/>
          </a:xfrm>
        </p:grpSpPr>
        <p:sp>
          <p:nvSpPr>
            <p:cNvPr id="12" name="文字方塊 11"/>
            <p:cNvSpPr txBox="1"/>
            <p:nvPr/>
          </p:nvSpPr>
          <p:spPr>
            <a:xfrm rot="20372531">
              <a:off x="3352088" y="2420296"/>
              <a:ext cx="939621" cy="3250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77"/>
              <a:r>
                <a:rPr lang="zh-TW" altLang="en-US" sz="1200" dirty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自主行動</a:t>
              </a:r>
            </a:p>
          </p:txBody>
        </p:sp>
        <p:sp>
          <p:nvSpPr>
            <p:cNvPr id="13" name="文字方塊 12"/>
            <p:cNvSpPr txBox="1"/>
            <p:nvPr/>
          </p:nvSpPr>
          <p:spPr>
            <a:xfrm rot="2198303">
              <a:off x="3174540" y="3965839"/>
              <a:ext cx="939621" cy="3250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77"/>
              <a:r>
                <a:rPr lang="zh-TW" altLang="en-US" sz="1200" dirty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社會參與</a:t>
              </a:r>
            </a:p>
          </p:txBody>
        </p:sp>
        <p:sp>
          <p:nvSpPr>
            <p:cNvPr id="14" name="文字方塊 13"/>
            <p:cNvSpPr txBox="1"/>
            <p:nvPr/>
          </p:nvSpPr>
          <p:spPr>
            <a:xfrm rot="17188473">
              <a:off x="4618681" y="3443168"/>
              <a:ext cx="938920" cy="3252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77"/>
              <a:r>
                <a:rPr lang="zh-TW" altLang="en-US" sz="1200" dirty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溝通互動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3769793" y="3103617"/>
              <a:ext cx="849273" cy="6139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816377"/>
              <a:r>
                <a:rPr lang="zh-TW" altLang="en-US" sz="1400" dirty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終身</a:t>
              </a:r>
              <a:endParaRPr lang="en-US" altLang="zh-TW" sz="14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 defTabSz="816377"/>
              <a:r>
                <a:rPr lang="zh-TW" altLang="en-US" sz="1400" dirty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學習者</a:t>
              </a:r>
            </a:p>
          </p:txBody>
        </p:sp>
        <p:grpSp>
          <p:nvGrpSpPr>
            <p:cNvPr id="16" name="群組 15"/>
            <p:cNvGrpSpPr/>
            <p:nvPr/>
          </p:nvGrpSpPr>
          <p:grpSpPr>
            <a:xfrm>
              <a:off x="1099830" y="203937"/>
              <a:ext cx="6409193" cy="6403295"/>
              <a:chOff x="473047" y="634087"/>
              <a:chExt cx="6409193" cy="6403295"/>
            </a:xfrm>
          </p:grpSpPr>
          <p:pic>
            <p:nvPicPr>
              <p:cNvPr id="35" name="圖片 34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051" t="10521" r="16918" b="5558"/>
              <a:stretch/>
            </p:blipFill>
            <p:spPr>
              <a:xfrm>
                <a:off x="473047" y="634087"/>
                <a:ext cx="6409193" cy="6403295"/>
              </a:xfrm>
              <a:prstGeom prst="rect">
                <a:avLst/>
              </a:prstGeom>
            </p:spPr>
          </p:pic>
          <p:sp>
            <p:nvSpPr>
              <p:cNvPr id="36" name="矩形 35"/>
              <p:cNvSpPr/>
              <p:nvPr/>
            </p:nvSpPr>
            <p:spPr>
              <a:xfrm>
                <a:off x="2197161" y="1710303"/>
                <a:ext cx="1471495" cy="68613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系統思考</a:t>
                </a:r>
              </a:p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與解決問題</a:t>
                </a: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1161110" y="2549859"/>
                <a:ext cx="1531538" cy="68613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身心素質</a:t>
                </a:r>
              </a:p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與自我精進</a:t>
                </a: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3467462" y="1701775"/>
                <a:ext cx="1476602" cy="68613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規劃執行</a:t>
                </a:r>
              </a:p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與創新應變</a:t>
                </a:r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4621195" y="2588198"/>
                <a:ext cx="1533761" cy="68613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符號運用</a:t>
                </a:r>
              </a:p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與溝通表達</a:t>
                </a: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4778862" y="3851885"/>
                <a:ext cx="1481726" cy="68613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科技資訊</a:t>
                </a:r>
              </a:p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與媒體素養</a:t>
                </a: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4203478" y="4949212"/>
                <a:ext cx="1492141" cy="68613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藝術涵養</a:t>
                </a:r>
              </a:p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與美感素養</a:t>
                </a:r>
              </a:p>
            </p:txBody>
          </p:sp>
          <p:sp>
            <p:nvSpPr>
              <p:cNvPr id="42" name="矩形 41"/>
              <p:cNvSpPr/>
              <p:nvPr/>
            </p:nvSpPr>
            <p:spPr>
              <a:xfrm>
                <a:off x="2873533" y="5540753"/>
                <a:ext cx="1560723" cy="68613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道德實踐</a:t>
                </a:r>
              </a:p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與公民意識</a:t>
                </a: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1629411" y="4971921"/>
                <a:ext cx="1559368" cy="68613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人際關係</a:t>
                </a:r>
              </a:p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與團隊合作</a:t>
                </a:r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1051523" y="3928493"/>
                <a:ext cx="1476492" cy="68613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多元文化</a:t>
                </a:r>
              </a:p>
              <a:p>
                <a:pPr algn="ctr" defTabSz="816377"/>
                <a:r>
                  <a:rPr lang="zh-TW" altLang="en-US" sz="1600" b="0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與國際理解</a:t>
                </a:r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2370346" y="1811014"/>
              <a:ext cx="446472" cy="32501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816377"/>
              <a:r>
                <a:rPr lang="zh-TW" altLang="en-US" sz="1200" dirty="0">
                  <a:solidFill>
                    <a:srgbClr val="070099"/>
                  </a:solidFill>
                  <a:latin typeface="Arial" pitchFamily="34" charset="0"/>
                </a:rPr>
                <a:t>A1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3240499" y="1009803"/>
              <a:ext cx="446472" cy="32501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816377"/>
              <a:r>
                <a:rPr lang="zh-TW" altLang="en-US" sz="1200" dirty="0">
                  <a:solidFill>
                    <a:srgbClr val="070099"/>
                  </a:solidFill>
                  <a:latin typeface="Arial" pitchFamily="34" charset="0"/>
                </a:rPr>
                <a:t>A</a:t>
              </a:r>
              <a:r>
                <a:rPr lang="en-US" altLang="zh-TW" sz="1200" dirty="0">
                  <a:solidFill>
                    <a:srgbClr val="070099"/>
                  </a:solidFill>
                  <a:latin typeface="Arial" pitchFamily="34" charset="0"/>
                </a:rPr>
                <a:t>2</a:t>
              </a:r>
              <a:endParaRPr lang="zh-TW" altLang="en-US" sz="1200" dirty="0">
                <a:solidFill>
                  <a:srgbClr val="070099"/>
                </a:solidFill>
                <a:latin typeface="Arial" pitchFamily="34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4680669" y="1000736"/>
              <a:ext cx="446472" cy="32501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816377"/>
              <a:r>
                <a:rPr lang="zh-TW" altLang="en-US" sz="1200" dirty="0">
                  <a:solidFill>
                    <a:srgbClr val="070099"/>
                  </a:solidFill>
                  <a:latin typeface="Arial" pitchFamily="34" charset="0"/>
                </a:rPr>
                <a:t>A</a:t>
              </a:r>
              <a:r>
                <a:rPr lang="en-US" altLang="zh-TW" sz="1200" dirty="0">
                  <a:solidFill>
                    <a:srgbClr val="070099"/>
                  </a:solidFill>
                  <a:latin typeface="Arial" pitchFamily="34" charset="0"/>
                </a:rPr>
                <a:t>3</a:t>
              </a:r>
              <a:endParaRPr lang="zh-TW" altLang="en-US" sz="1200" dirty="0">
                <a:solidFill>
                  <a:srgbClr val="070099"/>
                </a:solidFill>
                <a:latin typeface="Arial" pitchFamily="34" charset="0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666331" y="1867133"/>
              <a:ext cx="446472" cy="32501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816377"/>
              <a:r>
                <a:rPr lang="en-US" altLang="zh-TW" sz="1200" dirty="0">
                  <a:solidFill>
                    <a:srgbClr val="F79646">
                      <a:lumMod val="75000"/>
                    </a:srgbClr>
                  </a:solidFill>
                  <a:latin typeface="Arial" pitchFamily="34" charset="0"/>
                </a:rPr>
                <a:t>B1</a:t>
              </a:r>
              <a:endParaRPr lang="zh-TW" altLang="en-US" sz="1200" dirty="0">
                <a:solidFill>
                  <a:srgbClr val="F79646">
                    <a:lumMod val="75000"/>
                  </a:srgbClr>
                </a:solidFill>
                <a:latin typeface="Arial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911478" y="3101292"/>
              <a:ext cx="446472" cy="32501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816377"/>
              <a:r>
                <a:rPr lang="en-US" altLang="zh-TW" sz="1200" dirty="0">
                  <a:solidFill>
                    <a:srgbClr val="F79646">
                      <a:lumMod val="75000"/>
                    </a:srgbClr>
                  </a:solidFill>
                  <a:latin typeface="Arial" pitchFamily="34" charset="0"/>
                </a:rPr>
                <a:t>B2</a:t>
              </a:r>
              <a:endParaRPr lang="zh-TW" altLang="en-US" sz="1200" dirty="0">
                <a:solidFill>
                  <a:srgbClr val="F79646">
                    <a:lumMod val="75000"/>
                  </a:srgbClr>
                </a:solidFill>
                <a:latin typeface="Arial" pitchFamily="34" charset="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5306315" y="4197975"/>
              <a:ext cx="446472" cy="32501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816377"/>
              <a:r>
                <a:rPr lang="en-US" altLang="zh-TW" sz="1200" dirty="0">
                  <a:solidFill>
                    <a:srgbClr val="F79646">
                      <a:lumMod val="75000"/>
                    </a:srgbClr>
                  </a:solidFill>
                  <a:latin typeface="Arial" pitchFamily="34" charset="0"/>
                </a:rPr>
                <a:t>B3</a:t>
              </a:r>
              <a:endParaRPr lang="zh-TW" altLang="en-US" sz="1200" dirty="0">
                <a:solidFill>
                  <a:srgbClr val="F79646">
                    <a:lumMod val="75000"/>
                  </a:srgbClr>
                </a:solidFill>
                <a:latin typeface="Arial" pitchFamily="34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4030766" y="4796972"/>
              <a:ext cx="446472" cy="32501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816377"/>
              <a:r>
                <a:rPr lang="en-US" altLang="zh-TW" sz="1200" dirty="0">
                  <a:solidFill>
                    <a:srgbClr val="C00000"/>
                  </a:solidFill>
                  <a:latin typeface="Arial" pitchFamily="34" charset="0"/>
                </a:rPr>
                <a:t>C1</a:t>
              </a:r>
              <a:endParaRPr lang="zh-TW" altLang="en-US" sz="1200" dirty="0">
                <a:solidFill>
                  <a:srgbClr val="C00000"/>
                </a:solidFill>
                <a:latin typeface="Arial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852046" y="4279439"/>
              <a:ext cx="446472" cy="32501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816377"/>
              <a:r>
                <a:rPr lang="en-US" altLang="zh-TW" sz="1200" dirty="0">
                  <a:solidFill>
                    <a:srgbClr val="C00000"/>
                  </a:solidFill>
                  <a:latin typeface="Arial" pitchFamily="34" charset="0"/>
                </a:rPr>
                <a:t>C2</a:t>
              </a:r>
              <a:endParaRPr lang="zh-TW" altLang="en-US" sz="1200" dirty="0">
                <a:solidFill>
                  <a:srgbClr val="C00000"/>
                </a:solidFill>
                <a:latin typeface="Arial" pitchFamily="34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2145818" y="3200174"/>
              <a:ext cx="446472" cy="32501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816377"/>
              <a:r>
                <a:rPr lang="en-US" altLang="zh-TW" sz="1200" dirty="0">
                  <a:solidFill>
                    <a:srgbClr val="C00000"/>
                  </a:solidFill>
                  <a:latin typeface="Arial" pitchFamily="34" charset="0"/>
                </a:rPr>
                <a:t>C3</a:t>
              </a:r>
              <a:endParaRPr lang="zh-TW" altLang="en-US" sz="1200" dirty="0">
                <a:solidFill>
                  <a:srgbClr val="C00000"/>
                </a:solidFill>
                <a:latin typeface="Arial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 rot="3141291">
              <a:off x="1411337" y="5238861"/>
              <a:ext cx="999108" cy="34332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816377"/>
              <a:r>
                <a:rPr lang="zh-TW" altLang="en-US" sz="1300" dirty="0">
                  <a:solidFill>
                    <a:srgbClr val="C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生活情境</a:t>
              </a:r>
            </a:p>
          </p:txBody>
        </p:sp>
        <p:sp>
          <p:nvSpPr>
            <p:cNvPr id="29" name="矩形 28"/>
            <p:cNvSpPr/>
            <p:nvPr/>
          </p:nvSpPr>
          <p:spPr>
            <a:xfrm rot="17038802">
              <a:off x="6796774" y="4088234"/>
              <a:ext cx="999108" cy="34332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816377"/>
              <a:r>
                <a:rPr lang="zh-TW" altLang="en-US" sz="1300" dirty="0">
                  <a:solidFill>
                    <a:srgbClr val="E46C0A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生活情境</a:t>
              </a:r>
            </a:p>
          </p:txBody>
        </p:sp>
        <p:sp>
          <p:nvSpPr>
            <p:cNvPr id="30" name="矩形 29"/>
            <p:cNvSpPr/>
            <p:nvPr/>
          </p:nvSpPr>
          <p:spPr>
            <a:xfrm rot="19942479">
              <a:off x="2235900" y="602579"/>
              <a:ext cx="999854" cy="34306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816377"/>
              <a:r>
                <a:rPr lang="zh-TW" altLang="en-US" sz="1300" dirty="0">
                  <a:solidFill>
                    <a:srgbClr val="00206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生活情境</a:t>
              </a:r>
            </a:p>
          </p:txBody>
        </p:sp>
        <p:sp>
          <p:nvSpPr>
            <p:cNvPr id="31" name="文字方塊 30"/>
            <p:cNvSpPr txBox="1"/>
            <p:nvPr/>
          </p:nvSpPr>
          <p:spPr>
            <a:xfrm rot="20372531">
              <a:off x="3719711" y="2357406"/>
              <a:ext cx="939621" cy="3250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77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TW" altLang="en-US" sz="1200" dirty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自主行動</a:t>
              </a:r>
            </a:p>
          </p:txBody>
        </p:sp>
        <p:sp>
          <p:nvSpPr>
            <p:cNvPr id="32" name="文字方塊 31"/>
            <p:cNvSpPr txBox="1"/>
            <p:nvPr/>
          </p:nvSpPr>
          <p:spPr>
            <a:xfrm rot="2198303">
              <a:off x="3420134" y="4261406"/>
              <a:ext cx="939621" cy="3250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77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TW" altLang="en-US" sz="1200" dirty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社會參與</a:t>
              </a:r>
            </a:p>
          </p:txBody>
        </p:sp>
        <p:sp>
          <p:nvSpPr>
            <p:cNvPr id="33" name="文字方塊 32"/>
            <p:cNvSpPr txBox="1"/>
            <p:nvPr/>
          </p:nvSpPr>
          <p:spPr>
            <a:xfrm rot="17188473">
              <a:off x="4884068" y="3212847"/>
              <a:ext cx="938920" cy="3252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77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TW" altLang="en-US" sz="1200" dirty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溝通互動</a:t>
              </a:r>
            </a:p>
          </p:txBody>
        </p:sp>
        <p:sp>
          <p:nvSpPr>
            <p:cNvPr id="34" name="文字方塊 33"/>
            <p:cNvSpPr txBox="1"/>
            <p:nvPr/>
          </p:nvSpPr>
          <p:spPr>
            <a:xfrm>
              <a:off x="3702116" y="2940346"/>
              <a:ext cx="1120318" cy="83058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816377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TW" altLang="en-US" sz="2000" dirty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終身</a:t>
              </a:r>
              <a:endParaRPr lang="en-US" altLang="zh-TW" sz="20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 defTabSz="816377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TW" altLang="en-US" sz="2000" dirty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學習者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5445693" y="3371721"/>
            <a:ext cx="1718595" cy="471731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教師應思考：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8679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手繪多邊形 3"/>
          <p:cNvSpPr/>
          <p:nvPr/>
        </p:nvSpPr>
        <p:spPr>
          <a:xfrm rot="21049083">
            <a:off x="7893132" y="698739"/>
            <a:ext cx="1066423" cy="1098004"/>
          </a:xfrm>
          <a:custGeom>
            <a:avLst/>
            <a:gdLst>
              <a:gd name="connsiteX0" fmla="*/ 0 w 1480839"/>
              <a:gd name="connsiteY0" fmla="*/ 740420 h 1480839"/>
              <a:gd name="connsiteX1" fmla="*/ 740420 w 1480839"/>
              <a:gd name="connsiteY1" fmla="*/ 0 h 1480839"/>
              <a:gd name="connsiteX2" fmla="*/ 1480840 w 1480839"/>
              <a:gd name="connsiteY2" fmla="*/ 740420 h 1480839"/>
              <a:gd name="connsiteX3" fmla="*/ 740420 w 1480839"/>
              <a:gd name="connsiteY3" fmla="*/ 1480840 h 1480839"/>
              <a:gd name="connsiteX4" fmla="*/ 0 w 1480839"/>
              <a:gd name="connsiteY4" fmla="*/ 740420 h 14808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0839" h="1480839">
                <a:moveTo>
                  <a:pt x="0" y="740420"/>
                </a:moveTo>
                <a:cubicBezTo>
                  <a:pt x="0" y="331497"/>
                  <a:pt x="331497" y="0"/>
                  <a:pt x="740420" y="0"/>
                </a:cubicBezTo>
                <a:cubicBezTo>
                  <a:pt x="1149343" y="0"/>
                  <a:pt x="1480840" y="331497"/>
                  <a:pt x="1480840" y="740420"/>
                </a:cubicBezTo>
                <a:cubicBezTo>
                  <a:pt x="1480840" y="1149343"/>
                  <a:pt x="1149343" y="1480840"/>
                  <a:pt x="740420" y="1480840"/>
                </a:cubicBezTo>
                <a:cubicBezTo>
                  <a:pt x="331497" y="1480840"/>
                  <a:pt x="0" y="1149343"/>
                  <a:pt x="0" y="740420"/>
                </a:cubicBezTo>
                <a:close/>
              </a:path>
            </a:pathLst>
          </a:custGeom>
          <a:solidFill>
            <a:srgbClr val="5B9BD5">
              <a:lumMod val="7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128763" tIns="128763" rIns="128763" bIns="128763" numCol="1" spcCol="1270" anchor="ctr" anchorCtr="0">
            <a:noAutofit/>
          </a:bodyPr>
          <a:lstStyle/>
          <a:p>
            <a:pPr algn="ctr" defTabSz="7112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kumimoji="0" lang="zh-TW" altLang="en-US" sz="2400" kern="0" dirty="0">
                <a:solidFill>
                  <a:prstClr val="white"/>
                </a:solidFill>
                <a:latin typeface="Arial"/>
                <a:ea typeface="微軟正黑體" panose="020B0604030504040204" pitchFamily="34" charset="-120"/>
              </a:rPr>
              <a:t>學習表現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sz="quarter" idx="11"/>
          </p:nvPr>
        </p:nvSpPr>
        <p:spPr>
          <a:xfrm rot="21120203">
            <a:off x="632887" y="899244"/>
            <a:ext cx="4045889" cy="589422"/>
          </a:xfrm>
        </p:spPr>
        <p:txBody>
          <a:bodyPr/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學習表現架構表</a:t>
            </a:r>
            <a:endParaRPr kumimoji="1" lang="ja-JP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81843"/>
              </p:ext>
            </p:extLst>
          </p:nvPr>
        </p:nvGraphicFramePr>
        <p:xfrm>
          <a:off x="1135710" y="1767222"/>
          <a:ext cx="7128790" cy="4797429"/>
        </p:xfrm>
        <a:graphic>
          <a:graphicData uri="http://schemas.openxmlformats.org/drawingml/2006/table">
            <a:tbl>
              <a:tblPr firstRow="1" bandRow="1"/>
              <a:tblGrid>
                <a:gridCol w="867066">
                  <a:extLst>
                    <a:ext uri="{9D8B030D-6E8A-4147-A177-3AD203B41FA5}">
                      <a16:colId xmlns:a16="http://schemas.microsoft.com/office/drawing/2014/main" xmlns="" val="947677463"/>
                    </a:ext>
                  </a:extLst>
                </a:gridCol>
                <a:gridCol w="2333485">
                  <a:extLst>
                    <a:ext uri="{9D8B030D-6E8A-4147-A177-3AD203B41FA5}">
                      <a16:colId xmlns:a16="http://schemas.microsoft.com/office/drawing/2014/main" xmlns="" val="1869455291"/>
                    </a:ext>
                  </a:extLst>
                </a:gridCol>
                <a:gridCol w="2554802">
                  <a:extLst>
                    <a:ext uri="{9D8B030D-6E8A-4147-A177-3AD203B41FA5}">
                      <a16:colId xmlns:a16="http://schemas.microsoft.com/office/drawing/2014/main" xmlns="" val="1501468225"/>
                    </a:ext>
                  </a:extLst>
                </a:gridCol>
                <a:gridCol w="1373437">
                  <a:extLst>
                    <a:ext uri="{9D8B030D-6E8A-4147-A177-3AD203B41FA5}">
                      <a16:colId xmlns:a16="http://schemas.microsoft.com/office/drawing/2014/main" xmlns="" val="2480201296"/>
                    </a:ext>
                  </a:extLst>
                </a:gridCol>
              </a:tblGrid>
              <a:tr h="331828">
                <a:tc gridSpan="2">
                  <a:txBody>
                    <a:bodyPr/>
                    <a:lstStyle>
                      <a:lvl1pPr marL="0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zh-TW" altLang="en-US" sz="18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項目</a:t>
                      </a:r>
                      <a:endParaRPr lang="zh-TW" altLang="en-US" sz="18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子項</a:t>
                      </a: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zh-TW" altLang="en-US" sz="16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第一碼</a:t>
                      </a:r>
                      <a:endParaRPr lang="zh-TW" altLang="en-US" sz="16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0002136"/>
                  </a:ext>
                </a:extLst>
              </a:tr>
              <a:tr h="541404">
                <a:tc gridSpan="2"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zh-TW" altLang="en-US" sz="18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科學認知</a:t>
                      </a:r>
                      <a:endParaRPr lang="zh-TW" altLang="en-US" sz="18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記憶、了解、應用、</a:t>
                      </a:r>
                      <a:endParaRPr lang="en-US" altLang="zh-TW" sz="1800" b="1" dirty="0" smtClean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分析、評鑑、創造</a:t>
                      </a:r>
                      <a:endParaRPr lang="zh-TW" altLang="en-US" sz="1800" b="1" dirty="0" smtClean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zh-TW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6898">
                <a:tc rowSpan="8"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zh-TW" altLang="en-US" sz="1800" b="1" dirty="0" smtClean="0">
                          <a:solidFill>
                            <a:srgbClr val="4472C4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探究</a:t>
                      </a:r>
                      <a:r>
                        <a:rPr lang="en-US" altLang="zh-TW" sz="1800" b="1" dirty="0" smtClean="0">
                          <a:solidFill>
                            <a:srgbClr val="4472C4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1800" b="1" dirty="0" smtClean="0">
                          <a:solidFill>
                            <a:srgbClr val="4472C4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1800" b="1" dirty="0" smtClean="0">
                          <a:solidFill>
                            <a:srgbClr val="4472C4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能力</a:t>
                      </a:r>
                      <a:endParaRPr lang="zh-TW" altLang="en-US" sz="1800" b="1" dirty="0">
                        <a:solidFill>
                          <a:srgbClr val="4472C4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rowSpan="4"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思考智能 </a:t>
                      </a:r>
                    </a:p>
                    <a:p>
                      <a:pPr marL="0" algn="ctr" defTabSz="914400" rtl="0" eaLnBrk="1" latinLnBrk="0" hangingPunct="1"/>
                      <a:r>
                        <a:rPr lang="en-US" altLang="zh-TW" sz="1800" b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 thinking ability</a:t>
                      </a:r>
                      <a:r>
                        <a:rPr lang="zh-TW" altLang="en-US" sz="1800" b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0" kern="12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zh-TW" altLang="en-US" sz="1800" b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）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l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想像創造</a:t>
                      </a:r>
                      <a:r>
                        <a:rPr lang="en-US" altLang="zh-TW" sz="1800" b="1" kern="1200" baseline="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altLang="zh-TW" sz="1800" b="1" kern="1200" baseline="0" dirty="0" err="1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altLang="zh-TW" sz="1800" b="1" kern="1200" baseline="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8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en-US" altLang="zh-TW" sz="1800" b="1" kern="1200" dirty="0" err="1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ti</a:t>
                      </a:r>
                      <a:endParaRPr lang="zh-TW" altLang="en-US" sz="1800" b="1" kern="12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25620580"/>
                  </a:ext>
                </a:extLst>
              </a:tr>
              <a:tr h="29689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1800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l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推理論證</a:t>
                      </a:r>
                      <a:r>
                        <a:rPr lang="en-US" altLang="zh-TW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(r)</a:t>
                      </a:r>
                      <a:endParaRPr lang="zh-TW" altLang="en-US" sz="18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en-US" altLang="zh-TW" sz="1800" b="1" kern="1200" dirty="0" err="1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tr</a:t>
                      </a:r>
                      <a:endParaRPr lang="zh-TW" altLang="en-US" sz="1800" b="1" kern="12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99004094"/>
                  </a:ext>
                </a:extLst>
              </a:tr>
              <a:tr h="29689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1800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l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批判思辨 </a:t>
                      </a:r>
                      <a:r>
                        <a:rPr lang="en-US" altLang="zh-TW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(c)</a:t>
                      </a:r>
                      <a:endParaRPr lang="zh-TW" altLang="en-US" sz="18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en-US" altLang="zh-TW" sz="1800" b="1" kern="1200" dirty="0" err="1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tc</a:t>
                      </a:r>
                      <a:endParaRPr lang="zh-TW" altLang="en-US" sz="1800" b="1" kern="12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6625753"/>
                  </a:ext>
                </a:extLst>
              </a:tr>
              <a:tr h="29689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1800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l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建立模型</a:t>
                      </a:r>
                      <a:r>
                        <a:rPr lang="en-US" altLang="zh-TW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(m)</a:t>
                      </a:r>
                      <a:endParaRPr lang="zh-TW" altLang="en-US" sz="18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en-US" altLang="zh-TW" sz="1800" b="1" kern="12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tm</a:t>
                      </a:r>
                      <a:endParaRPr lang="zh-TW" altLang="en-US" sz="1800" b="1" kern="12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02381362"/>
                  </a:ext>
                </a:extLst>
              </a:tr>
              <a:tr h="29689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問題解決</a:t>
                      </a:r>
                    </a:p>
                    <a:p>
                      <a:pPr marL="0" algn="ctr" defTabSz="914400" rtl="0" eaLnBrk="1" latinLnBrk="0" hangingPunct="1"/>
                      <a:r>
                        <a:rPr lang="en-US" altLang="zh-TW" sz="1800" b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problem solving</a:t>
                      </a:r>
                      <a:r>
                        <a:rPr lang="zh-TW" altLang="en-US" sz="1800" b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0" kern="12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zh-TW" altLang="en-US" sz="1800" b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en-US" sz="1800" b="0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l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觀察與定題</a:t>
                      </a:r>
                      <a:r>
                        <a:rPr lang="en-US" altLang="zh-TW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(o)</a:t>
                      </a:r>
                      <a:endParaRPr lang="zh-TW" altLang="en-US" sz="18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en-US" altLang="zh-TW" sz="1800" b="1" kern="1200" dirty="0" err="1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po</a:t>
                      </a:r>
                      <a:endParaRPr lang="zh-TW" altLang="en-US" sz="1800" b="1" kern="12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15497895"/>
                  </a:ext>
                </a:extLst>
              </a:tr>
              <a:tr h="29689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1800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l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計劃與執行</a:t>
                      </a:r>
                      <a:r>
                        <a:rPr lang="en-US" altLang="zh-TW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(e)</a:t>
                      </a:r>
                      <a:endParaRPr lang="zh-TW" altLang="en-US" sz="18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en-US" altLang="zh-TW" sz="1800" b="1" kern="1200" dirty="0" err="1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pe</a:t>
                      </a:r>
                      <a:endParaRPr lang="zh-TW" altLang="en-US" sz="1800" b="1" kern="12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91538442"/>
                  </a:ext>
                </a:extLst>
              </a:tr>
              <a:tr h="29689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1800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l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分析與發現</a:t>
                      </a:r>
                      <a:r>
                        <a:rPr lang="en-US" altLang="zh-TW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(a)</a:t>
                      </a:r>
                      <a:endParaRPr lang="zh-TW" altLang="en-US" sz="18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en-US" altLang="zh-TW" sz="1800" b="1" kern="12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pa</a:t>
                      </a:r>
                      <a:endParaRPr lang="zh-TW" altLang="en-US" sz="1800" b="1" kern="12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53147847"/>
                  </a:ext>
                </a:extLst>
              </a:tr>
              <a:tr h="29689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1800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l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討論與傳達 </a:t>
                      </a:r>
                      <a:r>
                        <a:rPr lang="en-US" altLang="zh-TW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(c)</a:t>
                      </a:r>
                      <a:endParaRPr lang="zh-TW" altLang="en-US" sz="18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en-US" altLang="zh-TW" sz="1800" b="1" kern="12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pc</a:t>
                      </a:r>
                      <a:endParaRPr lang="zh-TW" altLang="en-US" sz="1800" b="1" kern="12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89806016"/>
                  </a:ext>
                </a:extLst>
              </a:tr>
              <a:tr h="296898">
                <a:tc rowSpan="3" gridSpan="2"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zh-TW" altLang="en-US" sz="1800" b="1" i="0" kern="1200" dirty="0" smtClean="0">
                          <a:solidFill>
                            <a:srgbClr val="4472C4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科學的態度與本質</a:t>
                      </a:r>
                    </a:p>
                    <a:p>
                      <a:pPr marL="0" algn="ctr" defTabSz="914400" rtl="0" eaLnBrk="1" latinLnBrk="0" hangingPunct="1"/>
                      <a:r>
                        <a:rPr lang="en-US" altLang="zh-TW" sz="1800" b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attitude toward science and nature of science</a:t>
                      </a:r>
                      <a:r>
                        <a:rPr lang="zh-TW" altLang="en-US" sz="1800" b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0" kern="12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TW" altLang="en-US" sz="1800" b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en-US" sz="1800" b="0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l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培養科學探究的興趣</a:t>
                      </a:r>
                      <a:r>
                        <a:rPr lang="en-US" altLang="zh-TW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TW" sz="1800" b="1" kern="1200" dirty="0" err="1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altLang="zh-TW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en-US" sz="1800" b="1" kern="12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8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en-US" altLang="zh-TW" sz="1800" b="1" kern="1200" dirty="0" err="1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ai</a:t>
                      </a:r>
                      <a:endParaRPr lang="zh-TW" altLang="en-US" sz="1800" b="1" kern="12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46336322"/>
                  </a:ext>
                </a:extLst>
              </a:tr>
              <a:tr h="541404">
                <a:tc gridSpan="2" vMerge="1">
                  <a:txBody>
                    <a:bodyPr/>
                    <a:lstStyle/>
                    <a:p>
                      <a:endParaRPr lang="zh-TW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zh-TW" altLang="en-US" sz="18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養成應用科學思考與</a:t>
                      </a:r>
                      <a:r>
                        <a:rPr lang="en-US" altLang="zh-TW" sz="18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18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18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探究的習慣</a:t>
                      </a:r>
                      <a:r>
                        <a:rPr lang="en-US" altLang="zh-TW" sz="18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(h)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altLang="zh-TW" sz="18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ah</a:t>
                      </a:r>
                      <a:endParaRPr lang="zh-TW" altLang="en-US" sz="18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24796385"/>
                  </a:ext>
                </a:extLst>
              </a:tr>
              <a:tr h="377781">
                <a:tc gridSpan="2" vMerge="1">
                  <a:txBody>
                    <a:bodyPr/>
                    <a:lstStyle/>
                    <a:p>
                      <a:endParaRPr lang="zh-TW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zh-TW" altLang="en-US" sz="18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認識科學本質</a:t>
                      </a:r>
                      <a:r>
                        <a:rPr lang="en-US" altLang="zh-TW" sz="18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(n)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816376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1632753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2449129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3265505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4081882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4898258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5714634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6531011" algn="l" defTabSz="1632753" rtl="0" eaLnBrk="1" latinLnBrk="0" hangingPunct="1">
                        <a:defRPr kumimoji="1" sz="32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altLang="zh-TW" sz="18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an</a:t>
                      </a:r>
                      <a:endParaRPr lang="zh-TW" altLang="en-US" sz="18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5724" marR="45724" marT="22862" marB="22862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14519968"/>
                  </a:ext>
                </a:extLst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483768" y="4941168"/>
            <a:ext cx="1368152" cy="360040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科學方法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93634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手繪多邊形 3"/>
          <p:cNvSpPr/>
          <p:nvPr/>
        </p:nvSpPr>
        <p:spPr>
          <a:xfrm rot="21049083">
            <a:off x="7893132" y="698739"/>
            <a:ext cx="1066423" cy="1098004"/>
          </a:xfrm>
          <a:custGeom>
            <a:avLst/>
            <a:gdLst>
              <a:gd name="connsiteX0" fmla="*/ 0 w 1480839"/>
              <a:gd name="connsiteY0" fmla="*/ 740420 h 1480839"/>
              <a:gd name="connsiteX1" fmla="*/ 740420 w 1480839"/>
              <a:gd name="connsiteY1" fmla="*/ 0 h 1480839"/>
              <a:gd name="connsiteX2" fmla="*/ 1480840 w 1480839"/>
              <a:gd name="connsiteY2" fmla="*/ 740420 h 1480839"/>
              <a:gd name="connsiteX3" fmla="*/ 740420 w 1480839"/>
              <a:gd name="connsiteY3" fmla="*/ 1480840 h 1480839"/>
              <a:gd name="connsiteX4" fmla="*/ 0 w 1480839"/>
              <a:gd name="connsiteY4" fmla="*/ 740420 h 14808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0839" h="1480839">
                <a:moveTo>
                  <a:pt x="0" y="740420"/>
                </a:moveTo>
                <a:cubicBezTo>
                  <a:pt x="0" y="331497"/>
                  <a:pt x="331497" y="0"/>
                  <a:pt x="740420" y="0"/>
                </a:cubicBezTo>
                <a:cubicBezTo>
                  <a:pt x="1149343" y="0"/>
                  <a:pt x="1480840" y="331497"/>
                  <a:pt x="1480840" y="740420"/>
                </a:cubicBezTo>
                <a:cubicBezTo>
                  <a:pt x="1480840" y="1149343"/>
                  <a:pt x="1149343" y="1480840"/>
                  <a:pt x="740420" y="1480840"/>
                </a:cubicBezTo>
                <a:cubicBezTo>
                  <a:pt x="331497" y="1480840"/>
                  <a:pt x="0" y="1149343"/>
                  <a:pt x="0" y="740420"/>
                </a:cubicBezTo>
                <a:close/>
              </a:path>
            </a:pathLst>
          </a:custGeom>
          <a:solidFill>
            <a:srgbClr val="5B9BD5">
              <a:lumMod val="7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128763" tIns="128763" rIns="128763" bIns="128763" numCol="1" spcCol="1270" anchor="ctr" anchorCtr="0">
            <a:noAutofit/>
          </a:bodyPr>
          <a:lstStyle/>
          <a:p>
            <a:pPr algn="ctr" defTabSz="7112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kumimoji="0" lang="zh-TW" altLang="en-US" sz="2400" kern="0" dirty="0">
                <a:solidFill>
                  <a:prstClr val="white"/>
                </a:solidFill>
                <a:latin typeface="Arial"/>
                <a:ea typeface="微軟正黑體" panose="020B0604030504040204" pitchFamily="34" charset="-120"/>
              </a:rPr>
              <a:t>學習表現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sz="quarter" idx="11"/>
          </p:nvPr>
        </p:nvSpPr>
        <p:spPr>
          <a:xfrm rot="21120203">
            <a:off x="632887" y="899244"/>
            <a:ext cx="4045889" cy="589422"/>
          </a:xfrm>
        </p:spPr>
        <p:txBody>
          <a:bodyPr/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表現細項</a:t>
            </a:r>
            <a:endParaRPr kumimoji="1" lang="ja-JP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4" t="12231" r="13474"/>
          <a:stretch/>
        </p:blipFill>
        <p:spPr bwMode="auto">
          <a:xfrm>
            <a:off x="921265" y="1628800"/>
            <a:ext cx="7557680" cy="51132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09858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手繪多邊形 3"/>
          <p:cNvSpPr/>
          <p:nvPr/>
        </p:nvSpPr>
        <p:spPr>
          <a:xfrm rot="21049083">
            <a:off x="7893132" y="698739"/>
            <a:ext cx="1066423" cy="1098004"/>
          </a:xfrm>
          <a:custGeom>
            <a:avLst/>
            <a:gdLst>
              <a:gd name="connsiteX0" fmla="*/ 0 w 1480839"/>
              <a:gd name="connsiteY0" fmla="*/ 740420 h 1480839"/>
              <a:gd name="connsiteX1" fmla="*/ 740420 w 1480839"/>
              <a:gd name="connsiteY1" fmla="*/ 0 h 1480839"/>
              <a:gd name="connsiteX2" fmla="*/ 1480840 w 1480839"/>
              <a:gd name="connsiteY2" fmla="*/ 740420 h 1480839"/>
              <a:gd name="connsiteX3" fmla="*/ 740420 w 1480839"/>
              <a:gd name="connsiteY3" fmla="*/ 1480840 h 1480839"/>
              <a:gd name="connsiteX4" fmla="*/ 0 w 1480839"/>
              <a:gd name="connsiteY4" fmla="*/ 740420 h 14808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0839" h="1480839">
                <a:moveTo>
                  <a:pt x="0" y="740420"/>
                </a:moveTo>
                <a:cubicBezTo>
                  <a:pt x="0" y="331497"/>
                  <a:pt x="331497" y="0"/>
                  <a:pt x="740420" y="0"/>
                </a:cubicBezTo>
                <a:cubicBezTo>
                  <a:pt x="1149343" y="0"/>
                  <a:pt x="1480840" y="331497"/>
                  <a:pt x="1480840" y="740420"/>
                </a:cubicBezTo>
                <a:cubicBezTo>
                  <a:pt x="1480840" y="1149343"/>
                  <a:pt x="1149343" y="1480840"/>
                  <a:pt x="740420" y="1480840"/>
                </a:cubicBezTo>
                <a:cubicBezTo>
                  <a:pt x="331497" y="1480840"/>
                  <a:pt x="0" y="1149343"/>
                  <a:pt x="0" y="740420"/>
                </a:cubicBezTo>
                <a:close/>
              </a:path>
            </a:pathLst>
          </a:custGeom>
          <a:solidFill>
            <a:srgbClr val="FF0000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128763" tIns="128763" rIns="128763" bIns="128763" numCol="1" spcCol="1270" anchor="ctr" anchorCtr="0">
            <a:noAutofit/>
          </a:bodyPr>
          <a:lstStyle/>
          <a:p>
            <a:pPr algn="ctr" defTabSz="7112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kumimoji="0" lang="zh-TW" altLang="en-US" sz="2400" kern="0" dirty="0" smtClean="0">
                <a:solidFill>
                  <a:prstClr val="white"/>
                </a:solidFill>
                <a:latin typeface="Arial"/>
                <a:ea typeface="微軟正黑體" panose="020B0604030504040204" pitchFamily="34" charset="-120"/>
              </a:rPr>
              <a:t>學習內容</a:t>
            </a:r>
            <a:endParaRPr kumimoji="0" lang="zh-TW" altLang="en-US" sz="2400" kern="0" dirty="0">
              <a:solidFill>
                <a:prstClr val="white"/>
              </a:solidFill>
              <a:latin typeface="Arial"/>
              <a:ea typeface="微軟正黑體" panose="020B0604030504040204" pitchFamily="34" charset="-120"/>
            </a:endParaRP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sz="quarter" idx="11"/>
          </p:nvPr>
        </p:nvSpPr>
        <p:spPr>
          <a:xfrm rot="21120203">
            <a:off x="632887" y="755228"/>
            <a:ext cx="4045889" cy="589422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學習內容架構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</a:t>
            </a:r>
            <a:endParaRPr kumimoji="1" lang="ja-JP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/>
          <p:cNvPicPr/>
          <p:nvPr/>
        </p:nvPicPr>
        <p:blipFill rotWithShape="1">
          <a:blip r:embed="rId2"/>
          <a:srcRect l="19214" t="16841" r="19676" b="12345"/>
          <a:stretch/>
        </p:blipFill>
        <p:spPr bwMode="auto">
          <a:xfrm>
            <a:off x="821719" y="1556792"/>
            <a:ext cx="7756771" cy="51845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9470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defTabSz="914400" fontAlgn="base">
              <a:spcBef>
                <a:spcPct val="20000"/>
              </a:spcBef>
              <a:spcAft>
                <a:spcPct val="0"/>
              </a:spcAft>
            </a:pPr>
            <a:r>
              <a:rPr lang="zh-TW" altLang="en-US" sz="4400" spc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POP1體W5" panose="040B0509000000000000" pitchFamily="81" charset="-120"/>
                <a:ea typeface="華康POP1體W5" panose="040B0509000000000000" pitchFamily="81" charset="-120"/>
                <a:cs typeface="+mn-cs"/>
              </a:rPr>
              <a:t>教師如何</a:t>
            </a:r>
            <a:r>
              <a:rPr lang="zh-TW" altLang="en-US" sz="4400" spc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POP1體W5" panose="040B0509000000000000" pitchFamily="81" charset="-120"/>
                <a:ea typeface="華康POP1體W5" panose="040B0509000000000000" pitchFamily="81" charset="-120"/>
                <a:cs typeface="+mn-cs"/>
              </a:rPr>
              <a:t>實施素養導向</a:t>
            </a:r>
            <a:r>
              <a:rPr lang="zh-TW" altLang="en-US" sz="4400" spc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POP1體W5" panose="040B0509000000000000" pitchFamily="81" charset="-120"/>
                <a:ea typeface="華康POP1體W5" panose="040B0509000000000000" pitchFamily="81" charset="-120"/>
                <a:cs typeface="+mn-cs"/>
              </a:rPr>
              <a:t>的教學？</a:t>
            </a:r>
            <a:endParaRPr lang="zh-TW" altLang="en-US" sz="4400" dirty="0">
              <a:solidFill>
                <a:srgbClr val="002060"/>
              </a:solidFill>
            </a:endParaRPr>
          </a:p>
        </p:txBody>
      </p:sp>
      <p:sp>
        <p:nvSpPr>
          <p:cNvPr id="6" name="文字版面配置區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7" name="文字版面配置區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3504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標題 1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4000" dirty="0" smtClean="0"/>
              <a:t>教學應注意的重點</a:t>
            </a:r>
            <a:endParaRPr lang="zh-TW" altLang="en-US" sz="4000" dirty="0"/>
          </a:p>
        </p:txBody>
      </p:sp>
      <p:sp>
        <p:nvSpPr>
          <p:cNvPr id="46" name="圖片版面配置區 45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47" name="文字版面配置區 46"/>
          <p:cNvSpPr>
            <a:spLocks noGrp="1"/>
          </p:cNvSpPr>
          <p:nvPr>
            <p:ph type="body" sz="quarter" idx="19"/>
          </p:nvPr>
        </p:nvSpPr>
        <p:spPr>
          <a:solidFill>
            <a:srgbClr val="FFFF99"/>
          </a:solidFill>
          <a:ln>
            <a:solidFill>
              <a:srgbClr val="0000FF"/>
            </a:solidFill>
          </a:ln>
        </p:spPr>
        <p:txBody>
          <a:bodyPr/>
          <a:lstStyle/>
          <a:p>
            <a:r>
              <a:rPr lang="zh-TW" altLang="en-US" sz="3600" dirty="0" smtClean="0"/>
              <a:t>結合生活情境</a:t>
            </a:r>
            <a:endParaRPr lang="zh-TW" altLang="en-US" sz="3600" dirty="0"/>
          </a:p>
        </p:txBody>
      </p:sp>
      <p:sp>
        <p:nvSpPr>
          <p:cNvPr id="48" name="圖片版面配置區 47"/>
          <p:cNvSpPr>
            <a:spLocks noGrp="1"/>
          </p:cNvSpPr>
          <p:nvPr>
            <p:ph type="pic" sz="quarter" idx="20"/>
          </p:nvPr>
        </p:nvSpPr>
        <p:spPr/>
      </p:sp>
      <p:sp>
        <p:nvSpPr>
          <p:cNvPr id="50" name="圖片版面配置區 49"/>
          <p:cNvSpPr>
            <a:spLocks noGrp="1"/>
          </p:cNvSpPr>
          <p:nvPr>
            <p:ph type="pic" sz="quarter" idx="22"/>
          </p:nvPr>
        </p:nvSpPr>
        <p:spPr/>
      </p:sp>
      <p:sp>
        <p:nvSpPr>
          <p:cNvPr id="52" name="圖片版面配置區 51"/>
          <p:cNvSpPr>
            <a:spLocks noGrp="1"/>
          </p:cNvSpPr>
          <p:nvPr>
            <p:ph type="pic" sz="quarter" idx="24"/>
          </p:nvPr>
        </p:nvSpPr>
        <p:spPr/>
      </p:sp>
      <p:sp>
        <p:nvSpPr>
          <p:cNvPr id="54" name="圖片版面配置區 53"/>
          <p:cNvSpPr>
            <a:spLocks noGrp="1"/>
          </p:cNvSpPr>
          <p:nvPr>
            <p:ph type="pic" sz="quarter" idx="26"/>
          </p:nvPr>
        </p:nvSpPr>
        <p:spPr/>
      </p:sp>
      <p:sp>
        <p:nvSpPr>
          <p:cNvPr id="56" name="圖片版面配置區 55"/>
          <p:cNvSpPr>
            <a:spLocks noGrp="1"/>
          </p:cNvSpPr>
          <p:nvPr>
            <p:ph type="pic" sz="quarter" idx="28"/>
          </p:nvPr>
        </p:nvSpPr>
        <p:spPr/>
      </p:sp>
      <p:sp>
        <p:nvSpPr>
          <p:cNvPr id="45" name="文字版面配置區 4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中山女高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張輝誠老師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學思達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教學法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9" name="文字版面配置區 46"/>
          <p:cNvSpPr>
            <a:spLocks noGrp="1"/>
          </p:cNvSpPr>
          <p:nvPr>
            <p:ph type="body" sz="quarter" idx="21"/>
          </p:nvPr>
        </p:nvSpPr>
        <p:spPr>
          <a:solidFill>
            <a:srgbClr val="FFFF99"/>
          </a:solidFill>
          <a:ln>
            <a:solidFill>
              <a:srgbClr val="0000FF"/>
            </a:solidFill>
          </a:ln>
        </p:spPr>
        <p:txBody>
          <a:bodyPr/>
          <a:lstStyle/>
          <a:p>
            <a:r>
              <a:rPr lang="zh-TW" altLang="en-US" sz="3600" dirty="0" smtClean="0"/>
              <a:t>教師發展</a:t>
            </a:r>
            <a:r>
              <a:rPr lang="zh-TW" altLang="en-US" sz="3600" dirty="0" smtClean="0">
                <a:solidFill>
                  <a:srgbClr val="FF0000"/>
                </a:solidFill>
              </a:rPr>
              <a:t>教學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60" name="文字版面配置區 46"/>
          <p:cNvSpPr>
            <a:spLocks noGrp="1"/>
          </p:cNvSpPr>
          <p:nvPr>
            <p:ph type="body" sz="quarter" idx="23"/>
          </p:nvPr>
        </p:nvSpPr>
        <p:spPr>
          <a:solidFill>
            <a:srgbClr val="FFFF99"/>
          </a:solidFill>
          <a:ln>
            <a:solidFill>
              <a:srgbClr val="0000FF"/>
            </a:solidFill>
          </a:ln>
        </p:spPr>
        <p:txBody>
          <a:bodyPr/>
          <a:lstStyle/>
          <a:p>
            <a:r>
              <a:rPr lang="zh-TW" altLang="en-US" sz="3600" dirty="0" smtClean="0"/>
              <a:t>引發學生</a:t>
            </a:r>
            <a:r>
              <a:rPr lang="zh-TW" altLang="en-US" sz="3600" dirty="0" smtClean="0">
                <a:solidFill>
                  <a:srgbClr val="FF0000"/>
                </a:solidFill>
              </a:rPr>
              <a:t>思考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61" name="文字版面配置區 46"/>
          <p:cNvSpPr>
            <a:spLocks noGrp="1"/>
          </p:cNvSpPr>
          <p:nvPr>
            <p:ph type="body" sz="quarter" idx="25"/>
          </p:nvPr>
        </p:nvSpPr>
        <p:spPr>
          <a:solidFill>
            <a:srgbClr val="FFFF99"/>
          </a:solidFill>
          <a:ln>
            <a:solidFill>
              <a:srgbClr val="0000FF"/>
            </a:solidFill>
          </a:ln>
        </p:spPr>
        <p:txBody>
          <a:bodyPr/>
          <a:lstStyle/>
          <a:p>
            <a:r>
              <a:rPr lang="zh-TW" altLang="en-US" sz="3600" dirty="0" smtClean="0"/>
              <a:t>學生討論實作</a:t>
            </a:r>
            <a:endParaRPr lang="zh-TW" altLang="en-US" sz="3600" dirty="0"/>
          </a:p>
        </p:txBody>
      </p:sp>
      <p:sp>
        <p:nvSpPr>
          <p:cNvPr id="62" name="文字版面配置區 46"/>
          <p:cNvSpPr>
            <a:spLocks noGrp="1"/>
          </p:cNvSpPr>
          <p:nvPr>
            <p:ph type="body" sz="quarter" idx="27"/>
          </p:nvPr>
        </p:nvSpPr>
        <p:spPr>
          <a:solidFill>
            <a:srgbClr val="FFFF99"/>
          </a:solidFill>
          <a:ln>
            <a:solidFill>
              <a:srgbClr val="0000FF"/>
            </a:solidFill>
          </a:ln>
        </p:spPr>
        <p:txBody>
          <a:bodyPr/>
          <a:lstStyle/>
          <a:p>
            <a:r>
              <a:rPr lang="zh-TW" altLang="en-US" sz="3600" dirty="0" smtClean="0"/>
              <a:t>小組分享</a:t>
            </a:r>
            <a:r>
              <a:rPr lang="zh-TW" altLang="en-US" sz="3600" dirty="0" smtClean="0">
                <a:solidFill>
                  <a:srgbClr val="FF0000"/>
                </a:solidFill>
              </a:rPr>
              <a:t>表達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63" name="文字版面配置區 46"/>
          <p:cNvSpPr>
            <a:spLocks noGrp="1"/>
          </p:cNvSpPr>
          <p:nvPr>
            <p:ph type="body" sz="quarter" idx="29"/>
          </p:nvPr>
        </p:nvSpPr>
        <p:spPr>
          <a:solidFill>
            <a:srgbClr val="FFFF99"/>
          </a:solidFill>
          <a:ln>
            <a:solidFill>
              <a:srgbClr val="0000FF"/>
            </a:solidFill>
          </a:ln>
        </p:spPr>
        <p:txBody>
          <a:bodyPr/>
          <a:lstStyle/>
          <a:p>
            <a:r>
              <a:rPr lang="zh-TW" altLang="en-US" sz="3600" dirty="0" smtClean="0"/>
              <a:t>教師統整總結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3673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bg1"/>
                </a:solidFill>
              </a:rPr>
              <a:t>生長觀察活動如何翻轉？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文字版面配置區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/>
          <a:srcRect t="20645"/>
          <a:stretch/>
        </p:blipFill>
        <p:spPr>
          <a:xfrm>
            <a:off x="899592" y="1434845"/>
            <a:ext cx="7507668" cy="563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73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539552" y="1744217"/>
            <a:ext cx="8229600" cy="2908919"/>
          </a:xfrm>
        </p:spPr>
        <p:txBody>
          <a:bodyPr vert="horz"/>
          <a:lstStyle/>
          <a:p>
            <a:r>
              <a:rPr lang="zh-TW" altLang="en-US" sz="400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教學建議</a:t>
            </a:r>
            <a:endParaRPr lang="en-US" altLang="zh-TW" sz="400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zh-TW" altLang="en-US" sz="3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結合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生物七上</a:t>
            </a:r>
            <a:r>
              <a:rPr lang="zh-TW" altLang="en-US" sz="36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「科學方法」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結合</a:t>
            </a:r>
            <a:r>
              <a:rPr lang="zh-TW" altLang="en-US" sz="36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科展專題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en-US" sz="36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小論文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採用</a:t>
            </a:r>
            <a:r>
              <a:rPr lang="zh-TW" altLang="en-US" sz="3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小組合作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模式</a:t>
            </a:r>
            <a:endParaRPr lang="zh-TW" altLang="zh-TW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endParaRPr lang="en-US" altLang="zh-TW" dirty="0" smtClean="0"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0308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6" t="15079" r="27947" b="18730"/>
          <a:stretch/>
        </p:blipFill>
        <p:spPr bwMode="auto">
          <a:xfrm>
            <a:off x="27992" y="0"/>
            <a:ext cx="7742110" cy="67400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663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6" t="15079" r="27947" b="18730"/>
          <a:stretch/>
        </p:blipFill>
        <p:spPr bwMode="auto">
          <a:xfrm>
            <a:off x="27992" y="0"/>
            <a:ext cx="7742110" cy="67400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1763688" y="1340768"/>
            <a:ext cx="180049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TW" altLang="en-US" kern="10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加入探究的因子</a:t>
            </a:r>
            <a:endParaRPr lang="zh-TW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/>
          </p:nvPr>
        </p:nvGraphicFramePr>
        <p:xfrm>
          <a:off x="1763689" y="2398618"/>
          <a:ext cx="7128790" cy="432434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320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63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3730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948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08823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325352">
                <a:tc rowSpan="2"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學習重點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	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學習表現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tr-Ⅳ-1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推理論證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tc-Ⅳ-1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批判思辨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po-Ⅳ-2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觀察與定題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pe-Ⅳ-1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計劃與執行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pa-Ⅳ-2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分析與發現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pc-Ⅳ-1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討論與傳達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ai-Ⅳ-2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培養科學探究的興趣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ah-Ⅳ-2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養成應用科學思考與探究的習慣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領域素養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-J-A2</a:t>
                      </a:r>
                    </a:p>
                    <a:p>
                      <a:pPr marL="273050" indent="0">
                        <a:buFont typeface="Arial" panose="020B0604020202020204" pitchFamily="34" charset="0"/>
                        <a:buNone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系統思考與解決問題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-J-A3</a:t>
                      </a:r>
                    </a:p>
                    <a:p>
                      <a:pPr marL="273050" indent="0">
                        <a:buFont typeface="Arial" panose="020B0604020202020204" pitchFamily="34" charset="0"/>
                        <a:buNone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規劃執行與創新應變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-J-B1</a:t>
                      </a:r>
                    </a:p>
                    <a:p>
                      <a:pPr marL="273050" indent="0">
                        <a:buFont typeface="Arial" panose="020B0604020202020204" pitchFamily="34" charset="0"/>
                        <a:buNone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符號運用與溝通表達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-J-C2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273050" indent="0">
                        <a:buFont typeface="Arial" panose="020B0604020202020204" pitchFamily="34" charset="0"/>
                        <a:buNone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際關係與團隊合作</a:t>
                      </a:r>
                    </a:p>
                    <a:p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89704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學習內容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Ga-Ⅳ-1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生物的生殖可分為有性生殖與無性生殖，有性生殖產生的子代其性狀和親代差異較大。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424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13591"/>
            <a:ext cx="6480720" cy="7024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4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defTabSz="914400" fontAlgn="base">
              <a:spcBef>
                <a:spcPct val="20000"/>
              </a:spcBef>
              <a:spcAft>
                <a:spcPct val="0"/>
              </a:spcAft>
            </a:pPr>
            <a:r>
              <a:rPr lang="zh-TW" altLang="en-US" sz="4400" b="1" spc="0" dirty="0">
                <a:solidFill>
                  <a:srgbClr val="002060"/>
                </a:solidFill>
                <a:latin typeface="華康POP1體W5" panose="02010609010101010101" pitchFamily="49" charset="-120"/>
                <a:ea typeface="華康POP1體W5" panose="02010609010101010101" pitchFamily="49" charset="-120"/>
              </a:rPr>
              <a:t>族群估算活動如何轉換？</a:t>
            </a:r>
            <a:endParaRPr lang="zh-TW" altLang="en-US" sz="4400" b="1" spc="0" dirty="0">
              <a:solidFill>
                <a:srgbClr val="002060"/>
              </a:solidFill>
              <a:latin typeface="華康POP1體W5" panose="02010609010101010101" pitchFamily="49" charset="-120"/>
              <a:ea typeface="華康POP1體W5" panose="02010609010101010101" pitchFamily="49" charset="-120"/>
            </a:endParaRPr>
          </a:p>
        </p:txBody>
      </p:sp>
      <p:sp>
        <p:nvSpPr>
          <p:cNvPr id="2" name="文字版面配置區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733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2800" dirty="0">
                <a:solidFill>
                  <a:schemeClr val="bg1"/>
                </a:solidFill>
              </a:rPr>
              <a:t>族群估算活動如何轉換？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B9CFF-3F14-4B2A-9D5A-CB61C16F2507}" type="slidenum">
              <a:rPr lang="en-US" altLang="zh-TW" smtClean="0"/>
              <a:pPr/>
              <a:t>16</a:t>
            </a:fld>
            <a:endParaRPr lang="en-US" altLang="zh-TW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4436947"/>
              </p:ext>
            </p:extLst>
          </p:nvPr>
        </p:nvGraphicFramePr>
        <p:xfrm>
          <a:off x="250085" y="1628800"/>
          <a:ext cx="4248472" cy="16361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/>
              </a:tblGrid>
              <a:tr h="39420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學習內容</a:t>
                      </a:r>
                      <a:endParaRPr lang="zh-TW" altLang="en-US" sz="2800" dirty="0">
                        <a:solidFill>
                          <a:schemeClr val="bg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1117966"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Lb-IV-1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生態系中的非生物因子會影響生物的分布與生存，環境調查時常需檢測非生物因子的變化。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9086917"/>
              </p:ext>
            </p:extLst>
          </p:nvPr>
        </p:nvGraphicFramePr>
        <p:xfrm>
          <a:off x="251407" y="3430933"/>
          <a:ext cx="4248472" cy="255056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248472"/>
              </a:tblGrid>
              <a:tr h="43011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學習內容說明</a:t>
                      </a:r>
                      <a:endParaRPr lang="zh-TW" altLang="en-US" sz="2800" dirty="0">
                        <a:solidFill>
                          <a:schemeClr val="bg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2032407">
                <a:tc>
                  <a:txBody>
                    <a:bodyPr/>
                    <a:lstStyle/>
                    <a:p>
                      <a:pPr defTabSz="788988"/>
                      <a:r>
                        <a:rPr kumimoji="1" lang="en-US" altLang="zh-TW" sz="2000" b="0" i="0" u="none" strike="noStrike" kern="1200" baseline="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1-2</a:t>
                      </a:r>
                      <a:r>
                        <a:rPr kumimoji="1" lang="zh-TW" alt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實測校園、社區等處之環境因子（例如：光照、溫度、濕度、酸雨、水中溶氧量、噪音），或調查族群的個體數與族群密度變動，並解讀數據，分析環境因子及族群變動的關係。</a:t>
                      </a:r>
                      <a:r>
                        <a:rPr kumimoji="1" lang="en-US" altLang="zh-TW" sz="2000" b="0" i="0" u="none" strike="noStrike" kern="1200" baseline="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【</a:t>
                      </a:r>
                      <a:r>
                        <a:rPr kumimoji="1" lang="zh-TW" alt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探討</a:t>
                      </a:r>
                      <a:r>
                        <a:rPr kumimoji="1" lang="zh-TW" altLang="en-US" sz="2000" b="0" i="0" u="none" strike="noStrike" kern="1200" baseline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活動</a:t>
                      </a:r>
                      <a:r>
                        <a:rPr kumimoji="1" lang="en-US" altLang="zh-TW" sz="2000" b="0" i="0" u="none" strike="noStrike" kern="1200" baseline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】</a:t>
                      </a:r>
                      <a:endParaRPr lang="zh-TW" altLang="en-US" sz="28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645667"/>
              </p:ext>
            </p:extLst>
          </p:nvPr>
        </p:nvGraphicFramePr>
        <p:xfrm>
          <a:off x="4572000" y="1249077"/>
          <a:ext cx="4248472" cy="515659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248472"/>
              </a:tblGrid>
              <a:tr h="51329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學習表現</a:t>
                      </a:r>
                      <a:endParaRPr lang="zh-TW" altLang="en-US" sz="2800" dirty="0">
                        <a:solidFill>
                          <a:schemeClr val="bg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4638433">
                <a:tc>
                  <a:txBody>
                    <a:bodyPr/>
                    <a:lstStyle/>
                    <a:p>
                      <a:pPr defTabSz="788988"/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計畫與執行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defTabSz="788988"/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pe-IV-1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能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辨明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多個自變項、應變項並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計劃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…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測試活動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…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，並進而能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…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規劃具有可信度的探究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活動。</a:t>
                      </a:r>
                      <a:endParaRPr lang="zh-TW" altLang="en-US" sz="2000" dirty="0" smtClean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defTabSz="788988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分析與發現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defTabSz="788988"/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pa-IV-2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能運用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科學原理、思考智能、數學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等方法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…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解決問題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…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並能將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…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探究結果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…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比較對照，相互檢核，確認結果。</a:t>
                      </a:r>
                      <a:endParaRPr lang="en-US" altLang="zh-TW" sz="2000" dirty="0" smtClean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defTabSz="788988">
                        <a:spcBef>
                          <a:spcPts val="600"/>
                        </a:spcBef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討論與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傳達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defTabSz="788988"/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pc-Ⅳ-1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能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理解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同學的探究過程和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結果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…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提出</a:t>
                      </a:r>
                      <a:r>
                        <a:rPr lang="en-US" altLang="zh-TW" sz="20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…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疑問或意見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。並能對問題、探究方法、證據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…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檢核並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提出可能的改善方案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801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1506711"/>
              </p:ext>
            </p:extLst>
          </p:nvPr>
        </p:nvGraphicFramePr>
        <p:xfrm>
          <a:off x="367970" y="1206450"/>
          <a:ext cx="8682416" cy="5521667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115798"/>
                <a:gridCol w="6566618"/>
              </a:tblGrid>
              <a:tr h="186251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TlToB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3659157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。</a:t>
                      </a:r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bg1"/>
                </a:solidFill>
              </a:rPr>
              <a:t>雙向細目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B9CFF-3F14-4B2A-9D5A-CB61C16F2507}" type="slidenum">
              <a:rPr lang="en-US" altLang="zh-TW" smtClean="0"/>
              <a:pPr/>
              <a:t>17</a:t>
            </a:fld>
            <a:endParaRPr lang="en-US" altLang="zh-TW"/>
          </a:p>
        </p:txBody>
      </p:sp>
      <p:sp>
        <p:nvSpPr>
          <p:cNvPr id="7" name="矩形 6"/>
          <p:cNvSpPr/>
          <p:nvPr/>
        </p:nvSpPr>
        <p:spPr>
          <a:xfrm>
            <a:off x="397984" y="3098326"/>
            <a:ext cx="206288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600" b="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Lb-IV-1</a:t>
            </a:r>
            <a:r>
              <a:rPr lang="zh-TW" altLang="en-US" sz="1600" b="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生態系中的非生物因子會影響生物的分布與生存，環境調查時常需檢測非生物因子的變化。</a:t>
            </a:r>
          </a:p>
        </p:txBody>
      </p:sp>
      <p:sp>
        <p:nvSpPr>
          <p:cNvPr id="8" name="矩形 7"/>
          <p:cNvSpPr/>
          <p:nvPr/>
        </p:nvSpPr>
        <p:spPr>
          <a:xfrm>
            <a:off x="383859" y="4556568"/>
            <a:ext cx="209305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88988"/>
            <a:r>
              <a:rPr lang="en-US" altLang="zh-TW" sz="1400" b="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1-2</a:t>
            </a:r>
            <a:r>
              <a:rPr lang="zh-TW" altLang="en-US" sz="1400" b="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實測校園、社區等處之環境因子（例如：光照、溫度、濕度、酸雨、水中溶氧量、噪音），或調查族群的個體數與族群密度變動，並解讀數據，分析環境因子及族群變動的關係。</a:t>
            </a:r>
            <a:r>
              <a:rPr lang="en-US" altLang="zh-TW" sz="1400" b="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1400" b="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探討活動</a:t>
            </a:r>
            <a:r>
              <a:rPr lang="en-US" altLang="zh-TW" sz="1400" b="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zh-TW" altLang="en-US" sz="14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501591" y="1136938"/>
            <a:ext cx="63188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1600" dirty="0" err="1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pe</a:t>
            </a:r>
            <a:r>
              <a:rPr lang="en-US" altLang="zh-TW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Ⅳ</a:t>
            </a:r>
            <a:r>
              <a:rPr lang="en-US" altLang="zh-TW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  <a:r>
              <a:rPr lang="zh-TW" altLang="zh-TW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</a:t>
            </a:r>
            <a:r>
              <a:rPr lang="zh-TW" altLang="zh-TW" sz="1600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辨明</a:t>
            </a:r>
            <a:r>
              <a:rPr lang="zh-TW" altLang="zh-TW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多個自變項、應變項並</a:t>
            </a:r>
            <a:r>
              <a:rPr lang="zh-TW" altLang="zh-TW" sz="1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計劃</a:t>
            </a:r>
            <a:r>
              <a:rPr lang="en-US" altLang="zh-TW" sz="1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測試活動</a:t>
            </a:r>
            <a:r>
              <a:rPr lang="en-US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並進</a:t>
            </a:r>
            <a:r>
              <a:rPr lang="zh-TW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而</a:t>
            </a:r>
            <a:endParaRPr lang="en-US" altLang="zh-TW" sz="1600" dirty="0" smtClean="0">
              <a:solidFill>
                <a:srgbClr val="FFFF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</a:t>
            </a:r>
            <a:r>
              <a:rPr lang="zh-TW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</a:t>
            </a:r>
            <a:r>
              <a:rPr lang="en-US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zh-TW" sz="1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規劃具有可信度的探究活動</a:t>
            </a:r>
            <a:endParaRPr lang="zh-TW" altLang="zh-TW" sz="16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501590" y="2318141"/>
            <a:ext cx="63188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pc-</a:t>
            </a:r>
            <a:r>
              <a:rPr lang="zh-TW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Ⅳ</a:t>
            </a:r>
            <a:r>
              <a:rPr lang="en-US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  <a:r>
              <a:rPr lang="zh-TW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</a:t>
            </a:r>
            <a:r>
              <a:rPr lang="zh-TW" altLang="en-US" sz="16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理解</a:t>
            </a:r>
            <a:r>
              <a:rPr lang="zh-TW" altLang="en-US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同學的探究過程和</a:t>
            </a:r>
            <a:r>
              <a:rPr lang="zh-TW" altLang="en-US" sz="16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結果</a:t>
            </a:r>
            <a:r>
              <a:rPr lang="en-US" altLang="zh-TW" sz="16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16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提出</a:t>
            </a:r>
            <a:r>
              <a:rPr lang="en-US" altLang="zh-TW" sz="16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16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疑問或意見</a:t>
            </a:r>
            <a:r>
              <a:rPr lang="zh-TW" altLang="en-US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。並能對</a:t>
            </a:r>
            <a:endParaRPr lang="en-US" altLang="zh-TW" sz="1600" dirty="0" smtClean="0">
              <a:solidFill>
                <a:srgbClr val="FFFF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</a:t>
            </a:r>
            <a:r>
              <a:rPr lang="zh-TW" altLang="en-US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問題、探究方法、證據</a:t>
            </a:r>
            <a:r>
              <a:rPr lang="en-US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檢核並</a:t>
            </a:r>
            <a:r>
              <a:rPr lang="zh-TW" altLang="en-US" sz="16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提出可能的改善方案</a:t>
            </a:r>
            <a:endParaRPr lang="zh-TW" altLang="zh-TW" sz="16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38704" y="2588858"/>
            <a:ext cx="1368152" cy="360040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學習內容</a:t>
            </a:r>
            <a:endParaRPr lang="zh-TW" altLang="en-US" sz="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092719" y="1282880"/>
            <a:ext cx="1368152" cy="360040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學習表現</a:t>
            </a:r>
            <a:endParaRPr lang="zh-TW" altLang="en-US" sz="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627784" y="3228419"/>
            <a:ext cx="1368152" cy="360040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學習目標</a:t>
            </a:r>
            <a:endParaRPr lang="zh-TW" altLang="en-US" sz="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501589" y="1836113"/>
            <a:ext cx="63188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pa-IV-2</a:t>
            </a:r>
            <a:r>
              <a:rPr lang="zh-TW" altLang="en-US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能運用</a:t>
            </a:r>
            <a:r>
              <a:rPr lang="zh-TW" altLang="en-US" sz="1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科學原理、思考智能、數學</a:t>
            </a:r>
            <a:r>
              <a:rPr lang="zh-TW" altLang="en-US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等方法</a:t>
            </a:r>
            <a:r>
              <a:rPr lang="en-US" altLang="zh-TW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1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解決問題</a:t>
            </a:r>
            <a:r>
              <a:rPr lang="en-US" altLang="zh-TW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並</a:t>
            </a:r>
            <a:r>
              <a:rPr lang="zh-TW" altLang="en-US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</a:t>
            </a:r>
            <a:endParaRPr lang="en-US" altLang="zh-TW" sz="1600" dirty="0" smtClean="0">
              <a:solidFill>
                <a:srgbClr val="FFFF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  <a:r>
              <a:rPr lang="zh-TW" altLang="en-US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將</a:t>
            </a:r>
            <a:r>
              <a:rPr lang="en-US" altLang="zh-TW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探究結果</a:t>
            </a:r>
            <a:r>
              <a:rPr lang="en-US" altLang="zh-TW" sz="1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1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比較對照，相互檢核，確認結果</a:t>
            </a:r>
            <a:r>
              <a:rPr lang="zh-TW" altLang="en-US" sz="1600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zh-TW" sz="16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560615" y="3567809"/>
            <a:ext cx="6134715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學生能使用捉放法或樣區法估計罐子裡的黃豆數量。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學生能設計不同取樣方式，提升估計的準確值。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學生能解釋設計不同取樣方式的理由。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若結果未達預期，學生能解釋可能發生的原因或提出改善的策略。</a:t>
            </a:r>
            <a:endParaRPr lang="zh-TW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6129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/>
              <a:t>族群估算活動如何轉換？</a:t>
            </a:r>
            <a:endParaRPr lang="zh-TW" altLang="en-US" sz="3200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8" name="文字版面配置區 9"/>
          <p:cNvSpPr>
            <a:spLocks noGrp="1"/>
          </p:cNvSpPr>
          <p:nvPr>
            <p:ph type="body" sz="quarter" idx="13"/>
          </p:nvPr>
        </p:nvSpPr>
        <p:spPr>
          <a:xfrm>
            <a:off x="323528" y="1988840"/>
            <a:ext cx="8568952" cy="3408379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742950" lvl="1" indent="-285750" defTabSz="914400" eaLnBrk="0" fontAlgn="base" hangingPunct="0">
              <a:spcBef>
                <a:spcPts val="1200"/>
              </a:spcBef>
              <a:spcAft>
                <a:spcPct val="0"/>
              </a:spcAft>
              <a:buFontTx/>
              <a:buChar char="–"/>
            </a:pPr>
            <a:r>
              <a:rPr lang="zh-TW" altLang="en-US" sz="3600" dirty="0" smtClean="0">
                <a:solidFill>
                  <a:schemeClr val="bg1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從食譜實驗轉換探究型式</a:t>
            </a:r>
            <a:endParaRPr lang="en-US" altLang="zh-TW" sz="3600" dirty="0" smtClean="0">
              <a:solidFill>
                <a:schemeClr val="bg1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marL="742950" lvl="1" indent="-285750" defTabSz="914400" eaLnBrk="0" fontAlgn="base" hangingPunct="0">
              <a:spcBef>
                <a:spcPts val="1200"/>
              </a:spcBef>
              <a:spcAft>
                <a:spcPct val="0"/>
              </a:spcAft>
              <a:buFontTx/>
              <a:buChar char="–"/>
            </a:pPr>
            <a:r>
              <a:rPr lang="zh-TW" altLang="en-US" sz="3600" dirty="0" smtClean="0">
                <a:solidFill>
                  <a:schemeClr val="bg1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如何提升估算準確值？</a:t>
            </a:r>
            <a:endParaRPr lang="en-US" altLang="zh-TW" sz="3600" dirty="0">
              <a:solidFill>
                <a:schemeClr val="bg1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marL="742950" lvl="1" indent="-285750" defTabSz="914400" eaLnBrk="0" fontAlgn="base" hangingPunct="0">
              <a:spcBef>
                <a:spcPts val="1200"/>
              </a:spcBef>
              <a:spcAft>
                <a:spcPct val="0"/>
              </a:spcAft>
              <a:buFontTx/>
              <a:buChar char="–"/>
            </a:pPr>
            <a:r>
              <a:rPr lang="zh-TW" altLang="en-US" sz="3600" dirty="0" smtClean="0">
                <a:solidFill>
                  <a:schemeClr val="bg1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如何證明自已的想法是對的？</a:t>
            </a:r>
            <a:endParaRPr lang="en-US" altLang="zh-TW" sz="3600" dirty="0" smtClean="0">
              <a:solidFill>
                <a:schemeClr val="bg1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marL="742950" lvl="1" indent="-285750" defTabSz="914400" eaLnBrk="0" fontAlgn="base" hangingPunct="0">
              <a:spcBef>
                <a:spcPts val="1200"/>
              </a:spcBef>
              <a:spcAft>
                <a:spcPct val="0"/>
              </a:spcAft>
              <a:buFontTx/>
              <a:buChar char="–"/>
            </a:pPr>
            <a:r>
              <a:rPr lang="zh-TW" altLang="en-US" sz="3600" dirty="0" smtClean="0">
                <a:solidFill>
                  <a:schemeClr val="bg1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結果如何？請向大家分享</a:t>
            </a:r>
            <a:endParaRPr lang="zh-TW" altLang="en-US" sz="3600" dirty="0">
              <a:solidFill>
                <a:schemeClr val="bg1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5333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/>
              <a:t>族群估算活動如何轉換？</a:t>
            </a:r>
            <a:endParaRPr lang="zh-TW" altLang="en-US" sz="3200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8" name="文字版面配置區 9"/>
          <p:cNvSpPr>
            <a:spLocks noGrp="1"/>
          </p:cNvSpPr>
          <p:nvPr>
            <p:ph type="body" sz="quarter" idx="13"/>
          </p:nvPr>
        </p:nvSpPr>
        <p:spPr>
          <a:xfrm>
            <a:off x="287524" y="1965879"/>
            <a:ext cx="8568952" cy="3408379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742950" lvl="1" indent="-285750" defTabSz="914400" eaLnBrk="0" fontAlgn="base" hangingPunct="0">
              <a:spcBef>
                <a:spcPts val="1200"/>
              </a:spcBef>
              <a:spcAft>
                <a:spcPct val="0"/>
              </a:spcAft>
              <a:buFontTx/>
              <a:buChar char="–"/>
            </a:pPr>
            <a:r>
              <a:rPr lang="zh-TW" altLang="en-US" sz="36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捉</a:t>
            </a:r>
            <a:r>
              <a:rPr lang="zh-TW" altLang="en-US" sz="36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放</a:t>
            </a:r>
            <a:r>
              <a:rPr lang="zh-TW" altLang="en-US" sz="36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法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橢圓 1"/>
          <p:cNvSpPr/>
          <p:nvPr/>
        </p:nvSpPr>
        <p:spPr>
          <a:xfrm>
            <a:off x="216227" y="2861642"/>
            <a:ext cx="4266654" cy="2810247"/>
          </a:xfrm>
          <a:prstGeom prst="ellipse">
            <a:avLst/>
          </a:prstGeom>
          <a:solidFill>
            <a:srgbClr val="0000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4400" dirty="0" smtClean="0"/>
              <a:t>水池中有</a:t>
            </a:r>
            <a:r>
              <a:rPr kumimoji="1" lang="en-US" altLang="zh-TW" sz="4400" dirty="0" smtClean="0"/>
              <a:t>X</a:t>
            </a:r>
            <a:r>
              <a:rPr kumimoji="1" lang="zh-TW" altLang="en-US" sz="4400" dirty="0" smtClean="0"/>
              <a:t>隻吳郭魚</a:t>
            </a:r>
            <a:endParaRPr kumimoji="1" lang="zh-TW" altLang="en-US" sz="4400" dirty="0"/>
          </a:p>
        </p:txBody>
      </p:sp>
      <p:sp>
        <p:nvSpPr>
          <p:cNvPr id="7" name="文字版面配置區 46"/>
          <p:cNvSpPr>
            <a:spLocks noGrp="1"/>
          </p:cNvSpPr>
          <p:nvPr>
            <p:ph type="body" sz="quarter" idx="4294967295"/>
          </p:nvPr>
        </p:nvSpPr>
        <p:spPr>
          <a:xfrm>
            <a:off x="4806206" y="2142646"/>
            <a:ext cx="3429740" cy="718996"/>
          </a:xfrm>
          <a:prstGeom prst="rect">
            <a:avLst/>
          </a:prstGeom>
          <a:solidFill>
            <a:srgbClr val="FFFF99"/>
          </a:solidFill>
          <a:ln>
            <a:solidFill>
              <a:srgbClr val="0000FF"/>
            </a:solidFill>
          </a:ln>
        </p:spPr>
        <p:txBody>
          <a:bodyPr/>
          <a:lstStyle/>
          <a:p>
            <a:r>
              <a:rPr lang="zh-TW" altLang="en-US" sz="3600" dirty="0" smtClean="0"/>
              <a:t>先捉</a:t>
            </a:r>
            <a:r>
              <a:rPr lang="zh-TW" altLang="en-US" sz="3600" dirty="0" smtClean="0"/>
              <a:t>出</a:t>
            </a:r>
            <a:r>
              <a:rPr lang="en-US" altLang="zh-TW" sz="3600" dirty="0"/>
              <a:t>M</a:t>
            </a:r>
            <a:r>
              <a:rPr lang="zh-TW" altLang="en-US" sz="3600" dirty="0" smtClean="0"/>
              <a:t>隻</a:t>
            </a:r>
            <a:r>
              <a:rPr lang="zh-TW" altLang="en-US" sz="3600" dirty="0" smtClean="0"/>
              <a:t>魚</a:t>
            </a:r>
            <a:endParaRPr lang="zh-TW" altLang="en-US" sz="3600" dirty="0"/>
          </a:p>
        </p:txBody>
      </p:sp>
      <p:sp>
        <p:nvSpPr>
          <p:cNvPr id="4" name="向右箭號 3"/>
          <p:cNvSpPr/>
          <p:nvPr/>
        </p:nvSpPr>
        <p:spPr>
          <a:xfrm rot="19950044">
            <a:off x="3450366" y="2801913"/>
            <a:ext cx="1404156" cy="432048"/>
          </a:xfrm>
          <a:prstGeom prst="rightArrow">
            <a:avLst/>
          </a:prstGeom>
          <a:gradFill flip="none" rotWithShape="1">
            <a:gsLst>
              <a:gs pos="0">
                <a:srgbClr val="CC0000">
                  <a:shade val="30000"/>
                  <a:satMod val="11500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0" name="文字版面配置區 46"/>
          <p:cNvSpPr>
            <a:spLocks noGrp="1"/>
          </p:cNvSpPr>
          <p:nvPr>
            <p:ph type="body" sz="quarter" idx="4294967295"/>
          </p:nvPr>
        </p:nvSpPr>
        <p:spPr>
          <a:xfrm>
            <a:off x="4806206" y="2985225"/>
            <a:ext cx="3429740" cy="718996"/>
          </a:xfrm>
          <a:prstGeom prst="rect">
            <a:avLst/>
          </a:prstGeom>
          <a:solidFill>
            <a:srgbClr val="FFFF99"/>
          </a:solidFill>
          <a:ln>
            <a:solidFill>
              <a:srgbClr val="0000FF"/>
            </a:solidFill>
          </a:ln>
        </p:spPr>
        <p:txBody>
          <a:bodyPr/>
          <a:lstStyle/>
          <a:p>
            <a:r>
              <a:rPr lang="zh-TW" altLang="en-US" sz="3600" dirty="0" smtClean="0"/>
              <a:t>做記號後放回</a:t>
            </a:r>
            <a:endParaRPr lang="zh-TW" altLang="en-US" sz="3600" dirty="0"/>
          </a:p>
        </p:txBody>
      </p:sp>
      <p:sp>
        <p:nvSpPr>
          <p:cNvPr id="12" name="向右箭號 11"/>
          <p:cNvSpPr/>
          <p:nvPr/>
        </p:nvSpPr>
        <p:spPr>
          <a:xfrm rot="9150044">
            <a:off x="3799014" y="3437037"/>
            <a:ext cx="1182413" cy="466064"/>
          </a:xfrm>
          <a:prstGeom prst="rightArrow">
            <a:avLst/>
          </a:prstGeom>
          <a:gradFill flip="none" rotWithShape="1">
            <a:gsLst>
              <a:gs pos="0">
                <a:srgbClr val="CC0000">
                  <a:shade val="30000"/>
                  <a:satMod val="11500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4" name="文字版面配置區 46"/>
          <p:cNvSpPr>
            <a:spLocks noGrp="1"/>
          </p:cNvSpPr>
          <p:nvPr>
            <p:ph type="body" sz="quarter" idx="4294967295"/>
          </p:nvPr>
        </p:nvSpPr>
        <p:spPr>
          <a:xfrm>
            <a:off x="4806206" y="3961793"/>
            <a:ext cx="3429740" cy="718996"/>
          </a:xfrm>
          <a:prstGeom prst="rect">
            <a:avLst/>
          </a:prstGeom>
          <a:solidFill>
            <a:srgbClr val="FFFF99"/>
          </a:solidFill>
          <a:ln>
            <a:solidFill>
              <a:srgbClr val="0000FF"/>
            </a:solidFill>
          </a:ln>
        </p:spPr>
        <p:txBody>
          <a:bodyPr/>
          <a:lstStyle/>
          <a:p>
            <a:r>
              <a:rPr lang="zh-TW" altLang="en-US" sz="3600" dirty="0" smtClean="0"/>
              <a:t>再捉出</a:t>
            </a:r>
            <a:r>
              <a:rPr lang="en-US" altLang="zh-TW" sz="3600" dirty="0" smtClean="0"/>
              <a:t>Y</a:t>
            </a:r>
            <a:r>
              <a:rPr lang="zh-TW" altLang="en-US" sz="3600" dirty="0" smtClean="0"/>
              <a:t>隻魚</a:t>
            </a:r>
            <a:endParaRPr lang="zh-TW" altLang="en-US" sz="3600" dirty="0"/>
          </a:p>
        </p:txBody>
      </p:sp>
      <p:sp>
        <p:nvSpPr>
          <p:cNvPr id="13" name="向右箭號 12"/>
          <p:cNvSpPr/>
          <p:nvPr/>
        </p:nvSpPr>
        <p:spPr>
          <a:xfrm rot="20396312" flipV="1">
            <a:off x="3781768" y="4247022"/>
            <a:ext cx="1216901" cy="476356"/>
          </a:xfrm>
          <a:prstGeom prst="rightArrow">
            <a:avLst/>
          </a:prstGeom>
          <a:gradFill flip="none" rotWithShape="1">
            <a:gsLst>
              <a:gs pos="0">
                <a:srgbClr val="008000">
                  <a:shade val="30000"/>
                  <a:satMod val="115000"/>
                </a:srgbClr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b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文字版面配置區 46"/>
          <p:cNvSpPr>
            <a:spLocks noGrp="1"/>
          </p:cNvSpPr>
          <p:nvPr>
            <p:ph type="body" sz="quarter" idx="4294967295"/>
          </p:nvPr>
        </p:nvSpPr>
        <p:spPr>
          <a:xfrm>
            <a:off x="4794374" y="4794023"/>
            <a:ext cx="3942258" cy="718996"/>
          </a:xfrm>
          <a:prstGeom prst="rect">
            <a:avLst/>
          </a:prstGeom>
          <a:solidFill>
            <a:srgbClr val="FFFF99"/>
          </a:solidFill>
          <a:ln>
            <a:solidFill>
              <a:srgbClr val="0000FF"/>
            </a:solidFill>
          </a:ln>
        </p:spPr>
        <p:txBody>
          <a:bodyPr>
            <a:normAutofit/>
          </a:bodyPr>
          <a:lstStyle/>
          <a:p>
            <a:r>
              <a:rPr lang="zh-TW" altLang="en-US" sz="3600" dirty="0" smtClean="0"/>
              <a:t>發現</a:t>
            </a:r>
            <a:r>
              <a:rPr lang="zh-TW" altLang="en-US" sz="3600" dirty="0" smtClean="0"/>
              <a:t>有</a:t>
            </a:r>
            <a:r>
              <a:rPr lang="en-US" altLang="zh-TW" sz="3600" dirty="0" smtClean="0"/>
              <a:t>N</a:t>
            </a:r>
            <a:r>
              <a:rPr lang="zh-TW" altLang="en-US" sz="3600" dirty="0" smtClean="0"/>
              <a:t>隻</a:t>
            </a:r>
            <a:r>
              <a:rPr lang="zh-TW" altLang="en-US" sz="3600" dirty="0" smtClean="0"/>
              <a:t>有記號</a:t>
            </a:r>
            <a:endParaRPr lang="zh-TW" altLang="en-US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文字版面配置區 46"/>
              <p:cNvSpPr>
                <a:spLocks noGrp="1"/>
              </p:cNvSpPr>
              <p:nvPr>
                <p:ph type="body" sz="quarter" idx="4294967295"/>
              </p:nvPr>
            </p:nvSpPr>
            <p:spPr>
              <a:xfrm>
                <a:off x="3072325" y="5619565"/>
                <a:ext cx="3942258" cy="983256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0000FF"/>
                </a:solidFill>
              </a:ln>
            </p:spPr>
            <p:txBody>
              <a:bodyPr>
                <a:normAutofit/>
              </a:bodyPr>
              <a:lstStyle/>
              <a:p>
                <a:r>
                  <a:rPr lang="zh-TW" altLang="en-US" sz="3600" dirty="0" smtClean="0"/>
                  <a:t>記算結果：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36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num>
                      <m:den>
                        <m:r>
                          <a:rPr lang="en-US" altLang="zh-TW" sz="36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den>
                    </m:f>
                    <m:r>
                      <a:rPr lang="en-US" altLang="zh-TW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TW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en-US" altLang="zh-TW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𝑌</m:t>
                        </m:r>
                      </m:den>
                    </m:f>
                  </m:oMath>
                </a14:m>
                <a:endParaRPr lang="zh-TW" altLang="en-US" sz="3600" dirty="0"/>
              </a:p>
            </p:txBody>
          </p:sp>
        </mc:Choice>
        <mc:Fallback>
          <p:sp>
            <p:nvSpPr>
              <p:cNvPr id="16" name="文字版面配置區 4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quarter" idx="4294967295"/>
              </p:nvPr>
            </p:nvSpPr>
            <p:spPr>
              <a:xfrm>
                <a:off x="3072325" y="5619565"/>
                <a:ext cx="3942258" cy="983256"/>
              </a:xfrm>
              <a:prstGeom prst="rect">
                <a:avLst/>
              </a:prstGeom>
              <a:blipFill rotWithShape="0">
                <a:blip r:embed="rId3"/>
                <a:stretch>
                  <a:fillRect l="-2773" b="-3067"/>
                </a:stretch>
              </a:blipFill>
              <a:ln>
                <a:solidFill>
                  <a:srgbClr val="0000FF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134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/>
              <a:t>族群估算活動如何轉換？</a:t>
            </a:r>
            <a:endParaRPr lang="zh-TW" altLang="en-US" sz="3200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8" name="文字版面配置區 9"/>
          <p:cNvSpPr>
            <a:spLocks noGrp="1"/>
          </p:cNvSpPr>
          <p:nvPr>
            <p:ph type="body" sz="quarter" idx="13"/>
          </p:nvPr>
        </p:nvSpPr>
        <p:spPr>
          <a:xfrm>
            <a:off x="323528" y="1988840"/>
            <a:ext cx="8568952" cy="3408379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742950" lvl="1" indent="-285750" defTabSz="914400" eaLnBrk="0" fontAlgn="base" hangingPunct="0">
              <a:spcBef>
                <a:spcPts val="1200"/>
              </a:spcBef>
              <a:spcAft>
                <a:spcPct val="0"/>
              </a:spcAft>
              <a:buFontTx/>
              <a:buChar char="–"/>
            </a:pPr>
            <a:r>
              <a:rPr lang="zh-TW" altLang="en-US" sz="36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樣</a:t>
            </a:r>
            <a:r>
              <a:rPr lang="zh-TW" altLang="en-US" sz="36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區</a:t>
            </a:r>
            <a:r>
              <a:rPr lang="zh-TW" altLang="en-US" sz="36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法：</a:t>
            </a:r>
            <a:r>
              <a:rPr lang="zh-TW" altLang="en-US" sz="3600" dirty="0" smtClean="0">
                <a:solidFill>
                  <a:schemeClr val="bg1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記算草原上大花咸豐草數量</a:t>
            </a:r>
            <a:endParaRPr lang="zh-TW" altLang="en-US" sz="3600" dirty="0">
              <a:solidFill>
                <a:schemeClr val="bg1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808034"/>
              </p:ext>
            </p:extLst>
          </p:nvPr>
        </p:nvGraphicFramePr>
        <p:xfrm>
          <a:off x="224677" y="2830866"/>
          <a:ext cx="5357432" cy="3334437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339358">
                  <a:extLst>
                    <a:ext uri="{9D8B030D-6E8A-4147-A177-3AD203B41FA5}">
                      <a16:colId xmlns:a16="http://schemas.microsoft.com/office/drawing/2014/main" xmlns="" val="1726262437"/>
                    </a:ext>
                  </a:extLst>
                </a:gridCol>
                <a:gridCol w="1339358">
                  <a:extLst>
                    <a:ext uri="{9D8B030D-6E8A-4147-A177-3AD203B41FA5}">
                      <a16:colId xmlns:a16="http://schemas.microsoft.com/office/drawing/2014/main" xmlns="" val="2070630339"/>
                    </a:ext>
                  </a:extLst>
                </a:gridCol>
                <a:gridCol w="1339358">
                  <a:extLst>
                    <a:ext uri="{9D8B030D-6E8A-4147-A177-3AD203B41FA5}">
                      <a16:colId xmlns:a16="http://schemas.microsoft.com/office/drawing/2014/main" xmlns="" val="1518764283"/>
                    </a:ext>
                  </a:extLst>
                </a:gridCol>
                <a:gridCol w="1339358">
                  <a:extLst>
                    <a:ext uri="{9D8B030D-6E8A-4147-A177-3AD203B41FA5}">
                      <a16:colId xmlns:a16="http://schemas.microsoft.com/office/drawing/2014/main" xmlns="" val="2062606832"/>
                    </a:ext>
                  </a:extLst>
                </a:gridCol>
              </a:tblGrid>
              <a:tr h="1111479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/>
                        <a:t>1</a:t>
                      </a:r>
                      <a:endParaRPr lang="zh-TW" altLang="en-US" sz="36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/>
                        <a:t>2</a:t>
                      </a:r>
                      <a:endParaRPr lang="zh-TW" altLang="en-US" sz="36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/>
                        <a:t>3</a:t>
                      </a:r>
                      <a:endParaRPr lang="zh-TW" altLang="en-US" sz="36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/>
                        <a:t>4</a:t>
                      </a:r>
                      <a:endParaRPr lang="zh-TW" altLang="en-US" sz="36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24446435"/>
                  </a:ext>
                </a:extLst>
              </a:tr>
              <a:tr h="1111479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/>
                        <a:t>5</a:t>
                      </a:r>
                      <a:endParaRPr lang="zh-TW" altLang="en-US" sz="36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/>
                        <a:t>6</a:t>
                      </a:r>
                      <a:endParaRPr lang="zh-TW" altLang="en-US" sz="36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/>
                        <a:t>7</a:t>
                      </a:r>
                      <a:endParaRPr lang="zh-TW" altLang="en-US" sz="36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/>
                        <a:t>8</a:t>
                      </a:r>
                      <a:endParaRPr lang="zh-TW" altLang="en-US" sz="36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23165579"/>
                  </a:ext>
                </a:extLst>
              </a:tr>
              <a:tr h="1111479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/>
                        <a:t>9</a:t>
                      </a:r>
                      <a:endParaRPr lang="zh-TW" altLang="en-US" sz="36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/>
                        <a:t>10</a:t>
                      </a:r>
                      <a:endParaRPr lang="zh-TW" altLang="en-US" sz="36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/>
                        <a:t>11</a:t>
                      </a:r>
                      <a:endParaRPr lang="zh-TW" altLang="en-US" sz="36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/>
                        <a:t>12</a:t>
                      </a:r>
                      <a:endParaRPr lang="zh-TW" altLang="en-US" sz="36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60066233"/>
                  </a:ext>
                </a:extLst>
              </a:tr>
            </a:tbl>
          </a:graphicData>
        </a:graphic>
      </p:graphicFrame>
      <p:sp>
        <p:nvSpPr>
          <p:cNvPr id="10" name="文字版面配置區 46"/>
          <p:cNvSpPr>
            <a:spLocks noGrp="1"/>
          </p:cNvSpPr>
          <p:nvPr>
            <p:ph type="body" sz="quarter" idx="4294967295"/>
          </p:nvPr>
        </p:nvSpPr>
        <p:spPr>
          <a:xfrm>
            <a:off x="5796136" y="2830866"/>
            <a:ext cx="3096344" cy="598134"/>
          </a:xfrm>
          <a:prstGeom prst="rect">
            <a:avLst/>
          </a:prstGeom>
          <a:solidFill>
            <a:srgbClr val="FFFF99"/>
          </a:solidFill>
          <a:ln>
            <a:solidFill>
              <a:srgbClr val="0000FF"/>
            </a:solidFill>
          </a:ln>
        </p:spPr>
        <p:txBody>
          <a:bodyPr>
            <a:normAutofit fontScale="85000" lnSpcReduction="10000"/>
          </a:bodyPr>
          <a:lstStyle/>
          <a:p>
            <a:r>
              <a:rPr lang="zh-TW" altLang="en-US" sz="3600" dirty="0" smtClean="0"/>
              <a:t>畫出等面積樣區</a:t>
            </a:r>
            <a:endParaRPr lang="zh-TW" altLang="en-US" sz="3600" dirty="0"/>
          </a:p>
        </p:txBody>
      </p:sp>
      <p:sp>
        <p:nvSpPr>
          <p:cNvPr id="13" name="文字版面配置區 46"/>
          <p:cNvSpPr>
            <a:spLocks noGrp="1"/>
          </p:cNvSpPr>
          <p:nvPr>
            <p:ph type="body" sz="quarter" idx="4294967295"/>
          </p:nvPr>
        </p:nvSpPr>
        <p:spPr>
          <a:xfrm>
            <a:off x="5796136" y="3515908"/>
            <a:ext cx="3096344" cy="598134"/>
          </a:xfrm>
          <a:prstGeom prst="rect">
            <a:avLst/>
          </a:prstGeom>
          <a:solidFill>
            <a:srgbClr val="FFFF99"/>
          </a:solidFill>
          <a:ln>
            <a:solidFill>
              <a:srgbClr val="0000FF"/>
            </a:solidFill>
          </a:ln>
        </p:spPr>
        <p:txBody>
          <a:bodyPr anchor="ctr">
            <a:noAutofit/>
          </a:bodyPr>
          <a:lstStyle/>
          <a:p>
            <a:r>
              <a:rPr lang="zh-TW" altLang="en-US" sz="3200" dirty="0" smtClean="0"/>
              <a:t>決定取樣樣區</a:t>
            </a:r>
            <a:endParaRPr lang="zh-TW" altLang="en-US" sz="3200" dirty="0"/>
          </a:p>
        </p:txBody>
      </p:sp>
      <p:sp>
        <p:nvSpPr>
          <p:cNvPr id="14" name="文字版面配置區 46"/>
          <p:cNvSpPr>
            <a:spLocks noGrp="1"/>
          </p:cNvSpPr>
          <p:nvPr>
            <p:ph type="body" sz="quarter" idx="4294967295"/>
          </p:nvPr>
        </p:nvSpPr>
        <p:spPr>
          <a:xfrm>
            <a:off x="5777243" y="4226206"/>
            <a:ext cx="3096344" cy="598134"/>
          </a:xfrm>
          <a:prstGeom prst="rect">
            <a:avLst/>
          </a:prstGeom>
          <a:solidFill>
            <a:srgbClr val="FFFF99"/>
          </a:solidFill>
          <a:ln>
            <a:solidFill>
              <a:srgbClr val="0000FF"/>
            </a:solidFill>
          </a:ln>
        </p:spPr>
        <p:txBody>
          <a:bodyPr anchor="ctr">
            <a:noAutofit/>
          </a:bodyPr>
          <a:lstStyle/>
          <a:p>
            <a:r>
              <a:rPr lang="zh-TW" altLang="en-US" sz="2400" dirty="0" smtClean="0"/>
              <a:t>計數樣區內生物數量</a:t>
            </a:r>
            <a:endParaRPr lang="zh-TW" altLang="en-US" sz="2400" dirty="0"/>
          </a:p>
        </p:txBody>
      </p:sp>
      <p:sp>
        <p:nvSpPr>
          <p:cNvPr id="15" name="文字版面配置區 46"/>
          <p:cNvSpPr>
            <a:spLocks noGrp="1"/>
          </p:cNvSpPr>
          <p:nvPr>
            <p:ph type="body" sz="quarter" idx="4294967295"/>
          </p:nvPr>
        </p:nvSpPr>
        <p:spPr>
          <a:xfrm>
            <a:off x="5777243" y="4936504"/>
            <a:ext cx="3096344" cy="598134"/>
          </a:xfrm>
          <a:prstGeom prst="rect">
            <a:avLst/>
          </a:prstGeom>
          <a:solidFill>
            <a:srgbClr val="FFFF99"/>
          </a:solidFill>
          <a:ln>
            <a:solidFill>
              <a:srgbClr val="0000FF"/>
            </a:solidFill>
          </a:ln>
        </p:spPr>
        <p:txBody>
          <a:bodyPr anchor="ctr">
            <a:noAutofit/>
          </a:bodyPr>
          <a:lstStyle/>
          <a:p>
            <a:r>
              <a:rPr lang="zh-TW" altLang="en-US" sz="2400" dirty="0" smtClean="0"/>
              <a:t>回推全區生物數量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1890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2800" dirty="0"/>
              <a:t>族群估算活動如何轉換？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3F3F3F"/>
                </a:solidFill>
              </a:rPr>
              <a:t>The Power of PowerPoint | thepopp.com</a:t>
            </a:r>
            <a:endParaRPr lang="ja-JP" altLang="en-US" dirty="0">
              <a:solidFill>
                <a:srgbClr val="3F3F3F"/>
              </a:solidFill>
            </a:endParaRP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3"/>
          </p:nvPr>
        </p:nvSpPr>
        <p:spPr>
          <a:xfrm>
            <a:off x="791252" y="2132856"/>
            <a:ext cx="7957212" cy="3096344"/>
          </a:xfrm>
        </p:spPr>
        <p:txBody>
          <a:bodyPr/>
          <a:lstStyle/>
          <a:p>
            <a:endParaRPr lang="zh-TW" altLang="en-US" sz="320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9"/>
          <p:cNvSpPr>
            <a:spLocks noGrp="1"/>
          </p:cNvSpPr>
          <p:nvPr>
            <p:ph type="body" sz="quarter" idx="13"/>
          </p:nvPr>
        </p:nvSpPr>
        <p:spPr>
          <a:xfrm>
            <a:off x="251520" y="1434845"/>
            <a:ext cx="8676964" cy="5234515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我們這組進行</a:t>
            </a:r>
            <a:r>
              <a:rPr lang="zh-TW" altLang="en-US" sz="3200" u="sng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</a:t>
            </a: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法</a:t>
            </a:r>
            <a:endParaRPr lang="en-US" altLang="zh-TW" sz="3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我</a:t>
            </a:r>
            <a:r>
              <a:rPr lang="zh-TW" altLang="en-US" sz="32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認為</a:t>
            </a:r>
            <a:r>
              <a:rPr lang="zh-TW" altLang="en-US" sz="3200" u="sng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</a:t>
            </a:r>
            <a:r>
              <a:rPr lang="zh-TW" altLang="en-US" sz="3200" u="sng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</a:t>
            </a: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會提升</a:t>
            </a:r>
            <a:r>
              <a:rPr lang="zh-TW" altLang="en-US" sz="3200" u="sng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</a:t>
            </a: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法的準確度</a:t>
            </a:r>
            <a:endParaRPr lang="en-US" altLang="zh-TW" sz="3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採用</a:t>
            </a:r>
            <a:r>
              <a:rPr lang="zh-TW" altLang="en-US" sz="3200" u="sng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</a:t>
            </a: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時，估算總群體為</a:t>
            </a:r>
            <a:r>
              <a:rPr lang="zh-TW" altLang="en-US" sz="3200" u="sng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sz="32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採用</a:t>
            </a:r>
            <a:r>
              <a:rPr lang="zh-TW" altLang="en-US" sz="3200" u="sng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</a:t>
            </a:r>
            <a:r>
              <a:rPr lang="zh-TW" altLang="en-US" sz="3200" u="sng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sz="32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時</a:t>
            </a: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，估算總</a:t>
            </a:r>
            <a:r>
              <a:rPr lang="zh-TW" altLang="en-US" sz="32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群體</a:t>
            </a: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r>
              <a:rPr lang="zh-TW" altLang="en-US" sz="3200" u="sng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sz="32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採用</a:t>
            </a:r>
            <a:r>
              <a:rPr lang="zh-TW" altLang="en-US" sz="3200" u="sng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</a:t>
            </a:r>
            <a:r>
              <a:rPr lang="zh-TW" altLang="en-US" sz="32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時，估算總群體為</a:t>
            </a:r>
            <a:r>
              <a:rPr lang="zh-TW" altLang="en-US" sz="3200" u="sng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本組直接計數為</a:t>
            </a:r>
            <a:r>
              <a:rPr lang="zh-TW" altLang="en-US" sz="3200" u="sng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</a:t>
            </a: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實驗結果             預測。</a:t>
            </a:r>
            <a:endParaRPr lang="en-US" altLang="zh-TW" sz="3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若結果不符合預測，討論其原因為</a:t>
            </a:r>
            <a:r>
              <a:rPr lang="zh-TW" altLang="en-US" sz="3200" u="sng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</a:t>
            </a:r>
            <a:r>
              <a:rPr lang="zh-TW" altLang="en-US" sz="3200" dirty="0" smtClean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699792" y="5153677"/>
            <a:ext cx="1098301" cy="706623"/>
          </a:xfrm>
          <a:prstGeom prst="rect">
            <a:avLst/>
          </a:prstGeom>
          <a:solidFill>
            <a:srgbClr val="00FFFF"/>
          </a:solidFill>
          <a:ln w="9525" cap="flat" cmpd="sng" algn="ctr">
            <a:solidFill>
              <a:srgbClr val="8064A2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符合</a:t>
            </a:r>
            <a:endParaRPr kumimoji="0" lang="en-US" altLang="zh-TW" sz="2400" b="0" kern="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不符合</a:t>
            </a:r>
            <a:endParaRPr kumimoji="0" lang="zh-TW" altLang="en-US" sz="2400" b="0" kern="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336196" y="238256"/>
            <a:ext cx="2592288" cy="1139377"/>
          </a:xfrm>
          <a:prstGeom prst="rect">
            <a:avLst/>
          </a:prstGeom>
          <a:gradFill rotWithShape="1">
            <a:gsLst>
              <a:gs pos="0">
                <a:srgbClr val="8064A2">
                  <a:tint val="50000"/>
                  <a:satMod val="300000"/>
                </a:srgbClr>
              </a:gs>
              <a:gs pos="35000">
                <a:srgbClr val="8064A2">
                  <a:tint val="37000"/>
                  <a:satMod val="300000"/>
                </a:srgbClr>
              </a:gs>
              <a:gs pos="100000">
                <a:srgbClr val="8064A2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8064A2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0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提供模版讓學生回答</a:t>
            </a:r>
            <a:endParaRPr kumimoji="0" lang="zh-TW" altLang="en-US" sz="2800" b="0" kern="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76564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p6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 altLang="zh-TW" sz="1400" b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22</a:t>
            </a:fld>
            <a:endParaRPr sz="1400"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9" name="Google Shape;499;p6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0" name="Google Shape;500;p68" descr="DSCN78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33338" y="-26988"/>
            <a:ext cx="9213851" cy="6908801"/>
          </a:xfrm>
          <a:prstGeom prst="rect">
            <a:avLst/>
          </a:prstGeom>
          <a:noFill/>
          <a:ln>
            <a:noFill/>
          </a:ln>
        </p:spPr>
      </p:pic>
      <p:sp>
        <p:nvSpPr>
          <p:cNvPr id="501" name="Google Shape;501;p68"/>
          <p:cNvSpPr/>
          <p:nvPr/>
        </p:nvSpPr>
        <p:spPr>
          <a:xfrm>
            <a:off x="1043608" y="1916832"/>
            <a:ext cx="7343775" cy="2481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3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9600" b="1" dirty="0">
                <a:solidFill>
                  <a:srgbClr val="FFFF00"/>
                </a:solidFill>
                <a:latin typeface="Corsiva"/>
                <a:ea typeface="Corsiva"/>
                <a:cs typeface="Corsiva"/>
                <a:sym typeface="Corsiva"/>
              </a:rPr>
              <a:t>Thanks for your attention.</a:t>
            </a:r>
            <a:endParaRPr sz="1800" b="0" dirty="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0969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新細明體" panose="02020500000000000000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新細明體" panose="02020500000000000000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ommon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ユーザー定義 4">
      <a:majorFont>
        <a:latin typeface="Ropa Sans"/>
        <a:ea typeface="Spica Neue"/>
        <a:cs typeface=""/>
      </a:majorFont>
      <a:minorFont>
        <a:latin typeface="Ropa Sans"/>
        <a:ea typeface="Spica Neue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>
            <a:alpha val="50000"/>
          </a:schemeClr>
        </a:solidFill>
        <a:ln>
          <a:noFill/>
        </a:ln>
      </a:spPr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Common">
  <a:themeElements>
    <a:clrScheme name="Rigel">
      <a:dk1>
        <a:srgbClr val="FFFFFF"/>
      </a:dk1>
      <a:lt1>
        <a:srgbClr val="3F3F3F"/>
      </a:lt1>
      <a:dk2>
        <a:srgbClr val="FFFFFF"/>
      </a:dk2>
      <a:lt2>
        <a:srgbClr val="3F3F3F"/>
      </a:lt2>
      <a:accent1>
        <a:srgbClr val="FFFFFF"/>
      </a:accent1>
      <a:accent2>
        <a:srgbClr val="D8D8D8"/>
      </a:accent2>
      <a:accent3>
        <a:srgbClr val="BFBFBF"/>
      </a:accent3>
      <a:accent4>
        <a:srgbClr val="8F8F8F"/>
      </a:accent4>
      <a:accent5>
        <a:srgbClr val="636363"/>
      </a:accent5>
      <a:accent6>
        <a:srgbClr val="3F3F3F"/>
      </a:accent6>
      <a:hlink>
        <a:srgbClr val="3F3F3F"/>
      </a:hlink>
      <a:folHlink>
        <a:srgbClr val="8B8B8B"/>
      </a:folHlink>
    </a:clrScheme>
    <a:fontScheme name="ユーザー定義 4">
      <a:majorFont>
        <a:latin typeface="Ropa Sans"/>
        <a:ea typeface="Spica Neue"/>
        <a:cs typeface=""/>
      </a:majorFont>
      <a:minorFont>
        <a:latin typeface="Ropa Sans"/>
        <a:ea typeface="Spica Neue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>
            <a:alpha val="50000"/>
          </a:schemeClr>
        </a:solidFill>
        <a:ln>
          <a:noFill/>
        </a:ln>
      </a:spPr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Wallpaper">
  <a:themeElements>
    <a:clrScheme name="Rigel">
      <a:dk1>
        <a:srgbClr val="FFFFFF"/>
      </a:dk1>
      <a:lt1>
        <a:srgbClr val="3F3F3F"/>
      </a:lt1>
      <a:dk2>
        <a:srgbClr val="FFFFFF"/>
      </a:dk2>
      <a:lt2>
        <a:srgbClr val="3F3F3F"/>
      </a:lt2>
      <a:accent1>
        <a:srgbClr val="FFFFFF"/>
      </a:accent1>
      <a:accent2>
        <a:srgbClr val="D8D8D8"/>
      </a:accent2>
      <a:accent3>
        <a:srgbClr val="BFBFBF"/>
      </a:accent3>
      <a:accent4>
        <a:srgbClr val="8F8F8F"/>
      </a:accent4>
      <a:accent5>
        <a:srgbClr val="636363"/>
      </a:accent5>
      <a:accent6>
        <a:srgbClr val="3F3F3F"/>
      </a:accent6>
      <a:hlink>
        <a:srgbClr val="3F3F3F"/>
      </a:hlink>
      <a:folHlink>
        <a:srgbClr val="8B8B8B"/>
      </a:folHlink>
    </a:clrScheme>
    <a:fontScheme name="ユーザー定義 4">
      <a:majorFont>
        <a:latin typeface="Ropa Sans"/>
        <a:ea typeface="Spica Neue"/>
        <a:cs typeface=""/>
      </a:majorFont>
      <a:minorFont>
        <a:latin typeface="Ropa Sans"/>
        <a:ea typeface="Spica Neue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itle">
  <a:themeElements>
    <a:clrScheme name="Rigel">
      <a:dk1>
        <a:srgbClr val="FFFFFF"/>
      </a:dk1>
      <a:lt1>
        <a:srgbClr val="3F3F3F"/>
      </a:lt1>
      <a:dk2>
        <a:srgbClr val="FFFFFF"/>
      </a:dk2>
      <a:lt2>
        <a:srgbClr val="3F3F3F"/>
      </a:lt2>
      <a:accent1>
        <a:srgbClr val="FFFFFF"/>
      </a:accent1>
      <a:accent2>
        <a:srgbClr val="D8D8D8"/>
      </a:accent2>
      <a:accent3>
        <a:srgbClr val="BFBFBF"/>
      </a:accent3>
      <a:accent4>
        <a:srgbClr val="8F8F8F"/>
      </a:accent4>
      <a:accent5>
        <a:srgbClr val="636363"/>
      </a:accent5>
      <a:accent6>
        <a:srgbClr val="3F3F3F"/>
      </a:accent6>
      <a:hlink>
        <a:srgbClr val="3F3F3F"/>
      </a:hlink>
      <a:folHlink>
        <a:srgbClr val="8B8B8B"/>
      </a:folHlink>
    </a:clrScheme>
    <a:fontScheme name="Ropa">
      <a:majorFont>
        <a:latin typeface="Ropa Sans"/>
        <a:ea typeface="Spica Neue"/>
        <a:cs typeface=""/>
      </a:majorFont>
      <a:minorFont>
        <a:latin typeface="Ropa Sans"/>
        <a:ea typeface="Spica Neue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4083</TotalTime>
  <Words>1238</Words>
  <Application>Microsoft Office PowerPoint</Application>
  <PresentationFormat>如螢幕大小 (4:3)</PresentationFormat>
  <Paragraphs>240</Paragraphs>
  <Slides>22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17</vt:i4>
      </vt:variant>
      <vt:variant>
        <vt:lpstr>佈景主題</vt:lpstr>
      </vt:variant>
      <vt:variant>
        <vt:i4>7</vt:i4>
      </vt:variant>
      <vt:variant>
        <vt:lpstr>投影片標題</vt:lpstr>
      </vt:variant>
      <vt:variant>
        <vt:i4>22</vt:i4>
      </vt:variant>
    </vt:vector>
  </HeadingPairs>
  <TitlesOfParts>
    <vt:vector size="46" baseType="lpstr">
      <vt:lpstr>Corsiva</vt:lpstr>
      <vt:lpstr>Reenie Beanie</vt:lpstr>
      <vt:lpstr>Ropa Sans</vt:lpstr>
      <vt:lpstr>Spica Neue</vt:lpstr>
      <vt:lpstr>華康POP1體W5</vt:lpstr>
      <vt:lpstr>華康中特圓體</vt:lpstr>
      <vt:lpstr>華康行楷體W5(P)</vt:lpstr>
      <vt:lpstr>Microsoft JhengHei</vt:lpstr>
      <vt:lpstr>Microsoft JhengHei</vt:lpstr>
      <vt:lpstr>新細明體</vt:lpstr>
      <vt:lpstr>標楷體</vt:lpstr>
      <vt:lpstr>Arial</vt:lpstr>
      <vt:lpstr>Calibri</vt:lpstr>
      <vt:lpstr>Calibri Light</vt:lpstr>
      <vt:lpstr>Cambria Math</vt:lpstr>
      <vt:lpstr>Times New Roman</vt:lpstr>
      <vt:lpstr>Wingdings</vt:lpstr>
      <vt:lpstr>預設簡報設計</vt:lpstr>
      <vt:lpstr>1_預設簡報設計</vt:lpstr>
      <vt:lpstr>Common</vt:lpstr>
      <vt:lpstr>自訂設計</vt:lpstr>
      <vt:lpstr>1_Common</vt:lpstr>
      <vt:lpstr>Wallpaper</vt:lpstr>
      <vt:lpstr>Title</vt:lpstr>
      <vt:lpstr>PowerPoint 簡報</vt:lpstr>
      <vt:lpstr>總綱願景</vt:lpstr>
      <vt:lpstr>教師們應了解的大方向</vt:lpstr>
      <vt:lpstr>三大面向九大項目</vt:lpstr>
      <vt:lpstr>PowerPoint 簡報</vt:lpstr>
      <vt:lpstr>PowerPoint 簡報</vt:lpstr>
      <vt:lpstr>PowerPoint 簡報</vt:lpstr>
      <vt:lpstr>教師如何實施素養導向的教學？</vt:lpstr>
      <vt:lpstr>教學應注意的重點</vt:lpstr>
      <vt:lpstr>生長觀察活動如何翻轉？</vt:lpstr>
      <vt:lpstr>PowerPoint 簡報</vt:lpstr>
      <vt:lpstr>PowerPoint 簡報</vt:lpstr>
      <vt:lpstr>PowerPoint 簡報</vt:lpstr>
      <vt:lpstr>PowerPoint 簡報</vt:lpstr>
      <vt:lpstr>族群估算活動如何轉換？</vt:lpstr>
      <vt:lpstr>族群估算活動如何轉換？</vt:lpstr>
      <vt:lpstr>雙向細目</vt:lpstr>
      <vt:lpstr>族群估算活動如何轉換？</vt:lpstr>
      <vt:lpstr>族群估算活動如何轉換？</vt:lpstr>
      <vt:lpstr>族群估算活動如何轉換？</vt:lpstr>
      <vt:lpstr>族群估算活動如何轉換？</vt:lpstr>
      <vt:lpstr>PowerPoint 簡報</vt:lpstr>
    </vt:vector>
  </TitlesOfParts>
  <Company>ds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翻轉吧！教師！</dc:title>
  <dc:creator>genie</dc:creator>
  <cp:lastModifiedBy>User</cp:lastModifiedBy>
  <cp:revision>452</cp:revision>
  <cp:lastPrinted>2017-06-22T07:33:01Z</cp:lastPrinted>
  <dcterms:created xsi:type="dcterms:W3CDTF">2014-06-18T14:29:22Z</dcterms:created>
  <dcterms:modified xsi:type="dcterms:W3CDTF">2019-05-13T08:26:11Z</dcterms:modified>
</cp:coreProperties>
</file>