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85" r:id="rId4"/>
    <p:sldId id="282" r:id="rId5"/>
    <p:sldId id="286" r:id="rId6"/>
    <p:sldId id="283" r:id="rId7"/>
    <p:sldId id="287" r:id="rId8"/>
    <p:sldId id="284" r:id="rId9"/>
    <p:sldId id="288" r:id="rId10"/>
    <p:sldId id="289" r:id="rId11"/>
    <p:sldId id="290" r:id="rId12"/>
    <p:sldId id="291" r:id="rId13"/>
    <p:sldId id="292" r:id="rId14"/>
  </p:sldIdLst>
  <p:sldSz cx="9144000" cy="5143500" type="screen16x9"/>
  <p:notesSz cx="7104063" cy="10234613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33CC33"/>
    <a:srgbClr val="FF00FF"/>
    <a:srgbClr val="996600"/>
    <a:srgbClr val="00CC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43" d="100"/>
          <a:sy n="143" d="100"/>
        </p:scale>
        <p:origin x="120" y="2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121" y="1279287"/>
            <a:ext cx="6139502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534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08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740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9678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2203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905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5797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1755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401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6274006" y="301139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048000" y="331528"/>
            <a:ext cx="3276600" cy="2313078"/>
          </a:xfrm>
          <a:custGeom>
            <a:avLst/>
            <a:gdLst/>
            <a:ahLst/>
            <a:cxnLst/>
            <a:rect l="l" t="t" r="r" b="b"/>
            <a:pathLst>
              <a:path w="3276600" h="3124200">
                <a:moveTo>
                  <a:pt x="3028950" y="0"/>
                </a:moveTo>
                <a:cubicBezTo>
                  <a:pt x="3165723" y="0"/>
                  <a:pt x="3276600" y="110877"/>
                  <a:pt x="3276600" y="247650"/>
                </a:cubicBezTo>
                <a:lnTo>
                  <a:pt x="3276600" y="2876550"/>
                </a:lnTo>
                <a:cubicBezTo>
                  <a:pt x="3276600" y="3013323"/>
                  <a:pt x="3165723" y="3124200"/>
                  <a:pt x="3028950" y="3124200"/>
                </a:cubicBezTo>
                <a:cubicBezTo>
                  <a:pt x="2892177" y="3124200"/>
                  <a:pt x="2781300" y="3013323"/>
                  <a:pt x="2781300" y="2876550"/>
                </a:cubicBezTo>
                <a:lnTo>
                  <a:pt x="2781300" y="247650"/>
                </a:lnTo>
                <a:cubicBezTo>
                  <a:pt x="2781300" y="110877"/>
                  <a:pt x="2892177" y="0"/>
                  <a:pt x="3028950" y="0"/>
                </a:cubicBezTo>
                <a:close/>
                <a:moveTo>
                  <a:pt x="2317750" y="0"/>
                </a:moveTo>
                <a:cubicBezTo>
                  <a:pt x="2454523" y="0"/>
                  <a:pt x="2565400" y="110877"/>
                  <a:pt x="2565400" y="247650"/>
                </a:cubicBezTo>
                <a:lnTo>
                  <a:pt x="2565400" y="2876550"/>
                </a:lnTo>
                <a:cubicBezTo>
                  <a:pt x="2565400" y="3013323"/>
                  <a:pt x="2454523" y="3124200"/>
                  <a:pt x="2317750" y="3124200"/>
                </a:cubicBezTo>
                <a:cubicBezTo>
                  <a:pt x="2180977" y="3124200"/>
                  <a:pt x="2070100" y="3013323"/>
                  <a:pt x="2070100" y="2876550"/>
                </a:cubicBezTo>
                <a:lnTo>
                  <a:pt x="2070100" y="247650"/>
                </a:lnTo>
                <a:cubicBezTo>
                  <a:pt x="2070100" y="110877"/>
                  <a:pt x="2180977" y="0"/>
                  <a:pt x="2317750" y="0"/>
                </a:cubicBezTo>
                <a:close/>
                <a:moveTo>
                  <a:pt x="1606550" y="0"/>
                </a:moveTo>
                <a:cubicBezTo>
                  <a:pt x="1743323" y="0"/>
                  <a:pt x="1854200" y="110877"/>
                  <a:pt x="1854200" y="247650"/>
                </a:cubicBezTo>
                <a:lnTo>
                  <a:pt x="1854200" y="2876550"/>
                </a:lnTo>
                <a:cubicBezTo>
                  <a:pt x="1854200" y="3013323"/>
                  <a:pt x="1743323" y="3124200"/>
                  <a:pt x="1606550" y="3124200"/>
                </a:cubicBezTo>
                <a:cubicBezTo>
                  <a:pt x="1469777" y="3124200"/>
                  <a:pt x="1358900" y="3013323"/>
                  <a:pt x="1358900" y="2876550"/>
                </a:cubicBezTo>
                <a:lnTo>
                  <a:pt x="1358900" y="247650"/>
                </a:lnTo>
                <a:cubicBezTo>
                  <a:pt x="1358900" y="110877"/>
                  <a:pt x="1469777" y="0"/>
                  <a:pt x="1606550" y="0"/>
                </a:cubicBezTo>
                <a:close/>
                <a:moveTo>
                  <a:pt x="958850" y="0"/>
                </a:moveTo>
                <a:cubicBezTo>
                  <a:pt x="1095623" y="0"/>
                  <a:pt x="1206500" y="110877"/>
                  <a:pt x="1206500" y="247650"/>
                </a:cubicBezTo>
                <a:lnTo>
                  <a:pt x="1206500" y="2876550"/>
                </a:lnTo>
                <a:cubicBezTo>
                  <a:pt x="1206500" y="3013323"/>
                  <a:pt x="1095623" y="3124200"/>
                  <a:pt x="958850" y="3124200"/>
                </a:cubicBezTo>
                <a:cubicBezTo>
                  <a:pt x="822077" y="3124200"/>
                  <a:pt x="711200" y="3013323"/>
                  <a:pt x="711200" y="2876550"/>
                </a:cubicBezTo>
                <a:lnTo>
                  <a:pt x="711200" y="247650"/>
                </a:lnTo>
                <a:cubicBezTo>
                  <a:pt x="711200" y="110877"/>
                  <a:pt x="822077" y="0"/>
                  <a:pt x="958850" y="0"/>
                </a:cubicBezTo>
                <a:close/>
                <a:moveTo>
                  <a:pt x="247650" y="0"/>
                </a:moveTo>
                <a:cubicBezTo>
                  <a:pt x="384423" y="0"/>
                  <a:pt x="495300" y="110877"/>
                  <a:pt x="495300" y="247650"/>
                </a:cubicBezTo>
                <a:lnTo>
                  <a:pt x="495300" y="2876550"/>
                </a:lnTo>
                <a:cubicBezTo>
                  <a:pt x="495300" y="3013323"/>
                  <a:pt x="384423" y="3124200"/>
                  <a:pt x="247650" y="3124200"/>
                </a:cubicBezTo>
                <a:cubicBezTo>
                  <a:pt x="110877" y="3124200"/>
                  <a:pt x="0" y="3013323"/>
                  <a:pt x="0" y="2876550"/>
                </a:cubicBezTo>
                <a:lnTo>
                  <a:pt x="0" y="247650"/>
                </a:lnTo>
                <a:cubicBezTo>
                  <a:pt x="0" y="110877"/>
                  <a:pt x="110877" y="0"/>
                  <a:pt x="24765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81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2966029" y="2851588"/>
            <a:ext cx="3383973" cy="323892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15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966029" y="3289513"/>
            <a:ext cx="3383973" cy="17136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35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Ultimate</a:t>
            </a:r>
            <a:r>
              <a:rPr lang="es-ES_tradnl" dirty="0"/>
              <a:t> </a:t>
            </a:r>
            <a:r>
              <a:rPr lang="es-ES_tradnl" dirty="0" err="1"/>
              <a:t>Powerpoint</a:t>
            </a:r>
            <a:r>
              <a:rPr lang="es-ES_tradnl" dirty="0"/>
              <a:t> </a:t>
            </a:r>
            <a:r>
              <a:rPr lang="es-ES_tradnl" dirty="0" err="1"/>
              <a:t>Template</a:t>
            </a:r>
            <a:endParaRPr lang="es-ES_tradnl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2981375" y="3614001"/>
            <a:ext cx="3366029" cy="115285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92"/>
            <a:ext cx="7886700" cy="994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458"/>
            <a:ext cx="7886700" cy="32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097"/>
            <a:ext cx="30861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f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1.jf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fif"/><Relationship Id="rId3" Type="http://schemas.openxmlformats.org/officeDocument/2006/relationships/image" Target="../media/image2.png"/><Relationship Id="rId7" Type="http://schemas.openxmlformats.org/officeDocument/2006/relationships/image" Target="../media/image12.jf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openxmlformats.org/officeDocument/2006/relationships/image" Target="../media/image15.jfif"/><Relationship Id="rId4" Type="http://schemas.openxmlformats.org/officeDocument/2006/relationships/image" Target="../media/image3.png"/><Relationship Id="rId9" Type="http://schemas.openxmlformats.org/officeDocument/2006/relationships/image" Target="../media/image14.jf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4.png"/><Relationship Id="rId7" Type="http://schemas.openxmlformats.org/officeDocument/2006/relationships/image" Target="../media/image19.jf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fif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fif"/><Relationship Id="rId3" Type="http://schemas.openxmlformats.org/officeDocument/2006/relationships/image" Target="../media/image22.jpeg"/><Relationship Id="rId7" Type="http://schemas.openxmlformats.org/officeDocument/2006/relationships/image" Target="../media/image25.jf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fif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4.png"/><Relationship Id="rId9" Type="http://schemas.openxmlformats.org/officeDocument/2006/relationships/image" Target="../media/image27.jf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fif"/><Relationship Id="rId3" Type="http://schemas.openxmlformats.org/officeDocument/2006/relationships/image" Target="../media/image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4.jf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fif"/><Relationship Id="rId5" Type="http://schemas.openxmlformats.org/officeDocument/2006/relationships/image" Target="../media/image32.jfif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fif"/><Relationship Id="rId3" Type="http://schemas.openxmlformats.org/officeDocument/2006/relationships/image" Target="../media/image4.png"/><Relationship Id="rId7" Type="http://schemas.openxmlformats.org/officeDocument/2006/relationships/image" Target="../media/image7.jf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fif"/><Relationship Id="rId5" Type="http://schemas.openxmlformats.org/officeDocument/2006/relationships/image" Target="../media/image40.jfif"/><Relationship Id="rId10" Type="http://schemas.openxmlformats.org/officeDocument/2006/relationships/image" Target="../media/image43.png"/><Relationship Id="rId4" Type="http://schemas.openxmlformats.org/officeDocument/2006/relationships/image" Target="../media/image39.jfif"/><Relationship Id="rId9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fif"/><Relationship Id="rId3" Type="http://schemas.openxmlformats.org/officeDocument/2006/relationships/image" Target="../media/image2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fif"/><Relationship Id="rId3" Type="http://schemas.openxmlformats.org/officeDocument/2006/relationships/image" Target="../media/image47.png"/><Relationship Id="rId7" Type="http://schemas.openxmlformats.org/officeDocument/2006/relationships/image" Target="../media/image49.jf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fif"/><Relationship Id="rId11" Type="http://schemas.openxmlformats.org/officeDocument/2006/relationships/image" Target="../media/image53.jfif"/><Relationship Id="rId5" Type="http://schemas.openxmlformats.org/officeDocument/2006/relationships/image" Target="../media/image8.png"/><Relationship Id="rId10" Type="http://schemas.openxmlformats.org/officeDocument/2006/relationships/image" Target="../media/image52.jfif"/><Relationship Id="rId4" Type="http://schemas.openxmlformats.org/officeDocument/2006/relationships/image" Target="../media/image4.png"/><Relationship Id="rId9" Type="http://schemas.openxmlformats.org/officeDocument/2006/relationships/image" Target="../media/image51.jf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fif"/><Relationship Id="rId3" Type="http://schemas.openxmlformats.org/officeDocument/2006/relationships/image" Target="../media/image4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jfif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image" Target="../media/image16.png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png"/><Relationship Id="rId7" Type="http://schemas.openxmlformats.org/officeDocument/2006/relationships/image" Target="../media/image27.jf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fif"/><Relationship Id="rId5" Type="http://schemas.openxmlformats.org/officeDocument/2006/relationships/image" Target="../media/image58.jpg"/><Relationship Id="rId4" Type="http://schemas.openxmlformats.org/officeDocument/2006/relationships/image" Target="../media/image16.png"/><Relationship Id="rId9" Type="http://schemas.openxmlformats.org/officeDocument/2006/relationships/image" Target="../media/image59.jf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250" y="36250"/>
            <a:ext cx="2831944" cy="18478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2"/>
          <a:stretch>
            <a:fillRect/>
          </a:stretch>
        </p:blipFill>
        <p:spPr>
          <a:xfrm>
            <a:off x="99061" y="249915"/>
            <a:ext cx="1386840" cy="203746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63520" y="-49931"/>
            <a:ext cx="1480479" cy="2621682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793" y="3184103"/>
            <a:ext cx="3476657" cy="884210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704771" y="1602254"/>
            <a:ext cx="79026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>
                <a:solidFill>
                  <a:srgbClr val="7030A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各地新年習俗大不同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091" y="2128577"/>
            <a:ext cx="2317515" cy="15422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485754" y="570838"/>
            <a:ext cx="24308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中國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76" y="499831"/>
            <a:ext cx="2362579" cy="1908964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077" y="2096944"/>
            <a:ext cx="4278834" cy="278164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07614" y="-49932"/>
            <a:ext cx="1636385" cy="2897765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11" y="2847833"/>
            <a:ext cx="3234304" cy="2105788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25" y="2847833"/>
            <a:ext cx="3234304" cy="2105788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411" y="542631"/>
            <a:ext cx="3234304" cy="2171853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25" y="562202"/>
            <a:ext cx="3234304" cy="215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23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2"/>
          <a:stretch>
            <a:fillRect/>
          </a:stretch>
        </p:blipFill>
        <p:spPr>
          <a:xfrm>
            <a:off x="99060" y="249915"/>
            <a:ext cx="1687549" cy="2479249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748942" y="891222"/>
            <a:ext cx="24308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日本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607" y="556417"/>
            <a:ext cx="2644980" cy="17633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96" y="2614794"/>
            <a:ext cx="3566858" cy="2547756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322" y="2891926"/>
            <a:ext cx="3120137" cy="1808622"/>
          </a:xfrm>
          <a:prstGeom prst="rect">
            <a:avLst/>
          </a:prstGeom>
        </p:spPr>
      </p:pic>
      <p:pic>
        <p:nvPicPr>
          <p:cNvPr id="10" name="图片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00548"/>
            <a:ext cx="4649538" cy="466103"/>
          </a:xfrm>
          <a:prstGeom prst="rect">
            <a:avLst/>
          </a:prstGeom>
        </p:spPr>
      </p:pic>
      <p:pic>
        <p:nvPicPr>
          <p:cNvPr id="11" name="图片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328" y="4369576"/>
            <a:ext cx="4734916" cy="79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76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718" y="366688"/>
            <a:ext cx="825220" cy="57888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2"/>
          <a:stretch>
            <a:fillRect/>
          </a:stretch>
        </p:blipFill>
        <p:spPr>
          <a:xfrm>
            <a:off x="99061" y="249916"/>
            <a:ext cx="850732" cy="1249846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520" y="3593010"/>
            <a:ext cx="2320397" cy="1538524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33" y="2690792"/>
            <a:ext cx="3433059" cy="240826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896" y="1365798"/>
            <a:ext cx="3390285" cy="2101111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63" y="2916318"/>
            <a:ext cx="1076002" cy="978607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1055347" y="489818"/>
            <a:ext cx="79070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solidFill>
                  <a:schemeClr val="accent2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吃蕎麥麵</a:t>
            </a:r>
            <a:r>
              <a:rPr lang="en-US" altLang="zh-TW" sz="2800" dirty="0">
                <a:solidFill>
                  <a:schemeClr val="accent2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</a:p>
          <a:p>
            <a:r>
              <a:rPr lang="zh-TW" altLang="en-US" sz="2800" dirty="0">
                <a:solidFill>
                  <a:schemeClr val="accent2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有招財長壽且有去除厄運的意思</a:t>
            </a:r>
          </a:p>
          <a:p>
            <a:endParaRPr lang="zh-TW" altLang="en-US" sz="2800" dirty="0">
              <a:solidFill>
                <a:srgbClr val="FF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920845" y="1797506"/>
            <a:ext cx="43247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solidFill>
                  <a:srgbClr val="3399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吃年糕</a:t>
            </a:r>
            <a:r>
              <a:rPr lang="en-US" altLang="zh-TW" sz="2800" dirty="0">
                <a:solidFill>
                  <a:srgbClr val="3399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  <a:r>
              <a:rPr lang="zh-TW" altLang="en-US" sz="2800" dirty="0">
                <a:solidFill>
                  <a:srgbClr val="3399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象徵堅韌與希望</a:t>
            </a:r>
          </a:p>
        </p:txBody>
      </p:sp>
      <p:pic>
        <p:nvPicPr>
          <p:cNvPr id="13" name="图片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92940"/>
            <a:ext cx="5228133" cy="57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92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475" y="766894"/>
            <a:ext cx="2428875" cy="16192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892" y="2492232"/>
            <a:ext cx="2282029" cy="1756092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79" y="499831"/>
            <a:ext cx="1850894" cy="1850894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2559576" y="1759821"/>
            <a:ext cx="24308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chemeClr val="accent2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韓國</a:t>
            </a:r>
          </a:p>
        </p:txBody>
      </p:sp>
    </p:spTree>
    <p:extLst>
      <p:ext uri="{BB962C8B-B14F-4D97-AF65-F5344CB8AC3E}">
        <p14:creationId xmlns:p14="http://schemas.microsoft.com/office/powerpoint/2010/main" val="106376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57" y="579599"/>
            <a:ext cx="3361053" cy="292733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614" y="581015"/>
            <a:ext cx="3949512" cy="214629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544" y="3207893"/>
            <a:ext cx="2638753" cy="1708313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6006990" y="2676595"/>
            <a:ext cx="30883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吃米糕湯</a:t>
            </a:r>
            <a:r>
              <a:rPr lang="en-US" altLang="zh-TW" sz="24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</a:t>
            </a:r>
          </a:p>
          <a:p>
            <a:r>
              <a:rPr lang="zh-TW" altLang="en-US" sz="24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代表新的一年、</a:t>
            </a:r>
            <a:endParaRPr lang="en-US" altLang="zh-TW" sz="2400" dirty="0">
              <a:solidFill>
                <a:srgbClr val="FF00FF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r>
              <a:rPr lang="zh-TW" altLang="en-US" sz="24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新的開始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244802" y="3635255"/>
            <a:ext cx="32540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穿</a:t>
            </a:r>
            <a:r>
              <a:rPr lang="zh-TW" altLang="en-US" sz="2600" dirty="0">
                <a:solidFill>
                  <a:srgbClr val="FF00FF"/>
                </a:solidFill>
                <a:latin typeface="文鼎標楷注音破音二" panose="020B0602010101010101" pitchFamily="34" charset="-120"/>
                <a:ea typeface="文鼎標楷注音破音二" panose="020B0602010101010101" pitchFamily="34" charset="-120"/>
              </a:rPr>
              <a:t>著</a:t>
            </a:r>
            <a:r>
              <a:rPr lang="zh-TW" altLang="en-US" sz="26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傳統服飾</a:t>
            </a:r>
          </a:p>
        </p:txBody>
      </p:sp>
    </p:spTree>
    <p:extLst>
      <p:ext uri="{BB962C8B-B14F-4D97-AF65-F5344CB8AC3E}">
        <p14:creationId xmlns:p14="http://schemas.microsoft.com/office/powerpoint/2010/main" val="409311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00" y="2054051"/>
            <a:ext cx="2387430" cy="238743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1660046" y="786603"/>
            <a:ext cx="56469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8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新加坡</a:t>
            </a:r>
            <a:endParaRPr lang="en-US" altLang="zh-TW" sz="8800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88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endParaRPr lang="en-US" altLang="zh-TW" sz="8800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8800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馬來西亞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64" y="691035"/>
            <a:ext cx="2269111" cy="15127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361" y="2285070"/>
            <a:ext cx="2886967" cy="1158049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966" y="3532087"/>
            <a:ext cx="2261570" cy="1409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376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70" y="499831"/>
            <a:ext cx="4752381" cy="276414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780" y="2914494"/>
            <a:ext cx="3014646" cy="2200806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266" y="530212"/>
            <a:ext cx="2406154" cy="2228850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6548692" y="2789443"/>
            <a:ext cx="2017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換橘子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03" y="3763103"/>
            <a:ext cx="2370779" cy="100965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" y="3748525"/>
            <a:ext cx="1024228" cy="1024228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3713" y="3324943"/>
            <a:ext cx="1248473" cy="1230889"/>
          </a:xfrm>
          <a:prstGeom prst="rect">
            <a:avLst/>
          </a:prstGeom>
        </p:spPr>
      </p:pic>
      <p:pic>
        <p:nvPicPr>
          <p:cNvPr id="10" name="图片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" y="4132250"/>
            <a:ext cx="9144000" cy="1059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22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306" y="648831"/>
            <a:ext cx="2428875" cy="161925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029" y="2319731"/>
            <a:ext cx="2324100" cy="197167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86" y="586838"/>
            <a:ext cx="2476602" cy="212407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133875" y="2370272"/>
            <a:ext cx="24308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33CC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越南</a:t>
            </a:r>
          </a:p>
        </p:txBody>
      </p:sp>
    </p:spTree>
    <p:extLst>
      <p:ext uri="{BB962C8B-B14F-4D97-AF65-F5344CB8AC3E}">
        <p14:creationId xmlns:p14="http://schemas.microsoft.com/office/powerpoint/2010/main" val="348693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54967"/>
            <a:ext cx="9144000" cy="100907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565" y="421273"/>
            <a:ext cx="2718999" cy="180937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02" y="3092360"/>
            <a:ext cx="2718999" cy="1600200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4" y="4034148"/>
            <a:ext cx="502803" cy="502803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793" y="2930250"/>
            <a:ext cx="2608671" cy="2135915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861" y="2367302"/>
            <a:ext cx="2055986" cy="2744847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120" y="396805"/>
            <a:ext cx="2615038" cy="1819275"/>
          </a:xfrm>
          <a:prstGeom prst="rect">
            <a:avLst/>
          </a:prstGeom>
        </p:spPr>
      </p:pic>
      <p:sp>
        <p:nvSpPr>
          <p:cNvPr id="16" name="文字方塊 15"/>
          <p:cNvSpPr txBox="1"/>
          <p:nvPr/>
        </p:nvSpPr>
        <p:spPr>
          <a:xfrm>
            <a:off x="6269197" y="1126745"/>
            <a:ext cx="17058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方形粽子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64644" y="2597093"/>
            <a:ext cx="3494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在家裡放桃花</a:t>
            </a:r>
          </a:p>
        </p:txBody>
      </p:sp>
      <p:sp>
        <p:nvSpPr>
          <p:cNvPr id="18" name="文字方塊 17"/>
          <p:cNvSpPr txBox="1"/>
          <p:nvPr/>
        </p:nvSpPr>
        <p:spPr>
          <a:xfrm>
            <a:off x="5888251" y="2449657"/>
            <a:ext cx="2086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五果盆</a:t>
            </a:r>
          </a:p>
        </p:txBody>
      </p:sp>
    </p:spTree>
    <p:extLst>
      <p:ext uri="{BB962C8B-B14F-4D97-AF65-F5344CB8AC3E}">
        <p14:creationId xmlns:p14="http://schemas.microsoft.com/office/powerpoint/2010/main" val="63610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2"/>
          <a:stretch>
            <a:fillRect/>
          </a:stretch>
        </p:blipFill>
        <p:spPr>
          <a:xfrm>
            <a:off x="99060" y="249915"/>
            <a:ext cx="1687549" cy="2479249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964" y="692177"/>
            <a:ext cx="2447925" cy="18669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873" y="2656957"/>
            <a:ext cx="3311457" cy="2019181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904590" y="2504038"/>
            <a:ext cx="24308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泰國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034" y="895821"/>
            <a:ext cx="2151442" cy="1738365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171" y="2504038"/>
            <a:ext cx="2848369" cy="1879956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2123" y="957720"/>
            <a:ext cx="851823" cy="688273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281" y="1645993"/>
            <a:ext cx="1179571" cy="953093"/>
          </a:xfrm>
          <a:prstGeom prst="rect">
            <a:avLst/>
          </a:prstGeom>
        </p:spPr>
      </p:pic>
      <p:pic>
        <p:nvPicPr>
          <p:cNvPr id="11" name="图片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5326"/>
            <a:ext cx="9144000" cy="1278525"/>
          </a:xfrm>
          <a:prstGeom prst="rect">
            <a:avLst/>
          </a:prstGeom>
        </p:spPr>
      </p:pic>
      <p:pic>
        <p:nvPicPr>
          <p:cNvPr id="15" name="图片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232" y="4061053"/>
            <a:ext cx="9172231" cy="1115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1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2"/>
          <a:stretch>
            <a:fillRect/>
          </a:stretch>
        </p:blipFill>
        <p:spPr>
          <a:xfrm>
            <a:off x="99060" y="249915"/>
            <a:ext cx="1687549" cy="247924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497" y="727510"/>
            <a:ext cx="4716980" cy="3305459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477" y="4089974"/>
            <a:ext cx="2431112" cy="1009650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382" y="4032969"/>
            <a:ext cx="2870862" cy="100965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404" y="3953579"/>
            <a:ext cx="989172" cy="989172"/>
          </a:xfrm>
          <a:prstGeom prst="rect">
            <a:avLst/>
          </a:prstGeom>
        </p:spPr>
      </p:pic>
      <p:sp>
        <p:nvSpPr>
          <p:cNvPr id="13" name="文字方塊 12"/>
          <p:cNvSpPr txBox="1"/>
          <p:nvPr/>
        </p:nvSpPr>
        <p:spPr>
          <a:xfrm>
            <a:off x="1545547" y="1084334"/>
            <a:ext cx="26380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rgbClr val="3399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水</a:t>
            </a:r>
            <a:r>
              <a:rPr lang="zh-TW" altLang="en-US" sz="24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象徵祝福，在最熱的四月開始祈求新的</a:t>
            </a:r>
            <a:r>
              <a:rPr lang="zh-TW" altLang="en-US" sz="2400" dirty="0">
                <a:solidFill>
                  <a:srgbClr val="FF00FF"/>
                </a:solidFill>
                <a:latin typeface="文鼎標楷注音破音二" panose="020B0602010101010101" pitchFamily="34" charset="-120"/>
                <a:ea typeface="文鼎標楷注音破音二" panose="020B0602010101010101" pitchFamily="34" charset="-120"/>
              </a:rPr>
              <a:t>一</a:t>
            </a:r>
            <a:r>
              <a:rPr lang="zh-TW" altLang="en-US" sz="24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年好運</a:t>
            </a:r>
          </a:p>
        </p:txBody>
      </p:sp>
      <p:pic>
        <p:nvPicPr>
          <p:cNvPr id="12" name="图片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31" y="3012765"/>
            <a:ext cx="2900252" cy="1929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0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28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89</Words>
  <Application>Microsoft Office PowerPoint</Application>
  <PresentationFormat>如螢幕大小 (16:9)</PresentationFormat>
  <Paragraphs>34</Paragraphs>
  <Slides>13</Slides>
  <Notes>13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4" baseType="lpstr">
      <vt:lpstr>Lato Hairline</vt:lpstr>
      <vt:lpstr>Lato Light</vt:lpstr>
      <vt:lpstr>Lato Regular</vt:lpstr>
      <vt:lpstr>宋体</vt:lpstr>
      <vt:lpstr>文鼎標楷注音</vt:lpstr>
      <vt:lpstr>文鼎標楷注音破音二</vt:lpstr>
      <vt:lpstr>標楷體</vt:lpstr>
      <vt:lpstr>Arial</vt:lpstr>
      <vt:lpstr>Calibri</vt:lpstr>
      <vt:lpstr>Calibri Light</vt:lpstr>
      <vt:lpstr>第一PPT，www.1ppt.com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28</dc:title>
  <dc:creator>Administrator</dc:creator>
  <cp:lastModifiedBy>MM</cp:lastModifiedBy>
  <cp:revision>46</cp:revision>
  <dcterms:created xsi:type="dcterms:W3CDTF">2017-07-25T02:42:00Z</dcterms:created>
  <dcterms:modified xsi:type="dcterms:W3CDTF">2022-12-20T07:28:14Z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