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6.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7.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handoutMasterIdLst>
    <p:handoutMasterId r:id="rId47"/>
  </p:handoutMasterIdLst>
  <p:sldIdLst>
    <p:sldId id="256" r:id="rId2"/>
    <p:sldId id="372" r:id="rId3"/>
    <p:sldId id="363" r:id="rId4"/>
    <p:sldId id="303" r:id="rId5"/>
    <p:sldId id="514" r:id="rId6"/>
    <p:sldId id="515" r:id="rId7"/>
    <p:sldId id="516" r:id="rId8"/>
    <p:sldId id="517" r:id="rId9"/>
    <p:sldId id="518" r:id="rId10"/>
    <p:sldId id="519" r:id="rId11"/>
    <p:sldId id="298" r:id="rId12"/>
    <p:sldId id="299" r:id="rId13"/>
    <p:sldId id="300" r:id="rId14"/>
    <p:sldId id="304" r:id="rId15"/>
    <p:sldId id="268" r:id="rId16"/>
    <p:sldId id="314" r:id="rId17"/>
    <p:sldId id="315" r:id="rId18"/>
    <p:sldId id="410" r:id="rId19"/>
    <p:sldId id="373" r:id="rId20"/>
    <p:sldId id="380" r:id="rId21"/>
    <p:sldId id="520" r:id="rId22"/>
    <p:sldId id="521" r:id="rId23"/>
    <p:sldId id="522" r:id="rId24"/>
    <p:sldId id="523" r:id="rId25"/>
    <p:sldId id="524" r:id="rId26"/>
    <p:sldId id="525" r:id="rId27"/>
    <p:sldId id="526" r:id="rId28"/>
    <p:sldId id="527" r:id="rId29"/>
    <p:sldId id="321" r:id="rId30"/>
    <p:sldId id="355" r:id="rId31"/>
    <p:sldId id="357" r:id="rId32"/>
    <p:sldId id="323" r:id="rId33"/>
    <p:sldId id="390" r:id="rId34"/>
    <p:sldId id="425" r:id="rId35"/>
    <p:sldId id="333" r:id="rId36"/>
    <p:sldId id="336" r:id="rId37"/>
    <p:sldId id="391" r:id="rId38"/>
    <p:sldId id="392" r:id="rId39"/>
    <p:sldId id="395" r:id="rId40"/>
    <p:sldId id="398" r:id="rId41"/>
    <p:sldId id="399" r:id="rId42"/>
    <p:sldId id="397" r:id="rId43"/>
    <p:sldId id="400" r:id="rId44"/>
    <p:sldId id="359" r:id="rId45"/>
  </p:sldIdLst>
  <p:sldSz cx="9144000" cy="6858000" type="screen4x3"/>
  <p:notesSz cx="6807200" cy="9939338"/>
  <p:defaultTextStyle>
    <a:defPPr>
      <a:defRPr lang="zh-TW"/>
    </a:defPPr>
    <a:lvl1pPr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B4E3"/>
    <a:srgbClr val="008000"/>
    <a:srgbClr val="000000"/>
    <a:srgbClr val="336600"/>
    <a:srgbClr val="339933"/>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45" autoAdjust="0"/>
    <p:restoredTop sz="94660"/>
  </p:normalViewPr>
  <p:slideViewPr>
    <p:cSldViewPr>
      <p:cViewPr varScale="1">
        <p:scale>
          <a:sx n="80" d="100"/>
          <a:sy n="80" d="100"/>
        </p:scale>
        <p:origin x="94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761297-2A1C-4AC7-9203-67D72766A820}" type="doc">
      <dgm:prSet loTypeId="urn:microsoft.com/office/officeart/2005/8/layout/chevron2" loCatId="list" qsTypeId="urn:microsoft.com/office/officeart/2005/8/quickstyle/simple4" qsCatId="simple" csTypeId="urn:microsoft.com/office/officeart/2005/8/colors/accent1_3" csCatId="accent1" phldr="1"/>
      <dgm:spPr/>
      <dgm:t>
        <a:bodyPr/>
        <a:lstStyle/>
        <a:p>
          <a:endParaRPr lang="zh-TW" altLang="en-US"/>
        </a:p>
      </dgm:t>
    </dgm:pt>
    <dgm:pt modelId="{251D5C17-23F8-4B6A-BA55-3689A823232E}">
      <dgm:prSet phldrT="[文字]" custT="1"/>
      <dgm:spPr>
        <a:solidFill>
          <a:schemeClr val="accent5"/>
        </a:solidFill>
      </dgm:spPr>
      <dgm:t>
        <a:bodyPr/>
        <a:lstStyle/>
        <a:p>
          <a:r>
            <a:rPr lang="zh-TW" altLang="en-US" sz="2000" dirty="0" smtClean="0"/>
            <a:t>評量標準</a:t>
          </a:r>
          <a:endParaRPr lang="zh-TW" altLang="en-US" sz="2000" dirty="0"/>
        </a:p>
      </dgm:t>
    </dgm:pt>
    <dgm:pt modelId="{8B98591B-526E-43AB-96A7-A46D4D7EDE5E}" type="parTrans" cxnId="{9FF03DA5-6808-4FAE-A245-E33422E6DC7D}">
      <dgm:prSet/>
      <dgm:spPr/>
      <dgm:t>
        <a:bodyPr/>
        <a:lstStyle/>
        <a:p>
          <a:endParaRPr lang="zh-TW" altLang="en-US"/>
        </a:p>
      </dgm:t>
    </dgm:pt>
    <dgm:pt modelId="{9EB973C0-6641-4314-B613-02B90F5104AB}" type="sibTrans" cxnId="{9FF03DA5-6808-4FAE-A245-E33422E6DC7D}">
      <dgm:prSet/>
      <dgm:spPr/>
      <dgm:t>
        <a:bodyPr/>
        <a:lstStyle/>
        <a:p>
          <a:endParaRPr lang="zh-TW" altLang="en-US"/>
        </a:p>
      </dgm:t>
    </dgm:pt>
    <dgm:pt modelId="{0EF55D39-66B6-4543-9770-E773922ABDD9}">
      <dgm:prSet phldrT="[文字]"/>
      <dgm:spPr/>
      <dgm:t>
        <a:bodyPr/>
        <a:lstStyle/>
        <a:p>
          <a:r>
            <a:rPr lang="zh-TW" altLang="en-US" dirty="0" smtClean="0"/>
            <a:t>老師用來評量學生的那把尺→工具本身</a:t>
          </a:r>
          <a:endParaRPr lang="zh-TW" altLang="en-US" dirty="0"/>
        </a:p>
      </dgm:t>
    </dgm:pt>
    <dgm:pt modelId="{2D6CAF44-3E92-4457-80E2-CFF577A8C276}" type="parTrans" cxnId="{5F399234-DC18-493E-B33A-73DF149010FF}">
      <dgm:prSet/>
      <dgm:spPr/>
      <dgm:t>
        <a:bodyPr/>
        <a:lstStyle/>
        <a:p>
          <a:endParaRPr lang="zh-TW" altLang="en-US"/>
        </a:p>
      </dgm:t>
    </dgm:pt>
    <dgm:pt modelId="{A290DDCA-0819-43DA-BD5B-141B6E7337DD}" type="sibTrans" cxnId="{5F399234-DC18-493E-B33A-73DF149010FF}">
      <dgm:prSet/>
      <dgm:spPr/>
      <dgm:t>
        <a:bodyPr/>
        <a:lstStyle/>
        <a:p>
          <a:endParaRPr lang="zh-TW" altLang="en-US"/>
        </a:p>
      </dgm:t>
    </dgm:pt>
    <dgm:pt modelId="{A955AB1D-ECAB-4764-A2D3-A482013831DC}">
      <dgm:prSet phldrT="[文字]"/>
      <dgm:spPr/>
      <dgm:t>
        <a:bodyPr/>
        <a:lstStyle/>
        <a:p>
          <a:r>
            <a:rPr lang="zh-TW" altLang="en-US" dirty="0" smtClean="0"/>
            <a:t>具體、個別的評分執行辦法</a:t>
          </a:r>
          <a:endParaRPr lang="zh-TW" altLang="en-US" dirty="0"/>
        </a:p>
      </dgm:t>
    </dgm:pt>
    <dgm:pt modelId="{6AE3807A-6BC7-4661-8944-F9B5D0EA2715}" type="parTrans" cxnId="{812AF6D0-1ED2-4D6A-A732-1D7156B644B0}">
      <dgm:prSet/>
      <dgm:spPr/>
      <dgm:t>
        <a:bodyPr/>
        <a:lstStyle/>
        <a:p>
          <a:endParaRPr lang="zh-TW" altLang="en-US"/>
        </a:p>
      </dgm:t>
    </dgm:pt>
    <dgm:pt modelId="{E9DDD209-6B9E-49F4-A916-CDEDAAF5B122}" type="sibTrans" cxnId="{812AF6D0-1ED2-4D6A-A732-1D7156B644B0}">
      <dgm:prSet/>
      <dgm:spPr/>
      <dgm:t>
        <a:bodyPr/>
        <a:lstStyle/>
        <a:p>
          <a:endParaRPr lang="zh-TW" altLang="en-US"/>
        </a:p>
      </dgm:t>
    </dgm:pt>
    <dgm:pt modelId="{82884CB7-499A-48D3-97C1-1363FC21B932}">
      <dgm:prSet phldrT="[文字]" custT="1"/>
      <dgm:spPr>
        <a:solidFill>
          <a:schemeClr val="accent1"/>
        </a:solidFill>
      </dgm:spPr>
      <dgm:t>
        <a:bodyPr/>
        <a:lstStyle/>
        <a:p>
          <a:pPr>
            <a:spcAft>
              <a:spcPts val="0"/>
            </a:spcAft>
          </a:pPr>
          <a:r>
            <a:rPr lang="zh-TW" altLang="en-US" sz="2000" dirty="0" smtClean="0"/>
            <a:t>標準本位</a:t>
          </a:r>
          <a:endParaRPr lang="en-US" altLang="zh-TW" sz="2000" dirty="0" smtClean="0"/>
        </a:p>
        <a:p>
          <a:pPr>
            <a:spcAft>
              <a:spcPts val="0"/>
            </a:spcAft>
          </a:pPr>
          <a:r>
            <a:rPr lang="zh-TW" altLang="en-US" sz="2000" dirty="0" smtClean="0"/>
            <a:t>評量</a:t>
          </a:r>
          <a:endParaRPr lang="zh-TW" altLang="en-US" sz="2000" dirty="0"/>
        </a:p>
      </dgm:t>
    </dgm:pt>
    <dgm:pt modelId="{D92348AD-0EB4-4D4D-A046-B3558042375E}" type="parTrans" cxnId="{9207268A-AD57-4CB8-B51B-438EF68DA974}">
      <dgm:prSet/>
      <dgm:spPr/>
      <dgm:t>
        <a:bodyPr/>
        <a:lstStyle/>
        <a:p>
          <a:endParaRPr lang="zh-TW" altLang="en-US"/>
        </a:p>
      </dgm:t>
    </dgm:pt>
    <dgm:pt modelId="{10AEDFC4-3E0A-412E-8F4E-C676287A2E6B}" type="sibTrans" cxnId="{9207268A-AD57-4CB8-B51B-438EF68DA974}">
      <dgm:prSet/>
      <dgm:spPr/>
      <dgm:t>
        <a:bodyPr/>
        <a:lstStyle/>
        <a:p>
          <a:endParaRPr lang="zh-TW" altLang="en-US"/>
        </a:p>
      </dgm:t>
    </dgm:pt>
    <dgm:pt modelId="{57EDB4A3-FBBC-41B8-9B85-23DB657E9DC5}">
      <dgm:prSet phldrT="[文字]"/>
      <dgm:spPr/>
      <dgm:t>
        <a:bodyPr/>
        <a:lstStyle/>
        <a:p>
          <a:r>
            <a:rPr lang="zh-TW" altLang="en-US" dirty="0" smtClean="0"/>
            <a:t>老師設計評量活動、製作評量標準的作法或概念。</a:t>
          </a:r>
          <a:endParaRPr lang="zh-TW" altLang="en-US" dirty="0"/>
        </a:p>
      </dgm:t>
    </dgm:pt>
    <dgm:pt modelId="{946089C9-DCF7-46A4-A2AA-C13EFB1EBBEB}" type="parTrans" cxnId="{1D791D49-3D3F-454E-974C-0BCF842C87ED}">
      <dgm:prSet/>
      <dgm:spPr/>
      <dgm:t>
        <a:bodyPr/>
        <a:lstStyle/>
        <a:p>
          <a:endParaRPr lang="zh-TW" altLang="en-US"/>
        </a:p>
      </dgm:t>
    </dgm:pt>
    <dgm:pt modelId="{4A08839D-52FC-4158-8BFC-38AC0F5E9015}" type="sibTrans" cxnId="{1D791D49-3D3F-454E-974C-0BCF842C87ED}">
      <dgm:prSet/>
      <dgm:spPr/>
      <dgm:t>
        <a:bodyPr/>
        <a:lstStyle/>
        <a:p>
          <a:endParaRPr lang="zh-TW" altLang="en-US"/>
        </a:p>
      </dgm:t>
    </dgm:pt>
    <dgm:pt modelId="{2CF62A1D-9C47-45F0-93E0-7B136C9684D2}">
      <dgm:prSet phldrT="[文字]"/>
      <dgm:spPr/>
      <dgm:t>
        <a:bodyPr/>
        <a:lstStyle/>
        <a:p>
          <a:r>
            <a:rPr lang="zh-TW" altLang="en-US" dirty="0" smtClean="0"/>
            <a:t>是一套製作教學與評量工具的方法</a:t>
          </a:r>
          <a:endParaRPr lang="zh-TW" altLang="en-US" dirty="0"/>
        </a:p>
      </dgm:t>
    </dgm:pt>
    <dgm:pt modelId="{405B7346-0AEE-4378-86FB-3AC28CCCAA06}" type="parTrans" cxnId="{907545E1-F6BD-4383-B0A9-AE5E969F8980}">
      <dgm:prSet/>
      <dgm:spPr/>
      <dgm:t>
        <a:bodyPr/>
        <a:lstStyle/>
        <a:p>
          <a:endParaRPr lang="zh-TW" altLang="en-US"/>
        </a:p>
      </dgm:t>
    </dgm:pt>
    <dgm:pt modelId="{357FF863-2AF0-4E8F-9509-34A0D7848884}" type="sibTrans" cxnId="{907545E1-F6BD-4383-B0A9-AE5E969F8980}">
      <dgm:prSet/>
      <dgm:spPr/>
      <dgm:t>
        <a:bodyPr/>
        <a:lstStyle/>
        <a:p>
          <a:endParaRPr lang="zh-TW" altLang="en-US"/>
        </a:p>
      </dgm:t>
    </dgm:pt>
    <dgm:pt modelId="{1B28FF31-8BD2-4036-98B7-CFB4A535ED3A}" type="pres">
      <dgm:prSet presAssocID="{FA761297-2A1C-4AC7-9203-67D72766A820}" presName="linearFlow" presStyleCnt="0">
        <dgm:presLayoutVars>
          <dgm:dir/>
          <dgm:animLvl val="lvl"/>
          <dgm:resizeHandles val="exact"/>
        </dgm:presLayoutVars>
      </dgm:prSet>
      <dgm:spPr/>
      <dgm:t>
        <a:bodyPr/>
        <a:lstStyle/>
        <a:p>
          <a:endParaRPr lang="zh-TW" altLang="en-US"/>
        </a:p>
      </dgm:t>
    </dgm:pt>
    <dgm:pt modelId="{C9037DC2-9179-4A16-BF35-AA6A8EB4582E}" type="pres">
      <dgm:prSet presAssocID="{82884CB7-499A-48D3-97C1-1363FC21B932}" presName="composite" presStyleCnt="0"/>
      <dgm:spPr/>
    </dgm:pt>
    <dgm:pt modelId="{43266C95-72DD-4BAD-97A2-56B334A05D5C}" type="pres">
      <dgm:prSet presAssocID="{82884CB7-499A-48D3-97C1-1363FC21B932}" presName="parentText" presStyleLbl="alignNode1" presStyleIdx="0" presStyleCnt="2">
        <dgm:presLayoutVars>
          <dgm:chMax val="1"/>
          <dgm:bulletEnabled val="1"/>
        </dgm:presLayoutVars>
      </dgm:prSet>
      <dgm:spPr/>
      <dgm:t>
        <a:bodyPr/>
        <a:lstStyle/>
        <a:p>
          <a:endParaRPr lang="zh-TW" altLang="en-US"/>
        </a:p>
      </dgm:t>
    </dgm:pt>
    <dgm:pt modelId="{54B185D6-CCCE-4BB0-BE74-9E315BA8EAB1}" type="pres">
      <dgm:prSet presAssocID="{82884CB7-499A-48D3-97C1-1363FC21B932}" presName="descendantText" presStyleLbl="alignAcc1" presStyleIdx="0" presStyleCnt="2">
        <dgm:presLayoutVars>
          <dgm:bulletEnabled val="1"/>
        </dgm:presLayoutVars>
      </dgm:prSet>
      <dgm:spPr/>
      <dgm:t>
        <a:bodyPr/>
        <a:lstStyle/>
        <a:p>
          <a:endParaRPr lang="zh-TW" altLang="en-US"/>
        </a:p>
      </dgm:t>
    </dgm:pt>
    <dgm:pt modelId="{7E838F32-AD35-4F7E-934E-293D07EF5A56}" type="pres">
      <dgm:prSet presAssocID="{10AEDFC4-3E0A-412E-8F4E-C676287A2E6B}" presName="sp" presStyleCnt="0"/>
      <dgm:spPr/>
    </dgm:pt>
    <dgm:pt modelId="{5697E034-F079-464B-ABCD-833208FDC7FE}" type="pres">
      <dgm:prSet presAssocID="{251D5C17-23F8-4B6A-BA55-3689A823232E}" presName="composite" presStyleCnt="0"/>
      <dgm:spPr/>
    </dgm:pt>
    <dgm:pt modelId="{CE7AEAD5-BB79-4B28-99FC-D9246051D56E}" type="pres">
      <dgm:prSet presAssocID="{251D5C17-23F8-4B6A-BA55-3689A823232E}" presName="parentText" presStyleLbl="alignNode1" presStyleIdx="1" presStyleCnt="2">
        <dgm:presLayoutVars>
          <dgm:chMax val="1"/>
          <dgm:bulletEnabled val="1"/>
        </dgm:presLayoutVars>
      </dgm:prSet>
      <dgm:spPr/>
      <dgm:t>
        <a:bodyPr/>
        <a:lstStyle/>
        <a:p>
          <a:endParaRPr lang="zh-TW" altLang="en-US"/>
        </a:p>
      </dgm:t>
    </dgm:pt>
    <dgm:pt modelId="{15BD70D7-4DBE-4281-8BC4-D7F20B595B7B}" type="pres">
      <dgm:prSet presAssocID="{251D5C17-23F8-4B6A-BA55-3689A823232E}" presName="descendantText" presStyleLbl="alignAcc1" presStyleIdx="1" presStyleCnt="2" custScaleX="79715" custLinFactNeighborX="-10124" custLinFactNeighborY="735">
        <dgm:presLayoutVars>
          <dgm:bulletEnabled val="1"/>
        </dgm:presLayoutVars>
      </dgm:prSet>
      <dgm:spPr/>
      <dgm:t>
        <a:bodyPr/>
        <a:lstStyle/>
        <a:p>
          <a:endParaRPr lang="zh-TW" altLang="en-US"/>
        </a:p>
      </dgm:t>
    </dgm:pt>
  </dgm:ptLst>
  <dgm:cxnLst>
    <dgm:cxn modelId="{5F399234-DC18-493E-B33A-73DF149010FF}" srcId="{251D5C17-23F8-4B6A-BA55-3689A823232E}" destId="{0EF55D39-66B6-4543-9770-E773922ABDD9}" srcOrd="1" destOrd="0" parTransId="{2D6CAF44-3E92-4457-80E2-CFF577A8C276}" sibTransId="{A290DDCA-0819-43DA-BD5B-141B6E7337DD}"/>
    <dgm:cxn modelId="{907545E1-F6BD-4383-B0A9-AE5E969F8980}" srcId="{82884CB7-499A-48D3-97C1-1363FC21B932}" destId="{2CF62A1D-9C47-45F0-93E0-7B136C9684D2}" srcOrd="1" destOrd="0" parTransId="{405B7346-0AEE-4378-86FB-3AC28CCCAA06}" sibTransId="{357FF863-2AF0-4E8F-9509-34A0D7848884}"/>
    <dgm:cxn modelId="{955F3391-A132-40E4-86D4-11A91D285ECF}" type="presOf" srcId="{2CF62A1D-9C47-45F0-93E0-7B136C9684D2}" destId="{54B185D6-CCCE-4BB0-BE74-9E315BA8EAB1}" srcOrd="0" destOrd="1" presId="urn:microsoft.com/office/officeart/2005/8/layout/chevron2"/>
    <dgm:cxn modelId="{1D791D49-3D3F-454E-974C-0BCF842C87ED}" srcId="{82884CB7-499A-48D3-97C1-1363FC21B932}" destId="{57EDB4A3-FBBC-41B8-9B85-23DB657E9DC5}" srcOrd="0" destOrd="0" parTransId="{946089C9-DCF7-46A4-A2AA-C13EFB1EBBEB}" sibTransId="{4A08839D-52FC-4158-8BFC-38AC0F5E9015}"/>
    <dgm:cxn modelId="{812AF6D0-1ED2-4D6A-A732-1D7156B644B0}" srcId="{251D5C17-23F8-4B6A-BA55-3689A823232E}" destId="{A955AB1D-ECAB-4764-A2D3-A482013831DC}" srcOrd="0" destOrd="0" parTransId="{6AE3807A-6BC7-4661-8944-F9B5D0EA2715}" sibTransId="{E9DDD209-6B9E-49F4-A916-CDEDAAF5B122}"/>
    <dgm:cxn modelId="{7EEEBF6D-49D0-482F-82EB-94D9EF2B3759}" type="presOf" srcId="{57EDB4A3-FBBC-41B8-9B85-23DB657E9DC5}" destId="{54B185D6-CCCE-4BB0-BE74-9E315BA8EAB1}" srcOrd="0" destOrd="0" presId="urn:microsoft.com/office/officeart/2005/8/layout/chevron2"/>
    <dgm:cxn modelId="{AFAEBC6C-22E9-4C7F-A1B4-093005266D8F}" type="presOf" srcId="{82884CB7-499A-48D3-97C1-1363FC21B932}" destId="{43266C95-72DD-4BAD-97A2-56B334A05D5C}" srcOrd="0" destOrd="0" presId="urn:microsoft.com/office/officeart/2005/8/layout/chevron2"/>
    <dgm:cxn modelId="{89ED4A39-24FC-4042-80AF-9877AF97A450}" type="presOf" srcId="{FA761297-2A1C-4AC7-9203-67D72766A820}" destId="{1B28FF31-8BD2-4036-98B7-CFB4A535ED3A}" srcOrd="0" destOrd="0" presId="urn:microsoft.com/office/officeart/2005/8/layout/chevron2"/>
    <dgm:cxn modelId="{942CBB72-CAAD-4EB4-B1B7-96705158DF6C}" type="presOf" srcId="{0EF55D39-66B6-4543-9770-E773922ABDD9}" destId="{15BD70D7-4DBE-4281-8BC4-D7F20B595B7B}" srcOrd="0" destOrd="1" presId="urn:microsoft.com/office/officeart/2005/8/layout/chevron2"/>
    <dgm:cxn modelId="{DDAFCAA4-8FFE-4E49-983B-488C0F30437C}" type="presOf" srcId="{A955AB1D-ECAB-4764-A2D3-A482013831DC}" destId="{15BD70D7-4DBE-4281-8BC4-D7F20B595B7B}" srcOrd="0" destOrd="0" presId="urn:microsoft.com/office/officeart/2005/8/layout/chevron2"/>
    <dgm:cxn modelId="{9FF03DA5-6808-4FAE-A245-E33422E6DC7D}" srcId="{FA761297-2A1C-4AC7-9203-67D72766A820}" destId="{251D5C17-23F8-4B6A-BA55-3689A823232E}" srcOrd="1" destOrd="0" parTransId="{8B98591B-526E-43AB-96A7-A46D4D7EDE5E}" sibTransId="{9EB973C0-6641-4314-B613-02B90F5104AB}"/>
    <dgm:cxn modelId="{2D38AC28-FC76-464B-8AC7-341AC5A1B5F1}" type="presOf" srcId="{251D5C17-23F8-4B6A-BA55-3689A823232E}" destId="{CE7AEAD5-BB79-4B28-99FC-D9246051D56E}" srcOrd="0" destOrd="0" presId="urn:microsoft.com/office/officeart/2005/8/layout/chevron2"/>
    <dgm:cxn modelId="{9207268A-AD57-4CB8-B51B-438EF68DA974}" srcId="{FA761297-2A1C-4AC7-9203-67D72766A820}" destId="{82884CB7-499A-48D3-97C1-1363FC21B932}" srcOrd="0" destOrd="0" parTransId="{D92348AD-0EB4-4D4D-A046-B3558042375E}" sibTransId="{10AEDFC4-3E0A-412E-8F4E-C676287A2E6B}"/>
    <dgm:cxn modelId="{7512C6F1-CFE3-4BEB-A9BA-BB7C142C6B9E}" type="presParOf" srcId="{1B28FF31-8BD2-4036-98B7-CFB4A535ED3A}" destId="{C9037DC2-9179-4A16-BF35-AA6A8EB4582E}" srcOrd="0" destOrd="0" presId="urn:microsoft.com/office/officeart/2005/8/layout/chevron2"/>
    <dgm:cxn modelId="{B29002A1-0FCE-40CC-A3BB-BC7AD101C853}" type="presParOf" srcId="{C9037DC2-9179-4A16-BF35-AA6A8EB4582E}" destId="{43266C95-72DD-4BAD-97A2-56B334A05D5C}" srcOrd="0" destOrd="0" presId="urn:microsoft.com/office/officeart/2005/8/layout/chevron2"/>
    <dgm:cxn modelId="{622B8996-C7C3-4055-9D13-83CA1C127ECE}" type="presParOf" srcId="{C9037DC2-9179-4A16-BF35-AA6A8EB4582E}" destId="{54B185D6-CCCE-4BB0-BE74-9E315BA8EAB1}" srcOrd="1" destOrd="0" presId="urn:microsoft.com/office/officeart/2005/8/layout/chevron2"/>
    <dgm:cxn modelId="{6AA382B2-8F88-479B-A056-7660AB6D907E}" type="presParOf" srcId="{1B28FF31-8BD2-4036-98B7-CFB4A535ED3A}" destId="{7E838F32-AD35-4F7E-934E-293D07EF5A56}" srcOrd="1" destOrd="0" presId="urn:microsoft.com/office/officeart/2005/8/layout/chevron2"/>
    <dgm:cxn modelId="{66E3170C-D9BD-4A4B-B341-BE741B7EA7A3}" type="presParOf" srcId="{1B28FF31-8BD2-4036-98B7-CFB4A535ED3A}" destId="{5697E034-F079-464B-ABCD-833208FDC7FE}" srcOrd="2" destOrd="0" presId="urn:microsoft.com/office/officeart/2005/8/layout/chevron2"/>
    <dgm:cxn modelId="{F8E61ADB-2A67-4EB1-8348-C3618D4F0D48}" type="presParOf" srcId="{5697E034-F079-464B-ABCD-833208FDC7FE}" destId="{CE7AEAD5-BB79-4B28-99FC-D9246051D56E}" srcOrd="0" destOrd="0" presId="urn:microsoft.com/office/officeart/2005/8/layout/chevron2"/>
    <dgm:cxn modelId="{2C0B758D-C80A-4941-BE75-9A64063CFA93}" type="presParOf" srcId="{5697E034-F079-464B-ABCD-833208FDC7FE}" destId="{15BD70D7-4DBE-4281-8BC4-D7F20B595B7B}"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C08B04-EA81-40B5-9585-552AB65D8C6F}" type="doc">
      <dgm:prSet loTypeId="urn:microsoft.com/office/officeart/2005/8/layout/hierarchy4" loCatId="relationship" qsTypeId="urn:microsoft.com/office/officeart/2005/8/quickstyle/simple1" qsCatId="simple" csTypeId="urn:microsoft.com/office/officeart/2005/8/colors/colorful2" csCatId="colorful" phldr="1"/>
      <dgm:spPr/>
    </dgm:pt>
    <dgm:pt modelId="{9DF27720-0B9E-498A-B44B-1C9F1B743695}">
      <dgm:prSet phldrT="[文字]"/>
      <dgm:spPr/>
      <dgm:t>
        <a:bodyPr/>
        <a:lstStyle/>
        <a:p>
          <a:r>
            <a:rPr lang="zh-TW" altLang="en-US" dirty="0" smtClean="0"/>
            <a:t>評量標準</a:t>
          </a:r>
          <a:endParaRPr lang="en-US" altLang="zh-TW" dirty="0" smtClean="0"/>
        </a:p>
      </dgm:t>
    </dgm:pt>
    <dgm:pt modelId="{C476239A-A95C-442D-A45C-996F977817A0}" type="parTrans" cxnId="{C2F61B83-FB14-412F-80CD-A2FAF7D445EB}">
      <dgm:prSet/>
      <dgm:spPr/>
      <dgm:t>
        <a:bodyPr/>
        <a:lstStyle/>
        <a:p>
          <a:endParaRPr lang="zh-TW" altLang="en-US"/>
        </a:p>
      </dgm:t>
    </dgm:pt>
    <dgm:pt modelId="{B0B02B00-F4B1-4F85-B51D-C3459CA9697F}" type="sibTrans" cxnId="{C2F61B83-FB14-412F-80CD-A2FAF7D445EB}">
      <dgm:prSet/>
      <dgm:spPr/>
      <dgm:t>
        <a:bodyPr/>
        <a:lstStyle/>
        <a:p>
          <a:endParaRPr lang="zh-TW" altLang="en-US"/>
        </a:p>
      </dgm:t>
    </dgm:pt>
    <dgm:pt modelId="{7979469A-DF27-400C-A36D-2D67C1F138A8}">
      <dgm:prSet phldrT="[文字]"/>
      <dgm:spPr/>
      <dgm:t>
        <a:bodyPr/>
        <a:lstStyle/>
        <a:p>
          <a:r>
            <a:rPr lang="zh-TW" altLang="en-US" dirty="0" smtClean="0"/>
            <a:t>主題、次主題</a:t>
          </a:r>
          <a:endParaRPr lang="en-US" altLang="zh-TW" dirty="0" smtClean="0"/>
        </a:p>
        <a:p>
          <a:r>
            <a:rPr lang="en-US" altLang="zh-TW" dirty="0" smtClean="0"/>
            <a:t>(</a:t>
          </a:r>
          <a:r>
            <a:rPr lang="zh-TW" altLang="en-US" dirty="0" smtClean="0"/>
            <a:t>評量目標</a:t>
          </a:r>
          <a:r>
            <a:rPr lang="en-US" altLang="zh-TW" dirty="0" smtClean="0"/>
            <a:t>)</a:t>
          </a:r>
          <a:endParaRPr lang="zh-TW" altLang="en-US" dirty="0"/>
        </a:p>
      </dgm:t>
    </dgm:pt>
    <dgm:pt modelId="{3FCBAB12-D3F8-4157-AC59-76B9CCC8B7F4}" type="parTrans" cxnId="{124D6DCD-8063-4BF1-9DC4-C1EA29BC3691}">
      <dgm:prSet/>
      <dgm:spPr/>
      <dgm:t>
        <a:bodyPr/>
        <a:lstStyle/>
        <a:p>
          <a:endParaRPr lang="zh-TW" altLang="en-US"/>
        </a:p>
      </dgm:t>
    </dgm:pt>
    <dgm:pt modelId="{B40F81AC-CC5B-4296-9A8D-999B9E5818D0}" type="sibTrans" cxnId="{124D6DCD-8063-4BF1-9DC4-C1EA29BC3691}">
      <dgm:prSet/>
      <dgm:spPr/>
      <dgm:t>
        <a:bodyPr/>
        <a:lstStyle/>
        <a:p>
          <a:endParaRPr lang="zh-TW" altLang="en-US"/>
        </a:p>
      </dgm:t>
    </dgm:pt>
    <dgm:pt modelId="{91E1E02D-4601-4F2A-9746-24C470BB39F4}">
      <dgm:prSet phldrT="[文字]"/>
      <dgm:spPr/>
      <dgm:t>
        <a:bodyPr/>
        <a:lstStyle/>
        <a:p>
          <a:r>
            <a:rPr lang="zh-TW" altLang="en-US" dirty="0" smtClean="0"/>
            <a:t>表現描述</a:t>
          </a:r>
          <a:endParaRPr lang="en-US" altLang="zh-TW" dirty="0" smtClean="0"/>
        </a:p>
        <a:p>
          <a:r>
            <a:rPr lang="en-US" altLang="zh-TW" dirty="0" smtClean="0"/>
            <a:t>(</a:t>
          </a:r>
          <a:r>
            <a:rPr lang="zh-TW" altLang="en-US" dirty="0" smtClean="0"/>
            <a:t>評分尺度</a:t>
          </a:r>
          <a:r>
            <a:rPr lang="en-US" altLang="zh-TW" dirty="0" smtClean="0"/>
            <a:t>)</a:t>
          </a:r>
          <a:endParaRPr lang="zh-TW" altLang="en-US" dirty="0"/>
        </a:p>
      </dgm:t>
    </dgm:pt>
    <dgm:pt modelId="{8043D8BE-2603-42BD-BA4E-480D1A9A9326}" type="parTrans" cxnId="{C6280FD3-7AB7-4295-A5DA-DD90F0E1FFBA}">
      <dgm:prSet/>
      <dgm:spPr/>
      <dgm:t>
        <a:bodyPr/>
        <a:lstStyle/>
        <a:p>
          <a:endParaRPr lang="zh-TW" altLang="en-US"/>
        </a:p>
      </dgm:t>
    </dgm:pt>
    <dgm:pt modelId="{798740B2-6C80-4E3F-94E9-A7B27AE2E064}" type="sibTrans" cxnId="{C6280FD3-7AB7-4295-A5DA-DD90F0E1FFBA}">
      <dgm:prSet/>
      <dgm:spPr/>
      <dgm:t>
        <a:bodyPr/>
        <a:lstStyle/>
        <a:p>
          <a:endParaRPr lang="zh-TW" altLang="en-US"/>
        </a:p>
      </dgm:t>
    </dgm:pt>
    <dgm:pt modelId="{6623BECE-2B7C-4B3C-83A7-2C1D4F3464FA}" type="pres">
      <dgm:prSet presAssocID="{44C08B04-EA81-40B5-9585-552AB65D8C6F}" presName="Name0" presStyleCnt="0">
        <dgm:presLayoutVars>
          <dgm:chPref val="1"/>
          <dgm:dir/>
          <dgm:animOne val="branch"/>
          <dgm:animLvl val="lvl"/>
          <dgm:resizeHandles/>
        </dgm:presLayoutVars>
      </dgm:prSet>
      <dgm:spPr/>
    </dgm:pt>
    <dgm:pt modelId="{1F9CB564-249F-4451-9056-7323A88CB703}" type="pres">
      <dgm:prSet presAssocID="{9DF27720-0B9E-498A-B44B-1C9F1B743695}" presName="vertOne" presStyleCnt="0"/>
      <dgm:spPr/>
    </dgm:pt>
    <dgm:pt modelId="{6E5EF007-CFDE-4ECF-8053-5AA22D6E921D}" type="pres">
      <dgm:prSet presAssocID="{9DF27720-0B9E-498A-B44B-1C9F1B743695}" presName="txOne" presStyleLbl="node0" presStyleIdx="0" presStyleCnt="1">
        <dgm:presLayoutVars>
          <dgm:chPref val="3"/>
        </dgm:presLayoutVars>
      </dgm:prSet>
      <dgm:spPr/>
      <dgm:t>
        <a:bodyPr/>
        <a:lstStyle/>
        <a:p>
          <a:endParaRPr lang="zh-TW" altLang="en-US"/>
        </a:p>
      </dgm:t>
    </dgm:pt>
    <dgm:pt modelId="{B5E88138-66D2-4AB6-8200-CA4C3B4619D3}" type="pres">
      <dgm:prSet presAssocID="{9DF27720-0B9E-498A-B44B-1C9F1B743695}" presName="parTransOne" presStyleCnt="0"/>
      <dgm:spPr/>
    </dgm:pt>
    <dgm:pt modelId="{86A29478-F772-493C-B8F6-BC663A78C3EE}" type="pres">
      <dgm:prSet presAssocID="{9DF27720-0B9E-498A-B44B-1C9F1B743695}" presName="horzOne" presStyleCnt="0"/>
      <dgm:spPr/>
    </dgm:pt>
    <dgm:pt modelId="{808E3390-515B-4AA1-BF94-703BE1BE8B47}" type="pres">
      <dgm:prSet presAssocID="{7979469A-DF27-400C-A36D-2D67C1F138A8}" presName="vertTwo" presStyleCnt="0"/>
      <dgm:spPr/>
    </dgm:pt>
    <dgm:pt modelId="{722D5FE0-AA48-4BA4-B614-8F6768B17216}" type="pres">
      <dgm:prSet presAssocID="{7979469A-DF27-400C-A36D-2D67C1F138A8}" presName="txTwo" presStyleLbl="node2" presStyleIdx="0" presStyleCnt="2">
        <dgm:presLayoutVars>
          <dgm:chPref val="3"/>
        </dgm:presLayoutVars>
      </dgm:prSet>
      <dgm:spPr/>
      <dgm:t>
        <a:bodyPr/>
        <a:lstStyle/>
        <a:p>
          <a:endParaRPr lang="zh-TW" altLang="en-US"/>
        </a:p>
      </dgm:t>
    </dgm:pt>
    <dgm:pt modelId="{72BF3AE0-158A-461C-B15F-F44B96ED0649}" type="pres">
      <dgm:prSet presAssocID="{7979469A-DF27-400C-A36D-2D67C1F138A8}" presName="horzTwo" presStyleCnt="0"/>
      <dgm:spPr/>
    </dgm:pt>
    <dgm:pt modelId="{A1DB7531-8274-4B35-B9C9-10F5CDD7401E}" type="pres">
      <dgm:prSet presAssocID="{B40F81AC-CC5B-4296-9A8D-999B9E5818D0}" presName="sibSpaceTwo" presStyleCnt="0"/>
      <dgm:spPr/>
    </dgm:pt>
    <dgm:pt modelId="{3BB96645-E337-4192-A2BF-0A2D5E045F23}" type="pres">
      <dgm:prSet presAssocID="{91E1E02D-4601-4F2A-9746-24C470BB39F4}" presName="vertTwo" presStyleCnt="0"/>
      <dgm:spPr/>
    </dgm:pt>
    <dgm:pt modelId="{3A373339-49B6-4552-9CEA-46D3658A2ED9}" type="pres">
      <dgm:prSet presAssocID="{91E1E02D-4601-4F2A-9746-24C470BB39F4}" presName="txTwo" presStyleLbl="node2" presStyleIdx="1" presStyleCnt="2">
        <dgm:presLayoutVars>
          <dgm:chPref val="3"/>
        </dgm:presLayoutVars>
      </dgm:prSet>
      <dgm:spPr/>
      <dgm:t>
        <a:bodyPr/>
        <a:lstStyle/>
        <a:p>
          <a:endParaRPr lang="zh-TW" altLang="en-US"/>
        </a:p>
      </dgm:t>
    </dgm:pt>
    <dgm:pt modelId="{CA78FF8E-0B1A-4C6F-8507-0642EA0A4338}" type="pres">
      <dgm:prSet presAssocID="{91E1E02D-4601-4F2A-9746-24C470BB39F4}" presName="horzTwo" presStyleCnt="0"/>
      <dgm:spPr/>
    </dgm:pt>
  </dgm:ptLst>
  <dgm:cxnLst>
    <dgm:cxn modelId="{124D6DCD-8063-4BF1-9DC4-C1EA29BC3691}" srcId="{9DF27720-0B9E-498A-B44B-1C9F1B743695}" destId="{7979469A-DF27-400C-A36D-2D67C1F138A8}" srcOrd="0" destOrd="0" parTransId="{3FCBAB12-D3F8-4157-AC59-76B9CCC8B7F4}" sibTransId="{B40F81AC-CC5B-4296-9A8D-999B9E5818D0}"/>
    <dgm:cxn modelId="{3F0EBB79-3F20-4B00-BF35-1810708C7829}" type="presOf" srcId="{91E1E02D-4601-4F2A-9746-24C470BB39F4}" destId="{3A373339-49B6-4552-9CEA-46D3658A2ED9}" srcOrd="0" destOrd="0" presId="urn:microsoft.com/office/officeart/2005/8/layout/hierarchy4"/>
    <dgm:cxn modelId="{C6280FD3-7AB7-4295-A5DA-DD90F0E1FFBA}" srcId="{9DF27720-0B9E-498A-B44B-1C9F1B743695}" destId="{91E1E02D-4601-4F2A-9746-24C470BB39F4}" srcOrd="1" destOrd="0" parTransId="{8043D8BE-2603-42BD-BA4E-480D1A9A9326}" sibTransId="{798740B2-6C80-4E3F-94E9-A7B27AE2E064}"/>
    <dgm:cxn modelId="{C2F61B83-FB14-412F-80CD-A2FAF7D445EB}" srcId="{44C08B04-EA81-40B5-9585-552AB65D8C6F}" destId="{9DF27720-0B9E-498A-B44B-1C9F1B743695}" srcOrd="0" destOrd="0" parTransId="{C476239A-A95C-442D-A45C-996F977817A0}" sibTransId="{B0B02B00-F4B1-4F85-B51D-C3459CA9697F}"/>
    <dgm:cxn modelId="{9504AF19-2EBF-4B6C-BB13-33ACC2297BF6}" type="presOf" srcId="{9DF27720-0B9E-498A-B44B-1C9F1B743695}" destId="{6E5EF007-CFDE-4ECF-8053-5AA22D6E921D}" srcOrd="0" destOrd="0" presId="urn:microsoft.com/office/officeart/2005/8/layout/hierarchy4"/>
    <dgm:cxn modelId="{B5C2ADC1-99B5-425E-878E-0F10DFF08FCE}" type="presOf" srcId="{7979469A-DF27-400C-A36D-2D67C1F138A8}" destId="{722D5FE0-AA48-4BA4-B614-8F6768B17216}" srcOrd="0" destOrd="0" presId="urn:microsoft.com/office/officeart/2005/8/layout/hierarchy4"/>
    <dgm:cxn modelId="{3C691279-EF4F-439D-B566-CF49B9314A55}" type="presOf" srcId="{44C08B04-EA81-40B5-9585-552AB65D8C6F}" destId="{6623BECE-2B7C-4B3C-83A7-2C1D4F3464FA}" srcOrd="0" destOrd="0" presId="urn:microsoft.com/office/officeart/2005/8/layout/hierarchy4"/>
    <dgm:cxn modelId="{DEB6D828-46AA-4993-903E-2E589638E436}" type="presParOf" srcId="{6623BECE-2B7C-4B3C-83A7-2C1D4F3464FA}" destId="{1F9CB564-249F-4451-9056-7323A88CB703}" srcOrd="0" destOrd="0" presId="urn:microsoft.com/office/officeart/2005/8/layout/hierarchy4"/>
    <dgm:cxn modelId="{325A94CC-B883-44B9-8494-30D526EEB066}" type="presParOf" srcId="{1F9CB564-249F-4451-9056-7323A88CB703}" destId="{6E5EF007-CFDE-4ECF-8053-5AA22D6E921D}" srcOrd="0" destOrd="0" presId="urn:microsoft.com/office/officeart/2005/8/layout/hierarchy4"/>
    <dgm:cxn modelId="{28B8D91B-C2A4-49AE-AFBB-8A9963B6D77C}" type="presParOf" srcId="{1F9CB564-249F-4451-9056-7323A88CB703}" destId="{B5E88138-66D2-4AB6-8200-CA4C3B4619D3}" srcOrd="1" destOrd="0" presId="urn:microsoft.com/office/officeart/2005/8/layout/hierarchy4"/>
    <dgm:cxn modelId="{BFD1C2A3-F139-4E90-A961-FEAE56D7E9E5}" type="presParOf" srcId="{1F9CB564-249F-4451-9056-7323A88CB703}" destId="{86A29478-F772-493C-B8F6-BC663A78C3EE}" srcOrd="2" destOrd="0" presId="urn:microsoft.com/office/officeart/2005/8/layout/hierarchy4"/>
    <dgm:cxn modelId="{79FB3819-CEC2-407A-A86F-368650835288}" type="presParOf" srcId="{86A29478-F772-493C-B8F6-BC663A78C3EE}" destId="{808E3390-515B-4AA1-BF94-703BE1BE8B47}" srcOrd="0" destOrd="0" presId="urn:microsoft.com/office/officeart/2005/8/layout/hierarchy4"/>
    <dgm:cxn modelId="{3C3F100C-9472-472D-A465-151F5EB2FEF6}" type="presParOf" srcId="{808E3390-515B-4AA1-BF94-703BE1BE8B47}" destId="{722D5FE0-AA48-4BA4-B614-8F6768B17216}" srcOrd="0" destOrd="0" presId="urn:microsoft.com/office/officeart/2005/8/layout/hierarchy4"/>
    <dgm:cxn modelId="{4C3F4E55-2306-4C2B-A685-5A4DC2FDD0BA}" type="presParOf" srcId="{808E3390-515B-4AA1-BF94-703BE1BE8B47}" destId="{72BF3AE0-158A-461C-B15F-F44B96ED0649}" srcOrd="1" destOrd="0" presId="urn:microsoft.com/office/officeart/2005/8/layout/hierarchy4"/>
    <dgm:cxn modelId="{B5583933-A9D8-4E01-BF1D-D7F0552D6346}" type="presParOf" srcId="{86A29478-F772-493C-B8F6-BC663A78C3EE}" destId="{A1DB7531-8274-4B35-B9C9-10F5CDD7401E}" srcOrd="1" destOrd="0" presId="urn:microsoft.com/office/officeart/2005/8/layout/hierarchy4"/>
    <dgm:cxn modelId="{A55B44B6-2FE6-4902-AEA0-2CE7871A4A72}" type="presParOf" srcId="{86A29478-F772-493C-B8F6-BC663A78C3EE}" destId="{3BB96645-E337-4192-A2BF-0A2D5E045F23}" srcOrd="2" destOrd="0" presId="urn:microsoft.com/office/officeart/2005/8/layout/hierarchy4"/>
    <dgm:cxn modelId="{01ADE688-0464-4146-B1CA-9981E0CC1CE2}" type="presParOf" srcId="{3BB96645-E337-4192-A2BF-0A2D5E045F23}" destId="{3A373339-49B6-4552-9CEA-46D3658A2ED9}" srcOrd="0" destOrd="0" presId="urn:microsoft.com/office/officeart/2005/8/layout/hierarchy4"/>
    <dgm:cxn modelId="{A2769705-CFDB-435D-8825-A91D9D4F9DC9}" type="presParOf" srcId="{3BB96645-E337-4192-A2BF-0A2D5E045F23}" destId="{CA78FF8E-0B1A-4C6F-8507-0642EA0A4338}"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9A50168-FC9A-4671-9D6C-0929A1B4206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0255060C-2B8E-4763-9BD0-9C9C6137D619}">
      <dgm:prSet phldrT="[文字]"/>
      <dgm:spPr/>
      <dgm:t>
        <a:bodyPr/>
        <a:lstStyle/>
        <a:p>
          <a:r>
            <a:rPr lang="zh-TW" altLang="en-US" smtClean="0"/>
            <a:t>主題、次主題</a:t>
          </a:r>
          <a:r>
            <a:rPr lang="en-US" altLang="zh-TW" smtClean="0"/>
            <a:t>(</a:t>
          </a:r>
          <a:r>
            <a:rPr lang="zh-TW" altLang="en-US" smtClean="0"/>
            <a:t>評量目標</a:t>
          </a:r>
          <a:r>
            <a:rPr lang="en-US" altLang="zh-TW" smtClean="0"/>
            <a:t>)</a:t>
          </a:r>
          <a:r>
            <a:rPr lang="zh-TW" altLang="en-US" smtClean="0"/>
            <a:t>的運用方法</a:t>
          </a:r>
          <a:endParaRPr lang="zh-TW" altLang="en-US"/>
        </a:p>
      </dgm:t>
    </dgm:pt>
    <dgm:pt modelId="{4C79C4EC-AD79-47C4-BDA7-3FFA54387F68}" type="parTrans" cxnId="{183840C1-AA09-4925-956B-8B3FEE7A62AF}">
      <dgm:prSet/>
      <dgm:spPr/>
      <dgm:t>
        <a:bodyPr/>
        <a:lstStyle/>
        <a:p>
          <a:endParaRPr lang="zh-TW" altLang="en-US"/>
        </a:p>
      </dgm:t>
    </dgm:pt>
    <dgm:pt modelId="{9DBC305F-FCFA-40CD-8F32-BF98CF87307B}" type="sibTrans" cxnId="{183840C1-AA09-4925-956B-8B3FEE7A62AF}">
      <dgm:prSet/>
      <dgm:spPr/>
      <dgm:t>
        <a:bodyPr/>
        <a:lstStyle/>
        <a:p>
          <a:endParaRPr lang="zh-TW" altLang="en-US"/>
        </a:p>
      </dgm:t>
    </dgm:pt>
    <dgm:pt modelId="{A189FF70-B76C-4893-9522-F4928B1942C9}">
      <dgm:prSet phldrT="[文字]"/>
      <dgm:spPr/>
      <dgm:t>
        <a:bodyPr/>
        <a:lstStyle/>
        <a:p>
          <a:r>
            <a:rPr lang="zh-TW" altLang="en-US" dirty="0" smtClean="0"/>
            <a:t>教師進行評量設計時，</a:t>
          </a:r>
          <a:r>
            <a:rPr lang="zh-TW" altLang="en-US" b="1" u="sng" dirty="0" smtClean="0"/>
            <a:t>至少需選擇一項次主題</a:t>
          </a:r>
          <a:r>
            <a:rPr lang="zh-TW" altLang="en-US" dirty="0" smtClean="0"/>
            <a:t>作為評量目標，但也能同時評量數個次主題。</a:t>
          </a:r>
          <a:endParaRPr lang="zh-TW" altLang="en-US" dirty="0"/>
        </a:p>
      </dgm:t>
    </dgm:pt>
    <dgm:pt modelId="{F6983D67-E0DF-474C-9209-EAAC1097E533}" type="parTrans" cxnId="{63A0358E-0471-4C63-A988-062BCEABC8BD}">
      <dgm:prSet/>
      <dgm:spPr/>
      <dgm:t>
        <a:bodyPr/>
        <a:lstStyle/>
        <a:p>
          <a:endParaRPr lang="zh-TW" altLang="en-US"/>
        </a:p>
      </dgm:t>
    </dgm:pt>
    <dgm:pt modelId="{6781B262-7A82-4B5F-A5A3-A40DE91C8A55}" type="sibTrans" cxnId="{63A0358E-0471-4C63-A988-062BCEABC8BD}">
      <dgm:prSet/>
      <dgm:spPr/>
      <dgm:t>
        <a:bodyPr/>
        <a:lstStyle/>
        <a:p>
          <a:endParaRPr lang="zh-TW" altLang="en-US"/>
        </a:p>
      </dgm:t>
    </dgm:pt>
    <dgm:pt modelId="{6E8080A4-063F-49DC-A71E-988D5D443889}">
      <dgm:prSet phldrT="[文字]"/>
      <dgm:spPr/>
      <dgm:t>
        <a:bodyPr/>
        <a:lstStyle/>
        <a:p>
          <a:r>
            <a:rPr lang="zh-TW" altLang="en-US" dirty="0" smtClean="0"/>
            <a:t>不同的次主題，學生可以有不同的等級表現。</a:t>
          </a:r>
          <a:endParaRPr lang="zh-TW" altLang="en-US" dirty="0"/>
        </a:p>
      </dgm:t>
    </dgm:pt>
    <dgm:pt modelId="{DE2BF512-20A9-483D-B862-CD4339903F8B}" type="parTrans" cxnId="{1B5AB0E8-1FF2-4EC4-B2BA-443510952B4F}">
      <dgm:prSet/>
      <dgm:spPr/>
      <dgm:t>
        <a:bodyPr/>
        <a:lstStyle/>
        <a:p>
          <a:endParaRPr lang="zh-TW" altLang="en-US"/>
        </a:p>
      </dgm:t>
    </dgm:pt>
    <dgm:pt modelId="{3CC37C07-F8A1-4D2C-802C-5A66511C050D}" type="sibTrans" cxnId="{1B5AB0E8-1FF2-4EC4-B2BA-443510952B4F}">
      <dgm:prSet/>
      <dgm:spPr/>
      <dgm:t>
        <a:bodyPr/>
        <a:lstStyle/>
        <a:p>
          <a:endParaRPr lang="zh-TW" altLang="en-US"/>
        </a:p>
      </dgm:t>
    </dgm:pt>
    <dgm:pt modelId="{6C78F3EC-1268-4F2C-94C3-7625F6305BD2}">
      <dgm:prSet phldrT="[文字]"/>
      <dgm:spPr/>
      <dgm:t>
        <a:bodyPr/>
        <a:lstStyle/>
        <a:p>
          <a:r>
            <a:rPr lang="en-US" altLang="zh-TW" dirty="0" smtClean="0"/>
            <a:t>EX</a:t>
          </a:r>
          <a:r>
            <a:rPr lang="zh-TW" altLang="en-US" dirty="0" smtClean="0"/>
            <a:t> ：問題發現拿</a:t>
          </a:r>
          <a:r>
            <a:rPr lang="en-US" altLang="zh-TW" dirty="0" smtClean="0"/>
            <a:t>D</a:t>
          </a:r>
          <a:r>
            <a:rPr lang="zh-TW" altLang="en-US" dirty="0" smtClean="0"/>
            <a:t>，但不影響資料蒐整的部分拿</a:t>
          </a:r>
          <a:r>
            <a:rPr lang="en-US" altLang="zh-TW" dirty="0" smtClean="0"/>
            <a:t>A</a:t>
          </a:r>
          <a:r>
            <a:rPr lang="zh-TW" altLang="en-US" dirty="0" smtClean="0"/>
            <a:t>。</a:t>
          </a:r>
          <a:endParaRPr lang="zh-TW" altLang="en-US" dirty="0"/>
        </a:p>
      </dgm:t>
    </dgm:pt>
    <dgm:pt modelId="{CFB82C0F-2A1D-40EB-9F13-31D578AF540D}" type="parTrans" cxnId="{D741E0F0-0FB5-45B5-B1B2-9339CF89B3AC}">
      <dgm:prSet/>
      <dgm:spPr/>
      <dgm:t>
        <a:bodyPr/>
        <a:lstStyle/>
        <a:p>
          <a:endParaRPr lang="zh-TW" altLang="en-US"/>
        </a:p>
      </dgm:t>
    </dgm:pt>
    <dgm:pt modelId="{01C25FA2-5393-4B95-816D-3500B65E73EF}" type="sibTrans" cxnId="{D741E0F0-0FB5-45B5-B1B2-9339CF89B3AC}">
      <dgm:prSet/>
      <dgm:spPr/>
      <dgm:t>
        <a:bodyPr/>
        <a:lstStyle/>
        <a:p>
          <a:endParaRPr lang="zh-TW" altLang="en-US"/>
        </a:p>
      </dgm:t>
    </dgm:pt>
    <dgm:pt modelId="{47C0B365-18A4-4DB9-BA23-653DB02EFB9D}">
      <dgm:prSet phldrT="[文字]"/>
      <dgm:spPr/>
      <dgm:t>
        <a:bodyPr/>
        <a:lstStyle/>
        <a:p>
          <a:r>
            <a:rPr lang="zh-TW" altLang="en-US" dirty="0" smtClean="0"/>
            <a:t>同一次主題下，每一等級下各分列的學習表現需皆符合，才能給予該等級的評價。→</a:t>
          </a:r>
          <a:r>
            <a:rPr lang="zh-TW" altLang="en-US" b="1" u="sng" dirty="0" smtClean="0">
              <a:solidFill>
                <a:srgbClr val="FF0000"/>
              </a:solidFill>
            </a:rPr>
            <a:t>最低門檻原則</a:t>
          </a:r>
          <a:endParaRPr lang="zh-TW" altLang="en-US" b="1" u="sng" dirty="0">
            <a:solidFill>
              <a:srgbClr val="FF0000"/>
            </a:solidFill>
          </a:endParaRPr>
        </a:p>
      </dgm:t>
    </dgm:pt>
    <dgm:pt modelId="{8FDC4B80-8A17-4BEB-AFD7-FF221F0AAB85}" type="parTrans" cxnId="{7179B91B-EFCD-407B-8C16-AC7AF37AEA81}">
      <dgm:prSet/>
      <dgm:spPr/>
      <dgm:t>
        <a:bodyPr/>
        <a:lstStyle/>
        <a:p>
          <a:endParaRPr lang="zh-TW" altLang="en-US"/>
        </a:p>
      </dgm:t>
    </dgm:pt>
    <dgm:pt modelId="{74B2614E-8303-4C40-99C4-FBCD76DF7A67}" type="sibTrans" cxnId="{7179B91B-EFCD-407B-8C16-AC7AF37AEA81}">
      <dgm:prSet/>
      <dgm:spPr/>
      <dgm:t>
        <a:bodyPr/>
        <a:lstStyle/>
        <a:p>
          <a:endParaRPr lang="zh-TW" altLang="en-US"/>
        </a:p>
      </dgm:t>
    </dgm:pt>
    <dgm:pt modelId="{E15133F9-918A-4570-952F-A8C03D7AB0BA}" type="pres">
      <dgm:prSet presAssocID="{49A50168-FC9A-4671-9D6C-0929A1B42067}" presName="linear" presStyleCnt="0">
        <dgm:presLayoutVars>
          <dgm:animLvl val="lvl"/>
          <dgm:resizeHandles val="exact"/>
        </dgm:presLayoutVars>
      </dgm:prSet>
      <dgm:spPr/>
      <dgm:t>
        <a:bodyPr/>
        <a:lstStyle/>
        <a:p>
          <a:endParaRPr lang="zh-TW" altLang="en-US"/>
        </a:p>
      </dgm:t>
    </dgm:pt>
    <dgm:pt modelId="{60858713-51D0-43CB-B93B-A11BD6E8E07F}" type="pres">
      <dgm:prSet presAssocID="{0255060C-2B8E-4763-9BD0-9C9C6137D619}" presName="parentText" presStyleLbl="node1" presStyleIdx="0" presStyleCnt="1" custLinFactNeighborX="-29143" custLinFactNeighborY="-7947">
        <dgm:presLayoutVars>
          <dgm:chMax val="0"/>
          <dgm:bulletEnabled val="1"/>
        </dgm:presLayoutVars>
      </dgm:prSet>
      <dgm:spPr/>
      <dgm:t>
        <a:bodyPr/>
        <a:lstStyle/>
        <a:p>
          <a:endParaRPr lang="zh-TW" altLang="en-US"/>
        </a:p>
      </dgm:t>
    </dgm:pt>
    <dgm:pt modelId="{BF8370AC-110B-4F05-B047-E54B4C49AC1B}" type="pres">
      <dgm:prSet presAssocID="{0255060C-2B8E-4763-9BD0-9C9C6137D619}" presName="childText" presStyleLbl="revTx" presStyleIdx="0" presStyleCnt="1">
        <dgm:presLayoutVars>
          <dgm:bulletEnabled val="1"/>
        </dgm:presLayoutVars>
      </dgm:prSet>
      <dgm:spPr/>
      <dgm:t>
        <a:bodyPr/>
        <a:lstStyle/>
        <a:p>
          <a:endParaRPr lang="zh-TW" altLang="en-US"/>
        </a:p>
      </dgm:t>
    </dgm:pt>
  </dgm:ptLst>
  <dgm:cxnLst>
    <dgm:cxn modelId="{68C2ED75-BFE9-4E79-8D17-1F3FA3A6D492}" type="presOf" srcId="{0255060C-2B8E-4763-9BD0-9C9C6137D619}" destId="{60858713-51D0-43CB-B93B-A11BD6E8E07F}" srcOrd="0" destOrd="0" presId="urn:microsoft.com/office/officeart/2005/8/layout/vList2"/>
    <dgm:cxn modelId="{FF5D0BAF-7849-4225-BB0F-3F0C25700B42}" type="presOf" srcId="{6E8080A4-063F-49DC-A71E-988D5D443889}" destId="{BF8370AC-110B-4F05-B047-E54B4C49AC1B}" srcOrd="0" destOrd="1" presId="urn:microsoft.com/office/officeart/2005/8/layout/vList2"/>
    <dgm:cxn modelId="{7179B91B-EFCD-407B-8C16-AC7AF37AEA81}" srcId="{0255060C-2B8E-4763-9BD0-9C9C6137D619}" destId="{47C0B365-18A4-4DB9-BA23-653DB02EFB9D}" srcOrd="2" destOrd="0" parTransId="{8FDC4B80-8A17-4BEB-AFD7-FF221F0AAB85}" sibTransId="{74B2614E-8303-4C40-99C4-FBCD76DF7A67}"/>
    <dgm:cxn modelId="{FC4F1E4B-C30A-439D-903F-D3132505EBA4}" type="presOf" srcId="{A189FF70-B76C-4893-9522-F4928B1942C9}" destId="{BF8370AC-110B-4F05-B047-E54B4C49AC1B}" srcOrd="0" destOrd="0" presId="urn:microsoft.com/office/officeart/2005/8/layout/vList2"/>
    <dgm:cxn modelId="{183840C1-AA09-4925-956B-8B3FEE7A62AF}" srcId="{49A50168-FC9A-4671-9D6C-0929A1B42067}" destId="{0255060C-2B8E-4763-9BD0-9C9C6137D619}" srcOrd="0" destOrd="0" parTransId="{4C79C4EC-AD79-47C4-BDA7-3FFA54387F68}" sibTransId="{9DBC305F-FCFA-40CD-8F32-BF98CF87307B}"/>
    <dgm:cxn modelId="{7C70E559-A467-4549-BED4-107D0EE5494B}" type="presOf" srcId="{6C78F3EC-1268-4F2C-94C3-7625F6305BD2}" destId="{BF8370AC-110B-4F05-B047-E54B4C49AC1B}" srcOrd="0" destOrd="2" presId="urn:microsoft.com/office/officeart/2005/8/layout/vList2"/>
    <dgm:cxn modelId="{EEADF4D8-72C9-4E34-9092-E29BCF241C70}" type="presOf" srcId="{49A50168-FC9A-4671-9D6C-0929A1B42067}" destId="{E15133F9-918A-4570-952F-A8C03D7AB0BA}" srcOrd="0" destOrd="0" presId="urn:microsoft.com/office/officeart/2005/8/layout/vList2"/>
    <dgm:cxn modelId="{123E6A3C-8AEF-4EAB-A42A-9B004CDF9957}" type="presOf" srcId="{47C0B365-18A4-4DB9-BA23-653DB02EFB9D}" destId="{BF8370AC-110B-4F05-B047-E54B4C49AC1B}" srcOrd="0" destOrd="3" presId="urn:microsoft.com/office/officeart/2005/8/layout/vList2"/>
    <dgm:cxn modelId="{1B5AB0E8-1FF2-4EC4-B2BA-443510952B4F}" srcId="{0255060C-2B8E-4763-9BD0-9C9C6137D619}" destId="{6E8080A4-063F-49DC-A71E-988D5D443889}" srcOrd="1" destOrd="0" parTransId="{DE2BF512-20A9-483D-B862-CD4339903F8B}" sibTransId="{3CC37C07-F8A1-4D2C-802C-5A66511C050D}"/>
    <dgm:cxn modelId="{63A0358E-0471-4C63-A988-062BCEABC8BD}" srcId="{0255060C-2B8E-4763-9BD0-9C9C6137D619}" destId="{A189FF70-B76C-4893-9522-F4928B1942C9}" srcOrd="0" destOrd="0" parTransId="{F6983D67-E0DF-474C-9209-EAAC1097E533}" sibTransId="{6781B262-7A82-4B5F-A5A3-A40DE91C8A55}"/>
    <dgm:cxn modelId="{D741E0F0-0FB5-45B5-B1B2-9339CF89B3AC}" srcId="{6E8080A4-063F-49DC-A71E-988D5D443889}" destId="{6C78F3EC-1268-4F2C-94C3-7625F6305BD2}" srcOrd="0" destOrd="0" parTransId="{CFB82C0F-2A1D-40EB-9F13-31D578AF540D}" sibTransId="{01C25FA2-5393-4B95-816D-3500B65E73EF}"/>
    <dgm:cxn modelId="{1342F735-4A7E-47C1-92BA-39A5243AFAEE}" type="presParOf" srcId="{E15133F9-918A-4570-952F-A8C03D7AB0BA}" destId="{60858713-51D0-43CB-B93B-A11BD6E8E07F}" srcOrd="0" destOrd="0" presId="urn:microsoft.com/office/officeart/2005/8/layout/vList2"/>
    <dgm:cxn modelId="{B2EEE153-E5C5-4765-9FA7-C155E1E2B3AE}" type="presParOf" srcId="{E15133F9-918A-4570-952F-A8C03D7AB0BA}" destId="{BF8370AC-110B-4F05-B047-E54B4C49AC1B}"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AD1939-91FF-4310-B939-F87395B5FA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CBD988FE-E457-4108-AEAC-B0BB8EF178EC}">
      <dgm:prSet phldrT="[文字]"/>
      <dgm:spPr/>
      <dgm:t>
        <a:bodyPr/>
        <a:lstStyle/>
        <a:p>
          <a:r>
            <a:rPr lang="zh-TW" altLang="en-US" dirty="0" smtClean="0"/>
            <a:t>表現描述的主詞為學生</a:t>
          </a:r>
          <a:endParaRPr lang="zh-TW" altLang="en-US" dirty="0"/>
        </a:p>
      </dgm:t>
    </dgm:pt>
    <dgm:pt modelId="{3A38B149-F333-4505-8685-0420C11FE21C}" type="parTrans" cxnId="{172C42F7-EC65-4CF3-A7E8-1B53F5BC4D72}">
      <dgm:prSet/>
      <dgm:spPr/>
      <dgm:t>
        <a:bodyPr/>
        <a:lstStyle/>
        <a:p>
          <a:endParaRPr lang="zh-TW" altLang="en-US"/>
        </a:p>
      </dgm:t>
    </dgm:pt>
    <dgm:pt modelId="{E0332ED6-8EEA-4DB6-BE4E-013A844431E6}" type="sibTrans" cxnId="{172C42F7-EC65-4CF3-A7E8-1B53F5BC4D72}">
      <dgm:prSet/>
      <dgm:spPr/>
      <dgm:t>
        <a:bodyPr/>
        <a:lstStyle/>
        <a:p>
          <a:endParaRPr lang="zh-TW" altLang="en-US"/>
        </a:p>
      </dgm:t>
    </dgm:pt>
    <dgm:pt modelId="{E8BF2B95-C13E-4D53-B281-4614BED21E1B}">
      <dgm:prSet phldrT="[文字]"/>
      <dgm:spPr/>
      <dgm:t>
        <a:bodyPr/>
        <a:lstStyle/>
        <a:p>
          <a:r>
            <a:rPr lang="zh-TW" altLang="en-US" b="0" u="none" dirty="0" smtClean="0"/>
            <a:t>表現描述是對學生的能力行為進行說明，故目前各領域撰寫方式皆以「</a:t>
          </a:r>
          <a:r>
            <a:rPr lang="en-US" altLang="zh-TW" b="0" u="none" dirty="0" smtClean="0"/>
            <a:t>(</a:t>
          </a:r>
          <a:r>
            <a:rPr lang="zh-TW" altLang="en-US" b="0" u="none" dirty="0" smtClean="0"/>
            <a:t>學生</a:t>
          </a:r>
          <a:r>
            <a:rPr lang="en-US" altLang="zh-TW" b="0" u="none" dirty="0" smtClean="0"/>
            <a:t>)</a:t>
          </a:r>
          <a:r>
            <a:rPr lang="zh-TW" altLang="en-US" b="0" u="none" dirty="0" smtClean="0"/>
            <a:t>能</a:t>
          </a:r>
          <a:r>
            <a:rPr lang="en-US" altLang="zh-TW" b="0" u="none" dirty="0" smtClean="0"/>
            <a:t>……</a:t>
          </a:r>
          <a:r>
            <a:rPr lang="zh-TW" altLang="en-US" b="0" u="none" dirty="0" smtClean="0"/>
            <a:t>」來敘寫。</a:t>
          </a:r>
          <a:endParaRPr lang="zh-TW" altLang="en-US" b="0" u="none" dirty="0"/>
        </a:p>
      </dgm:t>
    </dgm:pt>
    <dgm:pt modelId="{D7EE5192-97D4-40CF-8D94-EAD6FDAC5A9F}" type="parTrans" cxnId="{0B22C078-D64B-425D-BE3D-4D5C40F12184}">
      <dgm:prSet/>
      <dgm:spPr/>
      <dgm:t>
        <a:bodyPr/>
        <a:lstStyle/>
        <a:p>
          <a:endParaRPr lang="zh-TW" altLang="en-US"/>
        </a:p>
      </dgm:t>
    </dgm:pt>
    <dgm:pt modelId="{5E0E9562-0A83-46D3-8F7D-FEB4C6B0614A}" type="sibTrans" cxnId="{0B22C078-D64B-425D-BE3D-4D5C40F12184}">
      <dgm:prSet/>
      <dgm:spPr/>
      <dgm:t>
        <a:bodyPr/>
        <a:lstStyle/>
        <a:p>
          <a:endParaRPr lang="zh-TW" altLang="en-US"/>
        </a:p>
      </dgm:t>
    </dgm:pt>
    <dgm:pt modelId="{07FEF6B1-E1C5-45E0-8080-E0CC2F5C677C}">
      <dgm:prSet phldrT="[文字]"/>
      <dgm:spPr/>
      <dgm:t>
        <a:bodyPr/>
        <a:lstStyle/>
        <a:p>
          <a:r>
            <a:rPr lang="zh-TW" altLang="en-US" dirty="0" smtClean="0"/>
            <a:t>能兼顧「形成性評量」及「總結性評量」的需要</a:t>
          </a:r>
          <a:endParaRPr lang="zh-TW" altLang="en-US" dirty="0"/>
        </a:p>
      </dgm:t>
    </dgm:pt>
    <dgm:pt modelId="{85159670-0C6C-4126-A7A9-3DA1CBB57147}" type="parTrans" cxnId="{9FE55408-9549-4DFC-BF45-155BBDEA9900}">
      <dgm:prSet/>
      <dgm:spPr/>
      <dgm:t>
        <a:bodyPr/>
        <a:lstStyle/>
        <a:p>
          <a:endParaRPr lang="zh-TW" altLang="en-US"/>
        </a:p>
      </dgm:t>
    </dgm:pt>
    <dgm:pt modelId="{C3CBF49C-A56F-4167-A0EE-F4A8BE6257DE}" type="sibTrans" cxnId="{9FE55408-9549-4DFC-BF45-155BBDEA9900}">
      <dgm:prSet/>
      <dgm:spPr/>
      <dgm:t>
        <a:bodyPr/>
        <a:lstStyle/>
        <a:p>
          <a:endParaRPr lang="zh-TW" altLang="en-US"/>
        </a:p>
      </dgm:t>
    </dgm:pt>
    <dgm:pt modelId="{74A03587-458A-49A1-A987-09B0B9280558}">
      <dgm:prSet phldrT="[文字]"/>
      <dgm:spPr/>
      <dgm:t>
        <a:bodyPr/>
        <a:lstStyle/>
        <a:p>
          <a:r>
            <a:rPr lang="zh-TW" altLang="en-US" dirty="0" smtClean="0"/>
            <a:t>根據社會領域評量標準所設計的評量工具，運用在下面兩種情形：</a:t>
          </a:r>
          <a:endParaRPr lang="zh-TW" altLang="en-US" dirty="0"/>
        </a:p>
      </dgm:t>
    </dgm:pt>
    <dgm:pt modelId="{D0406349-899C-4188-8FFB-6E64C62D79F3}" type="parTrans" cxnId="{4BC8EEAF-9A42-4F7C-ACB3-E9B689F01F91}">
      <dgm:prSet/>
      <dgm:spPr/>
      <dgm:t>
        <a:bodyPr/>
        <a:lstStyle/>
        <a:p>
          <a:endParaRPr lang="zh-TW" altLang="en-US"/>
        </a:p>
      </dgm:t>
    </dgm:pt>
    <dgm:pt modelId="{3B62721C-7F38-45D9-AEC0-1FC56DAF0610}" type="sibTrans" cxnId="{4BC8EEAF-9A42-4F7C-ACB3-E9B689F01F91}">
      <dgm:prSet/>
      <dgm:spPr/>
      <dgm:t>
        <a:bodyPr/>
        <a:lstStyle/>
        <a:p>
          <a:endParaRPr lang="zh-TW" altLang="en-US"/>
        </a:p>
      </dgm:t>
    </dgm:pt>
    <dgm:pt modelId="{65853DE5-5D13-4A9F-BC55-4193222B4B16}">
      <dgm:prSet phldrT="[文字]"/>
      <dgm:spPr/>
      <dgm:t>
        <a:bodyPr/>
        <a:lstStyle/>
        <a:p>
          <a:r>
            <a:rPr lang="zh-TW" altLang="en-US" dirty="0" smtClean="0"/>
            <a:t>配合老師教學活動的形成性評量</a:t>
          </a:r>
          <a:r>
            <a:rPr lang="en-US" altLang="zh-TW" dirty="0" smtClean="0"/>
            <a:t>(</a:t>
          </a:r>
          <a:r>
            <a:rPr lang="zh-TW" altLang="en-US" dirty="0" smtClean="0"/>
            <a:t>學習單、小考</a:t>
          </a:r>
          <a:r>
            <a:rPr lang="en-US" altLang="zh-TW" dirty="0" smtClean="0"/>
            <a:t>)</a:t>
          </a:r>
          <a:r>
            <a:rPr lang="zh-TW" altLang="en-US" dirty="0" smtClean="0"/>
            <a:t>，</a:t>
          </a:r>
          <a:endParaRPr lang="zh-TW" altLang="en-US" dirty="0"/>
        </a:p>
      </dgm:t>
    </dgm:pt>
    <dgm:pt modelId="{8AEB2AEB-D180-45F9-9291-D902A604E47B}" type="parTrans" cxnId="{367F5C60-2A12-411D-8F3C-282CEB244298}">
      <dgm:prSet/>
      <dgm:spPr/>
      <dgm:t>
        <a:bodyPr/>
        <a:lstStyle/>
        <a:p>
          <a:endParaRPr lang="zh-TW" altLang="en-US"/>
        </a:p>
      </dgm:t>
    </dgm:pt>
    <dgm:pt modelId="{471ABF29-94CB-43C6-9E83-A2CB6DE53EB5}" type="sibTrans" cxnId="{367F5C60-2A12-411D-8F3C-282CEB244298}">
      <dgm:prSet/>
      <dgm:spPr/>
      <dgm:t>
        <a:bodyPr/>
        <a:lstStyle/>
        <a:p>
          <a:endParaRPr lang="zh-TW" altLang="en-US"/>
        </a:p>
      </dgm:t>
    </dgm:pt>
    <dgm:pt modelId="{721FD632-1180-4671-BB50-D8A4FFAEF037}">
      <dgm:prSet phldrT="[文字]"/>
      <dgm:spPr/>
      <dgm:t>
        <a:bodyPr/>
        <a:lstStyle/>
        <a:p>
          <a:r>
            <a:rPr lang="zh-TW" altLang="en-US" dirty="0" smtClean="0"/>
            <a:t>學期中能取代一次定期考的總結性評量</a:t>
          </a:r>
          <a:endParaRPr lang="zh-TW" altLang="en-US"/>
        </a:p>
      </dgm:t>
    </dgm:pt>
    <dgm:pt modelId="{C620D467-C7CF-4054-9191-C8BF31EAADA4}" type="parTrans" cxnId="{8506DB1F-16FE-4171-9800-10CA387DBE9F}">
      <dgm:prSet/>
      <dgm:spPr/>
      <dgm:t>
        <a:bodyPr/>
        <a:lstStyle/>
        <a:p>
          <a:endParaRPr lang="zh-TW" altLang="en-US"/>
        </a:p>
      </dgm:t>
    </dgm:pt>
    <dgm:pt modelId="{BE043ED3-1A91-4CD3-950E-FA4AD6EDEDAD}" type="sibTrans" cxnId="{8506DB1F-16FE-4171-9800-10CA387DBE9F}">
      <dgm:prSet/>
      <dgm:spPr/>
      <dgm:t>
        <a:bodyPr/>
        <a:lstStyle/>
        <a:p>
          <a:endParaRPr lang="zh-TW" altLang="en-US"/>
        </a:p>
      </dgm:t>
    </dgm:pt>
    <dgm:pt modelId="{E64F4034-BEEC-4F45-BA1A-A58F43A34E84}" type="pres">
      <dgm:prSet presAssocID="{50AD1939-91FF-4310-B939-F87395B5FA0D}" presName="linear" presStyleCnt="0">
        <dgm:presLayoutVars>
          <dgm:animLvl val="lvl"/>
          <dgm:resizeHandles val="exact"/>
        </dgm:presLayoutVars>
      </dgm:prSet>
      <dgm:spPr/>
      <dgm:t>
        <a:bodyPr/>
        <a:lstStyle/>
        <a:p>
          <a:endParaRPr lang="zh-TW" altLang="en-US"/>
        </a:p>
      </dgm:t>
    </dgm:pt>
    <dgm:pt modelId="{0B47C61C-94D2-41A0-BB17-EB0B52DE4285}" type="pres">
      <dgm:prSet presAssocID="{CBD988FE-E457-4108-AEAC-B0BB8EF178EC}" presName="parentText" presStyleLbl="node1" presStyleIdx="0" presStyleCnt="2">
        <dgm:presLayoutVars>
          <dgm:chMax val="0"/>
          <dgm:bulletEnabled val="1"/>
        </dgm:presLayoutVars>
      </dgm:prSet>
      <dgm:spPr/>
      <dgm:t>
        <a:bodyPr/>
        <a:lstStyle/>
        <a:p>
          <a:endParaRPr lang="zh-TW" altLang="en-US"/>
        </a:p>
      </dgm:t>
    </dgm:pt>
    <dgm:pt modelId="{DAAAF533-EBB4-40D2-97D2-D4A064B1EA9C}" type="pres">
      <dgm:prSet presAssocID="{CBD988FE-E457-4108-AEAC-B0BB8EF178EC}" presName="childText" presStyleLbl="revTx" presStyleIdx="0" presStyleCnt="2">
        <dgm:presLayoutVars>
          <dgm:bulletEnabled val="1"/>
        </dgm:presLayoutVars>
      </dgm:prSet>
      <dgm:spPr/>
      <dgm:t>
        <a:bodyPr/>
        <a:lstStyle/>
        <a:p>
          <a:endParaRPr lang="zh-TW" altLang="en-US"/>
        </a:p>
      </dgm:t>
    </dgm:pt>
    <dgm:pt modelId="{16FEFFD2-79CE-4440-8F0A-D59A7634E572}" type="pres">
      <dgm:prSet presAssocID="{07FEF6B1-E1C5-45E0-8080-E0CC2F5C677C}" presName="parentText" presStyleLbl="node1" presStyleIdx="1" presStyleCnt="2">
        <dgm:presLayoutVars>
          <dgm:chMax val="0"/>
          <dgm:bulletEnabled val="1"/>
        </dgm:presLayoutVars>
      </dgm:prSet>
      <dgm:spPr/>
      <dgm:t>
        <a:bodyPr/>
        <a:lstStyle/>
        <a:p>
          <a:endParaRPr lang="zh-TW" altLang="en-US"/>
        </a:p>
      </dgm:t>
    </dgm:pt>
    <dgm:pt modelId="{CEB84A07-512B-497F-96AC-746C9DA9A442}" type="pres">
      <dgm:prSet presAssocID="{07FEF6B1-E1C5-45E0-8080-E0CC2F5C677C}" presName="childText" presStyleLbl="revTx" presStyleIdx="1" presStyleCnt="2">
        <dgm:presLayoutVars>
          <dgm:bulletEnabled val="1"/>
        </dgm:presLayoutVars>
      </dgm:prSet>
      <dgm:spPr/>
      <dgm:t>
        <a:bodyPr/>
        <a:lstStyle/>
        <a:p>
          <a:endParaRPr lang="zh-TW" altLang="en-US"/>
        </a:p>
      </dgm:t>
    </dgm:pt>
  </dgm:ptLst>
  <dgm:cxnLst>
    <dgm:cxn modelId="{3BE05733-AD70-4CC7-831A-3C9DA6CC8704}" type="presOf" srcId="{CBD988FE-E457-4108-AEAC-B0BB8EF178EC}" destId="{0B47C61C-94D2-41A0-BB17-EB0B52DE4285}" srcOrd="0" destOrd="0" presId="urn:microsoft.com/office/officeart/2005/8/layout/vList2"/>
    <dgm:cxn modelId="{9FE55408-9549-4DFC-BF45-155BBDEA9900}" srcId="{50AD1939-91FF-4310-B939-F87395B5FA0D}" destId="{07FEF6B1-E1C5-45E0-8080-E0CC2F5C677C}" srcOrd="1" destOrd="0" parTransId="{85159670-0C6C-4126-A7A9-3DA1CBB57147}" sibTransId="{C3CBF49C-A56F-4167-A0EE-F4A8BE6257DE}"/>
    <dgm:cxn modelId="{D03342DC-2342-46A0-A11A-3AB029DBF0A0}" type="presOf" srcId="{07FEF6B1-E1C5-45E0-8080-E0CC2F5C677C}" destId="{16FEFFD2-79CE-4440-8F0A-D59A7634E572}" srcOrd="0" destOrd="0" presId="urn:microsoft.com/office/officeart/2005/8/layout/vList2"/>
    <dgm:cxn modelId="{8506DB1F-16FE-4171-9800-10CA387DBE9F}" srcId="{74A03587-458A-49A1-A987-09B0B9280558}" destId="{721FD632-1180-4671-BB50-D8A4FFAEF037}" srcOrd="1" destOrd="0" parTransId="{C620D467-C7CF-4054-9191-C8BF31EAADA4}" sibTransId="{BE043ED3-1A91-4CD3-950E-FA4AD6EDEDAD}"/>
    <dgm:cxn modelId="{65BB6FD6-DD8D-4E04-881B-5F78213FE00E}" type="presOf" srcId="{721FD632-1180-4671-BB50-D8A4FFAEF037}" destId="{CEB84A07-512B-497F-96AC-746C9DA9A442}" srcOrd="0" destOrd="2" presId="urn:microsoft.com/office/officeart/2005/8/layout/vList2"/>
    <dgm:cxn modelId="{6EAA015E-4820-42E8-80A5-51EE16E20E6A}" type="presOf" srcId="{65853DE5-5D13-4A9F-BC55-4193222B4B16}" destId="{CEB84A07-512B-497F-96AC-746C9DA9A442}" srcOrd="0" destOrd="1" presId="urn:microsoft.com/office/officeart/2005/8/layout/vList2"/>
    <dgm:cxn modelId="{172C42F7-EC65-4CF3-A7E8-1B53F5BC4D72}" srcId="{50AD1939-91FF-4310-B939-F87395B5FA0D}" destId="{CBD988FE-E457-4108-AEAC-B0BB8EF178EC}" srcOrd="0" destOrd="0" parTransId="{3A38B149-F333-4505-8685-0420C11FE21C}" sibTransId="{E0332ED6-8EEA-4DB6-BE4E-013A844431E6}"/>
    <dgm:cxn modelId="{4BC8EEAF-9A42-4F7C-ACB3-E9B689F01F91}" srcId="{07FEF6B1-E1C5-45E0-8080-E0CC2F5C677C}" destId="{74A03587-458A-49A1-A987-09B0B9280558}" srcOrd="0" destOrd="0" parTransId="{D0406349-899C-4188-8FFB-6E64C62D79F3}" sibTransId="{3B62721C-7F38-45D9-AEC0-1FC56DAF0610}"/>
    <dgm:cxn modelId="{BD68761B-C632-4AA0-8973-934E6DF99146}" type="presOf" srcId="{50AD1939-91FF-4310-B939-F87395B5FA0D}" destId="{E64F4034-BEEC-4F45-BA1A-A58F43A34E84}" srcOrd="0" destOrd="0" presId="urn:microsoft.com/office/officeart/2005/8/layout/vList2"/>
    <dgm:cxn modelId="{367F5C60-2A12-411D-8F3C-282CEB244298}" srcId="{74A03587-458A-49A1-A987-09B0B9280558}" destId="{65853DE5-5D13-4A9F-BC55-4193222B4B16}" srcOrd="0" destOrd="0" parTransId="{8AEB2AEB-D180-45F9-9291-D902A604E47B}" sibTransId="{471ABF29-94CB-43C6-9E83-A2CB6DE53EB5}"/>
    <dgm:cxn modelId="{FDDB31CD-D651-4ABF-B3E2-9EE403E234B4}" type="presOf" srcId="{74A03587-458A-49A1-A987-09B0B9280558}" destId="{CEB84A07-512B-497F-96AC-746C9DA9A442}" srcOrd="0" destOrd="0" presId="urn:microsoft.com/office/officeart/2005/8/layout/vList2"/>
    <dgm:cxn modelId="{62CDD553-22E0-4180-84F7-AC973B1E3B18}" type="presOf" srcId="{E8BF2B95-C13E-4D53-B281-4614BED21E1B}" destId="{DAAAF533-EBB4-40D2-97D2-D4A064B1EA9C}" srcOrd="0" destOrd="0" presId="urn:microsoft.com/office/officeart/2005/8/layout/vList2"/>
    <dgm:cxn modelId="{0B22C078-D64B-425D-BE3D-4D5C40F12184}" srcId="{CBD988FE-E457-4108-AEAC-B0BB8EF178EC}" destId="{E8BF2B95-C13E-4D53-B281-4614BED21E1B}" srcOrd="0" destOrd="0" parTransId="{D7EE5192-97D4-40CF-8D94-EAD6FDAC5A9F}" sibTransId="{5E0E9562-0A83-46D3-8F7D-FEB4C6B0614A}"/>
    <dgm:cxn modelId="{A00E8830-1B32-4575-88B5-7220B0DB81CB}" type="presParOf" srcId="{E64F4034-BEEC-4F45-BA1A-A58F43A34E84}" destId="{0B47C61C-94D2-41A0-BB17-EB0B52DE4285}" srcOrd="0" destOrd="0" presId="urn:microsoft.com/office/officeart/2005/8/layout/vList2"/>
    <dgm:cxn modelId="{D01753C9-2782-4B34-82BA-B430DF99302A}" type="presParOf" srcId="{E64F4034-BEEC-4F45-BA1A-A58F43A34E84}" destId="{DAAAF533-EBB4-40D2-97D2-D4A064B1EA9C}" srcOrd="1" destOrd="0" presId="urn:microsoft.com/office/officeart/2005/8/layout/vList2"/>
    <dgm:cxn modelId="{2B04F6E4-734F-49CC-A8F8-008E8DA52082}" type="presParOf" srcId="{E64F4034-BEEC-4F45-BA1A-A58F43A34E84}" destId="{16FEFFD2-79CE-4440-8F0A-D59A7634E572}" srcOrd="2" destOrd="0" presId="urn:microsoft.com/office/officeart/2005/8/layout/vList2"/>
    <dgm:cxn modelId="{59351381-8843-4BC9-9529-B7DBDE2A0570}" type="presParOf" srcId="{E64F4034-BEEC-4F45-BA1A-A58F43A34E84}" destId="{CEB84A07-512B-497F-96AC-746C9DA9A442}"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0B9A5D-EAA4-4D29-9ED1-4A44268E7BC5}" type="doc">
      <dgm:prSet loTypeId="urn:microsoft.com/office/officeart/2009/layout/CircleArrowProcess" loCatId="process" qsTypeId="urn:microsoft.com/office/officeart/2005/8/quickstyle/simple2" qsCatId="simple" csTypeId="urn:microsoft.com/office/officeart/2005/8/colors/colorful5" csCatId="colorful" phldr="1"/>
      <dgm:spPr/>
      <dgm:t>
        <a:bodyPr/>
        <a:lstStyle/>
        <a:p>
          <a:endParaRPr lang="zh-TW" altLang="en-US"/>
        </a:p>
      </dgm:t>
    </dgm:pt>
    <dgm:pt modelId="{EA838D08-2C50-45B4-A48F-A25DFDAD5703}">
      <dgm:prSet phldrT="[文字]" custT="1"/>
      <dgm:spPr/>
      <dgm:t>
        <a:bodyPr/>
        <a:lstStyle/>
        <a:p>
          <a:r>
            <a:rPr lang="zh-TW" altLang="en-US" sz="3200" b="0" dirty="0" smtClean="0">
              <a:latin typeface="標楷體" panose="03000509000000000000" pitchFamily="65" charset="-120"/>
              <a:ea typeface="標楷體" panose="03000509000000000000" pitchFamily="65" charset="-120"/>
            </a:rPr>
            <a:t>核心</a:t>
          </a:r>
          <a:r>
            <a:rPr lang="en-US" altLang="zh-TW" sz="3200" b="0" dirty="0" smtClean="0">
              <a:latin typeface="標楷體" panose="03000509000000000000" pitchFamily="65" charset="-120"/>
              <a:ea typeface="標楷體" panose="03000509000000000000" pitchFamily="65" charset="-120"/>
            </a:rPr>
            <a:t/>
          </a:r>
          <a:br>
            <a:rPr lang="en-US" altLang="zh-TW" sz="3200" b="0" dirty="0" smtClean="0">
              <a:latin typeface="標楷體" panose="03000509000000000000" pitchFamily="65" charset="-120"/>
              <a:ea typeface="標楷體" panose="03000509000000000000" pitchFamily="65" charset="-120"/>
            </a:rPr>
          </a:br>
          <a:r>
            <a:rPr lang="zh-TW" altLang="en-US" sz="3200" b="0" dirty="0" smtClean="0">
              <a:latin typeface="標楷體" panose="03000509000000000000" pitchFamily="65" charset="-120"/>
              <a:ea typeface="標楷體" panose="03000509000000000000" pitchFamily="65" charset="-120"/>
            </a:rPr>
            <a:t>素養</a:t>
          </a:r>
          <a:endParaRPr lang="zh-TW" altLang="en-US" sz="3200" b="0" dirty="0">
            <a:latin typeface="標楷體" panose="03000509000000000000" pitchFamily="65" charset="-120"/>
            <a:ea typeface="標楷體" panose="03000509000000000000" pitchFamily="65" charset="-120"/>
          </a:endParaRPr>
        </a:p>
      </dgm:t>
    </dgm:pt>
    <dgm:pt modelId="{F9FD76A4-313D-44B5-A0BE-6C0F353205DC}" type="parTrans" cxnId="{F6EB77B6-DF61-475D-82BB-0C022F57C46F}">
      <dgm:prSet/>
      <dgm:spPr/>
      <dgm:t>
        <a:bodyPr/>
        <a:lstStyle/>
        <a:p>
          <a:endParaRPr lang="zh-TW" altLang="en-US" sz="3600" b="0">
            <a:latin typeface="標楷體" panose="03000509000000000000" pitchFamily="65" charset="-120"/>
            <a:ea typeface="標楷體" panose="03000509000000000000" pitchFamily="65" charset="-120"/>
          </a:endParaRPr>
        </a:p>
      </dgm:t>
    </dgm:pt>
    <dgm:pt modelId="{930DF2A8-45F4-41A8-B2D2-36DF900C5737}" type="sibTrans" cxnId="{F6EB77B6-DF61-475D-82BB-0C022F57C46F}">
      <dgm:prSet/>
      <dgm:spPr/>
      <dgm:t>
        <a:bodyPr/>
        <a:lstStyle/>
        <a:p>
          <a:endParaRPr lang="zh-TW" altLang="en-US" sz="3600" b="0">
            <a:latin typeface="標楷體" panose="03000509000000000000" pitchFamily="65" charset="-120"/>
            <a:ea typeface="標楷體" panose="03000509000000000000" pitchFamily="65" charset="-120"/>
          </a:endParaRPr>
        </a:p>
      </dgm:t>
    </dgm:pt>
    <dgm:pt modelId="{4AF2B047-A9C8-4845-8469-77CC6BF4A352}">
      <dgm:prSet phldrT="[文字]" custT="1"/>
      <dgm:spPr/>
      <dgm:t>
        <a:bodyPr/>
        <a:lstStyle/>
        <a:p>
          <a:endParaRPr lang="zh-TW" altLang="en-US" sz="3600" b="0" dirty="0">
            <a:latin typeface="標楷體" panose="03000509000000000000" pitchFamily="65" charset="-120"/>
            <a:ea typeface="標楷體" panose="03000509000000000000" pitchFamily="65" charset="-120"/>
          </a:endParaRPr>
        </a:p>
      </dgm:t>
    </dgm:pt>
    <dgm:pt modelId="{0AB04E33-80D1-4A2A-A645-D3177E33D895}" type="parTrans" cxnId="{23CB1832-E3C6-43ED-BA51-E65C7E576A1C}">
      <dgm:prSet/>
      <dgm:spPr/>
      <dgm:t>
        <a:bodyPr/>
        <a:lstStyle/>
        <a:p>
          <a:endParaRPr lang="zh-TW" altLang="en-US" sz="3600" b="0">
            <a:latin typeface="標楷體" panose="03000509000000000000" pitchFamily="65" charset="-120"/>
            <a:ea typeface="標楷體" panose="03000509000000000000" pitchFamily="65" charset="-120"/>
          </a:endParaRPr>
        </a:p>
      </dgm:t>
    </dgm:pt>
    <dgm:pt modelId="{B252EB49-7644-4B26-AEB1-CBCE84E2C587}" type="sibTrans" cxnId="{23CB1832-E3C6-43ED-BA51-E65C7E576A1C}">
      <dgm:prSet/>
      <dgm:spPr/>
      <dgm:t>
        <a:bodyPr/>
        <a:lstStyle/>
        <a:p>
          <a:endParaRPr lang="zh-TW" altLang="en-US" sz="3600" b="0">
            <a:latin typeface="標楷體" panose="03000509000000000000" pitchFamily="65" charset="-120"/>
            <a:ea typeface="標楷體" panose="03000509000000000000" pitchFamily="65" charset="-120"/>
          </a:endParaRPr>
        </a:p>
      </dgm:t>
    </dgm:pt>
    <dgm:pt modelId="{EDA7B170-2228-4FD3-9E69-53C3161E0986}" type="pres">
      <dgm:prSet presAssocID="{060B9A5D-EAA4-4D29-9ED1-4A44268E7BC5}" presName="Name0" presStyleCnt="0">
        <dgm:presLayoutVars>
          <dgm:chMax val="7"/>
          <dgm:chPref val="7"/>
          <dgm:dir/>
          <dgm:animLvl val="lvl"/>
        </dgm:presLayoutVars>
      </dgm:prSet>
      <dgm:spPr/>
      <dgm:t>
        <a:bodyPr/>
        <a:lstStyle/>
        <a:p>
          <a:endParaRPr lang="zh-TW" altLang="en-US"/>
        </a:p>
      </dgm:t>
    </dgm:pt>
    <dgm:pt modelId="{2377920E-E16A-4898-91FD-B7EECBE16E98}" type="pres">
      <dgm:prSet presAssocID="{EA838D08-2C50-45B4-A48F-A25DFDAD5703}" presName="Accent1" presStyleCnt="0"/>
      <dgm:spPr/>
      <dgm:t>
        <a:bodyPr/>
        <a:lstStyle/>
        <a:p>
          <a:endParaRPr lang="zh-TW" altLang="en-US"/>
        </a:p>
      </dgm:t>
    </dgm:pt>
    <dgm:pt modelId="{10214EC1-87C8-43B8-B82C-188DE5595551}" type="pres">
      <dgm:prSet presAssocID="{EA838D08-2C50-45B4-A48F-A25DFDAD5703}" presName="Accent" presStyleLbl="node1" presStyleIdx="0" presStyleCnt="2" custLinFactNeighborX="3887"/>
      <dgm:spPr/>
      <dgm:t>
        <a:bodyPr/>
        <a:lstStyle/>
        <a:p>
          <a:endParaRPr lang="zh-TW" altLang="en-US"/>
        </a:p>
      </dgm:t>
    </dgm:pt>
    <dgm:pt modelId="{B98AB6F8-3A8A-4AC0-A61A-7A4C12B00D3C}" type="pres">
      <dgm:prSet presAssocID="{EA838D08-2C50-45B4-A48F-A25DFDAD5703}" presName="Parent1" presStyleLbl="revTx" presStyleIdx="0" presStyleCnt="2" custLinFactNeighborX="10292" custLinFactNeighborY="-7546">
        <dgm:presLayoutVars>
          <dgm:chMax val="1"/>
          <dgm:chPref val="1"/>
          <dgm:bulletEnabled val="1"/>
        </dgm:presLayoutVars>
      </dgm:prSet>
      <dgm:spPr/>
      <dgm:t>
        <a:bodyPr/>
        <a:lstStyle/>
        <a:p>
          <a:endParaRPr lang="zh-TW" altLang="en-US"/>
        </a:p>
      </dgm:t>
    </dgm:pt>
    <dgm:pt modelId="{18920763-74D9-4260-BC97-326808827C1F}" type="pres">
      <dgm:prSet presAssocID="{4AF2B047-A9C8-4845-8469-77CC6BF4A352}" presName="Accent2" presStyleCnt="0"/>
      <dgm:spPr/>
      <dgm:t>
        <a:bodyPr/>
        <a:lstStyle/>
        <a:p>
          <a:endParaRPr lang="zh-TW" altLang="en-US"/>
        </a:p>
      </dgm:t>
    </dgm:pt>
    <dgm:pt modelId="{09CD333C-1E40-42CD-9A8C-F2F86F813AC0}" type="pres">
      <dgm:prSet presAssocID="{4AF2B047-A9C8-4845-8469-77CC6BF4A352}" presName="Accent" presStyleLbl="node1" presStyleIdx="1" presStyleCnt="2"/>
      <dgm:spPr/>
      <dgm:t>
        <a:bodyPr/>
        <a:lstStyle/>
        <a:p>
          <a:endParaRPr lang="zh-TW" altLang="en-US"/>
        </a:p>
      </dgm:t>
    </dgm:pt>
    <dgm:pt modelId="{44E4FA66-EE2A-4CBA-9AD0-68F070F3E18B}" type="pres">
      <dgm:prSet presAssocID="{4AF2B047-A9C8-4845-8469-77CC6BF4A352}" presName="Parent2" presStyleLbl="revTx" presStyleIdx="1" presStyleCnt="2">
        <dgm:presLayoutVars>
          <dgm:chMax val="1"/>
          <dgm:chPref val="1"/>
          <dgm:bulletEnabled val="1"/>
        </dgm:presLayoutVars>
      </dgm:prSet>
      <dgm:spPr/>
      <dgm:t>
        <a:bodyPr/>
        <a:lstStyle/>
        <a:p>
          <a:endParaRPr lang="zh-TW" altLang="en-US"/>
        </a:p>
      </dgm:t>
    </dgm:pt>
  </dgm:ptLst>
  <dgm:cxnLst>
    <dgm:cxn modelId="{F6EB77B6-DF61-475D-82BB-0C022F57C46F}" srcId="{060B9A5D-EAA4-4D29-9ED1-4A44268E7BC5}" destId="{EA838D08-2C50-45B4-A48F-A25DFDAD5703}" srcOrd="0" destOrd="0" parTransId="{F9FD76A4-313D-44B5-A0BE-6C0F353205DC}" sibTransId="{930DF2A8-45F4-41A8-B2D2-36DF900C5737}"/>
    <dgm:cxn modelId="{56A68045-CA12-4421-9D9D-7F171E9A9B09}" type="presOf" srcId="{060B9A5D-EAA4-4D29-9ED1-4A44268E7BC5}" destId="{EDA7B170-2228-4FD3-9E69-53C3161E0986}" srcOrd="0" destOrd="0" presId="urn:microsoft.com/office/officeart/2009/layout/CircleArrowProcess"/>
    <dgm:cxn modelId="{23CB1832-E3C6-43ED-BA51-E65C7E576A1C}" srcId="{060B9A5D-EAA4-4D29-9ED1-4A44268E7BC5}" destId="{4AF2B047-A9C8-4845-8469-77CC6BF4A352}" srcOrd="1" destOrd="0" parTransId="{0AB04E33-80D1-4A2A-A645-D3177E33D895}" sibTransId="{B252EB49-7644-4B26-AEB1-CBCE84E2C587}"/>
    <dgm:cxn modelId="{04699222-FF69-498A-8DBA-3A47B7DE16A4}" type="presOf" srcId="{EA838D08-2C50-45B4-A48F-A25DFDAD5703}" destId="{B98AB6F8-3A8A-4AC0-A61A-7A4C12B00D3C}" srcOrd="0" destOrd="0" presId="urn:microsoft.com/office/officeart/2009/layout/CircleArrowProcess"/>
    <dgm:cxn modelId="{5489CB21-90C5-41CA-9AF3-628849108EF8}" type="presOf" srcId="{4AF2B047-A9C8-4845-8469-77CC6BF4A352}" destId="{44E4FA66-EE2A-4CBA-9AD0-68F070F3E18B}" srcOrd="0" destOrd="0" presId="urn:microsoft.com/office/officeart/2009/layout/CircleArrowProcess"/>
    <dgm:cxn modelId="{ACADB416-4FCE-45E5-BF0C-12810E54A165}" type="presParOf" srcId="{EDA7B170-2228-4FD3-9E69-53C3161E0986}" destId="{2377920E-E16A-4898-91FD-B7EECBE16E98}" srcOrd="0" destOrd="0" presId="urn:microsoft.com/office/officeart/2009/layout/CircleArrowProcess"/>
    <dgm:cxn modelId="{8A546591-8459-4206-969F-91297138F33A}" type="presParOf" srcId="{2377920E-E16A-4898-91FD-B7EECBE16E98}" destId="{10214EC1-87C8-43B8-B82C-188DE5595551}" srcOrd="0" destOrd="0" presId="urn:microsoft.com/office/officeart/2009/layout/CircleArrowProcess"/>
    <dgm:cxn modelId="{73DFB4DC-D508-4B18-A5D1-0D5CA917D1DA}" type="presParOf" srcId="{EDA7B170-2228-4FD3-9E69-53C3161E0986}" destId="{B98AB6F8-3A8A-4AC0-A61A-7A4C12B00D3C}" srcOrd="1" destOrd="0" presId="urn:microsoft.com/office/officeart/2009/layout/CircleArrowProcess"/>
    <dgm:cxn modelId="{45D56D74-7DD8-4EDA-92E2-295456AEB7F5}" type="presParOf" srcId="{EDA7B170-2228-4FD3-9E69-53C3161E0986}" destId="{18920763-74D9-4260-BC97-326808827C1F}" srcOrd="2" destOrd="0" presId="urn:microsoft.com/office/officeart/2009/layout/CircleArrowProcess"/>
    <dgm:cxn modelId="{C131D473-5DCE-4FCF-9CDE-2614BF068151}" type="presParOf" srcId="{18920763-74D9-4260-BC97-326808827C1F}" destId="{09CD333C-1E40-42CD-9A8C-F2F86F813AC0}" srcOrd="0" destOrd="0" presId="urn:microsoft.com/office/officeart/2009/layout/CircleArrowProcess"/>
    <dgm:cxn modelId="{A6CA82EA-5BBB-4642-85FE-ED8D9D9FD6E0}" type="presParOf" srcId="{EDA7B170-2228-4FD3-9E69-53C3161E0986}" destId="{44E4FA66-EE2A-4CBA-9AD0-68F070F3E18B}" srcOrd="3"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2F596C1-BE2A-43FA-A334-BE900C5EAF65}" type="doc">
      <dgm:prSet loTypeId="urn:microsoft.com/office/officeart/2005/8/layout/equation1" loCatId="process" qsTypeId="urn:microsoft.com/office/officeart/2005/8/quickstyle/simple1" qsCatId="simple" csTypeId="urn:microsoft.com/office/officeart/2005/8/colors/colorful3" csCatId="colorful" phldr="1"/>
      <dgm:spPr/>
    </dgm:pt>
    <dgm:pt modelId="{0BE184B8-C55F-4DA2-9891-99BD040F5CEA}">
      <dgm:prSet phldrT="[文字]"/>
      <dgm:spPr/>
      <dgm:t>
        <a:bodyPr/>
        <a:lstStyle/>
        <a:p>
          <a:r>
            <a:rPr lang="zh-TW" altLang="en-US" b="0" dirty="0" smtClean="0">
              <a:latin typeface="標楷體" panose="03000509000000000000" pitchFamily="65" charset="-120"/>
              <a:ea typeface="標楷體" panose="03000509000000000000" pitchFamily="65" charset="-120"/>
            </a:rPr>
            <a:t>學習表現</a:t>
          </a:r>
          <a:endParaRPr lang="zh-TW" altLang="en-US" dirty="0"/>
        </a:p>
      </dgm:t>
    </dgm:pt>
    <dgm:pt modelId="{85C4F8A0-64AA-44FC-B366-85ADFD9473D4}" type="parTrans" cxnId="{B09B530B-551E-4289-8A83-8A13A5F28F14}">
      <dgm:prSet/>
      <dgm:spPr/>
      <dgm:t>
        <a:bodyPr/>
        <a:lstStyle/>
        <a:p>
          <a:endParaRPr lang="zh-TW" altLang="en-US"/>
        </a:p>
      </dgm:t>
    </dgm:pt>
    <dgm:pt modelId="{DE80FA5E-4460-4D7D-A9B3-1C0920A48EE1}" type="sibTrans" cxnId="{B09B530B-551E-4289-8A83-8A13A5F28F14}">
      <dgm:prSet/>
      <dgm:spPr>
        <a:solidFill>
          <a:srgbClr val="FF0000"/>
        </a:solidFill>
      </dgm:spPr>
      <dgm:t>
        <a:bodyPr/>
        <a:lstStyle/>
        <a:p>
          <a:endParaRPr lang="zh-TW" altLang="en-US"/>
        </a:p>
      </dgm:t>
    </dgm:pt>
    <dgm:pt modelId="{699E6CE6-3EE5-49C6-9029-2683DF33B238}">
      <dgm:prSet phldrT="[文字]"/>
      <dgm:spPr/>
      <dgm:t>
        <a:bodyPr/>
        <a:lstStyle/>
        <a:p>
          <a:r>
            <a:rPr lang="zh-TW" altLang="en-US" b="0" dirty="0" smtClean="0">
              <a:latin typeface="標楷體" panose="03000509000000000000" pitchFamily="65" charset="-120"/>
              <a:ea typeface="標楷體" panose="03000509000000000000" pitchFamily="65" charset="-120"/>
            </a:rPr>
            <a:t>學習內容</a:t>
          </a:r>
          <a:endParaRPr lang="zh-TW" altLang="en-US" dirty="0"/>
        </a:p>
      </dgm:t>
    </dgm:pt>
    <dgm:pt modelId="{A301E5FF-4D14-42BE-A0D6-55DA1F188043}" type="parTrans" cxnId="{F9616F60-D6F2-4825-A810-6C67B99B7010}">
      <dgm:prSet/>
      <dgm:spPr/>
      <dgm:t>
        <a:bodyPr/>
        <a:lstStyle/>
        <a:p>
          <a:endParaRPr lang="zh-TW" altLang="en-US"/>
        </a:p>
      </dgm:t>
    </dgm:pt>
    <dgm:pt modelId="{F1C89F7B-5145-461D-BE38-88A371713A7C}" type="sibTrans" cxnId="{F9616F60-D6F2-4825-A810-6C67B99B7010}">
      <dgm:prSet/>
      <dgm:spPr>
        <a:solidFill>
          <a:srgbClr val="0070C0"/>
        </a:solidFill>
      </dgm:spPr>
      <dgm:t>
        <a:bodyPr/>
        <a:lstStyle/>
        <a:p>
          <a:endParaRPr lang="zh-TW" altLang="en-US"/>
        </a:p>
      </dgm:t>
    </dgm:pt>
    <dgm:pt modelId="{3E088299-A7C9-4C80-9EDA-6B98372B4B16}">
      <dgm:prSet phldrT="[文字]"/>
      <dgm:spPr/>
      <dgm:t>
        <a:bodyPr/>
        <a:lstStyle/>
        <a:p>
          <a:r>
            <a:rPr lang="zh-TW" altLang="en-US" dirty="0" smtClean="0"/>
            <a:t>學習</a:t>
          </a:r>
          <a:r>
            <a:rPr lang="en-US" altLang="zh-TW" dirty="0" smtClean="0"/>
            <a:t/>
          </a:r>
          <a:br>
            <a:rPr lang="en-US" altLang="zh-TW" dirty="0" smtClean="0"/>
          </a:br>
          <a:r>
            <a:rPr lang="zh-TW" altLang="en-US" dirty="0" smtClean="0"/>
            <a:t>重點</a:t>
          </a:r>
          <a:endParaRPr lang="zh-TW" altLang="en-US" dirty="0"/>
        </a:p>
      </dgm:t>
    </dgm:pt>
    <dgm:pt modelId="{A7920211-6C56-4C56-BBD2-C950706FA238}" type="sibTrans" cxnId="{253E1490-994E-4266-9A84-016F23CDE8B6}">
      <dgm:prSet/>
      <dgm:spPr/>
      <dgm:t>
        <a:bodyPr/>
        <a:lstStyle/>
        <a:p>
          <a:endParaRPr lang="zh-TW" altLang="en-US"/>
        </a:p>
      </dgm:t>
    </dgm:pt>
    <dgm:pt modelId="{76883240-9EBA-45C6-9E22-A8E404B73081}" type="parTrans" cxnId="{253E1490-994E-4266-9A84-016F23CDE8B6}">
      <dgm:prSet/>
      <dgm:spPr/>
      <dgm:t>
        <a:bodyPr/>
        <a:lstStyle/>
        <a:p>
          <a:endParaRPr lang="zh-TW" altLang="en-US"/>
        </a:p>
      </dgm:t>
    </dgm:pt>
    <dgm:pt modelId="{9D950E30-43D8-40C1-B8CD-E67F78031FFC}" type="pres">
      <dgm:prSet presAssocID="{C2F596C1-BE2A-43FA-A334-BE900C5EAF65}" presName="linearFlow" presStyleCnt="0">
        <dgm:presLayoutVars>
          <dgm:dir/>
          <dgm:resizeHandles val="exact"/>
        </dgm:presLayoutVars>
      </dgm:prSet>
      <dgm:spPr/>
    </dgm:pt>
    <dgm:pt modelId="{CA2863CF-06CD-4423-9119-995F2A4E45B3}" type="pres">
      <dgm:prSet presAssocID="{0BE184B8-C55F-4DA2-9891-99BD040F5CEA}" presName="node" presStyleLbl="node1" presStyleIdx="0" presStyleCnt="3" custScaleX="78104" custScaleY="78104" custLinFactX="100000" custLinFactNeighborX="120268" custLinFactNeighborY="-1576">
        <dgm:presLayoutVars>
          <dgm:bulletEnabled val="1"/>
        </dgm:presLayoutVars>
      </dgm:prSet>
      <dgm:spPr/>
      <dgm:t>
        <a:bodyPr/>
        <a:lstStyle/>
        <a:p>
          <a:endParaRPr lang="zh-TW" altLang="en-US"/>
        </a:p>
      </dgm:t>
    </dgm:pt>
    <dgm:pt modelId="{0967B843-9D22-423C-A185-C2111F9CF7E3}" type="pres">
      <dgm:prSet presAssocID="{DE80FA5E-4460-4D7D-A9B3-1C0920A48EE1}" presName="spacerL" presStyleCnt="0"/>
      <dgm:spPr/>
    </dgm:pt>
    <dgm:pt modelId="{E340CE1E-F984-4C3D-BCF5-8785516794A0}" type="pres">
      <dgm:prSet presAssocID="{DE80FA5E-4460-4D7D-A9B3-1C0920A48EE1}" presName="sibTrans" presStyleLbl="sibTrans2D1" presStyleIdx="0" presStyleCnt="2" custScaleX="58662" custScaleY="53396" custLinFactX="65064" custLinFactNeighborX="100000" custLinFactNeighborY="87391"/>
      <dgm:spPr/>
      <dgm:t>
        <a:bodyPr/>
        <a:lstStyle/>
        <a:p>
          <a:endParaRPr lang="zh-TW" altLang="en-US"/>
        </a:p>
      </dgm:t>
    </dgm:pt>
    <dgm:pt modelId="{AE60C966-2009-4D0D-837F-6BCD42285D2C}" type="pres">
      <dgm:prSet presAssocID="{DE80FA5E-4460-4D7D-A9B3-1C0920A48EE1}" presName="spacerR" presStyleCnt="0"/>
      <dgm:spPr/>
    </dgm:pt>
    <dgm:pt modelId="{2CB906DF-3C79-4E63-8DC8-7CBAF428D8FA}" type="pres">
      <dgm:prSet presAssocID="{699E6CE6-3EE5-49C6-9029-2683DF33B238}" presName="node" presStyleLbl="node1" presStyleIdx="1" presStyleCnt="3" custScaleX="80763" custScaleY="80763" custLinFactX="-11394" custLinFactY="6086" custLinFactNeighborX="-100000" custLinFactNeighborY="100000">
        <dgm:presLayoutVars>
          <dgm:bulletEnabled val="1"/>
        </dgm:presLayoutVars>
      </dgm:prSet>
      <dgm:spPr/>
      <dgm:t>
        <a:bodyPr/>
        <a:lstStyle/>
        <a:p>
          <a:endParaRPr lang="zh-TW" altLang="en-US"/>
        </a:p>
      </dgm:t>
    </dgm:pt>
    <dgm:pt modelId="{B92F4553-93C0-4DA9-A405-270E29686224}" type="pres">
      <dgm:prSet presAssocID="{F1C89F7B-5145-461D-BE38-88A371713A7C}" presName="spacerL" presStyleCnt="0"/>
      <dgm:spPr/>
    </dgm:pt>
    <dgm:pt modelId="{418B55E7-9AA5-4FF9-AD0D-984BDDBB9988}" type="pres">
      <dgm:prSet presAssocID="{F1C89F7B-5145-461D-BE38-88A371713A7C}" presName="sibTrans" presStyleLbl="sibTrans2D1" presStyleIdx="1" presStyleCnt="2" custAng="2620298" custScaleX="44977" custScaleY="44977" custLinFactX="-200000" custLinFactNeighborX="-236174" custLinFactNeighborY="61834"/>
      <dgm:spPr/>
      <dgm:t>
        <a:bodyPr/>
        <a:lstStyle/>
        <a:p>
          <a:endParaRPr lang="zh-TW" altLang="en-US"/>
        </a:p>
      </dgm:t>
    </dgm:pt>
    <dgm:pt modelId="{12B934FD-9DEC-4F57-A8CD-B79A003AD467}" type="pres">
      <dgm:prSet presAssocID="{F1C89F7B-5145-461D-BE38-88A371713A7C}" presName="spacerR" presStyleCnt="0"/>
      <dgm:spPr/>
    </dgm:pt>
    <dgm:pt modelId="{EBEB5147-FA6D-46D9-8EA8-D035DE025188}" type="pres">
      <dgm:prSet presAssocID="{3E088299-A7C9-4C80-9EDA-6B98372B4B16}" presName="node" presStyleLbl="node1" presStyleIdx="2" presStyleCnt="3" custScaleX="86418" custScaleY="82277" custLinFactX="-222875" custLinFactNeighborX="-300000" custLinFactNeighborY="-15497">
        <dgm:presLayoutVars>
          <dgm:bulletEnabled val="1"/>
        </dgm:presLayoutVars>
      </dgm:prSet>
      <dgm:spPr/>
      <dgm:t>
        <a:bodyPr/>
        <a:lstStyle/>
        <a:p>
          <a:endParaRPr lang="zh-TW" altLang="en-US"/>
        </a:p>
      </dgm:t>
    </dgm:pt>
  </dgm:ptLst>
  <dgm:cxnLst>
    <dgm:cxn modelId="{B09B530B-551E-4289-8A83-8A13A5F28F14}" srcId="{C2F596C1-BE2A-43FA-A334-BE900C5EAF65}" destId="{0BE184B8-C55F-4DA2-9891-99BD040F5CEA}" srcOrd="0" destOrd="0" parTransId="{85C4F8A0-64AA-44FC-B366-85ADFD9473D4}" sibTransId="{DE80FA5E-4460-4D7D-A9B3-1C0920A48EE1}"/>
    <dgm:cxn modelId="{65C00D7A-1F68-4E37-BD11-359519F324F1}" type="presOf" srcId="{699E6CE6-3EE5-49C6-9029-2683DF33B238}" destId="{2CB906DF-3C79-4E63-8DC8-7CBAF428D8FA}" srcOrd="0" destOrd="0" presId="urn:microsoft.com/office/officeart/2005/8/layout/equation1"/>
    <dgm:cxn modelId="{253E1490-994E-4266-9A84-016F23CDE8B6}" srcId="{C2F596C1-BE2A-43FA-A334-BE900C5EAF65}" destId="{3E088299-A7C9-4C80-9EDA-6B98372B4B16}" srcOrd="2" destOrd="0" parTransId="{76883240-9EBA-45C6-9E22-A8E404B73081}" sibTransId="{A7920211-6C56-4C56-BBD2-C950706FA238}"/>
    <dgm:cxn modelId="{7BD6207B-6827-4FF0-BE94-EF2F33A894EA}" type="presOf" srcId="{DE80FA5E-4460-4D7D-A9B3-1C0920A48EE1}" destId="{E340CE1E-F984-4C3D-BCF5-8785516794A0}" srcOrd="0" destOrd="0" presId="urn:microsoft.com/office/officeart/2005/8/layout/equation1"/>
    <dgm:cxn modelId="{E6692FC9-0A0F-48E0-8B09-FC9182B07255}" type="presOf" srcId="{0BE184B8-C55F-4DA2-9891-99BD040F5CEA}" destId="{CA2863CF-06CD-4423-9119-995F2A4E45B3}" srcOrd="0" destOrd="0" presId="urn:microsoft.com/office/officeart/2005/8/layout/equation1"/>
    <dgm:cxn modelId="{2C3A288C-8C19-44B5-ABFF-B9E326842D8F}" type="presOf" srcId="{3E088299-A7C9-4C80-9EDA-6B98372B4B16}" destId="{EBEB5147-FA6D-46D9-8EA8-D035DE025188}" srcOrd="0" destOrd="0" presId="urn:microsoft.com/office/officeart/2005/8/layout/equation1"/>
    <dgm:cxn modelId="{9FB6C975-67A9-489D-9725-FF5C6948B38C}" type="presOf" srcId="{C2F596C1-BE2A-43FA-A334-BE900C5EAF65}" destId="{9D950E30-43D8-40C1-B8CD-E67F78031FFC}" srcOrd="0" destOrd="0" presId="urn:microsoft.com/office/officeart/2005/8/layout/equation1"/>
    <dgm:cxn modelId="{F9616F60-D6F2-4825-A810-6C67B99B7010}" srcId="{C2F596C1-BE2A-43FA-A334-BE900C5EAF65}" destId="{699E6CE6-3EE5-49C6-9029-2683DF33B238}" srcOrd="1" destOrd="0" parTransId="{A301E5FF-4D14-42BE-A0D6-55DA1F188043}" sibTransId="{F1C89F7B-5145-461D-BE38-88A371713A7C}"/>
    <dgm:cxn modelId="{DC9154DE-3A7B-4B3E-A9BD-295562993492}" type="presOf" srcId="{F1C89F7B-5145-461D-BE38-88A371713A7C}" destId="{418B55E7-9AA5-4FF9-AD0D-984BDDBB9988}" srcOrd="0" destOrd="0" presId="urn:microsoft.com/office/officeart/2005/8/layout/equation1"/>
    <dgm:cxn modelId="{795CEF39-16E5-4B40-8A36-6CDE67C16591}" type="presParOf" srcId="{9D950E30-43D8-40C1-B8CD-E67F78031FFC}" destId="{CA2863CF-06CD-4423-9119-995F2A4E45B3}" srcOrd="0" destOrd="0" presId="urn:microsoft.com/office/officeart/2005/8/layout/equation1"/>
    <dgm:cxn modelId="{D287E246-301D-49D2-8378-FF76F0C0E496}" type="presParOf" srcId="{9D950E30-43D8-40C1-B8CD-E67F78031FFC}" destId="{0967B843-9D22-423C-A185-C2111F9CF7E3}" srcOrd="1" destOrd="0" presId="urn:microsoft.com/office/officeart/2005/8/layout/equation1"/>
    <dgm:cxn modelId="{E2F1E745-B607-4C52-AD79-FBB263F22EF3}" type="presParOf" srcId="{9D950E30-43D8-40C1-B8CD-E67F78031FFC}" destId="{E340CE1E-F984-4C3D-BCF5-8785516794A0}" srcOrd="2" destOrd="0" presId="urn:microsoft.com/office/officeart/2005/8/layout/equation1"/>
    <dgm:cxn modelId="{B1BEBE19-3060-4848-8B20-4CA0BA1E094B}" type="presParOf" srcId="{9D950E30-43D8-40C1-B8CD-E67F78031FFC}" destId="{AE60C966-2009-4D0D-837F-6BCD42285D2C}" srcOrd="3" destOrd="0" presId="urn:microsoft.com/office/officeart/2005/8/layout/equation1"/>
    <dgm:cxn modelId="{8776AD4F-D801-4C35-945A-89FCFD94CFA5}" type="presParOf" srcId="{9D950E30-43D8-40C1-B8CD-E67F78031FFC}" destId="{2CB906DF-3C79-4E63-8DC8-7CBAF428D8FA}" srcOrd="4" destOrd="0" presId="urn:microsoft.com/office/officeart/2005/8/layout/equation1"/>
    <dgm:cxn modelId="{1C59F245-051A-4D0E-9CBF-6EC646A2BF7D}" type="presParOf" srcId="{9D950E30-43D8-40C1-B8CD-E67F78031FFC}" destId="{B92F4553-93C0-4DA9-A405-270E29686224}" srcOrd="5" destOrd="0" presId="urn:microsoft.com/office/officeart/2005/8/layout/equation1"/>
    <dgm:cxn modelId="{C791286B-C971-43BE-9811-C743C796909A}" type="presParOf" srcId="{9D950E30-43D8-40C1-B8CD-E67F78031FFC}" destId="{418B55E7-9AA5-4FF9-AD0D-984BDDBB9988}" srcOrd="6" destOrd="0" presId="urn:microsoft.com/office/officeart/2005/8/layout/equation1"/>
    <dgm:cxn modelId="{2B99CF79-BD97-4CBC-A9F8-03C9CE6EBE46}" type="presParOf" srcId="{9D950E30-43D8-40C1-B8CD-E67F78031FFC}" destId="{12B934FD-9DEC-4F57-A8CD-B79A003AD467}" srcOrd="7" destOrd="0" presId="urn:microsoft.com/office/officeart/2005/8/layout/equation1"/>
    <dgm:cxn modelId="{1EDDE341-E412-4A2E-870D-CD52A10A0426}" type="presParOf" srcId="{9D950E30-43D8-40C1-B8CD-E67F78031FFC}" destId="{EBEB5147-FA6D-46D9-8EA8-D035DE025188}" srcOrd="8" destOrd="0" presId="urn:microsoft.com/office/officeart/2005/8/layout/equatio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065206B-B296-4D21-B45F-420BDFA07EB7}" type="doc">
      <dgm:prSet loTypeId="urn:microsoft.com/office/officeart/2005/8/layout/lProcess2" loCatId="relationship" qsTypeId="urn:microsoft.com/office/officeart/2005/8/quickstyle/simple5" qsCatId="simple" csTypeId="urn:microsoft.com/office/officeart/2005/8/colors/accent1_2" csCatId="accent1" phldr="1"/>
      <dgm:spPr/>
      <dgm:t>
        <a:bodyPr/>
        <a:lstStyle/>
        <a:p>
          <a:endParaRPr lang="zh-TW" altLang="en-US"/>
        </a:p>
      </dgm:t>
    </dgm:pt>
    <dgm:pt modelId="{36CBB059-837F-4B8B-AB0E-C4F1164BFC97}">
      <dgm:prSet phldrT="[文字]"/>
      <dgm:spPr/>
      <dgm:t>
        <a:bodyPr/>
        <a:lstStyle/>
        <a:p>
          <a:r>
            <a:rPr lang="zh-TW" altLang="en-US" dirty="0" smtClean="0"/>
            <a:t>九貫</a:t>
          </a:r>
          <a:endParaRPr lang="zh-TW" altLang="en-US" dirty="0"/>
        </a:p>
      </dgm:t>
    </dgm:pt>
    <dgm:pt modelId="{24824959-2839-41C6-ABDA-228337C4121C}" type="parTrans" cxnId="{15980086-DA0B-4DA2-9322-298930784748}">
      <dgm:prSet/>
      <dgm:spPr/>
      <dgm:t>
        <a:bodyPr/>
        <a:lstStyle/>
        <a:p>
          <a:endParaRPr lang="zh-TW" altLang="en-US"/>
        </a:p>
      </dgm:t>
    </dgm:pt>
    <dgm:pt modelId="{6BAB458D-72A2-4260-BF06-034F75688437}" type="sibTrans" cxnId="{15980086-DA0B-4DA2-9322-298930784748}">
      <dgm:prSet/>
      <dgm:spPr/>
      <dgm:t>
        <a:bodyPr/>
        <a:lstStyle/>
        <a:p>
          <a:endParaRPr lang="zh-TW" altLang="en-US"/>
        </a:p>
      </dgm:t>
    </dgm:pt>
    <dgm:pt modelId="{7D6D4F48-1087-4C9D-8836-C988CD686790}">
      <dgm:prSet phldrT="[文字]"/>
      <dgm:spPr/>
      <dgm:t>
        <a:bodyPr/>
        <a:lstStyle/>
        <a:p>
          <a:r>
            <a:rPr lang="zh-TW" altLang="en-US" dirty="0" smtClean="0"/>
            <a:t>十大能力指標</a:t>
          </a:r>
          <a:endParaRPr lang="zh-TW" altLang="en-US" dirty="0"/>
        </a:p>
      </dgm:t>
    </dgm:pt>
    <dgm:pt modelId="{9970F74F-A6F3-4680-91C4-49BFC25ABD88}" type="parTrans" cxnId="{F69B8A10-027A-486A-8864-CAEF466EBD58}">
      <dgm:prSet/>
      <dgm:spPr/>
      <dgm:t>
        <a:bodyPr/>
        <a:lstStyle/>
        <a:p>
          <a:endParaRPr lang="zh-TW" altLang="en-US"/>
        </a:p>
      </dgm:t>
    </dgm:pt>
    <dgm:pt modelId="{E1402837-0EF2-4EBC-9BD6-67C80AB5C567}" type="sibTrans" cxnId="{F69B8A10-027A-486A-8864-CAEF466EBD58}">
      <dgm:prSet/>
      <dgm:spPr/>
      <dgm:t>
        <a:bodyPr/>
        <a:lstStyle/>
        <a:p>
          <a:endParaRPr lang="zh-TW" altLang="en-US"/>
        </a:p>
      </dgm:t>
    </dgm:pt>
    <dgm:pt modelId="{392D371D-BE41-4896-90BA-70167EC9189F}">
      <dgm:prSet phldrT="[文字]"/>
      <dgm:spPr/>
      <dgm:t>
        <a:bodyPr/>
        <a:lstStyle/>
        <a:p>
          <a:r>
            <a:rPr lang="zh-TW" altLang="en-US" dirty="0" smtClean="0"/>
            <a:t>分段能力指標</a:t>
          </a:r>
          <a:endParaRPr lang="zh-TW" altLang="en-US" dirty="0"/>
        </a:p>
      </dgm:t>
    </dgm:pt>
    <dgm:pt modelId="{69F29144-46C8-4C71-995E-E56D3242B846}" type="parTrans" cxnId="{4D3DCF6F-F0B3-4D5C-B914-14B013BC2D72}">
      <dgm:prSet/>
      <dgm:spPr/>
      <dgm:t>
        <a:bodyPr/>
        <a:lstStyle/>
        <a:p>
          <a:endParaRPr lang="zh-TW" altLang="en-US"/>
        </a:p>
      </dgm:t>
    </dgm:pt>
    <dgm:pt modelId="{FBE7A4DE-3493-4E59-BB2C-AC49E9E18305}" type="sibTrans" cxnId="{4D3DCF6F-F0B3-4D5C-B914-14B013BC2D72}">
      <dgm:prSet/>
      <dgm:spPr/>
      <dgm:t>
        <a:bodyPr/>
        <a:lstStyle/>
        <a:p>
          <a:endParaRPr lang="zh-TW" altLang="en-US"/>
        </a:p>
      </dgm:t>
    </dgm:pt>
    <dgm:pt modelId="{C1AC2D37-690D-4463-B0EA-5C09358C5C70}">
      <dgm:prSet phldrT="[文字]"/>
      <dgm:spPr>
        <a:solidFill>
          <a:schemeClr val="accent2">
            <a:lumMod val="20000"/>
            <a:lumOff val="80000"/>
          </a:schemeClr>
        </a:solidFill>
      </dgm:spPr>
      <dgm:t>
        <a:bodyPr/>
        <a:lstStyle/>
        <a:p>
          <a:r>
            <a:rPr lang="zh-TW" altLang="en-US" dirty="0" smtClean="0"/>
            <a:t>十二年國教</a:t>
          </a:r>
          <a:endParaRPr lang="zh-TW" altLang="en-US" dirty="0"/>
        </a:p>
      </dgm:t>
    </dgm:pt>
    <dgm:pt modelId="{0B3C3658-880E-4B92-BA6C-7D02D6B9DC3E}" type="parTrans" cxnId="{3864FF62-7C08-496E-A0FF-9D2A0EB449C6}">
      <dgm:prSet/>
      <dgm:spPr/>
      <dgm:t>
        <a:bodyPr/>
        <a:lstStyle/>
        <a:p>
          <a:endParaRPr lang="zh-TW" altLang="en-US"/>
        </a:p>
      </dgm:t>
    </dgm:pt>
    <dgm:pt modelId="{57A501B4-93F7-4A5B-82AF-B274C4D112BB}" type="sibTrans" cxnId="{3864FF62-7C08-496E-A0FF-9D2A0EB449C6}">
      <dgm:prSet/>
      <dgm:spPr/>
      <dgm:t>
        <a:bodyPr/>
        <a:lstStyle/>
        <a:p>
          <a:endParaRPr lang="zh-TW" altLang="en-US"/>
        </a:p>
      </dgm:t>
    </dgm:pt>
    <dgm:pt modelId="{51998B8C-1047-4793-8F26-F98E185E9B82}">
      <dgm:prSet phldrT="[文字]">
        <dgm:style>
          <a:lnRef idx="0">
            <a:schemeClr val="accent2"/>
          </a:lnRef>
          <a:fillRef idx="3">
            <a:schemeClr val="accent2"/>
          </a:fillRef>
          <a:effectRef idx="3">
            <a:schemeClr val="accent2"/>
          </a:effectRef>
          <a:fontRef idx="minor">
            <a:schemeClr val="lt1"/>
          </a:fontRef>
        </dgm:style>
      </dgm:prSet>
      <dgm:spPr/>
      <dgm:t>
        <a:bodyPr/>
        <a:lstStyle/>
        <a:p>
          <a:r>
            <a:rPr lang="zh-TW" altLang="en-US" dirty="0" smtClean="0"/>
            <a:t>三面九項核心素養</a:t>
          </a:r>
          <a:endParaRPr lang="zh-TW" altLang="en-US" dirty="0"/>
        </a:p>
      </dgm:t>
    </dgm:pt>
    <dgm:pt modelId="{F2172AE6-6262-40FF-977B-4A29CD690FB7}" type="parTrans" cxnId="{D63793DE-3058-469D-A839-F2777302D274}">
      <dgm:prSet/>
      <dgm:spPr/>
      <dgm:t>
        <a:bodyPr/>
        <a:lstStyle/>
        <a:p>
          <a:endParaRPr lang="zh-TW" altLang="en-US"/>
        </a:p>
      </dgm:t>
    </dgm:pt>
    <dgm:pt modelId="{294A999B-AEFC-4E8C-B4A5-3B8989B72125}" type="sibTrans" cxnId="{D63793DE-3058-469D-A839-F2777302D274}">
      <dgm:prSet/>
      <dgm:spPr/>
      <dgm:t>
        <a:bodyPr/>
        <a:lstStyle/>
        <a:p>
          <a:endParaRPr lang="zh-TW" altLang="en-US"/>
        </a:p>
      </dgm:t>
    </dgm:pt>
    <dgm:pt modelId="{B6E196AB-7DE1-495F-B3DE-3E589540EC2F}">
      <dgm:prSet phldrT="[文字]">
        <dgm:style>
          <a:lnRef idx="0">
            <a:schemeClr val="accent2"/>
          </a:lnRef>
          <a:fillRef idx="3">
            <a:schemeClr val="accent2"/>
          </a:fillRef>
          <a:effectRef idx="3">
            <a:schemeClr val="accent2"/>
          </a:effectRef>
          <a:fontRef idx="minor">
            <a:schemeClr val="lt1"/>
          </a:fontRef>
        </dgm:style>
      </dgm:prSet>
      <dgm:spPr/>
      <dgm:t>
        <a:bodyPr/>
        <a:lstStyle/>
        <a:p>
          <a:r>
            <a:rPr lang="zh-TW" altLang="en-US" dirty="0" smtClean="0"/>
            <a:t>學習表現</a:t>
          </a:r>
          <a:endParaRPr lang="zh-TW" altLang="en-US" dirty="0"/>
        </a:p>
      </dgm:t>
    </dgm:pt>
    <dgm:pt modelId="{0332BDED-C148-4EB1-84DE-85725329CAD5}" type="parTrans" cxnId="{4C8A0EE3-627B-491C-AE36-BB8B0812CCB5}">
      <dgm:prSet/>
      <dgm:spPr/>
      <dgm:t>
        <a:bodyPr/>
        <a:lstStyle/>
        <a:p>
          <a:endParaRPr lang="zh-TW" altLang="en-US"/>
        </a:p>
      </dgm:t>
    </dgm:pt>
    <dgm:pt modelId="{86EF3E8D-D2CA-4617-B54C-838D2EE83A33}" type="sibTrans" cxnId="{4C8A0EE3-627B-491C-AE36-BB8B0812CCB5}">
      <dgm:prSet/>
      <dgm:spPr/>
      <dgm:t>
        <a:bodyPr/>
        <a:lstStyle/>
        <a:p>
          <a:endParaRPr lang="zh-TW" altLang="en-US"/>
        </a:p>
      </dgm:t>
    </dgm:pt>
    <dgm:pt modelId="{00F21B1F-6660-46B6-A5B4-B8736A847B6E}">
      <dgm:prSet phldrT="[文字]"/>
      <dgm:spPr/>
      <dgm:t>
        <a:bodyPr/>
        <a:lstStyle/>
        <a:p>
          <a:r>
            <a:rPr lang="zh-TW" altLang="en-US" dirty="0" smtClean="0"/>
            <a:t>基本內容</a:t>
          </a:r>
          <a:endParaRPr lang="zh-TW" altLang="en-US" dirty="0"/>
        </a:p>
      </dgm:t>
    </dgm:pt>
    <dgm:pt modelId="{84A12D4F-A627-4630-B49D-E17CD688F3A1}" type="parTrans" cxnId="{8A2C0D3F-7329-4242-8B74-CFC7920790EB}">
      <dgm:prSet/>
      <dgm:spPr/>
      <dgm:t>
        <a:bodyPr/>
        <a:lstStyle/>
        <a:p>
          <a:endParaRPr lang="zh-TW" altLang="en-US"/>
        </a:p>
      </dgm:t>
    </dgm:pt>
    <dgm:pt modelId="{F895F580-215B-4836-BDBD-258101D30F54}" type="sibTrans" cxnId="{8A2C0D3F-7329-4242-8B74-CFC7920790EB}">
      <dgm:prSet/>
      <dgm:spPr/>
      <dgm:t>
        <a:bodyPr/>
        <a:lstStyle/>
        <a:p>
          <a:endParaRPr lang="zh-TW" altLang="en-US"/>
        </a:p>
      </dgm:t>
    </dgm:pt>
    <dgm:pt modelId="{1A1B8FE4-5471-4A1B-BE90-1F8B78EFD05D}">
      <dgm:prSet phldrT="[文字]">
        <dgm:style>
          <a:lnRef idx="0">
            <a:schemeClr val="accent2"/>
          </a:lnRef>
          <a:fillRef idx="3">
            <a:schemeClr val="accent2"/>
          </a:fillRef>
          <a:effectRef idx="3">
            <a:schemeClr val="accent2"/>
          </a:effectRef>
          <a:fontRef idx="minor">
            <a:schemeClr val="lt1"/>
          </a:fontRef>
        </dgm:style>
      </dgm:prSet>
      <dgm:spPr/>
      <dgm:t>
        <a:bodyPr/>
        <a:lstStyle/>
        <a:p>
          <a:r>
            <a:rPr lang="zh-TW" altLang="en-US" dirty="0" smtClean="0"/>
            <a:t>學習內容</a:t>
          </a:r>
          <a:endParaRPr lang="zh-TW" altLang="en-US" dirty="0"/>
        </a:p>
      </dgm:t>
    </dgm:pt>
    <dgm:pt modelId="{67E9524D-DC84-4B94-91EC-801847CA957C}" type="parTrans" cxnId="{252016A9-75BA-40CF-B9E0-70CEBBF5EA11}">
      <dgm:prSet/>
      <dgm:spPr/>
      <dgm:t>
        <a:bodyPr/>
        <a:lstStyle/>
        <a:p>
          <a:endParaRPr lang="zh-TW" altLang="en-US"/>
        </a:p>
      </dgm:t>
    </dgm:pt>
    <dgm:pt modelId="{875E9BEF-7A10-42E7-BBA4-0085438D7124}" type="sibTrans" cxnId="{252016A9-75BA-40CF-B9E0-70CEBBF5EA11}">
      <dgm:prSet/>
      <dgm:spPr/>
      <dgm:t>
        <a:bodyPr/>
        <a:lstStyle/>
        <a:p>
          <a:endParaRPr lang="zh-TW" altLang="en-US"/>
        </a:p>
      </dgm:t>
    </dgm:pt>
    <dgm:pt modelId="{26314FE2-5543-4948-B5C7-DB8C3930CF0E}" type="pres">
      <dgm:prSet presAssocID="{D065206B-B296-4D21-B45F-420BDFA07EB7}" presName="theList" presStyleCnt="0">
        <dgm:presLayoutVars>
          <dgm:dir/>
          <dgm:animLvl val="lvl"/>
          <dgm:resizeHandles val="exact"/>
        </dgm:presLayoutVars>
      </dgm:prSet>
      <dgm:spPr/>
      <dgm:t>
        <a:bodyPr/>
        <a:lstStyle/>
        <a:p>
          <a:endParaRPr lang="zh-TW" altLang="en-US"/>
        </a:p>
      </dgm:t>
    </dgm:pt>
    <dgm:pt modelId="{8BA788C5-D3D9-4D0D-8D39-32B93C98B53C}" type="pres">
      <dgm:prSet presAssocID="{36CBB059-837F-4B8B-AB0E-C4F1164BFC97}" presName="compNode" presStyleCnt="0"/>
      <dgm:spPr/>
      <dgm:t>
        <a:bodyPr/>
        <a:lstStyle/>
        <a:p>
          <a:endParaRPr lang="zh-TW" altLang="en-US"/>
        </a:p>
      </dgm:t>
    </dgm:pt>
    <dgm:pt modelId="{C9EB7F69-F542-42A5-B4E9-27F43BC93FF1}" type="pres">
      <dgm:prSet presAssocID="{36CBB059-837F-4B8B-AB0E-C4F1164BFC97}" presName="aNode" presStyleLbl="bgShp" presStyleIdx="0" presStyleCnt="2"/>
      <dgm:spPr/>
      <dgm:t>
        <a:bodyPr/>
        <a:lstStyle/>
        <a:p>
          <a:endParaRPr lang="zh-TW" altLang="en-US"/>
        </a:p>
      </dgm:t>
    </dgm:pt>
    <dgm:pt modelId="{CA019B97-649F-4087-9D9B-603A636790B3}" type="pres">
      <dgm:prSet presAssocID="{36CBB059-837F-4B8B-AB0E-C4F1164BFC97}" presName="textNode" presStyleLbl="bgShp" presStyleIdx="0" presStyleCnt="2"/>
      <dgm:spPr/>
      <dgm:t>
        <a:bodyPr/>
        <a:lstStyle/>
        <a:p>
          <a:endParaRPr lang="zh-TW" altLang="en-US"/>
        </a:p>
      </dgm:t>
    </dgm:pt>
    <dgm:pt modelId="{BC77AF80-E459-4A63-B0C3-BCBE523393B9}" type="pres">
      <dgm:prSet presAssocID="{36CBB059-837F-4B8B-AB0E-C4F1164BFC97}" presName="compChildNode" presStyleCnt="0"/>
      <dgm:spPr/>
      <dgm:t>
        <a:bodyPr/>
        <a:lstStyle/>
        <a:p>
          <a:endParaRPr lang="zh-TW" altLang="en-US"/>
        </a:p>
      </dgm:t>
    </dgm:pt>
    <dgm:pt modelId="{CAA8D8CD-124C-4FF0-89FF-AEC0B847229D}" type="pres">
      <dgm:prSet presAssocID="{36CBB059-837F-4B8B-AB0E-C4F1164BFC97}" presName="theInnerList" presStyleCnt="0"/>
      <dgm:spPr/>
      <dgm:t>
        <a:bodyPr/>
        <a:lstStyle/>
        <a:p>
          <a:endParaRPr lang="zh-TW" altLang="en-US"/>
        </a:p>
      </dgm:t>
    </dgm:pt>
    <dgm:pt modelId="{DC040EE8-7EB5-4A95-ACC6-E1A7DB716079}" type="pres">
      <dgm:prSet presAssocID="{7D6D4F48-1087-4C9D-8836-C988CD686790}" presName="childNode" presStyleLbl="node1" presStyleIdx="0" presStyleCnt="6">
        <dgm:presLayoutVars>
          <dgm:bulletEnabled val="1"/>
        </dgm:presLayoutVars>
      </dgm:prSet>
      <dgm:spPr/>
      <dgm:t>
        <a:bodyPr/>
        <a:lstStyle/>
        <a:p>
          <a:endParaRPr lang="zh-TW" altLang="en-US"/>
        </a:p>
      </dgm:t>
    </dgm:pt>
    <dgm:pt modelId="{72DAF7F2-0873-4A59-A9C7-02B2A09C3C7B}" type="pres">
      <dgm:prSet presAssocID="{7D6D4F48-1087-4C9D-8836-C988CD686790}" presName="aSpace2" presStyleCnt="0"/>
      <dgm:spPr/>
      <dgm:t>
        <a:bodyPr/>
        <a:lstStyle/>
        <a:p>
          <a:endParaRPr lang="zh-TW" altLang="en-US"/>
        </a:p>
      </dgm:t>
    </dgm:pt>
    <dgm:pt modelId="{277EDC08-728F-442A-96BE-A71FD61C6D91}" type="pres">
      <dgm:prSet presAssocID="{392D371D-BE41-4896-90BA-70167EC9189F}" presName="childNode" presStyleLbl="node1" presStyleIdx="1" presStyleCnt="6">
        <dgm:presLayoutVars>
          <dgm:bulletEnabled val="1"/>
        </dgm:presLayoutVars>
      </dgm:prSet>
      <dgm:spPr/>
      <dgm:t>
        <a:bodyPr/>
        <a:lstStyle/>
        <a:p>
          <a:endParaRPr lang="zh-TW" altLang="en-US"/>
        </a:p>
      </dgm:t>
    </dgm:pt>
    <dgm:pt modelId="{D2128065-B7C2-4084-BF2D-E80F04EC9CC9}" type="pres">
      <dgm:prSet presAssocID="{392D371D-BE41-4896-90BA-70167EC9189F}" presName="aSpace2" presStyleCnt="0"/>
      <dgm:spPr/>
      <dgm:t>
        <a:bodyPr/>
        <a:lstStyle/>
        <a:p>
          <a:endParaRPr lang="zh-TW" altLang="en-US"/>
        </a:p>
      </dgm:t>
    </dgm:pt>
    <dgm:pt modelId="{0D5A159E-6E73-4A92-8512-7D46B6056B82}" type="pres">
      <dgm:prSet presAssocID="{00F21B1F-6660-46B6-A5B4-B8736A847B6E}" presName="childNode" presStyleLbl="node1" presStyleIdx="2" presStyleCnt="6">
        <dgm:presLayoutVars>
          <dgm:bulletEnabled val="1"/>
        </dgm:presLayoutVars>
      </dgm:prSet>
      <dgm:spPr/>
      <dgm:t>
        <a:bodyPr/>
        <a:lstStyle/>
        <a:p>
          <a:endParaRPr lang="zh-TW" altLang="en-US"/>
        </a:p>
      </dgm:t>
    </dgm:pt>
    <dgm:pt modelId="{48460897-9B9F-42C8-99BC-12665F3DFB52}" type="pres">
      <dgm:prSet presAssocID="{36CBB059-837F-4B8B-AB0E-C4F1164BFC97}" presName="aSpace" presStyleCnt="0"/>
      <dgm:spPr/>
      <dgm:t>
        <a:bodyPr/>
        <a:lstStyle/>
        <a:p>
          <a:endParaRPr lang="zh-TW" altLang="en-US"/>
        </a:p>
      </dgm:t>
    </dgm:pt>
    <dgm:pt modelId="{AB6E04A3-71DA-4BC0-A592-74BEE8A83C35}" type="pres">
      <dgm:prSet presAssocID="{C1AC2D37-690D-4463-B0EA-5C09358C5C70}" presName="compNode" presStyleCnt="0"/>
      <dgm:spPr/>
      <dgm:t>
        <a:bodyPr/>
        <a:lstStyle/>
        <a:p>
          <a:endParaRPr lang="zh-TW" altLang="en-US"/>
        </a:p>
      </dgm:t>
    </dgm:pt>
    <dgm:pt modelId="{B1720062-FA29-4CEE-AC97-26855FEB1E76}" type="pres">
      <dgm:prSet presAssocID="{C1AC2D37-690D-4463-B0EA-5C09358C5C70}" presName="aNode" presStyleLbl="bgShp" presStyleIdx="1" presStyleCnt="2"/>
      <dgm:spPr/>
      <dgm:t>
        <a:bodyPr/>
        <a:lstStyle/>
        <a:p>
          <a:endParaRPr lang="zh-TW" altLang="en-US"/>
        </a:p>
      </dgm:t>
    </dgm:pt>
    <dgm:pt modelId="{28EB4F01-E7AF-47DA-9EDD-67D4ACF4B729}" type="pres">
      <dgm:prSet presAssocID="{C1AC2D37-690D-4463-B0EA-5C09358C5C70}" presName="textNode" presStyleLbl="bgShp" presStyleIdx="1" presStyleCnt="2"/>
      <dgm:spPr/>
      <dgm:t>
        <a:bodyPr/>
        <a:lstStyle/>
        <a:p>
          <a:endParaRPr lang="zh-TW" altLang="en-US"/>
        </a:p>
      </dgm:t>
    </dgm:pt>
    <dgm:pt modelId="{A6E4BFF7-3680-46F4-9ADF-FFDF7506468E}" type="pres">
      <dgm:prSet presAssocID="{C1AC2D37-690D-4463-B0EA-5C09358C5C70}" presName="compChildNode" presStyleCnt="0"/>
      <dgm:spPr/>
      <dgm:t>
        <a:bodyPr/>
        <a:lstStyle/>
        <a:p>
          <a:endParaRPr lang="zh-TW" altLang="en-US"/>
        </a:p>
      </dgm:t>
    </dgm:pt>
    <dgm:pt modelId="{871B5683-6D42-45F6-9290-E49EA9A3E86B}" type="pres">
      <dgm:prSet presAssocID="{C1AC2D37-690D-4463-B0EA-5C09358C5C70}" presName="theInnerList" presStyleCnt="0"/>
      <dgm:spPr/>
      <dgm:t>
        <a:bodyPr/>
        <a:lstStyle/>
        <a:p>
          <a:endParaRPr lang="zh-TW" altLang="en-US"/>
        </a:p>
      </dgm:t>
    </dgm:pt>
    <dgm:pt modelId="{85E348DF-F2F4-48DD-B139-3B34111D3677}" type="pres">
      <dgm:prSet presAssocID="{51998B8C-1047-4793-8F26-F98E185E9B82}" presName="childNode" presStyleLbl="node1" presStyleIdx="3" presStyleCnt="6">
        <dgm:presLayoutVars>
          <dgm:bulletEnabled val="1"/>
        </dgm:presLayoutVars>
      </dgm:prSet>
      <dgm:spPr/>
      <dgm:t>
        <a:bodyPr/>
        <a:lstStyle/>
        <a:p>
          <a:endParaRPr lang="zh-TW" altLang="en-US"/>
        </a:p>
      </dgm:t>
    </dgm:pt>
    <dgm:pt modelId="{740EFE8B-86CB-4C8A-99FC-CE4266843471}" type="pres">
      <dgm:prSet presAssocID="{51998B8C-1047-4793-8F26-F98E185E9B82}" presName="aSpace2" presStyleCnt="0"/>
      <dgm:spPr/>
      <dgm:t>
        <a:bodyPr/>
        <a:lstStyle/>
        <a:p>
          <a:endParaRPr lang="zh-TW" altLang="en-US"/>
        </a:p>
      </dgm:t>
    </dgm:pt>
    <dgm:pt modelId="{6D59266C-5C6F-428C-B61E-4D25094473C4}" type="pres">
      <dgm:prSet presAssocID="{B6E196AB-7DE1-495F-B3DE-3E589540EC2F}" presName="childNode" presStyleLbl="node1" presStyleIdx="4" presStyleCnt="6">
        <dgm:presLayoutVars>
          <dgm:bulletEnabled val="1"/>
        </dgm:presLayoutVars>
      </dgm:prSet>
      <dgm:spPr/>
      <dgm:t>
        <a:bodyPr/>
        <a:lstStyle/>
        <a:p>
          <a:endParaRPr lang="zh-TW" altLang="en-US"/>
        </a:p>
      </dgm:t>
    </dgm:pt>
    <dgm:pt modelId="{523661BB-BF89-48CA-979C-41AD9092ED02}" type="pres">
      <dgm:prSet presAssocID="{B6E196AB-7DE1-495F-B3DE-3E589540EC2F}" presName="aSpace2" presStyleCnt="0"/>
      <dgm:spPr/>
      <dgm:t>
        <a:bodyPr/>
        <a:lstStyle/>
        <a:p>
          <a:endParaRPr lang="zh-TW" altLang="en-US"/>
        </a:p>
      </dgm:t>
    </dgm:pt>
    <dgm:pt modelId="{6FAB9659-94A6-4374-BCBA-BE7876959AE8}" type="pres">
      <dgm:prSet presAssocID="{1A1B8FE4-5471-4A1B-BE90-1F8B78EFD05D}" presName="childNode" presStyleLbl="node1" presStyleIdx="5" presStyleCnt="6">
        <dgm:presLayoutVars>
          <dgm:bulletEnabled val="1"/>
        </dgm:presLayoutVars>
      </dgm:prSet>
      <dgm:spPr/>
      <dgm:t>
        <a:bodyPr/>
        <a:lstStyle/>
        <a:p>
          <a:endParaRPr lang="zh-TW" altLang="en-US"/>
        </a:p>
      </dgm:t>
    </dgm:pt>
  </dgm:ptLst>
  <dgm:cxnLst>
    <dgm:cxn modelId="{413A2096-BDF2-4EB4-A6C9-83677FB37E32}" type="presOf" srcId="{7D6D4F48-1087-4C9D-8836-C988CD686790}" destId="{DC040EE8-7EB5-4A95-ACC6-E1A7DB716079}" srcOrd="0" destOrd="0" presId="urn:microsoft.com/office/officeart/2005/8/layout/lProcess2"/>
    <dgm:cxn modelId="{ACB6F186-9799-484D-B9D0-10CB52DE686A}" type="presOf" srcId="{51998B8C-1047-4793-8F26-F98E185E9B82}" destId="{85E348DF-F2F4-48DD-B139-3B34111D3677}" srcOrd="0" destOrd="0" presId="urn:microsoft.com/office/officeart/2005/8/layout/lProcess2"/>
    <dgm:cxn modelId="{D8194A41-47A7-4C62-958A-722922E4930E}" type="presOf" srcId="{1A1B8FE4-5471-4A1B-BE90-1F8B78EFD05D}" destId="{6FAB9659-94A6-4374-BCBA-BE7876959AE8}" srcOrd="0" destOrd="0" presId="urn:microsoft.com/office/officeart/2005/8/layout/lProcess2"/>
    <dgm:cxn modelId="{2ADEB160-6110-4A23-9A93-19974E3B7C71}" type="presOf" srcId="{D065206B-B296-4D21-B45F-420BDFA07EB7}" destId="{26314FE2-5543-4948-B5C7-DB8C3930CF0E}" srcOrd="0" destOrd="0" presId="urn:microsoft.com/office/officeart/2005/8/layout/lProcess2"/>
    <dgm:cxn modelId="{24BFC0F8-762E-45FE-9975-B0E8E850229B}" type="presOf" srcId="{B6E196AB-7DE1-495F-B3DE-3E589540EC2F}" destId="{6D59266C-5C6F-428C-B61E-4D25094473C4}" srcOrd="0" destOrd="0" presId="urn:microsoft.com/office/officeart/2005/8/layout/lProcess2"/>
    <dgm:cxn modelId="{7EE20228-467B-483E-AA78-18D17F8AD584}" type="presOf" srcId="{C1AC2D37-690D-4463-B0EA-5C09358C5C70}" destId="{28EB4F01-E7AF-47DA-9EDD-67D4ACF4B729}" srcOrd="1" destOrd="0" presId="urn:microsoft.com/office/officeart/2005/8/layout/lProcess2"/>
    <dgm:cxn modelId="{252016A9-75BA-40CF-B9E0-70CEBBF5EA11}" srcId="{C1AC2D37-690D-4463-B0EA-5C09358C5C70}" destId="{1A1B8FE4-5471-4A1B-BE90-1F8B78EFD05D}" srcOrd="2" destOrd="0" parTransId="{67E9524D-DC84-4B94-91EC-801847CA957C}" sibTransId="{875E9BEF-7A10-42E7-BBA4-0085438D7124}"/>
    <dgm:cxn modelId="{D63793DE-3058-469D-A839-F2777302D274}" srcId="{C1AC2D37-690D-4463-B0EA-5C09358C5C70}" destId="{51998B8C-1047-4793-8F26-F98E185E9B82}" srcOrd="0" destOrd="0" parTransId="{F2172AE6-6262-40FF-977B-4A29CD690FB7}" sibTransId="{294A999B-AEFC-4E8C-B4A5-3B8989B72125}"/>
    <dgm:cxn modelId="{F69B8A10-027A-486A-8864-CAEF466EBD58}" srcId="{36CBB059-837F-4B8B-AB0E-C4F1164BFC97}" destId="{7D6D4F48-1087-4C9D-8836-C988CD686790}" srcOrd="0" destOrd="0" parTransId="{9970F74F-A6F3-4680-91C4-49BFC25ABD88}" sibTransId="{E1402837-0EF2-4EBC-9BD6-67C80AB5C567}"/>
    <dgm:cxn modelId="{8A2C0D3F-7329-4242-8B74-CFC7920790EB}" srcId="{36CBB059-837F-4B8B-AB0E-C4F1164BFC97}" destId="{00F21B1F-6660-46B6-A5B4-B8736A847B6E}" srcOrd="2" destOrd="0" parTransId="{84A12D4F-A627-4630-B49D-E17CD688F3A1}" sibTransId="{F895F580-215B-4836-BDBD-258101D30F54}"/>
    <dgm:cxn modelId="{3BA2E8CB-EC93-4E4A-96E9-F58608151FC3}" type="presOf" srcId="{392D371D-BE41-4896-90BA-70167EC9189F}" destId="{277EDC08-728F-442A-96BE-A71FD61C6D91}" srcOrd="0" destOrd="0" presId="urn:microsoft.com/office/officeart/2005/8/layout/lProcess2"/>
    <dgm:cxn modelId="{4D3DCF6F-F0B3-4D5C-B914-14B013BC2D72}" srcId="{36CBB059-837F-4B8B-AB0E-C4F1164BFC97}" destId="{392D371D-BE41-4896-90BA-70167EC9189F}" srcOrd="1" destOrd="0" parTransId="{69F29144-46C8-4C71-995E-E56D3242B846}" sibTransId="{FBE7A4DE-3493-4E59-BB2C-AC49E9E18305}"/>
    <dgm:cxn modelId="{15980086-DA0B-4DA2-9322-298930784748}" srcId="{D065206B-B296-4D21-B45F-420BDFA07EB7}" destId="{36CBB059-837F-4B8B-AB0E-C4F1164BFC97}" srcOrd="0" destOrd="0" parTransId="{24824959-2839-41C6-ABDA-228337C4121C}" sibTransId="{6BAB458D-72A2-4260-BF06-034F75688437}"/>
    <dgm:cxn modelId="{F64FF4F5-7A7C-452C-BE6F-3C35D9782FCC}" type="presOf" srcId="{36CBB059-837F-4B8B-AB0E-C4F1164BFC97}" destId="{C9EB7F69-F542-42A5-B4E9-27F43BC93FF1}" srcOrd="0" destOrd="0" presId="urn:microsoft.com/office/officeart/2005/8/layout/lProcess2"/>
    <dgm:cxn modelId="{4C8A0EE3-627B-491C-AE36-BB8B0812CCB5}" srcId="{C1AC2D37-690D-4463-B0EA-5C09358C5C70}" destId="{B6E196AB-7DE1-495F-B3DE-3E589540EC2F}" srcOrd="1" destOrd="0" parTransId="{0332BDED-C148-4EB1-84DE-85725329CAD5}" sibTransId="{86EF3E8D-D2CA-4617-B54C-838D2EE83A33}"/>
    <dgm:cxn modelId="{94641B58-262D-4BF2-A83E-ABE5AF19E0FC}" type="presOf" srcId="{C1AC2D37-690D-4463-B0EA-5C09358C5C70}" destId="{B1720062-FA29-4CEE-AC97-26855FEB1E76}" srcOrd="0" destOrd="0" presId="urn:microsoft.com/office/officeart/2005/8/layout/lProcess2"/>
    <dgm:cxn modelId="{3864FF62-7C08-496E-A0FF-9D2A0EB449C6}" srcId="{D065206B-B296-4D21-B45F-420BDFA07EB7}" destId="{C1AC2D37-690D-4463-B0EA-5C09358C5C70}" srcOrd="1" destOrd="0" parTransId="{0B3C3658-880E-4B92-BA6C-7D02D6B9DC3E}" sibTransId="{57A501B4-93F7-4A5B-82AF-B274C4D112BB}"/>
    <dgm:cxn modelId="{AF348CD1-7214-47F2-9C65-8D58D234D337}" type="presOf" srcId="{00F21B1F-6660-46B6-A5B4-B8736A847B6E}" destId="{0D5A159E-6E73-4A92-8512-7D46B6056B82}" srcOrd="0" destOrd="0" presId="urn:microsoft.com/office/officeart/2005/8/layout/lProcess2"/>
    <dgm:cxn modelId="{E882218B-471B-4585-80E6-AC8E5D1ECC5A}" type="presOf" srcId="{36CBB059-837F-4B8B-AB0E-C4F1164BFC97}" destId="{CA019B97-649F-4087-9D9B-603A636790B3}" srcOrd="1" destOrd="0" presId="urn:microsoft.com/office/officeart/2005/8/layout/lProcess2"/>
    <dgm:cxn modelId="{24201199-17D2-48B6-9C5F-8AA27CC77774}" type="presParOf" srcId="{26314FE2-5543-4948-B5C7-DB8C3930CF0E}" destId="{8BA788C5-D3D9-4D0D-8D39-32B93C98B53C}" srcOrd="0" destOrd="0" presId="urn:microsoft.com/office/officeart/2005/8/layout/lProcess2"/>
    <dgm:cxn modelId="{EFC2DDD3-0784-4FE7-9668-6431D1005114}" type="presParOf" srcId="{8BA788C5-D3D9-4D0D-8D39-32B93C98B53C}" destId="{C9EB7F69-F542-42A5-B4E9-27F43BC93FF1}" srcOrd="0" destOrd="0" presId="urn:microsoft.com/office/officeart/2005/8/layout/lProcess2"/>
    <dgm:cxn modelId="{C7439976-A5F0-4360-9F76-0F5631C3F1E8}" type="presParOf" srcId="{8BA788C5-D3D9-4D0D-8D39-32B93C98B53C}" destId="{CA019B97-649F-4087-9D9B-603A636790B3}" srcOrd="1" destOrd="0" presId="urn:microsoft.com/office/officeart/2005/8/layout/lProcess2"/>
    <dgm:cxn modelId="{B8AAD4A2-36E1-4AFD-BDBF-B2A5EB87A119}" type="presParOf" srcId="{8BA788C5-D3D9-4D0D-8D39-32B93C98B53C}" destId="{BC77AF80-E459-4A63-B0C3-BCBE523393B9}" srcOrd="2" destOrd="0" presId="urn:microsoft.com/office/officeart/2005/8/layout/lProcess2"/>
    <dgm:cxn modelId="{3775623B-14DC-494B-B8F4-1E25A7CECEA5}" type="presParOf" srcId="{BC77AF80-E459-4A63-B0C3-BCBE523393B9}" destId="{CAA8D8CD-124C-4FF0-89FF-AEC0B847229D}" srcOrd="0" destOrd="0" presId="urn:microsoft.com/office/officeart/2005/8/layout/lProcess2"/>
    <dgm:cxn modelId="{66FE2E31-431C-4CFA-B684-8E6AAB4B32B7}" type="presParOf" srcId="{CAA8D8CD-124C-4FF0-89FF-AEC0B847229D}" destId="{DC040EE8-7EB5-4A95-ACC6-E1A7DB716079}" srcOrd="0" destOrd="0" presId="urn:microsoft.com/office/officeart/2005/8/layout/lProcess2"/>
    <dgm:cxn modelId="{8F180E24-C54C-4296-875B-CAF7118DD023}" type="presParOf" srcId="{CAA8D8CD-124C-4FF0-89FF-AEC0B847229D}" destId="{72DAF7F2-0873-4A59-A9C7-02B2A09C3C7B}" srcOrd="1" destOrd="0" presId="urn:microsoft.com/office/officeart/2005/8/layout/lProcess2"/>
    <dgm:cxn modelId="{D217DCD2-9680-4E4A-8551-430B6A06A5C0}" type="presParOf" srcId="{CAA8D8CD-124C-4FF0-89FF-AEC0B847229D}" destId="{277EDC08-728F-442A-96BE-A71FD61C6D91}" srcOrd="2" destOrd="0" presId="urn:microsoft.com/office/officeart/2005/8/layout/lProcess2"/>
    <dgm:cxn modelId="{4EF476BE-F94C-49DA-8455-665D6695CD05}" type="presParOf" srcId="{CAA8D8CD-124C-4FF0-89FF-AEC0B847229D}" destId="{D2128065-B7C2-4084-BF2D-E80F04EC9CC9}" srcOrd="3" destOrd="0" presId="urn:microsoft.com/office/officeart/2005/8/layout/lProcess2"/>
    <dgm:cxn modelId="{99CB18FA-8BAE-45E5-9778-E2148F5AFF56}" type="presParOf" srcId="{CAA8D8CD-124C-4FF0-89FF-AEC0B847229D}" destId="{0D5A159E-6E73-4A92-8512-7D46B6056B82}" srcOrd="4" destOrd="0" presId="urn:microsoft.com/office/officeart/2005/8/layout/lProcess2"/>
    <dgm:cxn modelId="{4804DDED-4A16-43AF-80C7-500593BA30EE}" type="presParOf" srcId="{26314FE2-5543-4948-B5C7-DB8C3930CF0E}" destId="{48460897-9B9F-42C8-99BC-12665F3DFB52}" srcOrd="1" destOrd="0" presId="urn:microsoft.com/office/officeart/2005/8/layout/lProcess2"/>
    <dgm:cxn modelId="{AAE8C25B-156B-4831-A26E-2B131DD87CFA}" type="presParOf" srcId="{26314FE2-5543-4948-B5C7-DB8C3930CF0E}" destId="{AB6E04A3-71DA-4BC0-A592-74BEE8A83C35}" srcOrd="2" destOrd="0" presId="urn:microsoft.com/office/officeart/2005/8/layout/lProcess2"/>
    <dgm:cxn modelId="{A8561F56-7F88-4DA6-9C2C-E178DD2F0C2B}" type="presParOf" srcId="{AB6E04A3-71DA-4BC0-A592-74BEE8A83C35}" destId="{B1720062-FA29-4CEE-AC97-26855FEB1E76}" srcOrd="0" destOrd="0" presId="urn:microsoft.com/office/officeart/2005/8/layout/lProcess2"/>
    <dgm:cxn modelId="{BF6F4604-8DCE-4F67-B0D0-206D3DABA415}" type="presParOf" srcId="{AB6E04A3-71DA-4BC0-A592-74BEE8A83C35}" destId="{28EB4F01-E7AF-47DA-9EDD-67D4ACF4B729}" srcOrd="1" destOrd="0" presId="urn:microsoft.com/office/officeart/2005/8/layout/lProcess2"/>
    <dgm:cxn modelId="{BA6E67A6-BF62-46D1-ADA5-65FB2A66D38F}" type="presParOf" srcId="{AB6E04A3-71DA-4BC0-A592-74BEE8A83C35}" destId="{A6E4BFF7-3680-46F4-9ADF-FFDF7506468E}" srcOrd="2" destOrd="0" presId="urn:microsoft.com/office/officeart/2005/8/layout/lProcess2"/>
    <dgm:cxn modelId="{623C68DC-100C-493C-A2EB-A94C8B0B1C4A}" type="presParOf" srcId="{A6E4BFF7-3680-46F4-9ADF-FFDF7506468E}" destId="{871B5683-6D42-45F6-9290-E49EA9A3E86B}" srcOrd="0" destOrd="0" presId="urn:microsoft.com/office/officeart/2005/8/layout/lProcess2"/>
    <dgm:cxn modelId="{4235C5A3-911D-4689-990D-0028E1406463}" type="presParOf" srcId="{871B5683-6D42-45F6-9290-E49EA9A3E86B}" destId="{85E348DF-F2F4-48DD-B139-3B34111D3677}" srcOrd="0" destOrd="0" presId="urn:microsoft.com/office/officeart/2005/8/layout/lProcess2"/>
    <dgm:cxn modelId="{A0A58BCE-2C45-4CCC-998A-3A5BEA3DE3DD}" type="presParOf" srcId="{871B5683-6D42-45F6-9290-E49EA9A3E86B}" destId="{740EFE8B-86CB-4C8A-99FC-CE4266843471}" srcOrd="1" destOrd="0" presId="urn:microsoft.com/office/officeart/2005/8/layout/lProcess2"/>
    <dgm:cxn modelId="{37709646-E2E0-4898-AAB9-BDF1B2673A7C}" type="presParOf" srcId="{871B5683-6D42-45F6-9290-E49EA9A3E86B}" destId="{6D59266C-5C6F-428C-B61E-4D25094473C4}" srcOrd="2" destOrd="0" presId="urn:microsoft.com/office/officeart/2005/8/layout/lProcess2"/>
    <dgm:cxn modelId="{5512CDE8-5CE7-4E96-A78A-F82F1A6F2AA1}" type="presParOf" srcId="{871B5683-6D42-45F6-9290-E49EA9A3E86B}" destId="{523661BB-BF89-48CA-979C-41AD9092ED02}" srcOrd="3" destOrd="0" presId="urn:microsoft.com/office/officeart/2005/8/layout/lProcess2"/>
    <dgm:cxn modelId="{1B134E9E-11DE-4574-9EDA-0864216D863B}" type="presParOf" srcId="{871B5683-6D42-45F6-9290-E49EA9A3E86B}" destId="{6FAB9659-94A6-4374-BCBA-BE7876959AE8}"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91185AA-AD8D-4D57-8617-27E4CBCA2B05}"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zh-TW" altLang="en-US"/>
        </a:p>
      </dgm:t>
    </dgm:pt>
    <dgm:pt modelId="{C3451C52-426B-418E-A1BA-1E0983CEA6E6}">
      <dgm:prSet phldrT="[文字]"/>
      <dgm:spPr/>
      <dgm:t>
        <a:bodyPr/>
        <a:lstStyle/>
        <a:p>
          <a:r>
            <a:rPr lang="en-US" altLang="zh-TW" dirty="0" smtClean="0"/>
            <a:t>A</a:t>
          </a:r>
          <a:r>
            <a:rPr lang="zh-TW" altLang="en-US" dirty="0" smtClean="0"/>
            <a:t>自主行動</a:t>
          </a:r>
          <a:endParaRPr lang="zh-TW" altLang="en-US" dirty="0"/>
        </a:p>
      </dgm:t>
    </dgm:pt>
    <dgm:pt modelId="{30B0A275-D9C1-4660-8538-1CCC948C361A}" type="parTrans" cxnId="{57BE1EFC-A501-488F-AC15-1D7CB13A62CB}">
      <dgm:prSet/>
      <dgm:spPr/>
      <dgm:t>
        <a:bodyPr/>
        <a:lstStyle/>
        <a:p>
          <a:endParaRPr lang="zh-TW" altLang="en-US"/>
        </a:p>
      </dgm:t>
    </dgm:pt>
    <dgm:pt modelId="{B4D1A450-203D-4565-AEB7-A8DFC2E4D171}" type="sibTrans" cxnId="{57BE1EFC-A501-488F-AC15-1D7CB13A62CB}">
      <dgm:prSet/>
      <dgm:spPr/>
      <dgm:t>
        <a:bodyPr/>
        <a:lstStyle/>
        <a:p>
          <a:endParaRPr lang="zh-TW" altLang="en-US"/>
        </a:p>
      </dgm:t>
    </dgm:pt>
    <dgm:pt modelId="{8DECBB57-3F51-4E69-86D0-2F3D6CDDE31E}">
      <dgm:prSet phldrT="[文字]"/>
      <dgm:spPr/>
      <dgm:t>
        <a:bodyPr/>
        <a:lstStyle/>
        <a:p>
          <a:r>
            <a:rPr lang="zh-TW" altLang="en-US" dirty="0" smtClean="0"/>
            <a:t>社</a:t>
          </a:r>
          <a:r>
            <a:rPr lang="en-US" altLang="zh-TW" dirty="0" smtClean="0"/>
            <a:t>-J-A3</a:t>
          </a:r>
          <a:r>
            <a:rPr lang="zh-TW" altLang="zh-TW" dirty="0" smtClean="0"/>
            <a:t>主動學習與探究人類生活相關議題，善用資源並規劃相對應的行動方案及創新突破的</a:t>
          </a:r>
          <a:r>
            <a:rPr lang="en-US" altLang="zh-TW" dirty="0" smtClean="0"/>
            <a:t>            </a:t>
          </a:r>
          <a:r>
            <a:rPr lang="zh-TW" altLang="zh-TW" dirty="0" smtClean="0"/>
            <a:t>可能性。</a:t>
          </a:r>
          <a:endParaRPr lang="zh-TW" altLang="en-US" dirty="0"/>
        </a:p>
      </dgm:t>
    </dgm:pt>
    <dgm:pt modelId="{64DEB8C4-812B-4A9A-B554-FB17146A8BEB}" type="parTrans" cxnId="{BBFE1C52-A0AC-4934-B2BE-42FE5E7FDCE8}">
      <dgm:prSet/>
      <dgm:spPr/>
      <dgm:t>
        <a:bodyPr/>
        <a:lstStyle/>
        <a:p>
          <a:endParaRPr lang="zh-TW" altLang="en-US"/>
        </a:p>
      </dgm:t>
    </dgm:pt>
    <dgm:pt modelId="{0BE45614-3372-4AC8-9159-0486EE59F8CF}" type="sibTrans" cxnId="{BBFE1C52-A0AC-4934-B2BE-42FE5E7FDCE8}">
      <dgm:prSet/>
      <dgm:spPr/>
      <dgm:t>
        <a:bodyPr/>
        <a:lstStyle/>
        <a:p>
          <a:endParaRPr lang="zh-TW" altLang="en-US"/>
        </a:p>
      </dgm:t>
    </dgm:pt>
    <dgm:pt modelId="{6F3D0223-B00F-4F0D-AA18-DD9DE931D0A8}">
      <dgm:prSet phldrT="[文字]"/>
      <dgm:spPr/>
      <dgm:t>
        <a:bodyPr/>
        <a:lstStyle/>
        <a:p>
          <a:r>
            <a:rPr lang="en-US" altLang="zh-TW" dirty="0" smtClean="0"/>
            <a:t>B</a:t>
          </a:r>
          <a:r>
            <a:rPr lang="zh-TW" altLang="en-US" dirty="0" smtClean="0"/>
            <a:t>溝通互動</a:t>
          </a:r>
          <a:endParaRPr lang="zh-TW" altLang="en-US" dirty="0"/>
        </a:p>
      </dgm:t>
    </dgm:pt>
    <dgm:pt modelId="{51C8E0CC-3CEA-4F52-A26A-BC588242B545}" type="parTrans" cxnId="{E2D8347A-E1C8-4C15-918E-26F8ECEF35D2}">
      <dgm:prSet/>
      <dgm:spPr/>
      <dgm:t>
        <a:bodyPr/>
        <a:lstStyle/>
        <a:p>
          <a:endParaRPr lang="zh-TW" altLang="en-US"/>
        </a:p>
      </dgm:t>
    </dgm:pt>
    <dgm:pt modelId="{7F53D688-242A-4BA0-8D7D-CE70A36AAEAF}" type="sibTrans" cxnId="{E2D8347A-E1C8-4C15-918E-26F8ECEF35D2}">
      <dgm:prSet/>
      <dgm:spPr/>
      <dgm:t>
        <a:bodyPr/>
        <a:lstStyle/>
        <a:p>
          <a:endParaRPr lang="zh-TW" altLang="en-US"/>
        </a:p>
      </dgm:t>
    </dgm:pt>
    <dgm:pt modelId="{583A7916-3D41-444D-8343-E718489543E4}">
      <dgm:prSet phldrT="[文字]"/>
      <dgm:spPr/>
      <dgm:t>
        <a:bodyPr/>
        <a:lstStyle/>
        <a:p>
          <a:r>
            <a:rPr lang="zh-TW" altLang="en-US" dirty="0" smtClean="0"/>
            <a:t>社</a:t>
          </a:r>
          <a:r>
            <a:rPr lang="en-US" altLang="zh-TW" dirty="0" smtClean="0"/>
            <a:t>-J-B1</a:t>
          </a:r>
          <a:r>
            <a:rPr lang="zh-TW" altLang="zh-TW" dirty="0" smtClean="0"/>
            <a:t>運用文字、語言、表格與圖像等表徵符號，表達人類生活的豐富面貌，並能促進相互溝通與理解。</a:t>
          </a:r>
          <a:endParaRPr lang="zh-TW" altLang="en-US" dirty="0"/>
        </a:p>
      </dgm:t>
    </dgm:pt>
    <dgm:pt modelId="{56E6A20C-73FE-4D70-B49F-B4EDCFFAB66A}" type="parTrans" cxnId="{2BEE81F4-EC7F-4EAF-A3A6-8C7B462A0D1B}">
      <dgm:prSet/>
      <dgm:spPr/>
      <dgm:t>
        <a:bodyPr/>
        <a:lstStyle/>
        <a:p>
          <a:endParaRPr lang="zh-TW" altLang="en-US"/>
        </a:p>
      </dgm:t>
    </dgm:pt>
    <dgm:pt modelId="{629CB7FE-87BD-456F-A3C9-A57FA2DA7393}" type="sibTrans" cxnId="{2BEE81F4-EC7F-4EAF-A3A6-8C7B462A0D1B}">
      <dgm:prSet/>
      <dgm:spPr/>
      <dgm:t>
        <a:bodyPr/>
        <a:lstStyle/>
        <a:p>
          <a:endParaRPr lang="zh-TW" altLang="en-US"/>
        </a:p>
      </dgm:t>
    </dgm:pt>
    <dgm:pt modelId="{9C0B5026-BCF3-49F3-810D-12673CA74275}">
      <dgm:prSet phldrT="[文字]"/>
      <dgm:spPr/>
      <dgm:t>
        <a:bodyPr/>
        <a:lstStyle/>
        <a:p>
          <a:r>
            <a:rPr lang="zh-TW" altLang="en-US" dirty="0" smtClean="0"/>
            <a:t>社</a:t>
          </a:r>
          <a:r>
            <a:rPr lang="en-US" altLang="zh-TW" dirty="0" smtClean="0"/>
            <a:t>-J-A1</a:t>
          </a:r>
          <a:r>
            <a:rPr lang="zh-TW" altLang="zh-TW" dirty="0" smtClean="0"/>
            <a:t>探索自我潛能、自我價值與生命意義，培育合宜的人生觀。</a:t>
          </a:r>
          <a:endParaRPr lang="zh-TW" altLang="en-US" dirty="0"/>
        </a:p>
      </dgm:t>
    </dgm:pt>
    <dgm:pt modelId="{B6A21188-95E9-4D81-AA40-D4BC4FF461A8}" type="parTrans" cxnId="{1C8FD10D-61DD-48EA-BDA5-D1FD5B9BE860}">
      <dgm:prSet/>
      <dgm:spPr/>
      <dgm:t>
        <a:bodyPr/>
        <a:lstStyle/>
        <a:p>
          <a:endParaRPr lang="zh-TW" altLang="en-US"/>
        </a:p>
      </dgm:t>
    </dgm:pt>
    <dgm:pt modelId="{672FAE1F-3299-4CEF-B426-ABFFAB22D6BA}" type="sibTrans" cxnId="{1C8FD10D-61DD-48EA-BDA5-D1FD5B9BE860}">
      <dgm:prSet/>
      <dgm:spPr/>
      <dgm:t>
        <a:bodyPr/>
        <a:lstStyle/>
        <a:p>
          <a:endParaRPr lang="zh-TW" altLang="en-US"/>
        </a:p>
      </dgm:t>
    </dgm:pt>
    <dgm:pt modelId="{572F4D07-20D8-40A8-8C84-D7ACEC3D66D9}">
      <dgm:prSet phldrT="[文字]"/>
      <dgm:spPr/>
      <dgm:t>
        <a:bodyPr/>
        <a:lstStyle/>
        <a:p>
          <a:r>
            <a:rPr lang="zh-TW" altLang="en-US" dirty="0" smtClean="0"/>
            <a:t>社</a:t>
          </a:r>
          <a:r>
            <a:rPr lang="en-US" altLang="zh-TW" dirty="0" smtClean="0"/>
            <a:t>-J-B2</a:t>
          </a:r>
          <a:r>
            <a:rPr lang="zh-TW" altLang="zh-TW" dirty="0" smtClean="0"/>
            <a:t>理解不同時空的科技與媒體發展和應用，增進媒體識讀能力，並思辨其在生活中可能帶來的衝突與影響。</a:t>
          </a:r>
          <a:endParaRPr lang="zh-TW" altLang="en-US" dirty="0"/>
        </a:p>
      </dgm:t>
    </dgm:pt>
    <dgm:pt modelId="{74E131C6-8B80-4E7C-90DF-C37ECE7FD077}" type="parTrans" cxnId="{CAA4AAD0-260E-4082-BB29-C5B941C35045}">
      <dgm:prSet/>
      <dgm:spPr/>
      <dgm:t>
        <a:bodyPr/>
        <a:lstStyle/>
        <a:p>
          <a:endParaRPr lang="zh-TW" altLang="en-US"/>
        </a:p>
      </dgm:t>
    </dgm:pt>
    <dgm:pt modelId="{92A892FB-1AA5-4018-8A90-7AA1A5ED6703}" type="sibTrans" cxnId="{CAA4AAD0-260E-4082-BB29-C5B941C35045}">
      <dgm:prSet/>
      <dgm:spPr/>
      <dgm:t>
        <a:bodyPr/>
        <a:lstStyle/>
        <a:p>
          <a:endParaRPr lang="zh-TW" altLang="en-US"/>
        </a:p>
      </dgm:t>
    </dgm:pt>
    <dgm:pt modelId="{180EDC5B-7726-48B8-8115-E456B74AE705}">
      <dgm:prSet phldrT="[文字]"/>
      <dgm:spPr/>
      <dgm:t>
        <a:bodyPr/>
        <a:lstStyle/>
        <a:p>
          <a:r>
            <a:rPr lang="zh-TW" altLang="en-US" dirty="0" smtClean="0"/>
            <a:t>社</a:t>
          </a:r>
          <a:r>
            <a:rPr lang="en-US" altLang="zh-TW" dirty="0" smtClean="0"/>
            <a:t>-J-</a:t>
          </a:r>
          <a:r>
            <a:rPr lang="en-US" altLang="en-US" dirty="0" smtClean="0"/>
            <a:t>B3</a:t>
          </a:r>
          <a:r>
            <a:rPr lang="zh-TW" altLang="en-US" dirty="0" smtClean="0"/>
            <a:t>欣賞不同時空環境下形塑的自然、族群與文化之美，增進生活的豐富性。</a:t>
          </a:r>
          <a:endParaRPr lang="zh-TW" altLang="en-US" dirty="0"/>
        </a:p>
      </dgm:t>
    </dgm:pt>
    <dgm:pt modelId="{E274C2EC-3AEE-4FD0-B9D3-A0DE561523F3}" type="parTrans" cxnId="{62B55CB0-340B-4032-A86E-9B926C025AAD}">
      <dgm:prSet/>
      <dgm:spPr/>
      <dgm:t>
        <a:bodyPr/>
        <a:lstStyle/>
        <a:p>
          <a:endParaRPr lang="zh-TW" altLang="en-US"/>
        </a:p>
      </dgm:t>
    </dgm:pt>
    <dgm:pt modelId="{62CDAF71-5BBD-4101-B0AF-B8A595335D63}" type="sibTrans" cxnId="{62B55CB0-340B-4032-A86E-9B926C025AAD}">
      <dgm:prSet/>
      <dgm:spPr/>
      <dgm:t>
        <a:bodyPr/>
        <a:lstStyle/>
        <a:p>
          <a:endParaRPr lang="zh-TW" altLang="en-US"/>
        </a:p>
      </dgm:t>
    </dgm:pt>
    <dgm:pt modelId="{0113FAA4-7ABA-4880-9071-46F0FF76D66E}">
      <dgm:prSet phldrT="[文字]"/>
      <dgm:spPr/>
      <dgm:t>
        <a:bodyPr/>
        <a:lstStyle/>
        <a:p>
          <a:r>
            <a:rPr lang="zh-TW" altLang="en-US" dirty="0" smtClean="0"/>
            <a:t>社</a:t>
          </a:r>
          <a:r>
            <a:rPr lang="en-US" altLang="zh-TW" dirty="0" smtClean="0"/>
            <a:t>-J-C1</a:t>
          </a:r>
          <a:r>
            <a:rPr lang="zh-TW" altLang="zh-TW" dirty="0" smtClean="0"/>
            <a:t>培養道德思辨與實踐能力、尊重人權的態度，具備民主素養、法治觀念、環境倫理以及在地與全球意識，參與社會公益活動。</a:t>
          </a:r>
          <a:endParaRPr lang="zh-TW" altLang="en-US" dirty="0"/>
        </a:p>
      </dgm:t>
    </dgm:pt>
    <dgm:pt modelId="{E9D9047B-5199-43E9-BDD4-4AB167C02973}" type="parTrans" cxnId="{0FFDA106-1A7F-409B-A1D7-E951E159EC67}">
      <dgm:prSet/>
      <dgm:spPr/>
      <dgm:t>
        <a:bodyPr/>
        <a:lstStyle/>
        <a:p>
          <a:endParaRPr lang="zh-TW" altLang="en-US"/>
        </a:p>
      </dgm:t>
    </dgm:pt>
    <dgm:pt modelId="{86261C42-AA6F-4694-83A6-E3A892D9A872}" type="sibTrans" cxnId="{0FFDA106-1A7F-409B-A1D7-E951E159EC67}">
      <dgm:prSet/>
      <dgm:spPr/>
      <dgm:t>
        <a:bodyPr/>
        <a:lstStyle/>
        <a:p>
          <a:endParaRPr lang="zh-TW" altLang="en-US"/>
        </a:p>
      </dgm:t>
    </dgm:pt>
    <dgm:pt modelId="{7A27C447-0A25-4EEB-942F-3F87AD0B9693}">
      <dgm:prSet phldrT="[文字]"/>
      <dgm:spPr/>
      <dgm:t>
        <a:bodyPr/>
        <a:lstStyle/>
        <a:p>
          <a:r>
            <a:rPr lang="en-US" altLang="zh-TW" dirty="0" smtClean="0"/>
            <a:t>C</a:t>
          </a:r>
          <a:r>
            <a:rPr lang="zh-TW" altLang="en-US" dirty="0" smtClean="0"/>
            <a:t>社會參與</a:t>
          </a:r>
          <a:endParaRPr lang="zh-TW" altLang="en-US" dirty="0"/>
        </a:p>
      </dgm:t>
    </dgm:pt>
    <dgm:pt modelId="{C20E9A57-2D67-4D40-A5F5-3D1D2F364834}" type="parTrans" cxnId="{00C3F856-07A2-43DA-BB1F-819CAEBDE71C}">
      <dgm:prSet/>
      <dgm:spPr/>
      <dgm:t>
        <a:bodyPr/>
        <a:lstStyle/>
        <a:p>
          <a:endParaRPr lang="zh-TW" altLang="en-US"/>
        </a:p>
      </dgm:t>
    </dgm:pt>
    <dgm:pt modelId="{EEAE90A7-2128-4D44-9800-37AEC6BB36B5}" type="sibTrans" cxnId="{00C3F856-07A2-43DA-BB1F-819CAEBDE71C}">
      <dgm:prSet/>
      <dgm:spPr/>
      <dgm:t>
        <a:bodyPr/>
        <a:lstStyle/>
        <a:p>
          <a:endParaRPr lang="zh-TW" altLang="en-US"/>
        </a:p>
      </dgm:t>
    </dgm:pt>
    <dgm:pt modelId="{B2C198E4-A739-4B7E-A99B-69FB2C7E6781}">
      <dgm:prSet phldrT="[文字]"/>
      <dgm:spPr/>
      <dgm:t>
        <a:bodyPr/>
        <a:lstStyle/>
        <a:p>
          <a:r>
            <a:rPr lang="zh-TW" altLang="en-US" dirty="0" smtClean="0"/>
            <a:t>社</a:t>
          </a:r>
          <a:r>
            <a:rPr lang="en-US" altLang="zh-TW" dirty="0" smtClean="0"/>
            <a:t>-J-</a:t>
          </a:r>
          <a:r>
            <a:rPr lang="en-US" altLang="en-US" dirty="0" smtClean="0"/>
            <a:t>C2</a:t>
          </a:r>
          <a:r>
            <a:rPr lang="zh-TW" altLang="en-US" dirty="0" smtClean="0"/>
            <a:t>具備同理與理性溝通的知能與態度，發展與人合作的互動關係。</a:t>
          </a:r>
          <a:endParaRPr lang="zh-TW" altLang="en-US" dirty="0"/>
        </a:p>
      </dgm:t>
    </dgm:pt>
    <dgm:pt modelId="{F584CD69-B103-4DFE-BAD4-327583455BFA}" type="parTrans" cxnId="{635E9628-4FEA-4D2E-B701-D44F4985AAE9}">
      <dgm:prSet/>
      <dgm:spPr/>
      <dgm:t>
        <a:bodyPr/>
        <a:lstStyle/>
        <a:p>
          <a:endParaRPr lang="zh-TW" altLang="en-US"/>
        </a:p>
      </dgm:t>
    </dgm:pt>
    <dgm:pt modelId="{8DEDA7C3-0CE9-4662-8D0E-F83936429D11}" type="sibTrans" cxnId="{635E9628-4FEA-4D2E-B701-D44F4985AAE9}">
      <dgm:prSet/>
      <dgm:spPr/>
      <dgm:t>
        <a:bodyPr/>
        <a:lstStyle/>
        <a:p>
          <a:endParaRPr lang="zh-TW" altLang="en-US"/>
        </a:p>
      </dgm:t>
    </dgm:pt>
    <dgm:pt modelId="{3B899682-1744-4A33-B987-6D3A6D9653A9}">
      <dgm:prSet phldrT="[文字]"/>
      <dgm:spPr/>
      <dgm:t>
        <a:bodyPr/>
        <a:lstStyle/>
        <a:p>
          <a:r>
            <a:rPr lang="zh-TW" altLang="en-US" dirty="0" smtClean="0"/>
            <a:t>社</a:t>
          </a:r>
          <a:r>
            <a:rPr lang="en-US" altLang="zh-TW" dirty="0" smtClean="0"/>
            <a:t>-J-</a:t>
          </a:r>
          <a:r>
            <a:rPr lang="en-US" altLang="en-US" dirty="0" smtClean="0"/>
            <a:t>C3</a:t>
          </a:r>
          <a:r>
            <a:rPr lang="zh-TW" altLang="en-US" dirty="0" smtClean="0"/>
            <a:t>尊重並欣賞各族群文化的多樣性，了解文化間的相互關聯，以及臺灣與國際社會的互動關係。</a:t>
          </a:r>
          <a:endParaRPr lang="zh-TW" altLang="en-US" dirty="0"/>
        </a:p>
      </dgm:t>
    </dgm:pt>
    <dgm:pt modelId="{61BDABD1-AC98-4F8C-91DF-40114FFF55EF}" type="parTrans" cxnId="{FD4F729F-9C2A-4ACB-89B1-F2CF086E4C52}">
      <dgm:prSet/>
      <dgm:spPr/>
      <dgm:t>
        <a:bodyPr/>
        <a:lstStyle/>
        <a:p>
          <a:endParaRPr lang="zh-TW" altLang="en-US"/>
        </a:p>
      </dgm:t>
    </dgm:pt>
    <dgm:pt modelId="{DAD858C1-A3A1-41F2-A218-569B80C6840C}" type="sibTrans" cxnId="{FD4F729F-9C2A-4ACB-89B1-F2CF086E4C52}">
      <dgm:prSet/>
      <dgm:spPr/>
      <dgm:t>
        <a:bodyPr/>
        <a:lstStyle/>
        <a:p>
          <a:endParaRPr lang="zh-TW" altLang="en-US"/>
        </a:p>
      </dgm:t>
    </dgm:pt>
    <dgm:pt modelId="{673B5248-790C-458E-9C8C-13890529892B}">
      <dgm:prSet phldrT="[文字]"/>
      <dgm:spPr/>
      <dgm:t>
        <a:bodyPr/>
        <a:lstStyle/>
        <a:p>
          <a:r>
            <a:rPr lang="zh-TW" altLang="en-US" dirty="0" smtClean="0"/>
            <a:t>社</a:t>
          </a:r>
          <a:r>
            <a:rPr lang="en-US" altLang="zh-TW" dirty="0" smtClean="0"/>
            <a:t>-J-A2</a:t>
          </a:r>
          <a:r>
            <a:rPr lang="zh-TW" altLang="zh-TW" dirty="0" smtClean="0"/>
            <a:t>覺察人類生活相關議題，進而分析判斷及反思，並嘗試改善或解決問題。</a:t>
          </a:r>
          <a:endParaRPr lang="zh-TW" altLang="en-US" dirty="0"/>
        </a:p>
      </dgm:t>
    </dgm:pt>
    <dgm:pt modelId="{513DF827-7FDF-4D8F-9DF1-BFDCE737BC8F}" type="sibTrans" cxnId="{4376D20E-BE07-4398-9B3B-06254E713D24}">
      <dgm:prSet/>
      <dgm:spPr/>
      <dgm:t>
        <a:bodyPr/>
        <a:lstStyle/>
        <a:p>
          <a:endParaRPr lang="zh-TW" altLang="en-US"/>
        </a:p>
      </dgm:t>
    </dgm:pt>
    <dgm:pt modelId="{946367DB-5951-4A84-B296-1A580949BDAA}" type="parTrans" cxnId="{4376D20E-BE07-4398-9B3B-06254E713D24}">
      <dgm:prSet/>
      <dgm:spPr/>
      <dgm:t>
        <a:bodyPr/>
        <a:lstStyle/>
        <a:p>
          <a:endParaRPr lang="zh-TW" altLang="en-US"/>
        </a:p>
      </dgm:t>
    </dgm:pt>
    <dgm:pt modelId="{8216CFA8-26D7-4356-9F9E-B1995A6AE24E}" type="pres">
      <dgm:prSet presAssocID="{191185AA-AD8D-4D57-8617-27E4CBCA2B05}" presName="linear" presStyleCnt="0">
        <dgm:presLayoutVars>
          <dgm:dir/>
          <dgm:animLvl val="lvl"/>
          <dgm:resizeHandles val="exact"/>
        </dgm:presLayoutVars>
      </dgm:prSet>
      <dgm:spPr/>
      <dgm:t>
        <a:bodyPr/>
        <a:lstStyle/>
        <a:p>
          <a:endParaRPr lang="zh-TW" altLang="en-US"/>
        </a:p>
      </dgm:t>
    </dgm:pt>
    <dgm:pt modelId="{36196655-3763-4B23-8FB2-F81B21CDD6FC}" type="pres">
      <dgm:prSet presAssocID="{C3451C52-426B-418E-A1BA-1E0983CEA6E6}" presName="parentLin" presStyleCnt="0"/>
      <dgm:spPr/>
    </dgm:pt>
    <dgm:pt modelId="{4D326FD3-4EF3-4A78-AFA1-A2D729BBF11A}" type="pres">
      <dgm:prSet presAssocID="{C3451C52-426B-418E-A1BA-1E0983CEA6E6}" presName="parentLeftMargin" presStyleLbl="node1" presStyleIdx="0" presStyleCnt="3"/>
      <dgm:spPr/>
      <dgm:t>
        <a:bodyPr/>
        <a:lstStyle/>
        <a:p>
          <a:endParaRPr lang="zh-TW" altLang="en-US"/>
        </a:p>
      </dgm:t>
    </dgm:pt>
    <dgm:pt modelId="{3C57DB08-6959-479A-82F5-79F0963F2B83}" type="pres">
      <dgm:prSet presAssocID="{C3451C52-426B-418E-A1BA-1E0983CEA6E6}" presName="parentText" presStyleLbl="node1" presStyleIdx="0" presStyleCnt="3">
        <dgm:presLayoutVars>
          <dgm:chMax val="0"/>
          <dgm:bulletEnabled val="1"/>
        </dgm:presLayoutVars>
      </dgm:prSet>
      <dgm:spPr/>
      <dgm:t>
        <a:bodyPr/>
        <a:lstStyle/>
        <a:p>
          <a:endParaRPr lang="zh-TW" altLang="en-US"/>
        </a:p>
      </dgm:t>
    </dgm:pt>
    <dgm:pt modelId="{4B921496-1589-4F9D-BC47-103277807CD8}" type="pres">
      <dgm:prSet presAssocID="{C3451C52-426B-418E-A1BA-1E0983CEA6E6}" presName="negativeSpace" presStyleCnt="0"/>
      <dgm:spPr/>
    </dgm:pt>
    <dgm:pt modelId="{D44C64AF-5C93-44D4-A8EA-5D29DA9E91D6}" type="pres">
      <dgm:prSet presAssocID="{C3451C52-426B-418E-A1BA-1E0983CEA6E6}" presName="childText" presStyleLbl="conFgAcc1" presStyleIdx="0" presStyleCnt="3" custScaleX="98374">
        <dgm:presLayoutVars>
          <dgm:bulletEnabled val="1"/>
        </dgm:presLayoutVars>
      </dgm:prSet>
      <dgm:spPr/>
      <dgm:t>
        <a:bodyPr/>
        <a:lstStyle/>
        <a:p>
          <a:endParaRPr lang="zh-TW" altLang="en-US"/>
        </a:p>
      </dgm:t>
    </dgm:pt>
    <dgm:pt modelId="{D1AD82BA-541D-47F6-8B5F-DF9DBBC4D1BE}" type="pres">
      <dgm:prSet presAssocID="{B4D1A450-203D-4565-AEB7-A8DFC2E4D171}" presName="spaceBetweenRectangles" presStyleCnt="0"/>
      <dgm:spPr/>
    </dgm:pt>
    <dgm:pt modelId="{0AD1B43D-58B5-4845-84A6-FC426E6DF11E}" type="pres">
      <dgm:prSet presAssocID="{6F3D0223-B00F-4F0D-AA18-DD9DE931D0A8}" presName="parentLin" presStyleCnt="0"/>
      <dgm:spPr/>
    </dgm:pt>
    <dgm:pt modelId="{96965928-B94F-4970-8B7D-EED6FFEAE582}" type="pres">
      <dgm:prSet presAssocID="{6F3D0223-B00F-4F0D-AA18-DD9DE931D0A8}" presName="parentLeftMargin" presStyleLbl="node1" presStyleIdx="0" presStyleCnt="3"/>
      <dgm:spPr/>
      <dgm:t>
        <a:bodyPr/>
        <a:lstStyle/>
        <a:p>
          <a:endParaRPr lang="zh-TW" altLang="en-US"/>
        </a:p>
      </dgm:t>
    </dgm:pt>
    <dgm:pt modelId="{B2E58F4D-F085-4351-8066-E2594A62D08E}" type="pres">
      <dgm:prSet presAssocID="{6F3D0223-B00F-4F0D-AA18-DD9DE931D0A8}" presName="parentText" presStyleLbl="node1" presStyleIdx="1" presStyleCnt="3">
        <dgm:presLayoutVars>
          <dgm:chMax val="0"/>
          <dgm:bulletEnabled val="1"/>
        </dgm:presLayoutVars>
      </dgm:prSet>
      <dgm:spPr/>
      <dgm:t>
        <a:bodyPr/>
        <a:lstStyle/>
        <a:p>
          <a:endParaRPr lang="zh-TW" altLang="en-US"/>
        </a:p>
      </dgm:t>
    </dgm:pt>
    <dgm:pt modelId="{C109C579-4292-4934-9EAE-7740BF66A896}" type="pres">
      <dgm:prSet presAssocID="{6F3D0223-B00F-4F0D-AA18-DD9DE931D0A8}" presName="negativeSpace" presStyleCnt="0"/>
      <dgm:spPr/>
    </dgm:pt>
    <dgm:pt modelId="{719FC53F-0523-4A13-BFA0-7CE87EE67175}" type="pres">
      <dgm:prSet presAssocID="{6F3D0223-B00F-4F0D-AA18-DD9DE931D0A8}" presName="childText" presStyleLbl="conFgAcc1" presStyleIdx="1" presStyleCnt="3" custScaleX="98363">
        <dgm:presLayoutVars>
          <dgm:bulletEnabled val="1"/>
        </dgm:presLayoutVars>
      </dgm:prSet>
      <dgm:spPr/>
      <dgm:t>
        <a:bodyPr/>
        <a:lstStyle/>
        <a:p>
          <a:endParaRPr lang="zh-TW" altLang="en-US"/>
        </a:p>
      </dgm:t>
    </dgm:pt>
    <dgm:pt modelId="{6AE49077-E8BE-4A8F-B7C5-E31832B7B1C9}" type="pres">
      <dgm:prSet presAssocID="{7F53D688-242A-4BA0-8D7D-CE70A36AAEAF}" presName="spaceBetweenRectangles" presStyleCnt="0"/>
      <dgm:spPr/>
    </dgm:pt>
    <dgm:pt modelId="{071C5A15-6543-4807-8EE5-1F89FCBE0469}" type="pres">
      <dgm:prSet presAssocID="{7A27C447-0A25-4EEB-942F-3F87AD0B9693}" presName="parentLin" presStyleCnt="0"/>
      <dgm:spPr/>
    </dgm:pt>
    <dgm:pt modelId="{955E5DE3-4A4B-4612-97A0-B28EF06575CF}" type="pres">
      <dgm:prSet presAssocID="{7A27C447-0A25-4EEB-942F-3F87AD0B9693}" presName="parentLeftMargin" presStyleLbl="node1" presStyleIdx="1" presStyleCnt="3"/>
      <dgm:spPr/>
      <dgm:t>
        <a:bodyPr/>
        <a:lstStyle/>
        <a:p>
          <a:endParaRPr lang="zh-TW" altLang="en-US"/>
        </a:p>
      </dgm:t>
    </dgm:pt>
    <dgm:pt modelId="{877E4F52-D89D-451E-BB00-72420EFFDDAA}" type="pres">
      <dgm:prSet presAssocID="{7A27C447-0A25-4EEB-942F-3F87AD0B9693}" presName="parentText" presStyleLbl="node1" presStyleIdx="2" presStyleCnt="3">
        <dgm:presLayoutVars>
          <dgm:chMax val="0"/>
          <dgm:bulletEnabled val="1"/>
        </dgm:presLayoutVars>
      </dgm:prSet>
      <dgm:spPr/>
      <dgm:t>
        <a:bodyPr/>
        <a:lstStyle/>
        <a:p>
          <a:endParaRPr lang="zh-TW" altLang="en-US"/>
        </a:p>
      </dgm:t>
    </dgm:pt>
    <dgm:pt modelId="{BB6E157B-A13B-4DDB-9FDC-4B5344401E9B}" type="pres">
      <dgm:prSet presAssocID="{7A27C447-0A25-4EEB-942F-3F87AD0B9693}" presName="negativeSpace" presStyleCnt="0"/>
      <dgm:spPr/>
    </dgm:pt>
    <dgm:pt modelId="{A67BABE6-2B7F-44B7-A916-C2ED6C0FE279}" type="pres">
      <dgm:prSet presAssocID="{7A27C447-0A25-4EEB-942F-3F87AD0B9693}" presName="childText" presStyleLbl="conFgAcc1" presStyleIdx="2" presStyleCnt="3" custScaleX="98363">
        <dgm:presLayoutVars>
          <dgm:bulletEnabled val="1"/>
        </dgm:presLayoutVars>
      </dgm:prSet>
      <dgm:spPr/>
      <dgm:t>
        <a:bodyPr/>
        <a:lstStyle/>
        <a:p>
          <a:endParaRPr lang="zh-TW" altLang="en-US"/>
        </a:p>
      </dgm:t>
    </dgm:pt>
  </dgm:ptLst>
  <dgm:cxnLst>
    <dgm:cxn modelId="{BFC72BFB-6079-4949-B186-0241A1BF503F}" type="presOf" srcId="{6F3D0223-B00F-4F0D-AA18-DD9DE931D0A8}" destId="{B2E58F4D-F085-4351-8066-E2594A62D08E}" srcOrd="1" destOrd="0" presId="urn:microsoft.com/office/officeart/2005/8/layout/list1"/>
    <dgm:cxn modelId="{3BEC5C09-94EC-461B-AC26-CCA5E0690703}" type="presOf" srcId="{673B5248-790C-458E-9C8C-13890529892B}" destId="{D44C64AF-5C93-44D4-A8EA-5D29DA9E91D6}" srcOrd="0" destOrd="1" presId="urn:microsoft.com/office/officeart/2005/8/layout/list1"/>
    <dgm:cxn modelId="{4376D20E-BE07-4398-9B3B-06254E713D24}" srcId="{C3451C52-426B-418E-A1BA-1E0983CEA6E6}" destId="{673B5248-790C-458E-9C8C-13890529892B}" srcOrd="1" destOrd="0" parTransId="{946367DB-5951-4A84-B296-1A580949BDAA}" sibTransId="{513DF827-7FDF-4D8F-9DF1-BFDCE737BC8F}"/>
    <dgm:cxn modelId="{A0210E71-8426-49F3-9F5F-F8A0A7100FF6}" type="presOf" srcId="{9C0B5026-BCF3-49F3-810D-12673CA74275}" destId="{D44C64AF-5C93-44D4-A8EA-5D29DA9E91D6}" srcOrd="0" destOrd="0" presId="urn:microsoft.com/office/officeart/2005/8/layout/list1"/>
    <dgm:cxn modelId="{635E9628-4FEA-4D2E-B701-D44F4985AAE9}" srcId="{7A27C447-0A25-4EEB-942F-3F87AD0B9693}" destId="{B2C198E4-A739-4B7E-A99B-69FB2C7E6781}" srcOrd="1" destOrd="0" parTransId="{F584CD69-B103-4DFE-BAD4-327583455BFA}" sibTransId="{8DEDA7C3-0CE9-4662-8D0E-F83936429D11}"/>
    <dgm:cxn modelId="{FD4F729F-9C2A-4ACB-89B1-F2CF086E4C52}" srcId="{7A27C447-0A25-4EEB-942F-3F87AD0B9693}" destId="{3B899682-1744-4A33-B987-6D3A6D9653A9}" srcOrd="2" destOrd="0" parTransId="{61BDABD1-AC98-4F8C-91DF-40114FFF55EF}" sibTransId="{DAD858C1-A3A1-41F2-A218-569B80C6840C}"/>
    <dgm:cxn modelId="{BCB98636-DD5B-4A01-B72E-50DB2FB168B3}" type="presOf" srcId="{3B899682-1744-4A33-B987-6D3A6D9653A9}" destId="{A67BABE6-2B7F-44B7-A916-C2ED6C0FE279}" srcOrd="0" destOrd="2" presId="urn:microsoft.com/office/officeart/2005/8/layout/list1"/>
    <dgm:cxn modelId="{66768450-D265-4C0D-9A21-D305044C98D0}" type="presOf" srcId="{180EDC5B-7726-48B8-8115-E456B74AE705}" destId="{719FC53F-0523-4A13-BFA0-7CE87EE67175}" srcOrd="0" destOrd="2" presId="urn:microsoft.com/office/officeart/2005/8/layout/list1"/>
    <dgm:cxn modelId="{621A2230-D58A-4EB0-94D1-2D7E533B073D}" type="presOf" srcId="{572F4D07-20D8-40A8-8C84-D7ACEC3D66D9}" destId="{719FC53F-0523-4A13-BFA0-7CE87EE67175}" srcOrd="0" destOrd="1" presId="urn:microsoft.com/office/officeart/2005/8/layout/list1"/>
    <dgm:cxn modelId="{AAEFFEBC-221C-4BCA-A2A0-D1A8E051F84F}" type="presOf" srcId="{8DECBB57-3F51-4E69-86D0-2F3D6CDDE31E}" destId="{D44C64AF-5C93-44D4-A8EA-5D29DA9E91D6}" srcOrd="0" destOrd="2" presId="urn:microsoft.com/office/officeart/2005/8/layout/list1"/>
    <dgm:cxn modelId="{0FFDA106-1A7F-409B-A1D7-E951E159EC67}" srcId="{7A27C447-0A25-4EEB-942F-3F87AD0B9693}" destId="{0113FAA4-7ABA-4880-9071-46F0FF76D66E}" srcOrd="0" destOrd="0" parTransId="{E9D9047B-5199-43E9-BDD4-4AB167C02973}" sibTransId="{86261C42-AA6F-4694-83A6-E3A892D9A872}"/>
    <dgm:cxn modelId="{BBFE1C52-A0AC-4934-B2BE-42FE5E7FDCE8}" srcId="{C3451C52-426B-418E-A1BA-1E0983CEA6E6}" destId="{8DECBB57-3F51-4E69-86D0-2F3D6CDDE31E}" srcOrd="2" destOrd="0" parTransId="{64DEB8C4-812B-4A9A-B554-FB17146A8BEB}" sibTransId="{0BE45614-3372-4AC8-9159-0486EE59F8CF}"/>
    <dgm:cxn modelId="{00C3F856-07A2-43DA-BB1F-819CAEBDE71C}" srcId="{191185AA-AD8D-4D57-8617-27E4CBCA2B05}" destId="{7A27C447-0A25-4EEB-942F-3F87AD0B9693}" srcOrd="2" destOrd="0" parTransId="{C20E9A57-2D67-4D40-A5F5-3D1D2F364834}" sibTransId="{EEAE90A7-2128-4D44-9800-37AEC6BB36B5}"/>
    <dgm:cxn modelId="{1C8FD10D-61DD-48EA-BDA5-D1FD5B9BE860}" srcId="{C3451C52-426B-418E-A1BA-1E0983CEA6E6}" destId="{9C0B5026-BCF3-49F3-810D-12673CA74275}" srcOrd="0" destOrd="0" parTransId="{B6A21188-95E9-4D81-AA40-D4BC4FF461A8}" sibTransId="{672FAE1F-3299-4CEF-B426-ABFFAB22D6BA}"/>
    <dgm:cxn modelId="{E194CDB0-A8CC-4945-BB1F-5690EE5B87E3}" type="presOf" srcId="{6F3D0223-B00F-4F0D-AA18-DD9DE931D0A8}" destId="{96965928-B94F-4970-8B7D-EED6FFEAE582}" srcOrd="0" destOrd="0" presId="urn:microsoft.com/office/officeart/2005/8/layout/list1"/>
    <dgm:cxn modelId="{FCA1F579-D129-4C03-B482-C5312CB59D0A}" type="presOf" srcId="{C3451C52-426B-418E-A1BA-1E0983CEA6E6}" destId="{4D326FD3-4EF3-4A78-AFA1-A2D729BBF11A}" srcOrd="0" destOrd="0" presId="urn:microsoft.com/office/officeart/2005/8/layout/list1"/>
    <dgm:cxn modelId="{2BEE81F4-EC7F-4EAF-A3A6-8C7B462A0D1B}" srcId="{6F3D0223-B00F-4F0D-AA18-DD9DE931D0A8}" destId="{583A7916-3D41-444D-8343-E718489543E4}" srcOrd="0" destOrd="0" parTransId="{56E6A20C-73FE-4D70-B49F-B4EDCFFAB66A}" sibTransId="{629CB7FE-87BD-456F-A3C9-A57FA2DA7393}"/>
    <dgm:cxn modelId="{C333B26C-9EE0-49F3-A8D0-C737B46DC151}" type="presOf" srcId="{0113FAA4-7ABA-4880-9071-46F0FF76D66E}" destId="{A67BABE6-2B7F-44B7-A916-C2ED6C0FE279}" srcOrd="0" destOrd="0" presId="urn:microsoft.com/office/officeart/2005/8/layout/list1"/>
    <dgm:cxn modelId="{CC80FDF8-E8E8-4DB7-AABF-FD844C4A6D2D}" type="presOf" srcId="{C3451C52-426B-418E-A1BA-1E0983CEA6E6}" destId="{3C57DB08-6959-479A-82F5-79F0963F2B83}" srcOrd="1" destOrd="0" presId="urn:microsoft.com/office/officeart/2005/8/layout/list1"/>
    <dgm:cxn modelId="{D938210D-4A77-4C7C-9348-23A003D06E24}" type="presOf" srcId="{7A27C447-0A25-4EEB-942F-3F87AD0B9693}" destId="{877E4F52-D89D-451E-BB00-72420EFFDDAA}" srcOrd="1" destOrd="0" presId="urn:microsoft.com/office/officeart/2005/8/layout/list1"/>
    <dgm:cxn modelId="{57BE1EFC-A501-488F-AC15-1D7CB13A62CB}" srcId="{191185AA-AD8D-4D57-8617-27E4CBCA2B05}" destId="{C3451C52-426B-418E-A1BA-1E0983CEA6E6}" srcOrd="0" destOrd="0" parTransId="{30B0A275-D9C1-4660-8538-1CCC948C361A}" sibTransId="{B4D1A450-203D-4565-AEB7-A8DFC2E4D171}"/>
    <dgm:cxn modelId="{EEA0AEA1-4153-4147-B83F-4D7265F55C6F}" type="presOf" srcId="{191185AA-AD8D-4D57-8617-27E4CBCA2B05}" destId="{8216CFA8-26D7-4356-9F9E-B1995A6AE24E}" srcOrd="0" destOrd="0" presId="urn:microsoft.com/office/officeart/2005/8/layout/list1"/>
    <dgm:cxn modelId="{555CA87D-8AEF-48ED-9F5E-585F71DB5CBF}" type="presOf" srcId="{583A7916-3D41-444D-8343-E718489543E4}" destId="{719FC53F-0523-4A13-BFA0-7CE87EE67175}" srcOrd="0" destOrd="0" presId="urn:microsoft.com/office/officeart/2005/8/layout/list1"/>
    <dgm:cxn modelId="{CAA4AAD0-260E-4082-BB29-C5B941C35045}" srcId="{6F3D0223-B00F-4F0D-AA18-DD9DE931D0A8}" destId="{572F4D07-20D8-40A8-8C84-D7ACEC3D66D9}" srcOrd="1" destOrd="0" parTransId="{74E131C6-8B80-4E7C-90DF-C37ECE7FD077}" sibTransId="{92A892FB-1AA5-4018-8A90-7AA1A5ED6703}"/>
    <dgm:cxn modelId="{09A678C7-3AA1-4E45-BACC-1A58F078AD3B}" type="presOf" srcId="{7A27C447-0A25-4EEB-942F-3F87AD0B9693}" destId="{955E5DE3-4A4B-4612-97A0-B28EF06575CF}" srcOrd="0" destOrd="0" presId="urn:microsoft.com/office/officeart/2005/8/layout/list1"/>
    <dgm:cxn modelId="{62B55CB0-340B-4032-A86E-9B926C025AAD}" srcId="{6F3D0223-B00F-4F0D-AA18-DD9DE931D0A8}" destId="{180EDC5B-7726-48B8-8115-E456B74AE705}" srcOrd="2" destOrd="0" parTransId="{E274C2EC-3AEE-4FD0-B9D3-A0DE561523F3}" sibTransId="{62CDAF71-5BBD-4101-B0AF-B8A595335D63}"/>
    <dgm:cxn modelId="{E2D8347A-E1C8-4C15-918E-26F8ECEF35D2}" srcId="{191185AA-AD8D-4D57-8617-27E4CBCA2B05}" destId="{6F3D0223-B00F-4F0D-AA18-DD9DE931D0A8}" srcOrd="1" destOrd="0" parTransId="{51C8E0CC-3CEA-4F52-A26A-BC588242B545}" sibTransId="{7F53D688-242A-4BA0-8D7D-CE70A36AAEAF}"/>
    <dgm:cxn modelId="{A991BC43-1DF0-4A30-AE87-97EA6256DB17}" type="presOf" srcId="{B2C198E4-A739-4B7E-A99B-69FB2C7E6781}" destId="{A67BABE6-2B7F-44B7-A916-C2ED6C0FE279}" srcOrd="0" destOrd="1" presId="urn:microsoft.com/office/officeart/2005/8/layout/list1"/>
    <dgm:cxn modelId="{68A322D3-DB77-4EFC-9B13-16A5CBC0D7EA}" type="presParOf" srcId="{8216CFA8-26D7-4356-9F9E-B1995A6AE24E}" destId="{36196655-3763-4B23-8FB2-F81B21CDD6FC}" srcOrd="0" destOrd="0" presId="urn:microsoft.com/office/officeart/2005/8/layout/list1"/>
    <dgm:cxn modelId="{59A4509E-C72E-4BB3-A432-C0A90E70AFBE}" type="presParOf" srcId="{36196655-3763-4B23-8FB2-F81B21CDD6FC}" destId="{4D326FD3-4EF3-4A78-AFA1-A2D729BBF11A}" srcOrd="0" destOrd="0" presId="urn:microsoft.com/office/officeart/2005/8/layout/list1"/>
    <dgm:cxn modelId="{09EF8A6C-378A-4AF7-96CA-E4D37DC105BF}" type="presParOf" srcId="{36196655-3763-4B23-8FB2-F81B21CDD6FC}" destId="{3C57DB08-6959-479A-82F5-79F0963F2B83}" srcOrd="1" destOrd="0" presId="urn:microsoft.com/office/officeart/2005/8/layout/list1"/>
    <dgm:cxn modelId="{617E8D98-7556-4678-B1CE-D5F619D66353}" type="presParOf" srcId="{8216CFA8-26D7-4356-9F9E-B1995A6AE24E}" destId="{4B921496-1589-4F9D-BC47-103277807CD8}" srcOrd="1" destOrd="0" presId="urn:microsoft.com/office/officeart/2005/8/layout/list1"/>
    <dgm:cxn modelId="{4B8702B6-DADA-458E-8083-2A65184478F1}" type="presParOf" srcId="{8216CFA8-26D7-4356-9F9E-B1995A6AE24E}" destId="{D44C64AF-5C93-44D4-A8EA-5D29DA9E91D6}" srcOrd="2" destOrd="0" presId="urn:microsoft.com/office/officeart/2005/8/layout/list1"/>
    <dgm:cxn modelId="{9CCA4F94-6FA0-45AC-9438-E7AF75280FD1}" type="presParOf" srcId="{8216CFA8-26D7-4356-9F9E-B1995A6AE24E}" destId="{D1AD82BA-541D-47F6-8B5F-DF9DBBC4D1BE}" srcOrd="3" destOrd="0" presId="urn:microsoft.com/office/officeart/2005/8/layout/list1"/>
    <dgm:cxn modelId="{BCFE357D-D017-44F2-91B2-34971B12337F}" type="presParOf" srcId="{8216CFA8-26D7-4356-9F9E-B1995A6AE24E}" destId="{0AD1B43D-58B5-4845-84A6-FC426E6DF11E}" srcOrd="4" destOrd="0" presId="urn:microsoft.com/office/officeart/2005/8/layout/list1"/>
    <dgm:cxn modelId="{44599B63-63CB-49F2-94B2-A6E050CBD26D}" type="presParOf" srcId="{0AD1B43D-58B5-4845-84A6-FC426E6DF11E}" destId="{96965928-B94F-4970-8B7D-EED6FFEAE582}" srcOrd="0" destOrd="0" presId="urn:microsoft.com/office/officeart/2005/8/layout/list1"/>
    <dgm:cxn modelId="{79A7679A-C0B8-4D13-B658-DC449401285C}" type="presParOf" srcId="{0AD1B43D-58B5-4845-84A6-FC426E6DF11E}" destId="{B2E58F4D-F085-4351-8066-E2594A62D08E}" srcOrd="1" destOrd="0" presId="urn:microsoft.com/office/officeart/2005/8/layout/list1"/>
    <dgm:cxn modelId="{B338FAB8-1126-4129-9B1F-B3D82C9D2FBC}" type="presParOf" srcId="{8216CFA8-26D7-4356-9F9E-B1995A6AE24E}" destId="{C109C579-4292-4934-9EAE-7740BF66A896}" srcOrd="5" destOrd="0" presId="urn:microsoft.com/office/officeart/2005/8/layout/list1"/>
    <dgm:cxn modelId="{475E7F52-8DAE-4F03-952A-450FEE148438}" type="presParOf" srcId="{8216CFA8-26D7-4356-9F9E-B1995A6AE24E}" destId="{719FC53F-0523-4A13-BFA0-7CE87EE67175}" srcOrd="6" destOrd="0" presId="urn:microsoft.com/office/officeart/2005/8/layout/list1"/>
    <dgm:cxn modelId="{A393C82F-1A81-49C2-87DB-39D7C830A6E2}" type="presParOf" srcId="{8216CFA8-26D7-4356-9F9E-B1995A6AE24E}" destId="{6AE49077-E8BE-4A8F-B7C5-E31832B7B1C9}" srcOrd="7" destOrd="0" presId="urn:microsoft.com/office/officeart/2005/8/layout/list1"/>
    <dgm:cxn modelId="{CEDCC7DE-010A-4080-AD2B-0D6A625E8A2F}" type="presParOf" srcId="{8216CFA8-26D7-4356-9F9E-B1995A6AE24E}" destId="{071C5A15-6543-4807-8EE5-1F89FCBE0469}" srcOrd="8" destOrd="0" presId="urn:microsoft.com/office/officeart/2005/8/layout/list1"/>
    <dgm:cxn modelId="{6D10A2CE-0551-4413-B52A-074B5A884C25}" type="presParOf" srcId="{071C5A15-6543-4807-8EE5-1F89FCBE0469}" destId="{955E5DE3-4A4B-4612-97A0-B28EF06575CF}" srcOrd="0" destOrd="0" presId="urn:microsoft.com/office/officeart/2005/8/layout/list1"/>
    <dgm:cxn modelId="{7D4A8B39-5545-4019-9C84-8AEF2EE53E9A}" type="presParOf" srcId="{071C5A15-6543-4807-8EE5-1F89FCBE0469}" destId="{877E4F52-D89D-451E-BB00-72420EFFDDAA}" srcOrd="1" destOrd="0" presId="urn:microsoft.com/office/officeart/2005/8/layout/list1"/>
    <dgm:cxn modelId="{E9FF89D1-EF8D-4E41-BEE6-23F4FE5A5BAF}" type="presParOf" srcId="{8216CFA8-26D7-4356-9F9E-B1995A6AE24E}" destId="{BB6E157B-A13B-4DDB-9FDC-4B5344401E9B}" srcOrd="9" destOrd="0" presId="urn:microsoft.com/office/officeart/2005/8/layout/list1"/>
    <dgm:cxn modelId="{6C763E36-6B94-4F9F-8B9C-CDE447D70C00}" type="presParOf" srcId="{8216CFA8-26D7-4356-9F9E-B1995A6AE24E}" destId="{A67BABE6-2B7F-44B7-A916-C2ED6C0FE279}"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246BF8F-89BC-48E8-B20E-0F7284B08031}" type="doc">
      <dgm:prSet loTypeId="urn:microsoft.com/office/officeart/2005/8/layout/lProcess2" loCatId="list" qsTypeId="urn:microsoft.com/office/officeart/2005/8/quickstyle/simple5" qsCatId="simple" csTypeId="urn:microsoft.com/office/officeart/2005/8/colors/colorful3" csCatId="colorful" phldr="1"/>
      <dgm:spPr/>
      <dgm:t>
        <a:bodyPr/>
        <a:lstStyle/>
        <a:p>
          <a:endParaRPr lang="zh-TW" altLang="en-US"/>
        </a:p>
      </dgm:t>
    </dgm:pt>
    <dgm:pt modelId="{0F3777D0-A17D-4952-B744-FBABF740CFD0}">
      <dgm:prSet phldrT="[文字]" custT="1"/>
      <dgm:spPr/>
      <dgm:t>
        <a:bodyPr/>
        <a:lstStyle/>
        <a:p>
          <a:r>
            <a:rPr lang="en-US" altLang="zh-TW" sz="2400" dirty="0"/>
            <a:t>a.</a:t>
          </a:r>
          <a:r>
            <a:rPr lang="zh-TW" altLang="en-US" sz="2400" dirty="0"/>
            <a:t>察覺說明</a:t>
          </a:r>
        </a:p>
      </dgm:t>
    </dgm:pt>
    <dgm:pt modelId="{261C5704-ABAF-42B4-B88C-83B7CB136BF2}" type="parTrans" cxnId="{561734DE-BD31-41E8-A466-C8B5CDFAC5C5}">
      <dgm:prSet/>
      <dgm:spPr/>
      <dgm:t>
        <a:bodyPr/>
        <a:lstStyle/>
        <a:p>
          <a:endParaRPr lang="zh-TW" altLang="en-US"/>
        </a:p>
      </dgm:t>
    </dgm:pt>
    <dgm:pt modelId="{6A91B0D5-3ED9-465C-9CDC-6604708EED21}" type="sibTrans" cxnId="{561734DE-BD31-41E8-A466-C8B5CDFAC5C5}">
      <dgm:prSet/>
      <dgm:spPr/>
      <dgm:t>
        <a:bodyPr/>
        <a:lstStyle/>
        <a:p>
          <a:endParaRPr lang="zh-TW" altLang="en-US"/>
        </a:p>
      </dgm:t>
    </dgm:pt>
    <dgm:pt modelId="{23CE9A1F-16CF-4305-B12B-0784F9938612}">
      <dgm:prSet phldrT="[文字]" custT="1"/>
      <dgm:spPr/>
      <dgm:t>
        <a:bodyPr/>
        <a:lstStyle/>
        <a:p>
          <a:r>
            <a:rPr lang="en-US" altLang="zh-TW" sz="2400" dirty="0"/>
            <a:t>b.</a:t>
          </a:r>
          <a:r>
            <a:rPr lang="zh-TW" altLang="en-US" sz="2400" dirty="0"/>
            <a:t>分析詮釋</a:t>
          </a:r>
        </a:p>
      </dgm:t>
    </dgm:pt>
    <dgm:pt modelId="{487898CA-59A5-4494-97E8-CD3240C5DAAA}" type="parTrans" cxnId="{72092644-7AA0-4088-8627-C46CF589E883}">
      <dgm:prSet/>
      <dgm:spPr/>
      <dgm:t>
        <a:bodyPr/>
        <a:lstStyle/>
        <a:p>
          <a:endParaRPr lang="zh-TW" altLang="en-US"/>
        </a:p>
      </dgm:t>
    </dgm:pt>
    <dgm:pt modelId="{EF1C9054-B273-4A79-A41F-F8A6D18D186C}" type="sibTrans" cxnId="{72092644-7AA0-4088-8627-C46CF589E883}">
      <dgm:prSet/>
      <dgm:spPr/>
      <dgm:t>
        <a:bodyPr/>
        <a:lstStyle/>
        <a:p>
          <a:endParaRPr lang="zh-TW" altLang="en-US"/>
        </a:p>
      </dgm:t>
    </dgm:pt>
    <dgm:pt modelId="{717B7876-0ABC-4E06-9315-12183BCC4F7A}">
      <dgm:prSet phldrT="[文字]" custT="1"/>
      <dgm:spPr/>
      <dgm:t>
        <a:bodyPr/>
        <a:lstStyle/>
        <a:p>
          <a:r>
            <a:rPr lang="en-US" altLang="zh-TW" sz="2800" dirty="0"/>
            <a:t>2.</a:t>
          </a:r>
          <a:r>
            <a:rPr lang="zh-TW" altLang="en-US" sz="2800" dirty="0"/>
            <a:t>態度及價值</a:t>
          </a:r>
        </a:p>
      </dgm:t>
    </dgm:pt>
    <dgm:pt modelId="{798C642F-F68B-4CB0-8258-735722864F22}" type="parTrans" cxnId="{FC9725AB-0174-441D-A1D7-11CCBE38297C}">
      <dgm:prSet/>
      <dgm:spPr/>
      <dgm:t>
        <a:bodyPr/>
        <a:lstStyle/>
        <a:p>
          <a:endParaRPr lang="zh-TW" altLang="en-US"/>
        </a:p>
      </dgm:t>
    </dgm:pt>
    <dgm:pt modelId="{F6B60E3F-728B-46A3-8342-9394EE313396}" type="sibTrans" cxnId="{FC9725AB-0174-441D-A1D7-11CCBE38297C}">
      <dgm:prSet/>
      <dgm:spPr/>
      <dgm:t>
        <a:bodyPr/>
        <a:lstStyle/>
        <a:p>
          <a:endParaRPr lang="zh-TW" altLang="en-US"/>
        </a:p>
      </dgm:t>
    </dgm:pt>
    <dgm:pt modelId="{ABC03870-9980-42FD-BB02-2BA5CF9399E2}">
      <dgm:prSet phldrT="[文字]" custT="1"/>
      <dgm:spPr>
        <a:solidFill>
          <a:schemeClr val="accent4">
            <a:lumMod val="20000"/>
            <a:lumOff val="80000"/>
          </a:schemeClr>
        </a:solidFill>
      </dgm:spPr>
      <dgm:t>
        <a:bodyPr/>
        <a:lstStyle/>
        <a:p>
          <a:r>
            <a:rPr lang="en-US" altLang="zh-TW" sz="2800" dirty="0"/>
            <a:t>3</a:t>
          </a:r>
          <a:r>
            <a:rPr lang="en-US" altLang="zh-TW" sz="2000" dirty="0"/>
            <a:t>.</a:t>
          </a:r>
          <a:r>
            <a:rPr lang="zh-TW" altLang="en-US" sz="2800" dirty="0"/>
            <a:t>參與及實</a:t>
          </a:r>
          <a:r>
            <a:rPr lang="zh-TW" altLang="en-US" sz="2800" dirty="0" smtClean="0"/>
            <a:t>作</a:t>
          </a:r>
          <a:endParaRPr lang="en-US" altLang="zh-TW" sz="2800" dirty="0" smtClean="0"/>
        </a:p>
      </dgm:t>
    </dgm:pt>
    <dgm:pt modelId="{A9292C25-AC28-41AB-8400-5A156850B1CF}" type="parTrans" cxnId="{13F87932-735D-4ED6-A09E-61E6292E3C30}">
      <dgm:prSet/>
      <dgm:spPr/>
      <dgm:t>
        <a:bodyPr/>
        <a:lstStyle/>
        <a:p>
          <a:endParaRPr lang="zh-TW" altLang="en-US"/>
        </a:p>
      </dgm:t>
    </dgm:pt>
    <dgm:pt modelId="{C1A32931-81A5-4153-8E6C-95F210158541}" type="sibTrans" cxnId="{13F87932-735D-4ED6-A09E-61E6292E3C30}">
      <dgm:prSet/>
      <dgm:spPr/>
      <dgm:t>
        <a:bodyPr/>
        <a:lstStyle/>
        <a:p>
          <a:endParaRPr lang="zh-TW" altLang="en-US"/>
        </a:p>
      </dgm:t>
    </dgm:pt>
    <dgm:pt modelId="{4FD752DA-324F-4844-8A23-2E56E4284F12}">
      <dgm:prSet phldrT="[文字]" custT="1"/>
      <dgm:spPr/>
      <dgm:t>
        <a:bodyPr/>
        <a:lstStyle/>
        <a:p>
          <a:r>
            <a:rPr lang="en-US" altLang="en-US" sz="2400" dirty="0"/>
            <a:t>a.</a:t>
          </a:r>
          <a:r>
            <a:rPr lang="zh-TW" altLang="en-US" sz="2400" dirty="0"/>
            <a:t>敏覺關懷</a:t>
          </a:r>
        </a:p>
      </dgm:t>
    </dgm:pt>
    <dgm:pt modelId="{E242E0CB-4873-4ED3-9490-32BCB5559EEB}" type="parTrans" cxnId="{0D7C2574-7A79-46CC-93F6-75B1254485E5}">
      <dgm:prSet/>
      <dgm:spPr/>
      <dgm:t>
        <a:bodyPr/>
        <a:lstStyle/>
        <a:p>
          <a:endParaRPr lang="zh-TW" altLang="en-US"/>
        </a:p>
      </dgm:t>
    </dgm:pt>
    <dgm:pt modelId="{721658E6-4C67-4EED-BAA0-D9B91015CAA4}" type="sibTrans" cxnId="{0D7C2574-7A79-46CC-93F6-75B1254485E5}">
      <dgm:prSet/>
      <dgm:spPr/>
      <dgm:t>
        <a:bodyPr/>
        <a:lstStyle/>
        <a:p>
          <a:endParaRPr lang="zh-TW" altLang="en-US"/>
        </a:p>
      </dgm:t>
    </dgm:pt>
    <dgm:pt modelId="{525DF201-37BD-49DD-87B4-654AAE3B27F9}">
      <dgm:prSet phldrT="[文字]" custT="1"/>
      <dgm:spPr/>
      <dgm:t>
        <a:bodyPr/>
        <a:lstStyle/>
        <a:p>
          <a:r>
            <a:rPr lang="en-US" altLang="en-US" sz="2000" dirty="0"/>
            <a:t>a.</a:t>
          </a:r>
          <a:r>
            <a:rPr lang="zh-TW" altLang="en-US" sz="2000"/>
            <a:t>問題發現</a:t>
          </a:r>
        </a:p>
      </dgm:t>
    </dgm:pt>
    <dgm:pt modelId="{ADCEBCE9-9864-4A91-BC35-EC475280FC81}" type="parTrans" cxnId="{396618D3-8A3F-426A-90F7-26A64C16D080}">
      <dgm:prSet/>
      <dgm:spPr/>
      <dgm:t>
        <a:bodyPr/>
        <a:lstStyle/>
        <a:p>
          <a:endParaRPr lang="zh-TW" altLang="en-US"/>
        </a:p>
      </dgm:t>
    </dgm:pt>
    <dgm:pt modelId="{10316AF8-699B-4A4C-A62C-A3884F8009B5}" type="sibTrans" cxnId="{396618D3-8A3F-426A-90F7-26A64C16D080}">
      <dgm:prSet/>
      <dgm:spPr/>
      <dgm:t>
        <a:bodyPr/>
        <a:lstStyle/>
        <a:p>
          <a:endParaRPr lang="zh-TW" altLang="en-US"/>
        </a:p>
      </dgm:t>
    </dgm:pt>
    <dgm:pt modelId="{53F839D7-A6A7-46D0-BEED-1AF95DB50CAB}">
      <dgm:prSet phldrT="[文字]" custT="1"/>
      <dgm:spPr/>
      <dgm:t>
        <a:bodyPr/>
        <a:lstStyle/>
        <a:p>
          <a:r>
            <a:rPr lang="en-US" altLang="zh-TW" sz="2800" dirty="0"/>
            <a:t>1.</a:t>
          </a:r>
          <a:r>
            <a:rPr lang="zh-TW" altLang="en-US" sz="2800" dirty="0"/>
            <a:t>理解及思辨</a:t>
          </a:r>
        </a:p>
      </dgm:t>
    </dgm:pt>
    <dgm:pt modelId="{6B6CF3C3-1B33-4769-824C-109C7347C988}" type="parTrans" cxnId="{329DC56D-0F14-4D97-AE23-72816ACC1770}">
      <dgm:prSet/>
      <dgm:spPr/>
      <dgm:t>
        <a:bodyPr/>
        <a:lstStyle/>
        <a:p>
          <a:endParaRPr lang="zh-TW" altLang="en-US"/>
        </a:p>
      </dgm:t>
    </dgm:pt>
    <dgm:pt modelId="{FF97AB29-85C0-47D9-8805-9EBDBBC5D779}" type="sibTrans" cxnId="{329DC56D-0F14-4D97-AE23-72816ACC1770}">
      <dgm:prSet/>
      <dgm:spPr/>
      <dgm:t>
        <a:bodyPr/>
        <a:lstStyle/>
        <a:p>
          <a:endParaRPr lang="zh-TW" altLang="en-US"/>
        </a:p>
      </dgm:t>
    </dgm:pt>
    <dgm:pt modelId="{8BDD35EF-D88A-4995-961F-E216EA8AAF93}">
      <dgm:prSet phldrT="[文字]" custT="1"/>
      <dgm:spPr/>
      <dgm:t>
        <a:bodyPr/>
        <a:lstStyle/>
        <a:p>
          <a:r>
            <a:rPr lang="en-US" altLang="zh-TW" sz="2400" dirty="0"/>
            <a:t>c.</a:t>
          </a:r>
          <a:r>
            <a:rPr lang="zh-TW" altLang="en-US" sz="2400" dirty="0"/>
            <a:t>判斷創新</a:t>
          </a:r>
        </a:p>
      </dgm:t>
    </dgm:pt>
    <dgm:pt modelId="{9C9CBE66-B0BC-4936-B590-9DE9E124C4D7}" type="parTrans" cxnId="{D32761D6-449C-41A1-BEB3-01DCE5B6A409}">
      <dgm:prSet/>
      <dgm:spPr/>
      <dgm:t>
        <a:bodyPr/>
        <a:lstStyle/>
        <a:p>
          <a:endParaRPr lang="zh-TW" altLang="en-US"/>
        </a:p>
      </dgm:t>
    </dgm:pt>
    <dgm:pt modelId="{1896D5FD-0471-484B-8260-831EABF66D92}" type="sibTrans" cxnId="{D32761D6-449C-41A1-BEB3-01DCE5B6A409}">
      <dgm:prSet/>
      <dgm:spPr/>
      <dgm:t>
        <a:bodyPr/>
        <a:lstStyle/>
        <a:p>
          <a:endParaRPr lang="zh-TW" altLang="en-US"/>
        </a:p>
      </dgm:t>
    </dgm:pt>
    <dgm:pt modelId="{160D29F5-4D9A-4196-B7FF-0B5041C04686}">
      <dgm:prSet phldrT="[文字]" custT="1"/>
      <dgm:spPr/>
      <dgm:t>
        <a:bodyPr/>
        <a:lstStyle/>
        <a:p>
          <a:r>
            <a:rPr lang="en-US" altLang="en-US" sz="2400" dirty="0"/>
            <a:t>b.</a:t>
          </a:r>
          <a:r>
            <a:rPr lang="zh-TW" altLang="en-US" sz="2400" dirty="0"/>
            <a:t>同理尊重</a:t>
          </a:r>
        </a:p>
      </dgm:t>
    </dgm:pt>
    <dgm:pt modelId="{5456BC95-7412-4F4B-B698-2D4BC5887E66}" type="parTrans" cxnId="{FADF73E5-5E51-43F1-B474-4CECD15E5620}">
      <dgm:prSet/>
      <dgm:spPr/>
      <dgm:t>
        <a:bodyPr/>
        <a:lstStyle/>
        <a:p>
          <a:endParaRPr lang="zh-TW" altLang="en-US"/>
        </a:p>
      </dgm:t>
    </dgm:pt>
    <dgm:pt modelId="{D538831C-B10B-43D5-868E-768BB5483D68}" type="sibTrans" cxnId="{FADF73E5-5E51-43F1-B474-4CECD15E5620}">
      <dgm:prSet/>
      <dgm:spPr/>
      <dgm:t>
        <a:bodyPr/>
        <a:lstStyle/>
        <a:p>
          <a:endParaRPr lang="zh-TW" altLang="en-US"/>
        </a:p>
      </dgm:t>
    </dgm:pt>
    <dgm:pt modelId="{7B3669FC-4215-4976-B526-75050230396F}">
      <dgm:prSet phldrT="[文字]" custT="1"/>
      <dgm:spPr/>
      <dgm:t>
        <a:bodyPr/>
        <a:lstStyle/>
        <a:p>
          <a:r>
            <a:rPr lang="en-US" altLang="en-US" sz="2400" dirty="0"/>
            <a:t>c.</a:t>
          </a:r>
          <a:r>
            <a:rPr lang="zh-TW" altLang="en-US" sz="2400" dirty="0"/>
            <a:t>自省珍視</a:t>
          </a:r>
        </a:p>
      </dgm:t>
    </dgm:pt>
    <dgm:pt modelId="{CFD38CA0-9447-4553-A0EC-A98F7485E4D4}" type="parTrans" cxnId="{EA40E210-15C5-4BF7-8060-D9285AA4A8FA}">
      <dgm:prSet/>
      <dgm:spPr/>
      <dgm:t>
        <a:bodyPr/>
        <a:lstStyle/>
        <a:p>
          <a:endParaRPr lang="zh-TW" altLang="en-US"/>
        </a:p>
      </dgm:t>
    </dgm:pt>
    <dgm:pt modelId="{19854402-82E5-4893-850B-8C39ED4A6221}" type="sibTrans" cxnId="{EA40E210-15C5-4BF7-8060-D9285AA4A8FA}">
      <dgm:prSet/>
      <dgm:spPr/>
      <dgm:t>
        <a:bodyPr/>
        <a:lstStyle/>
        <a:p>
          <a:endParaRPr lang="zh-TW" altLang="en-US"/>
        </a:p>
      </dgm:t>
    </dgm:pt>
    <dgm:pt modelId="{3FFB43E1-8449-4D36-815A-E58CA2DE4D0F}">
      <dgm:prSet phldrT="[文字]" custT="1"/>
      <dgm:spPr/>
      <dgm:t>
        <a:bodyPr/>
        <a:lstStyle/>
        <a:p>
          <a:r>
            <a:rPr lang="en-US" altLang="en-US" sz="2000" dirty="0"/>
            <a:t>b.</a:t>
          </a:r>
          <a:r>
            <a:rPr lang="zh-TW" altLang="en-US" sz="2000"/>
            <a:t>資料蒐整與應用</a:t>
          </a:r>
        </a:p>
      </dgm:t>
    </dgm:pt>
    <dgm:pt modelId="{F1C1F671-19F2-461C-B552-819EB8481E64}" type="parTrans" cxnId="{54B1F477-745B-4DA8-BB8E-CB83638647A3}">
      <dgm:prSet/>
      <dgm:spPr/>
      <dgm:t>
        <a:bodyPr/>
        <a:lstStyle/>
        <a:p>
          <a:endParaRPr lang="zh-TW" altLang="en-US"/>
        </a:p>
      </dgm:t>
    </dgm:pt>
    <dgm:pt modelId="{90D97633-3227-41A8-9648-905E2F4C751A}" type="sibTrans" cxnId="{54B1F477-745B-4DA8-BB8E-CB83638647A3}">
      <dgm:prSet/>
      <dgm:spPr/>
      <dgm:t>
        <a:bodyPr/>
        <a:lstStyle/>
        <a:p>
          <a:endParaRPr lang="zh-TW" altLang="en-US"/>
        </a:p>
      </dgm:t>
    </dgm:pt>
    <dgm:pt modelId="{7AB6CEF7-E42E-4D80-829B-BB5A03F440E7}">
      <dgm:prSet phldrT="[文字]" custT="1"/>
      <dgm:spPr/>
      <dgm:t>
        <a:bodyPr/>
        <a:lstStyle/>
        <a:p>
          <a:r>
            <a:rPr lang="en-US" altLang="en-US" sz="2000" dirty="0"/>
            <a:t>c.</a:t>
          </a:r>
          <a:r>
            <a:rPr lang="zh-TW" altLang="en-US" sz="2000"/>
            <a:t>溝通合作</a:t>
          </a:r>
        </a:p>
      </dgm:t>
    </dgm:pt>
    <dgm:pt modelId="{8EDB92B9-7E34-4FB9-B95E-BCF4629B22E0}" type="parTrans" cxnId="{F6C319EC-B6B5-49F4-9661-7CC326E0FC3C}">
      <dgm:prSet/>
      <dgm:spPr/>
      <dgm:t>
        <a:bodyPr/>
        <a:lstStyle/>
        <a:p>
          <a:endParaRPr lang="zh-TW" altLang="en-US"/>
        </a:p>
      </dgm:t>
    </dgm:pt>
    <dgm:pt modelId="{52F2F2DD-2D1C-414D-93E4-F92E0027E121}" type="sibTrans" cxnId="{F6C319EC-B6B5-49F4-9661-7CC326E0FC3C}">
      <dgm:prSet/>
      <dgm:spPr/>
      <dgm:t>
        <a:bodyPr/>
        <a:lstStyle/>
        <a:p>
          <a:endParaRPr lang="zh-TW" altLang="en-US"/>
        </a:p>
      </dgm:t>
    </dgm:pt>
    <dgm:pt modelId="{769F1050-62A8-4449-8595-E1660ED2516B}">
      <dgm:prSet phldrT="[文字]" custT="1"/>
      <dgm:spPr/>
      <dgm:t>
        <a:bodyPr/>
        <a:lstStyle/>
        <a:p>
          <a:r>
            <a:rPr lang="en-US" altLang="en-US" sz="2000" dirty="0"/>
            <a:t>d.</a:t>
          </a:r>
          <a:r>
            <a:rPr lang="zh-TW" altLang="en-US" sz="2000"/>
            <a:t>規劃執行</a:t>
          </a:r>
        </a:p>
      </dgm:t>
    </dgm:pt>
    <dgm:pt modelId="{5A962AC7-0415-4455-8890-257DAECAE0DF}" type="parTrans" cxnId="{C3C4F86B-0873-478A-A65B-FF4BA7A31225}">
      <dgm:prSet/>
      <dgm:spPr/>
      <dgm:t>
        <a:bodyPr/>
        <a:lstStyle/>
        <a:p>
          <a:endParaRPr lang="zh-TW" altLang="en-US"/>
        </a:p>
      </dgm:t>
    </dgm:pt>
    <dgm:pt modelId="{B8D39EF4-F91E-4A23-9246-FC83A564DC69}" type="sibTrans" cxnId="{C3C4F86B-0873-478A-A65B-FF4BA7A31225}">
      <dgm:prSet/>
      <dgm:spPr/>
      <dgm:t>
        <a:bodyPr/>
        <a:lstStyle/>
        <a:p>
          <a:endParaRPr lang="zh-TW" altLang="en-US"/>
        </a:p>
      </dgm:t>
    </dgm:pt>
    <dgm:pt modelId="{4B2F2922-8A70-4443-A089-CAE225CD7B26}" type="pres">
      <dgm:prSet presAssocID="{C246BF8F-89BC-48E8-B20E-0F7284B08031}" presName="theList" presStyleCnt="0">
        <dgm:presLayoutVars>
          <dgm:dir/>
          <dgm:animLvl val="lvl"/>
          <dgm:resizeHandles val="exact"/>
        </dgm:presLayoutVars>
      </dgm:prSet>
      <dgm:spPr/>
      <dgm:t>
        <a:bodyPr/>
        <a:lstStyle/>
        <a:p>
          <a:endParaRPr lang="zh-TW" altLang="en-US"/>
        </a:p>
      </dgm:t>
    </dgm:pt>
    <dgm:pt modelId="{4F6A180F-9ACB-4432-BE6B-4F9A0F505A8F}" type="pres">
      <dgm:prSet presAssocID="{53F839D7-A6A7-46D0-BEED-1AF95DB50CAB}" presName="compNode" presStyleCnt="0"/>
      <dgm:spPr/>
      <dgm:t>
        <a:bodyPr/>
        <a:lstStyle/>
        <a:p>
          <a:endParaRPr lang="zh-TW" altLang="en-US"/>
        </a:p>
      </dgm:t>
    </dgm:pt>
    <dgm:pt modelId="{C34F747C-5B77-4329-913A-75529E0F989B}" type="pres">
      <dgm:prSet presAssocID="{53F839D7-A6A7-46D0-BEED-1AF95DB50CAB}" presName="aNode" presStyleLbl="bgShp" presStyleIdx="0" presStyleCnt="3"/>
      <dgm:spPr/>
      <dgm:t>
        <a:bodyPr/>
        <a:lstStyle/>
        <a:p>
          <a:endParaRPr lang="zh-TW" altLang="en-US"/>
        </a:p>
      </dgm:t>
    </dgm:pt>
    <dgm:pt modelId="{C1326D6B-B8EE-4CDE-B442-BAA20D1C58D4}" type="pres">
      <dgm:prSet presAssocID="{53F839D7-A6A7-46D0-BEED-1AF95DB50CAB}" presName="textNode" presStyleLbl="bgShp" presStyleIdx="0" presStyleCnt="3"/>
      <dgm:spPr/>
      <dgm:t>
        <a:bodyPr/>
        <a:lstStyle/>
        <a:p>
          <a:endParaRPr lang="zh-TW" altLang="en-US"/>
        </a:p>
      </dgm:t>
    </dgm:pt>
    <dgm:pt modelId="{2A4B08C6-1D11-4B6E-8C08-ADB54E7D3505}" type="pres">
      <dgm:prSet presAssocID="{53F839D7-A6A7-46D0-BEED-1AF95DB50CAB}" presName="compChildNode" presStyleCnt="0"/>
      <dgm:spPr/>
      <dgm:t>
        <a:bodyPr/>
        <a:lstStyle/>
        <a:p>
          <a:endParaRPr lang="zh-TW" altLang="en-US"/>
        </a:p>
      </dgm:t>
    </dgm:pt>
    <dgm:pt modelId="{161D00ED-AE37-49EF-934A-215AEC180428}" type="pres">
      <dgm:prSet presAssocID="{53F839D7-A6A7-46D0-BEED-1AF95DB50CAB}" presName="theInnerList" presStyleCnt="0"/>
      <dgm:spPr/>
      <dgm:t>
        <a:bodyPr/>
        <a:lstStyle/>
        <a:p>
          <a:endParaRPr lang="zh-TW" altLang="en-US"/>
        </a:p>
      </dgm:t>
    </dgm:pt>
    <dgm:pt modelId="{5BFE61FE-9E73-4326-B761-0336A9090833}" type="pres">
      <dgm:prSet presAssocID="{0F3777D0-A17D-4952-B744-FBABF740CFD0}" presName="childNode" presStyleLbl="node1" presStyleIdx="0" presStyleCnt="10" custLinFactNeighborX="580" custLinFactNeighborY="8745">
        <dgm:presLayoutVars>
          <dgm:bulletEnabled val="1"/>
        </dgm:presLayoutVars>
      </dgm:prSet>
      <dgm:spPr/>
      <dgm:t>
        <a:bodyPr/>
        <a:lstStyle/>
        <a:p>
          <a:endParaRPr lang="zh-TW" altLang="en-US"/>
        </a:p>
      </dgm:t>
    </dgm:pt>
    <dgm:pt modelId="{1D15B2B9-A6C8-429A-A6D9-3A6FE97C1CB3}" type="pres">
      <dgm:prSet presAssocID="{0F3777D0-A17D-4952-B744-FBABF740CFD0}" presName="aSpace2" presStyleCnt="0"/>
      <dgm:spPr/>
      <dgm:t>
        <a:bodyPr/>
        <a:lstStyle/>
        <a:p>
          <a:endParaRPr lang="zh-TW" altLang="en-US"/>
        </a:p>
      </dgm:t>
    </dgm:pt>
    <dgm:pt modelId="{DEB3CCA7-8D3E-46C2-A680-6E6397646DCE}" type="pres">
      <dgm:prSet presAssocID="{23CE9A1F-16CF-4305-B12B-0784F9938612}" presName="childNode" presStyleLbl="node1" presStyleIdx="1" presStyleCnt="10" custLinFactNeighborX="580" custLinFactNeighborY="8745">
        <dgm:presLayoutVars>
          <dgm:bulletEnabled val="1"/>
        </dgm:presLayoutVars>
      </dgm:prSet>
      <dgm:spPr/>
      <dgm:t>
        <a:bodyPr/>
        <a:lstStyle/>
        <a:p>
          <a:endParaRPr lang="zh-TW" altLang="en-US"/>
        </a:p>
      </dgm:t>
    </dgm:pt>
    <dgm:pt modelId="{B0C37FA7-33A9-44FF-ACCB-5842F500C816}" type="pres">
      <dgm:prSet presAssocID="{23CE9A1F-16CF-4305-B12B-0784F9938612}" presName="aSpace2" presStyleCnt="0"/>
      <dgm:spPr/>
      <dgm:t>
        <a:bodyPr/>
        <a:lstStyle/>
        <a:p>
          <a:endParaRPr lang="zh-TW" altLang="en-US"/>
        </a:p>
      </dgm:t>
    </dgm:pt>
    <dgm:pt modelId="{B37335D9-FA4D-4AE3-AB90-0B9EB160DF01}" type="pres">
      <dgm:prSet presAssocID="{8BDD35EF-D88A-4995-961F-E216EA8AAF93}" presName="childNode" presStyleLbl="node1" presStyleIdx="2" presStyleCnt="10" custLinFactNeighborX="580" custLinFactNeighborY="8745">
        <dgm:presLayoutVars>
          <dgm:bulletEnabled val="1"/>
        </dgm:presLayoutVars>
      </dgm:prSet>
      <dgm:spPr/>
      <dgm:t>
        <a:bodyPr/>
        <a:lstStyle/>
        <a:p>
          <a:endParaRPr lang="zh-TW" altLang="en-US"/>
        </a:p>
      </dgm:t>
    </dgm:pt>
    <dgm:pt modelId="{9E1FEE31-3480-4C37-BA3B-79C5AAC6E23E}" type="pres">
      <dgm:prSet presAssocID="{53F839D7-A6A7-46D0-BEED-1AF95DB50CAB}" presName="aSpace" presStyleCnt="0"/>
      <dgm:spPr/>
      <dgm:t>
        <a:bodyPr/>
        <a:lstStyle/>
        <a:p>
          <a:endParaRPr lang="zh-TW" altLang="en-US"/>
        </a:p>
      </dgm:t>
    </dgm:pt>
    <dgm:pt modelId="{21170581-5EFA-4637-9EA5-AA40D906BB55}" type="pres">
      <dgm:prSet presAssocID="{717B7876-0ABC-4E06-9315-12183BCC4F7A}" presName="compNode" presStyleCnt="0"/>
      <dgm:spPr/>
      <dgm:t>
        <a:bodyPr/>
        <a:lstStyle/>
        <a:p>
          <a:endParaRPr lang="zh-TW" altLang="en-US"/>
        </a:p>
      </dgm:t>
    </dgm:pt>
    <dgm:pt modelId="{5F031C8B-A649-42C4-8552-8CB50190655C}" type="pres">
      <dgm:prSet presAssocID="{717B7876-0ABC-4E06-9315-12183BCC4F7A}" presName="aNode" presStyleLbl="bgShp" presStyleIdx="1" presStyleCnt="3"/>
      <dgm:spPr/>
      <dgm:t>
        <a:bodyPr/>
        <a:lstStyle/>
        <a:p>
          <a:endParaRPr lang="zh-TW" altLang="en-US"/>
        </a:p>
      </dgm:t>
    </dgm:pt>
    <dgm:pt modelId="{1FAD0AC5-C0BC-4E89-8D9E-C3FE793DE2F6}" type="pres">
      <dgm:prSet presAssocID="{717B7876-0ABC-4E06-9315-12183BCC4F7A}" presName="textNode" presStyleLbl="bgShp" presStyleIdx="1" presStyleCnt="3"/>
      <dgm:spPr/>
      <dgm:t>
        <a:bodyPr/>
        <a:lstStyle/>
        <a:p>
          <a:endParaRPr lang="zh-TW" altLang="en-US"/>
        </a:p>
      </dgm:t>
    </dgm:pt>
    <dgm:pt modelId="{6E069DE9-4D3A-427A-B64B-0AF75F9DC2DA}" type="pres">
      <dgm:prSet presAssocID="{717B7876-0ABC-4E06-9315-12183BCC4F7A}" presName="compChildNode" presStyleCnt="0"/>
      <dgm:spPr/>
      <dgm:t>
        <a:bodyPr/>
        <a:lstStyle/>
        <a:p>
          <a:endParaRPr lang="zh-TW" altLang="en-US"/>
        </a:p>
      </dgm:t>
    </dgm:pt>
    <dgm:pt modelId="{D2D6A6BF-8A63-4C60-8051-07AB038A5117}" type="pres">
      <dgm:prSet presAssocID="{717B7876-0ABC-4E06-9315-12183BCC4F7A}" presName="theInnerList" presStyleCnt="0"/>
      <dgm:spPr/>
      <dgm:t>
        <a:bodyPr/>
        <a:lstStyle/>
        <a:p>
          <a:endParaRPr lang="zh-TW" altLang="en-US"/>
        </a:p>
      </dgm:t>
    </dgm:pt>
    <dgm:pt modelId="{8BF82A2A-290A-4C82-9C5A-00D9471F21F2}" type="pres">
      <dgm:prSet presAssocID="{4FD752DA-324F-4844-8A23-2E56E4284F12}" presName="childNode" presStyleLbl="node1" presStyleIdx="3" presStyleCnt="10">
        <dgm:presLayoutVars>
          <dgm:bulletEnabled val="1"/>
        </dgm:presLayoutVars>
      </dgm:prSet>
      <dgm:spPr/>
      <dgm:t>
        <a:bodyPr/>
        <a:lstStyle/>
        <a:p>
          <a:endParaRPr lang="zh-TW" altLang="en-US"/>
        </a:p>
      </dgm:t>
    </dgm:pt>
    <dgm:pt modelId="{E99C86D3-ABEC-46F3-BF4D-9B2FD9981971}" type="pres">
      <dgm:prSet presAssocID="{4FD752DA-324F-4844-8A23-2E56E4284F12}" presName="aSpace2" presStyleCnt="0"/>
      <dgm:spPr/>
      <dgm:t>
        <a:bodyPr/>
        <a:lstStyle/>
        <a:p>
          <a:endParaRPr lang="zh-TW" altLang="en-US"/>
        </a:p>
      </dgm:t>
    </dgm:pt>
    <dgm:pt modelId="{6B4118B2-3D50-4A3C-820B-1732B9F85EA7}" type="pres">
      <dgm:prSet presAssocID="{160D29F5-4D9A-4196-B7FF-0B5041C04686}" presName="childNode" presStyleLbl="node1" presStyleIdx="4" presStyleCnt="10">
        <dgm:presLayoutVars>
          <dgm:bulletEnabled val="1"/>
        </dgm:presLayoutVars>
      </dgm:prSet>
      <dgm:spPr/>
      <dgm:t>
        <a:bodyPr/>
        <a:lstStyle/>
        <a:p>
          <a:endParaRPr lang="zh-TW" altLang="en-US"/>
        </a:p>
      </dgm:t>
    </dgm:pt>
    <dgm:pt modelId="{FF38A899-5B53-411A-B239-42345CE627A7}" type="pres">
      <dgm:prSet presAssocID="{160D29F5-4D9A-4196-B7FF-0B5041C04686}" presName="aSpace2" presStyleCnt="0"/>
      <dgm:spPr/>
      <dgm:t>
        <a:bodyPr/>
        <a:lstStyle/>
        <a:p>
          <a:endParaRPr lang="zh-TW" altLang="en-US"/>
        </a:p>
      </dgm:t>
    </dgm:pt>
    <dgm:pt modelId="{18EB80F1-9BF5-472E-BCFF-C38FB4D66E84}" type="pres">
      <dgm:prSet presAssocID="{7B3669FC-4215-4976-B526-75050230396F}" presName="childNode" presStyleLbl="node1" presStyleIdx="5" presStyleCnt="10">
        <dgm:presLayoutVars>
          <dgm:bulletEnabled val="1"/>
        </dgm:presLayoutVars>
      </dgm:prSet>
      <dgm:spPr/>
      <dgm:t>
        <a:bodyPr/>
        <a:lstStyle/>
        <a:p>
          <a:endParaRPr lang="zh-TW" altLang="en-US"/>
        </a:p>
      </dgm:t>
    </dgm:pt>
    <dgm:pt modelId="{EA70ADFA-64AF-4E06-9343-F68E445386E2}" type="pres">
      <dgm:prSet presAssocID="{717B7876-0ABC-4E06-9315-12183BCC4F7A}" presName="aSpace" presStyleCnt="0"/>
      <dgm:spPr/>
      <dgm:t>
        <a:bodyPr/>
        <a:lstStyle/>
        <a:p>
          <a:endParaRPr lang="zh-TW" altLang="en-US"/>
        </a:p>
      </dgm:t>
    </dgm:pt>
    <dgm:pt modelId="{1A0821B8-2627-40AF-8CEF-AFC47820C6BF}" type="pres">
      <dgm:prSet presAssocID="{ABC03870-9980-42FD-BB02-2BA5CF9399E2}" presName="compNode" presStyleCnt="0"/>
      <dgm:spPr/>
      <dgm:t>
        <a:bodyPr/>
        <a:lstStyle/>
        <a:p>
          <a:endParaRPr lang="zh-TW" altLang="en-US"/>
        </a:p>
      </dgm:t>
    </dgm:pt>
    <dgm:pt modelId="{209B746D-3A07-4580-AA23-34DF5622888E}" type="pres">
      <dgm:prSet presAssocID="{ABC03870-9980-42FD-BB02-2BA5CF9399E2}" presName="aNode" presStyleLbl="bgShp" presStyleIdx="2" presStyleCnt="3" custLinFactNeighborX="39" custLinFactNeighborY="0"/>
      <dgm:spPr/>
      <dgm:t>
        <a:bodyPr/>
        <a:lstStyle/>
        <a:p>
          <a:endParaRPr lang="zh-TW" altLang="en-US"/>
        </a:p>
      </dgm:t>
    </dgm:pt>
    <dgm:pt modelId="{29BBACB2-7881-4C88-9533-9AF15C62E02D}" type="pres">
      <dgm:prSet presAssocID="{ABC03870-9980-42FD-BB02-2BA5CF9399E2}" presName="textNode" presStyleLbl="bgShp" presStyleIdx="2" presStyleCnt="3"/>
      <dgm:spPr/>
      <dgm:t>
        <a:bodyPr/>
        <a:lstStyle/>
        <a:p>
          <a:endParaRPr lang="zh-TW" altLang="en-US"/>
        </a:p>
      </dgm:t>
    </dgm:pt>
    <dgm:pt modelId="{97A0768F-2A10-4F27-A579-8CABCB4076DD}" type="pres">
      <dgm:prSet presAssocID="{ABC03870-9980-42FD-BB02-2BA5CF9399E2}" presName="compChildNode" presStyleCnt="0"/>
      <dgm:spPr/>
      <dgm:t>
        <a:bodyPr/>
        <a:lstStyle/>
        <a:p>
          <a:endParaRPr lang="zh-TW" altLang="en-US"/>
        </a:p>
      </dgm:t>
    </dgm:pt>
    <dgm:pt modelId="{CD82F478-F939-40A4-BBF1-5D18E5E4960E}" type="pres">
      <dgm:prSet presAssocID="{ABC03870-9980-42FD-BB02-2BA5CF9399E2}" presName="theInnerList" presStyleCnt="0"/>
      <dgm:spPr/>
      <dgm:t>
        <a:bodyPr/>
        <a:lstStyle/>
        <a:p>
          <a:endParaRPr lang="zh-TW" altLang="en-US"/>
        </a:p>
      </dgm:t>
    </dgm:pt>
    <dgm:pt modelId="{A3F5FB74-4D1F-4FAC-AE40-763699B99125}" type="pres">
      <dgm:prSet presAssocID="{525DF201-37BD-49DD-87B4-654AAE3B27F9}" presName="childNode" presStyleLbl="node1" presStyleIdx="6" presStyleCnt="10">
        <dgm:presLayoutVars>
          <dgm:bulletEnabled val="1"/>
        </dgm:presLayoutVars>
      </dgm:prSet>
      <dgm:spPr/>
      <dgm:t>
        <a:bodyPr/>
        <a:lstStyle/>
        <a:p>
          <a:endParaRPr lang="zh-TW" altLang="en-US"/>
        </a:p>
      </dgm:t>
    </dgm:pt>
    <dgm:pt modelId="{FD267065-E458-4C74-80F8-D5B7AA93441B}" type="pres">
      <dgm:prSet presAssocID="{525DF201-37BD-49DD-87B4-654AAE3B27F9}" presName="aSpace2" presStyleCnt="0"/>
      <dgm:spPr/>
      <dgm:t>
        <a:bodyPr/>
        <a:lstStyle/>
        <a:p>
          <a:endParaRPr lang="zh-TW" altLang="en-US"/>
        </a:p>
      </dgm:t>
    </dgm:pt>
    <dgm:pt modelId="{50CD372F-88B9-4AE1-9A65-37EE0412B884}" type="pres">
      <dgm:prSet presAssocID="{3FFB43E1-8449-4D36-815A-E58CA2DE4D0F}" presName="childNode" presStyleLbl="node1" presStyleIdx="7" presStyleCnt="10">
        <dgm:presLayoutVars>
          <dgm:bulletEnabled val="1"/>
        </dgm:presLayoutVars>
      </dgm:prSet>
      <dgm:spPr/>
      <dgm:t>
        <a:bodyPr/>
        <a:lstStyle/>
        <a:p>
          <a:endParaRPr lang="zh-TW" altLang="en-US"/>
        </a:p>
      </dgm:t>
    </dgm:pt>
    <dgm:pt modelId="{29F61F40-4D67-4C83-8DB1-0F3B739EFB48}" type="pres">
      <dgm:prSet presAssocID="{3FFB43E1-8449-4D36-815A-E58CA2DE4D0F}" presName="aSpace2" presStyleCnt="0"/>
      <dgm:spPr/>
      <dgm:t>
        <a:bodyPr/>
        <a:lstStyle/>
        <a:p>
          <a:endParaRPr lang="zh-TW" altLang="en-US"/>
        </a:p>
      </dgm:t>
    </dgm:pt>
    <dgm:pt modelId="{97DA6149-3DA5-40EC-88B5-9E51B50EEEFF}" type="pres">
      <dgm:prSet presAssocID="{7AB6CEF7-E42E-4D80-829B-BB5A03F440E7}" presName="childNode" presStyleLbl="node1" presStyleIdx="8" presStyleCnt="10">
        <dgm:presLayoutVars>
          <dgm:bulletEnabled val="1"/>
        </dgm:presLayoutVars>
      </dgm:prSet>
      <dgm:spPr/>
      <dgm:t>
        <a:bodyPr/>
        <a:lstStyle/>
        <a:p>
          <a:endParaRPr lang="zh-TW" altLang="en-US"/>
        </a:p>
      </dgm:t>
    </dgm:pt>
    <dgm:pt modelId="{4006739F-6C5F-4C36-B284-D0CBB5F85604}" type="pres">
      <dgm:prSet presAssocID="{7AB6CEF7-E42E-4D80-829B-BB5A03F440E7}" presName="aSpace2" presStyleCnt="0"/>
      <dgm:spPr/>
      <dgm:t>
        <a:bodyPr/>
        <a:lstStyle/>
        <a:p>
          <a:endParaRPr lang="zh-TW" altLang="en-US"/>
        </a:p>
      </dgm:t>
    </dgm:pt>
    <dgm:pt modelId="{4FF95D98-DF16-490B-9C08-26154168E74E}" type="pres">
      <dgm:prSet presAssocID="{769F1050-62A8-4449-8595-E1660ED2516B}" presName="childNode" presStyleLbl="node1" presStyleIdx="9" presStyleCnt="10">
        <dgm:presLayoutVars>
          <dgm:bulletEnabled val="1"/>
        </dgm:presLayoutVars>
      </dgm:prSet>
      <dgm:spPr/>
      <dgm:t>
        <a:bodyPr/>
        <a:lstStyle/>
        <a:p>
          <a:endParaRPr lang="zh-TW" altLang="en-US"/>
        </a:p>
      </dgm:t>
    </dgm:pt>
  </dgm:ptLst>
  <dgm:cxnLst>
    <dgm:cxn modelId="{F6143EBC-62B0-42BE-ACCC-65771AD2510A}" type="presOf" srcId="{160D29F5-4D9A-4196-B7FF-0B5041C04686}" destId="{6B4118B2-3D50-4A3C-820B-1732B9F85EA7}" srcOrd="0" destOrd="0" presId="urn:microsoft.com/office/officeart/2005/8/layout/lProcess2"/>
    <dgm:cxn modelId="{462BCDCD-4B9A-438D-BE88-274F944033C3}" type="presOf" srcId="{525DF201-37BD-49DD-87B4-654AAE3B27F9}" destId="{A3F5FB74-4D1F-4FAC-AE40-763699B99125}" srcOrd="0" destOrd="0" presId="urn:microsoft.com/office/officeart/2005/8/layout/lProcess2"/>
    <dgm:cxn modelId="{FC9725AB-0174-441D-A1D7-11CCBE38297C}" srcId="{C246BF8F-89BC-48E8-B20E-0F7284B08031}" destId="{717B7876-0ABC-4E06-9315-12183BCC4F7A}" srcOrd="1" destOrd="0" parTransId="{798C642F-F68B-4CB0-8258-735722864F22}" sibTransId="{F6B60E3F-728B-46A3-8342-9394EE313396}"/>
    <dgm:cxn modelId="{8720B34E-BDDE-4CB4-B429-A8C9F38D5A0D}" type="presOf" srcId="{717B7876-0ABC-4E06-9315-12183BCC4F7A}" destId="{1FAD0AC5-C0BC-4E89-8D9E-C3FE793DE2F6}" srcOrd="1" destOrd="0" presId="urn:microsoft.com/office/officeart/2005/8/layout/lProcess2"/>
    <dgm:cxn modelId="{F6A9F4A9-D052-417D-9316-C0471288664D}" type="presOf" srcId="{4FD752DA-324F-4844-8A23-2E56E4284F12}" destId="{8BF82A2A-290A-4C82-9C5A-00D9471F21F2}" srcOrd="0" destOrd="0" presId="urn:microsoft.com/office/officeart/2005/8/layout/lProcess2"/>
    <dgm:cxn modelId="{76548A7B-D784-4A1E-BEB0-6041511373AB}" type="presOf" srcId="{7AB6CEF7-E42E-4D80-829B-BB5A03F440E7}" destId="{97DA6149-3DA5-40EC-88B5-9E51B50EEEFF}" srcOrd="0" destOrd="0" presId="urn:microsoft.com/office/officeart/2005/8/layout/lProcess2"/>
    <dgm:cxn modelId="{75B1A630-9907-48F7-B6B3-40250AED959A}" type="presOf" srcId="{8BDD35EF-D88A-4995-961F-E216EA8AAF93}" destId="{B37335D9-FA4D-4AE3-AB90-0B9EB160DF01}" srcOrd="0" destOrd="0" presId="urn:microsoft.com/office/officeart/2005/8/layout/lProcess2"/>
    <dgm:cxn modelId="{C3C4F86B-0873-478A-A65B-FF4BA7A31225}" srcId="{ABC03870-9980-42FD-BB02-2BA5CF9399E2}" destId="{769F1050-62A8-4449-8595-E1660ED2516B}" srcOrd="3" destOrd="0" parTransId="{5A962AC7-0415-4455-8890-257DAECAE0DF}" sibTransId="{B8D39EF4-F91E-4A23-9246-FC83A564DC69}"/>
    <dgm:cxn modelId="{310B5327-3BEB-408C-84A9-5845B9D49CFE}" type="presOf" srcId="{53F839D7-A6A7-46D0-BEED-1AF95DB50CAB}" destId="{C34F747C-5B77-4329-913A-75529E0F989B}" srcOrd="0" destOrd="0" presId="urn:microsoft.com/office/officeart/2005/8/layout/lProcess2"/>
    <dgm:cxn modelId="{EA4F93C7-836A-4C91-85FD-30E5CE047AD5}" type="presOf" srcId="{717B7876-0ABC-4E06-9315-12183BCC4F7A}" destId="{5F031C8B-A649-42C4-8552-8CB50190655C}" srcOrd="0" destOrd="0" presId="urn:microsoft.com/office/officeart/2005/8/layout/lProcess2"/>
    <dgm:cxn modelId="{329DC56D-0F14-4D97-AE23-72816ACC1770}" srcId="{C246BF8F-89BC-48E8-B20E-0F7284B08031}" destId="{53F839D7-A6A7-46D0-BEED-1AF95DB50CAB}" srcOrd="0" destOrd="0" parTransId="{6B6CF3C3-1B33-4769-824C-109C7347C988}" sibTransId="{FF97AB29-85C0-47D9-8805-9EBDBBC5D779}"/>
    <dgm:cxn modelId="{855F8A51-75CC-49B5-84DA-B4E1CBD20767}" type="presOf" srcId="{ABC03870-9980-42FD-BB02-2BA5CF9399E2}" destId="{209B746D-3A07-4580-AA23-34DF5622888E}" srcOrd="0" destOrd="0" presId="urn:microsoft.com/office/officeart/2005/8/layout/lProcess2"/>
    <dgm:cxn modelId="{396618D3-8A3F-426A-90F7-26A64C16D080}" srcId="{ABC03870-9980-42FD-BB02-2BA5CF9399E2}" destId="{525DF201-37BD-49DD-87B4-654AAE3B27F9}" srcOrd="0" destOrd="0" parTransId="{ADCEBCE9-9864-4A91-BC35-EC475280FC81}" sibTransId="{10316AF8-699B-4A4C-A62C-A3884F8009B5}"/>
    <dgm:cxn modelId="{72092644-7AA0-4088-8627-C46CF589E883}" srcId="{53F839D7-A6A7-46D0-BEED-1AF95DB50CAB}" destId="{23CE9A1F-16CF-4305-B12B-0784F9938612}" srcOrd="1" destOrd="0" parTransId="{487898CA-59A5-4494-97E8-CD3240C5DAAA}" sibTransId="{EF1C9054-B273-4A79-A41F-F8A6D18D186C}"/>
    <dgm:cxn modelId="{FADF73E5-5E51-43F1-B474-4CECD15E5620}" srcId="{717B7876-0ABC-4E06-9315-12183BCC4F7A}" destId="{160D29F5-4D9A-4196-B7FF-0B5041C04686}" srcOrd="1" destOrd="0" parTransId="{5456BC95-7412-4F4B-B698-2D4BC5887E66}" sibTransId="{D538831C-B10B-43D5-868E-768BB5483D68}"/>
    <dgm:cxn modelId="{54B1F477-745B-4DA8-BB8E-CB83638647A3}" srcId="{ABC03870-9980-42FD-BB02-2BA5CF9399E2}" destId="{3FFB43E1-8449-4D36-815A-E58CA2DE4D0F}" srcOrd="1" destOrd="0" parTransId="{F1C1F671-19F2-461C-B552-819EB8481E64}" sibTransId="{90D97633-3227-41A8-9648-905E2F4C751A}"/>
    <dgm:cxn modelId="{C85F1993-7D20-4FB1-B909-67BA7F27EDF7}" type="presOf" srcId="{769F1050-62A8-4449-8595-E1660ED2516B}" destId="{4FF95D98-DF16-490B-9C08-26154168E74E}" srcOrd="0" destOrd="0" presId="urn:microsoft.com/office/officeart/2005/8/layout/lProcess2"/>
    <dgm:cxn modelId="{8B4CA0D2-B728-4850-9FA8-04596E310E84}" type="presOf" srcId="{23CE9A1F-16CF-4305-B12B-0784F9938612}" destId="{DEB3CCA7-8D3E-46C2-A680-6E6397646DCE}" srcOrd="0" destOrd="0" presId="urn:microsoft.com/office/officeart/2005/8/layout/lProcess2"/>
    <dgm:cxn modelId="{A313B857-6C3F-495C-B88F-B174A08F048B}" type="presOf" srcId="{0F3777D0-A17D-4952-B744-FBABF740CFD0}" destId="{5BFE61FE-9E73-4326-B761-0336A9090833}" srcOrd="0" destOrd="0" presId="urn:microsoft.com/office/officeart/2005/8/layout/lProcess2"/>
    <dgm:cxn modelId="{F6C319EC-B6B5-49F4-9661-7CC326E0FC3C}" srcId="{ABC03870-9980-42FD-BB02-2BA5CF9399E2}" destId="{7AB6CEF7-E42E-4D80-829B-BB5A03F440E7}" srcOrd="2" destOrd="0" parTransId="{8EDB92B9-7E34-4FB9-B95E-BCF4629B22E0}" sibTransId="{52F2F2DD-2D1C-414D-93E4-F92E0027E121}"/>
    <dgm:cxn modelId="{E995608B-CBD6-4DB2-9D77-82D06909D8C6}" type="presOf" srcId="{7B3669FC-4215-4976-B526-75050230396F}" destId="{18EB80F1-9BF5-472E-BCFF-C38FB4D66E84}" srcOrd="0" destOrd="0" presId="urn:microsoft.com/office/officeart/2005/8/layout/lProcess2"/>
    <dgm:cxn modelId="{D32761D6-449C-41A1-BEB3-01DCE5B6A409}" srcId="{53F839D7-A6A7-46D0-BEED-1AF95DB50CAB}" destId="{8BDD35EF-D88A-4995-961F-E216EA8AAF93}" srcOrd="2" destOrd="0" parTransId="{9C9CBE66-B0BC-4936-B590-9DE9E124C4D7}" sibTransId="{1896D5FD-0471-484B-8260-831EABF66D92}"/>
    <dgm:cxn modelId="{0EB00396-E795-4BE4-8EE8-46B7D3A9EA4B}" type="presOf" srcId="{53F839D7-A6A7-46D0-BEED-1AF95DB50CAB}" destId="{C1326D6B-B8EE-4CDE-B442-BAA20D1C58D4}" srcOrd="1" destOrd="0" presId="urn:microsoft.com/office/officeart/2005/8/layout/lProcess2"/>
    <dgm:cxn modelId="{561734DE-BD31-41E8-A466-C8B5CDFAC5C5}" srcId="{53F839D7-A6A7-46D0-BEED-1AF95DB50CAB}" destId="{0F3777D0-A17D-4952-B744-FBABF740CFD0}" srcOrd="0" destOrd="0" parTransId="{261C5704-ABAF-42B4-B88C-83B7CB136BF2}" sibTransId="{6A91B0D5-3ED9-465C-9CDC-6604708EED21}"/>
    <dgm:cxn modelId="{0D7C2574-7A79-46CC-93F6-75B1254485E5}" srcId="{717B7876-0ABC-4E06-9315-12183BCC4F7A}" destId="{4FD752DA-324F-4844-8A23-2E56E4284F12}" srcOrd="0" destOrd="0" parTransId="{E242E0CB-4873-4ED3-9490-32BCB5559EEB}" sibTransId="{721658E6-4C67-4EED-BAA0-D9B91015CAA4}"/>
    <dgm:cxn modelId="{3D5A1C16-8C97-4F36-87AA-EE5984F0A983}" type="presOf" srcId="{ABC03870-9980-42FD-BB02-2BA5CF9399E2}" destId="{29BBACB2-7881-4C88-9533-9AF15C62E02D}" srcOrd="1" destOrd="0" presId="urn:microsoft.com/office/officeart/2005/8/layout/lProcess2"/>
    <dgm:cxn modelId="{B407115C-B418-4576-ADB2-EF52EB704325}" type="presOf" srcId="{3FFB43E1-8449-4D36-815A-E58CA2DE4D0F}" destId="{50CD372F-88B9-4AE1-9A65-37EE0412B884}" srcOrd="0" destOrd="0" presId="urn:microsoft.com/office/officeart/2005/8/layout/lProcess2"/>
    <dgm:cxn modelId="{DB153BF4-69D0-4D43-94FE-55084AEEEA76}" type="presOf" srcId="{C246BF8F-89BC-48E8-B20E-0F7284B08031}" destId="{4B2F2922-8A70-4443-A089-CAE225CD7B26}" srcOrd="0" destOrd="0" presId="urn:microsoft.com/office/officeart/2005/8/layout/lProcess2"/>
    <dgm:cxn modelId="{EA40E210-15C5-4BF7-8060-D9285AA4A8FA}" srcId="{717B7876-0ABC-4E06-9315-12183BCC4F7A}" destId="{7B3669FC-4215-4976-B526-75050230396F}" srcOrd="2" destOrd="0" parTransId="{CFD38CA0-9447-4553-A0EC-A98F7485E4D4}" sibTransId="{19854402-82E5-4893-850B-8C39ED4A6221}"/>
    <dgm:cxn modelId="{13F87932-735D-4ED6-A09E-61E6292E3C30}" srcId="{C246BF8F-89BC-48E8-B20E-0F7284B08031}" destId="{ABC03870-9980-42FD-BB02-2BA5CF9399E2}" srcOrd="2" destOrd="0" parTransId="{A9292C25-AC28-41AB-8400-5A156850B1CF}" sibTransId="{C1A32931-81A5-4153-8E6C-95F210158541}"/>
    <dgm:cxn modelId="{2402819D-9CA1-4E37-B9CD-AFC80F66C5BB}" type="presParOf" srcId="{4B2F2922-8A70-4443-A089-CAE225CD7B26}" destId="{4F6A180F-9ACB-4432-BE6B-4F9A0F505A8F}" srcOrd="0" destOrd="0" presId="urn:microsoft.com/office/officeart/2005/8/layout/lProcess2"/>
    <dgm:cxn modelId="{6AB5CAA4-959C-47E1-B9F2-610652169E49}" type="presParOf" srcId="{4F6A180F-9ACB-4432-BE6B-4F9A0F505A8F}" destId="{C34F747C-5B77-4329-913A-75529E0F989B}" srcOrd="0" destOrd="0" presId="urn:microsoft.com/office/officeart/2005/8/layout/lProcess2"/>
    <dgm:cxn modelId="{CE5C14B7-81DF-4EE3-8A8C-0D8A6C25EB83}" type="presParOf" srcId="{4F6A180F-9ACB-4432-BE6B-4F9A0F505A8F}" destId="{C1326D6B-B8EE-4CDE-B442-BAA20D1C58D4}" srcOrd="1" destOrd="0" presId="urn:microsoft.com/office/officeart/2005/8/layout/lProcess2"/>
    <dgm:cxn modelId="{6F125559-4202-4E14-93ED-4A1FF0BE2B07}" type="presParOf" srcId="{4F6A180F-9ACB-4432-BE6B-4F9A0F505A8F}" destId="{2A4B08C6-1D11-4B6E-8C08-ADB54E7D3505}" srcOrd="2" destOrd="0" presId="urn:microsoft.com/office/officeart/2005/8/layout/lProcess2"/>
    <dgm:cxn modelId="{2E4D5897-E701-4FA6-A6ED-952A69035B1B}" type="presParOf" srcId="{2A4B08C6-1D11-4B6E-8C08-ADB54E7D3505}" destId="{161D00ED-AE37-49EF-934A-215AEC180428}" srcOrd="0" destOrd="0" presId="urn:microsoft.com/office/officeart/2005/8/layout/lProcess2"/>
    <dgm:cxn modelId="{A2D4A849-2617-43D6-B9D2-770176BFDDE7}" type="presParOf" srcId="{161D00ED-AE37-49EF-934A-215AEC180428}" destId="{5BFE61FE-9E73-4326-B761-0336A9090833}" srcOrd="0" destOrd="0" presId="urn:microsoft.com/office/officeart/2005/8/layout/lProcess2"/>
    <dgm:cxn modelId="{B7E9139D-F66C-44B5-8CAC-3EEE7552B847}" type="presParOf" srcId="{161D00ED-AE37-49EF-934A-215AEC180428}" destId="{1D15B2B9-A6C8-429A-A6D9-3A6FE97C1CB3}" srcOrd="1" destOrd="0" presId="urn:microsoft.com/office/officeart/2005/8/layout/lProcess2"/>
    <dgm:cxn modelId="{FAC1AA59-B973-44A7-9676-AFDC6A80BF33}" type="presParOf" srcId="{161D00ED-AE37-49EF-934A-215AEC180428}" destId="{DEB3CCA7-8D3E-46C2-A680-6E6397646DCE}" srcOrd="2" destOrd="0" presId="urn:microsoft.com/office/officeart/2005/8/layout/lProcess2"/>
    <dgm:cxn modelId="{A02AAA98-210F-48C6-846D-BCB6860D8D59}" type="presParOf" srcId="{161D00ED-AE37-49EF-934A-215AEC180428}" destId="{B0C37FA7-33A9-44FF-ACCB-5842F500C816}" srcOrd="3" destOrd="0" presId="urn:microsoft.com/office/officeart/2005/8/layout/lProcess2"/>
    <dgm:cxn modelId="{8A60B998-F4ED-4422-AF64-79D030D9E007}" type="presParOf" srcId="{161D00ED-AE37-49EF-934A-215AEC180428}" destId="{B37335D9-FA4D-4AE3-AB90-0B9EB160DF01}" srcOrd="4" destOrd="0" presId="urn:microsoft.com/office/officeart/2005/8/layout/lProcess2"/>
    <dgm:cxn modelId="{35C6FFED-4E83-4E49-8EA7-92490ABCE25A}" type="presParOf" srcId="{4B2F2922-8A70-4443-A089-CAE225CD7B26}" destId="{9E1FEE31-3480-4C37-BA3B-79C5AAC6E23E}" srcOrd="1" destOrd="0" presId="urn:microsoft.com/office/officeart/2005/8/layout/lProcess2"/>
    <dgm:cxn modelId="{5A974831-84C0-442E-BC92-C463BFA2CD0D}" type="presParOf" srcId="{4B2F2922-8A70-4443-A089-CAE225CD7B26}" destId="{21170581-5EFA-4637-9EA5-AA40D906BB55}" srcOrd="2" destOrd="0" presId="urn:microsoft.com/office/officeart/2005/8/layout/lProcess2"/>
    <dgm:cxn modelId="{53C66F4E-4C02-405C-ACDA-FDB5E940539A}" type="presParOf" srcId="{21170581-5EFA-4637-9EA5-AA40D906BB55}" destId="{5F031C8B-A649-42C4-8552-8CB50190655C}" srcOrd="0" destOrd="0" presId="urn:microsoft.com/office/officeart/2005/8/layout/lProcess2"/>
    <dgm:cxn modelId="{E514763C-25CB-4F81-9DED-76D61BEC8E6F}" type="presParOf" srcId="{21170581-5EFA-4637-9EA5-AA40D906BB55}" destId="{1FAD0AC5-C0BC-4E89-8D9E-C3FE793DE2F6}" srcOrd="1" destOrd="0" presId="urn:microsoft.com/office/officeart/2005/8/layout/lProcess2"/>
    <dgm:cxn modelId="{34622DCE-1CC9-4576-93FC-43E0E52A252C}" type="presParOf" srcId="{21170581-5EFA-4637-9EA5-AA40D906BB55}" destId="{6E069DE9-4D3A-427A-B64B-0AF75F9DC2DA}" srcOrd="2" destOrd="0" presId="urn:microsoft.com/office/officeart/2005/8/layout/lProcess2"/>
    <dgm:cxn modelId="{9C25AFC8-BF35-459A-B2FC-A3C2EB046E53}" type="presParOf" srcId="{6E069DE9-4D3A-427A-B64B-0AF75F9DC2DA}" destId="{D2D6A6BF-8A63-4C60-8051-07AB038A5117}" srcOrd="0" destOrd="0" presId="urn:microsoft.com/office/officeart/2005/8/layout/lProcess2"/>
    <dgm:cxn modelId="{178EF5CC-D120-49FE-AAFA-A63FD5BD981B}" type="presParOf" srcId="{D2D6A6BF-8A63-4C60-8051-07AB038A5117}" destId="{8BF82A2A-290A-4C82-9C5A-00D9471F21F2}" srcOrd="0" destOrd="0" presId="urn:microsoft.com/office/officeart/2005/8/layout/lProcess2"/>
    <dgm:cxn modelId="{34AF14F7-1060-4346-A848-0044A4F6741D}" type="presParOf" srcId="{D2D6A6BF-8A63-4C60-8051-07AB038A5117}" destId="{E99C86D3-ABEC-46F3-BF4D-9B2FD9981971}" srcOrd="1" destOrd="0" presId="urn:microsoft.com/office/officeart/2005/8/layout/lProcess2"/>
    <dgm:cxn modelId="{88BCC99E-2A89-4E8C-A8E3-84C0AC799999}" type="presParOf" srcId="{D2D6A6BF-8A63-4C60-8051-07AB038A5117}" destId="{6B4118B2-3D50-4A3C-820B-1732B9F85EA7}" srcOrd="2" destOrd="0" presId="urn:microsoft.com/office/officeart/2005/8/layout/lProcess2"/>
    <dgm:cxn modelId="{52EB0F30-4326-45C2-8D3C-661CB62A9B0D}" type="presParOf" srcId="{D2D6A6BF-8A63-4C60-8051-07AB038A5117}" destId="{FF38A899-5B53-411A-B239-42345CE627A7}" srcOrd="3" destOrd="0" presId="urn:microsoft.com/office/officeart/2005/8/layout/lProcess2"/>
    <dgm:cxn modelId="{DA8A1789-D1ED-424C-893C-148AD6A614B0}" type="presParOf" srcId="{D2D6A6BF-8A63-4C60-8051-07AB038A5117}" destId="{18EB80F1-9BF5-472E-BCFF-C38FB4D66E84}" srcOrd="4" destOrd="0" presId="urn:microsoft.com/office/officeart/2005/8/layout/lProcess2"/>
    <dgm:cxn modelId="{43C4E57F-C792-4319-A804-8F374669CEBD}" type="presParOf" srcId="{4B2F2922-8A70-4443-A089-CAE225CD7B26}" destId="{EA70ADFA-64AF-4E06-9343-F68E445386E2}" srcOrd="3" destOrd="0" presId="urn:microsoft.com/office/officeart/2005/8/layout/lProcess2"/>
    <dgm:cxn modelId="{6C34FBE3-9D33-464C-9965-2B29291BBF83}" type="presParOf" srcId="{4B2F2922-8A70-4443-A089-CAE225CD7B26}" destId="{1A0821B8-2627-40AF-8CEF-AFC47820C6BF}" srcOrd="4" destOrd="0" presId="urn:microsoft.com/office/officeart/2005/8/layout/lProcess2"/>
    <dgm:cxn modelId="{23C598E2-71E4-44DA-B12F-E573F45513C5}" type="presParOf" srcId="{1A0821B8-2627-40AF-8CEF-AFC47820C6BF}" destId="{209B746D-3A07-4580-AA23-34DF5622888E}" srcOrd="0" destOrd="0" presId="urn:microsoft.com/office/officeart/2005/8/layout/lProcess2"/>
    <dgm:cxn modelId="{6BECB06D-9168-4CB0-B7CB-87DD54CC17ED}" type="presParOf" srcId="{1A0821B8-2627-40AF-8CEF-AFC47820C6BF}" destId="{29BBACB2-7881-4C88-9533-9AF15C62E02D}" srcOrd="1" destOrd="0" presId="urn:microsoft.com/office/officeart/2005/8/layout/lProcess2"/>
    <dgm:cxn modelId="{0955881C-4A94-4A16-A919-DE5AF0E06DE7}" type="presParOf" srcId="{1A0821B8-2627-40AF-8CEF-AFC47820C6BF}" destId="{97A0768F-2A10-4F27-A579-8CABCB4076DD}" srcOrd="2" destOrd="0" presId="urn:microsoft.com/office/officeart/2005/8/layout/lProcess2"/>
    <dgm:cxn modelId="{8982BB3E-8312-446A-BE44-3B463FD59759}" type="presParOf" srcId="{97A0768F-2A10-4F27-A579-8CABCB4076DD}" destId="{CD82F478-F939-40A4-BBF1-5D18E5E4960E}" srcOrd="0" destOrd="0" presId="urn:microsoft.com/office/officeart/2005/8/layout/lProcess2"/>
    <dgm:cxn modelId="{0408942E-CC00-4BF8-A61E-02973C03A7D1}" type="presParOf" srcId="{CD82F478-F939-40A4-BBF1-5D18E5E4960E}" destId="{A3F5FB74-4D1F-4FAC-AE40-763699B99125}" srcOrd="0" destOrd="0" presId="urn:microsoft.com/office/officeart/2005/8/layout/lProcess2"/>
    <dgm:cxn modelId="{27A750D6-6467-4254-BAC9-2007F0E3DDF0}" type="presParOf" srcId="{CD82F478-F939-40A4-BBF1-5D18E5E4960E}" destId="{FD267065-E458-4C74-80F8-D5B7AA93441B}" srcOrd="1" destOrd="0" presId="urn:microsoft.com/office/officeart/2005/8/layout/lProcess2"/>
    <dgm:cxn modelId="{57D14F7B-47A2-4259-A3E7-29C46998881B}" type="presParOf" srcId="{CD82F478-F939-40A4-BBF1-5D18E5E4960E}" destId="{50CD372F-88B9-4AE1-9A65-37EE0412B884}" srcOrd="2" destOrd="0" presId="urn:microsoft.com/office/officeart/2005/8/layout/lProcess2"/>
    <dgm:cxn modelId="{FE07AC64-8B70-4D5D-B89A-13682AF1E80C}" type="presParOf" srcId="{CD82F478-F939-40A4-BBF1-5D18E5E4960E}" destId="{29F61F40-4D67-4C83-8DB1-0F3B739EFB48}" srcOrd="3" destOrd="0" presId="urn:microsoft.com/office/officeart/2005/8/layout/lProcess2"/>
    <dgm:cxn modelId="{F92D0B7B-CB1C-45AE-8400-CBC3822EEB8E}" type="presParOf" srcId="{CD82F478-F939-40A4-BBF1-5D18E5E4960E}" destId="{97DA6149-3DA5-40EC-88B5-9E51B50EEEFF}" srcOrd="4" destOrd="0" presId="urn:microsoft.com/office/officeart/2005/8/layout/lProcess2"/>
    <dgm:cxn modelId="{6B05F8F1-E79A-4DF7-816C-AB90A954F1A2}" type="presParOf" srcId="{CD82F478-F939-40A4-BBF1-5D18E5E4960E}" destId="{4006739F-6C5F-4C36-B284-D0CBB5F85604}" srcOrd="5" destOrd="0" presId="urn:microsoft.com/office/officeart/2005/8/layout/lProcess2"/>
    <dgm:cxn modelId="{3CA16616-366A-45A1-B11A-885F84AE5C50}" type="presParOf" srcId="{CD82F478-F939-40A4-BBF1-5D18E5E4960E}" destId="{4FF95D98-DF16-490B-9C08-26154168E74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72EAB7C-89EE-4DFE-99F5-66D14CE62166}" type="doc">
      <dgm:prSet loTypeId="urn:microsoft.com/office/officeart/2005/8/layout/lProcess2" loCatId="list" qsTypeId="urn:microsoft.com/office/officeart/2005/8/quickstyle/simple2" qsCatId="simple" csTypeId="urn:microsoft.com/office/officeart/2005/8/colors/colorful3" csCatId="colorful" phldr="1"/>
      <dgm:spPr/>
      <dgm:t>
        <a:bodyPr/>
        <a:lstStyle/>
        <a:p>
          <a:endParaRPr lang="zh-TW" altLang="en-US"/>
        </a:p>
      </dgm:t>
    </dgm:pt>
    <dgm:pt modelId="{5B7254EE-D4B6-4E8E-94C6-DCB92F2AAAB7}">
      <dgm:prSet phldrT="[文字]"/>
      <dgm:spPr/>
      <dgm:t>
        <a:bodyPr/>
        <a:lstStyle/>
        <a:p>
          <a:r>
            <a:rPr lang="zh-TW" altLang="en-US" dirty="0" smtClean="0"/>
            <a:t>理解及思辨</a:t>
          </a:r>
          <a:endParaRPr lang="zh-TW" altLang="en-US" dirty="0"/>
        </a:p>
      </dgm:t>
    </dgm:pt>
    <dgm:pt modelId="{96806BB7-C2AF-4927-AB83-74DAEE83A9D0}" type="parTrans" cxnId="{7B58B2D3-DCEF-4BEE-A241-5FC72BED3513}">
      <dgm:prSet/>
      <dgm:spPr/>
      <dgm:t>
        <a:bodyPr/>
        <a:lstStyle/>
        <a:p>
          <a:endParaRPr lang="zh-TW" altLang="en-US"/>
        </a:p>
      </dgm:t>
    </dgm:pt>
    <dgm:pt modelId="{DC022588-4BA4-487C-B9A6-4BF070E14B99}" type="sibTrans" cxnId="{7B58B2D3-DCEF-4BEE-A241-5FC72BED3513}">
      <dgm:prSet/>
      <dgm:spPr/>
      <dgm:t>
        <a:bodyPr/>
        <a:lstStyle/>
        <a:p>
          <a:endParaRPr lang="zh-TW" altLang="en-US"/>
        </a:p>
      </dgm:t>
    </dgm:pt>
    <dgm:pt modelId="{C45F7509-7F54-479E-81CE-3FF8FC58AE63}">
      <dgm:prSet phldrT="[文字]" custT="1"/>
      <dgm:spPr/>
      <dgm:t>
        <a:bodyPr/>
        <a:lstStyle/>
        <a:p>
          <a:r>
            <a:rPr lang="zh-TW" altLang="en-US" sz="2000" dirty="0" smtClean="0"/>
            <a:t>問題發現</a:t>
          </a:r>
          <a:endParaRPr lang="zh-TW" altLang="en-US" sz="2000" dirty="0"/>
        </a:p>
      </dgm:t>
    </dgm:pt>
    <dgm:pt modelId="{1E6A0C61-7719-4152-8C1C-ADA09608D861}" type="parTrans" cxnId="{4CAA5417-BC20-4DC7-BFF0-22334B3A4A92}">
      <dgm:prSet/>
      <dgm:spPr/>
      <dgm:t>
        <a:bodyPr/>
        <a:lstStyle/>
        <a:p>
          <a:endParaRPr lang="zh-TW" altLang="en-US"/>
        </a:p>
      </dgm:t>
    </dgm:pt>
    <dgm:pt modelId="{6C40C4A2-9050-46B9-B5FB-D0EB6EA3A3FC}" type="sibTrans" cxnId="{4CAA5417-BC20-4DC7-BFF0-22334B3A4A92}">
      <dgm:prSet/>
      <dgm:spPr/>
      <dgm:t>
        <a:bodyPr/>
        <a:lstStyle/>
        <a:p>
          <a:endParaRPr lang="zh-TW" altLang="en-US"/>
        </a:p>
      </dgm:t>
    </dgm:pt>
    <dgm:pt modelId="{0A2870E4-3E99-409C-AE4E-4F2DB1B007C4}">
      <dgm:prSet phldrT="[文字]" custT="1"/>
      <dgm:spPr/>
      <dgm:t>
        <a:bodyPr/>
        <a:lstStyle/>
        <a:p>
          <a:r>
            <a:rPr lang="zh-TW" altLang="en-US" sz="2000" dirty="0" smtClean="0"/>
            <a:t>資料蒐集</a:t>
          </a:r>
          <a:endParaRPr lang="zh-TW" altLang="en-US" sz="2000" dirty="0"/>
        </a:p>
      </dgm:t>
    </dgm:pt>
    <dgm:pt modelId="{8FFD4AF9-AB22-4EB5-9B87-ABBF934C7E56}" type="parTrans" cxnId="{ABB6ED12-E23D-43FF-923B-BD45DCAE7CBE}">
      <dgm:prSet/>
      <dgm:spPr/>
      <dgm:t>
        <a:bodyPr/>
        <a:lstStyle/>
        <a:p>
          <a:endParaRPr lang="zh-TW" altLang="en-US"/>
        </a:p>
      </dgm:t>
    </dgm:pt>
    <dgm:pt modelId="{D405C422-B6CE-47EE-A08B-AE13286051E8}" type="sibTrans" cxnId="{ABB6ED12-E23D-43FF-923B-BD45DCAE7CBE}">
      <dgm:prSet/>
      <dgm:spPr/>
      <dgm:t>
        <a:bodyPr/>
        <a:lstStyle/>
        <a:p>
          <a:endParaRPr lang="zh-TW" altLang="en-US"/>
        </a:p>
      </dgm:t>
    </dgm:pt>
    <dgm:pt modelId="{D38C0569-BCF9-480D-8C77-6922D1B75A37}">
      <dgm:prSet phldrT="[文字]"/>
      <dgm:spPr>
        <a:solidFill>
          <a:schemeClr val="accent2">
            <a:lumMod val="20000"/>
            <a:lumOff val="80000"/>
          </a:schemeClr>
        </a:solidFill>
      </dgm:spPr>
      <dgm:t>
        <a:bodyPr/>
        <a:lstStyle/>
        <a:p>
          <a:r>
            <a:rPr lang="zh-TW" altLang="en-US" dirty="0" smtClean="0"/>
            <a:t>態度及價值</a:t>
          </a:r>
          <a:endParaRPr lang="zh-TW" altLang="en-US" dirty="0"/>
        </a:p>
      </dgm:t>
    </dgm:pt>
    <dgm:pt modelId="{4BB22DD4-6F5D-4B6E-B29E-5DDDEA041838}" type="parTrans" cxnId="{D5E05E2C-A885-4421-8882-ECD40F96DEA3}">
      <dgm:prSet/>
      <dgm:spPr/>
      <dgm:t>
        <a:bodyPr/>
        <a:lstStyle/>
        <a:p>
          <a:endParaRPr lang="zh-TW" altLang="en-US"/>
        </a:p>
      </dgm:t>
    </dgm:pt>
    <dgm:pt modelId="{CDF1813E-F57E-498A-9770-8F75BDDE6A58}" type="sibTrans" cxnId="{D5E05E2C-A885-4421-8882-ECD40F96DEA3}">
      <dgm:prSet/>
      <dgm:spPr/>
      <dgm:t>
        <a:bodyPr/>
        <a:lstStyle/>
        <a:p>
          <a:endParaRPr lang="zh-TW" altLang="en-US"/>
        </a:p>
      </dgm:t>
    </dgm:pt>
    <dgm:pt modelId="{6F343AEB-D843-4BA7-AD54-DCA18EF02234}">
      <dgm:prSet phldrT="[文字]"/>
      <dgm:spPr>
        <a:solidFill>
          <a:schemeClr val="accent4">
            <a:lumMod val="20000"/>
            <a:lumOff val="80000"/>
          </a:schemeClr>
        </a:solidFill>
      </dgm:spPr>
      <dgm:t>
        <a:bodyPr/>
        <a:lstStyle/>
        <a:p>
          <a:r>
            <a:rPr lang="zh-TW" altLang="en-US" dirty="0" smtClean="0"/>
            <a:t>參與及實作</a:t>
          </a:r>
          <a:endParaRPr lang="zh-TW" altLang="en-US" dirty="0"/>
        </a:p>
      </dgm:t>
    </dgm:pt>
    <dgm:pt modelId="{3BFF22C3-B309-4A40-81B9-8293C8FAE6A6}" type="parTrans" cxnId="{2295F8A5-11E8-432B-92BF-80F909ADA9EC}">
      <dgm:prSet/>
      <dgm:spPr/>
      <dgm:t>
        <a:bodyPr/>
        <a:lstStyle/>
        <a:p>
          <a:endParaRPr lang="zh-TW" altLang="en-US"/>
        </a:p>
      </dgm:t>
    </dgm:pt>
    <dgm:pt modelId="{878145C6-B86D-4FE9-AD92-3433B5C73E1F}" type="sibTrans" cxnId="{2295F8A5-11E8-432B-92BF-80F909ADA9EC}">
      <dgm:prSet/>
      <dgm:spPr/>
      <dgm:t>
        <a:bodyPr/>
        <a:lstStyle/>
        <a:p>
          <a:endParaRPr lang="zh-TW" altLang="en-US"/>
        </a:p>
      </dgm:t>
    </dgm:pt>
    <dgm:pt modelId="{45FB9D4A-C57F-4C3E-BBE4-FE09E5F3D82A}">
      <dgm:prSet phldrT="[文字]" custT="1"/>
      <dgm:spPr/>
      <dgm:t>
        <a:bodyPr/>
        <a:lstStyle/>
        <a:p>
          <a:r>
            <a:rPr lang="zh-TW" altLang="en-US" sz="2000" dirty="0" smtClean="0"/>
            <a:t>資料整理</a:t>
          </a:r>
          <a:endParaRPr lang="zh-TW" altLang="en-US" sz="2000" dirty="0"/>
        </a:p>
      </dgm:t>
    </dgm:pt>
    <dgm:pt modelId="{2CB46042-5904-46C3-A2EA-0C7FF713DFD6}" type="parTrans" cxnId="{8EB6BFEB-DE72-4523-803A-14AC650C934C}">
      <dgm:prSet/>
      <dgm:spPr/>
      <dgm:t>
        <a:bodyPr/>
        <a:lstStyle/>
        <a:p>
          <a:endParaRPr lang="zh-TW" altLang="en-US"/>
        </a:p>
      </dgm:t>
    </dgm:pt>
    <dgm:pt modelId="{138AF9FA-FA5B-41FC-B236-B38F47ED57EB}" type="sibTrans" cxnId="{8EB6BFEB-DE72-4523-803A-14AC650C934C}">
      <dgm:prSet/>
      <dgm:spPr/>
      <dgm:t>
        <a:bodyPr/>
        <a:lstStyle/>
        <a:p>
          <a:endParaRPr lang="zh-TW" altLang="en-US"/>
        </a:p>
      </dgm:t>
    </dgm:pt>
    <dgm:pt modelId="{E776B82A-F43C-4E9B-B55F-5C969D221C91}">
      <dgm:prSet phldrT="[文字]" custT="1"/>
      <dgm:spPr/>
      <dgm:t>
        <a:bodyPr/>
        <a:lstStyle/>
        <a:p>
          <a:r>
            <a:rPr lang="zh-TW" altLang="en-US" sz="2000" dirty="0" smtClean="0"/>
            <a:t>資料應用</a:t>
          </a:r>
          <a:endParaRPr lang="zh-TW" altLang="en-US" sz="2000" dirty="0"/>
        </a:p>
      </dgm:t>
    </dgm:pt>
    <dgm:pt modelId="{069F2488-842F-4278-B628-DB18ADC21B6D}" type="parTrans" cxnId="{CDF335B0-DB8F-4A06-A1D8-D4E1B38D923F}">
      <dgm:prSet/>
      <dgm:spPr/>
      <dgm:t>
        <a:bodyPr/>
        <a:lstStyle/>
        <a:p>
          <a:endParaRPr lang="zh-TW" altLang="en-US"/>
        </a:p>
      </dgm:t>
    </dgm:pt>
    <dgm:pt modelId="{C07FE723-FBF0-4370-9E59-8597876D33AE}" type="sibTrans" cxnId="{CDF335B0-DB8F-4A06-A1D8-D4E1B38D923F}">
      <dgm:prSet/>
      <dgm:spPr/>
      <dgm:t>
        <a:bodyPr/>
        <a:lstStyle/>
        <a:p>
          <a:endParaRPr lang="zh-TW" altLang="en-US"/>
        </a:p>
      </dgm:t>
    </dgm:pt>
    <dgm:pt modelId="{EB85536A-B1CE-425B-A7B4-AC2C327CC88B}">
      <dgm:prSet phldrT="[文字]" custT="1"/>
      <dgm:spPr/>
      <dgm:t>
        <a:bodyPr/>
        <a:lstStyle/>
        <a:p>
          <a:r>
            <a:rPr lang="zh-TW" altLang="en-US" sz="2000" dirty="0" smtClean="0"/>
            <a:t>溝通合作</a:t>
          </a:r>
          <a:endParaRPr lang="zh-TW" altLang="en-US" sz="2000" dirty="0"/>
        </a:p>
      </dgm:t>
    </dgm:pt>
    <dgm:pt modelId="{E250DB5A-626D-4871-ADCE-DE0BA1B9BF4D}" type="parTrans" cxnId="{ADF38389-449A-48E0-AE16-A732735025C6}">
      <dgm:prSet/>
      <dgm:spPr/>
      <dgm:t>
        <a:bodyPr/>
        <a:lstStyle/>
        <a:p>
          <a:endParaRPr lang="zh-TW" altLang="en-US"/>
        </a:p>
      </dgm:t>
    </dgm:pt>
    <dgm:pt modelId="{8CD67166-78C3-4677-BC22-EA702DAF62F9}" type="sibTrans" cxnId="{ADF38389-449A-48E0-AE16-A732735025C6}">
      <dgm:prSet/>
      <dgm:spPr/>
      <dgm:t>
        <a:bodyPr/>
        <a:lstStyle/>
        <a:p>
          <a:endParaRPr lang="zh-TW" altLang="en-US"/>
        </a:p>
      </dgm:t>
    </dgm:pt>
    <dgm:pt modelId="{3DB3619E-43C4-45A3-B6E0-299BD874105F}">
      <dgm:prSet phldrT="[文字]" custT="1"/>
      <dgm:spPr/>
      <dgm:t>
        <a:bodyPr/>
        <a:lstStyle/>
        <a:p>
          <a:r>
            <a:rPr lang="zh-TW" altLang="en-US" sz="2000" dirty="0" smtClean="0"/>
            <a:t>規劃執行</a:t>
          </a:r>
          <a:endParaRPr lang="zh-TW" altLang="en-US" sz="2000" dirty="0"/>
        </a:p>
      </dgm:t>
    </dgm:pt>
    <dgm:pt modelId="{A07D8849-433B-4A85-91F3-5D02A6BFF227}" type="parTrans" cxnId="{0509CA4C-2304-4A7B-A98F-F0E1832CACD5}">
      <dgm:prSet/>
      <dgm:spPr/>
      <dgm:t>
        <a:bodyPr/>
        <a:lstStyle/>
        <a:p>
          <a:endParaRPr lang="zh-TW" altLang="en-US"/>
        </a:p>
      </dgm:t>
    </dgm:pt>
    <dgm:pt modelId="{C50ECE77-77E3-44F8-9006-8F2352CED28B}" type="sibTrans" cxnId="{0509CA4C-2304-4A7B-A98F-F0E1832CACD5}">
      <dgm:prSet/>
      <dgm:spPr/>
      <dgm:t>
        <a:bodyPr/>
        <a:lstStyle/>
        <a:p>
          <a:endParaRPr lang="zh-TW" altLang="en-US"/>
        </a:p>
      </dgm:t>
    </dgm:pt>
    <dgm:pt modelId="{6D53C5D2-D764-468B-B098-3AE543F49B1D}">
      <dgm:prSet phldrT="[文字]" custT="1"/>
      <dgm:spPr>
        <a:solidFill>
          <a:srgbClr val="FF0000"/>
        </a:solidFill>
      </dgm:spPr>
      <dgm:t>
        <a:bodyPr/>
        <a:lstStyle/>
        <a:p>
          <a:r>
            <a:rPr lang="zh-TW" altLang="en-US" sz="2400" dirty="0" smtClean="0"/>
            <a:t>研發中</a:t>
          </a:r>
          <a:endParaRPr lang="zh-TW" altLang="en-US" sz="2400" dirty="0"/>
        </a:p>
      </dgm:t>
    </dgm:pt>
    <dgm:pt modelId="{624FF66C-801F-45A1-BA4B-396B97304DB2}" type="parTrans" cxnId="{75344E42-706C-4095-82AE-905064424599}">
      <dgm:prSet/>
      <dgm:spPr/>
      <dgm:t>
        <a:bodyPr/>
        <a:lstStyle/>
        <a:p>
          <a:endParaRPr lang="zh-TW" altLang="en-US"/>
        </a:p>
      </dgm:t>
    </dgm:pt>
    <dgm:pt modelId="{172821B1-14E8-4FF9-9D52-623F2F9FE0B7}" type="sibTrans" cxnId="{75344E42-706C-4095-82AE-905064424599}">
      <dgm:prSet/>
      <dgm:spPr/>
      <dgm:t>
        <a:bodyPr/>
        <a:lstStyle/>
        <a:p>
          <a:endParaRPr lang="zh-TW" altLang="en-US"/>
        </a:p>
      </dgm:t>
    </dgm:pt>
    <dgm:pt modelId="{F87BDD87-522A-461C-BA50-E8361EDD036E}">
      <dgm:prSet phldrT="[文字]" custT="1"/>
      <dgm:spPr/>
      <dgm:t>
        <a:bodyPr/>
        <a:lstStyle/>
        <a:p>
          <a:r>
            <a:rPr lang="zh-TW" altLang="en-US" sz="2000" dirty="0" smtClean="0"/>
            <a:t>問題解決</a:t>
          </a:r>
          <a:endParaRPr lang="zh-TW" altLang="en-US" sz="2000" dirty="0"/>
        </a:p>
      </dgm:t>
    </dgm:pt>
    <dgm:pt modelId="{C7E9E605-0744-4B82-B2E6-F4A19869BBC5}" type="parTrans" cxnId="{50787A0E-279D-482A-842B-50E9F75F1D16}">
      <dgm:prSet/>
      <dgm:spPr/>
      <dgm:t>
        <a:bodyPr/>
        <a:lstStyle/>
        <a:p>
          <a:endParaRPr lang="zh-TW" altLang="en-US"/>
        </a:p>
      </dgm:t>
    </dgm:pt>
    <dgm:pt modelId="{51877DDC-A757-4E01-A9BA-DFA0F10F0F4D}" type="sibTrans" cxnId="{50787A0E-279D-482A-842B-50E9F75F1D16}">
      <dgm:prSet/>
      <dgm:spPr/>
      <dgm:t>
        <a:bodyPr/>
        <a:lstStyle/>
        <a:p>
          <a:endParaRPr lang="zh-TW" altLang="en-US"/>
        </a:p>
      </dgm:t>
    </dgm:pt>
    <dgm:pt modelId="{4884920B-6897-4EC5-B024-5B619698351D}">
      <dgm:prSet phldrT="[文字]" custT="1"/>
      <dgm:spPr/>
      <dgm:t>
        <a:bodyPr/>
        <a:lstStyle/>
        <a:p>
          <a:r>
            <a:rPr lang="zh-TW" altLang="en-US" sz="2400" dirty="0" smtClean="0"/>
            <a:t>時序與變遷</a:t>
          </a:r>
          <a:endParaRPr lang="zh-TW" altLang="en-US" sz="2400" dirty="0"/>
        </a:p>
      </dgm:t>
    </dgm:pt>
    <dgm:pt modelId="{0A6C89A8-3C64-44E1-BA24-CF58CAEE8C5F}" type="parTrans" cxnId="{AA09D43F-0190-4E00-BC81-1AC9190ABDDD}">
      <dgm:prSet/>
      <dgm:spPr/>
      <dgm:t>
        <a:bodyPr/>
        <a:lstStyle/>
        <a:p>
          <a:endParaRPr lang="zh-TW" altLang="en-US"/>
        </a:p>
      </dgm:t>
    </dgm:pt>
    <dgm:pt modelId="{F4D78E6A-B1EF-4C31-A817-696430CC8DAA}" type="sibTrans" cxnId="{AA09D43F-0190-4E00-BC81-1AC9190ABDDD}">
      <dgm:prSet/>
      <dgm:spPr/>
      <dgm:t>
        <a:bodyPr/>
        <a:lstStyle/>
        <a:p>
          <a:endParaRPr lang="zh-TW" altLang="en-US"/>
        </a:p>
      </dgm:t>
    </dgm:pt>
    <dgm:pt modelId="{3219CD40-0806-47F5-86F5-B5FF059452E0}">
      <dgm:prSet phldrT="[文字]" custT="1"/>
      <dgm:spPr/>
      <dgm:t>
        <a:bodyPr/>
        <a:lstStyle/>
        <a:p>
          <a:r>
            <a:rPr lang="zh-TW" altLang="en-US" sz="2400" dirty="0" smtClean="0"/>
            <a:t>資料運用</a:t>
          </a:r>
          <a:endParaRPr lang="zh-TW" altLang="en-US" sz="2400" dirty="0"/>
        </a:p>
      </dgm:t>
    </dgm:pt>
    <dgm:pt modelId="{475ED50F-993C-4B4E-A84D-6139686C6214}" type="parTrans" cxnId="{0B2450E4-8824-4C4A-B072-824A757D8A66}">
      <dgm:prSet/>
      <dgm:spPr/>
      <dgm:t>
        <a:bodyPr/>
        <a:lstStyle/>
        <a:p>
          <a:endParaRPr lang="zh-TW" altLang="en-US"/>
        </a:p>
      </dgm:t>
    </dgm:pt>
    <dgm:pt modelId="{EDAE436E-E5F2-4CD0-9F4E-865F99FF3534}" type="sibTrans" cxnId="{0B2450E4-8824-4C4A-B072-824A757D8A66}">
      <dgm:prSet/>
      <dgm:spPr/>
      <dgm:t>
        <a:bodyPr/>
        <a:lstStyle/>
        <a:p>
          <a:endParaRPr lang="zh-TW" altLang="en-US"/>
        </a:p>
      </dgm:t>
    </dgm:pt>
    <dgm:pt modelId="{A70449F8-B3D8-4834-BE86-283B68062E68}">
      <dgm:prSet phldrT="[文字]" custT="1"/>
      <dgm:spPr/>
      <dgm:t>
        <a:bodyPr/>
        <a:lstStyle/>
        <a:p>
          <a:r>
            <a:rPr lang="zh-TW" altLang="en-US" sz="2400" dirty="0" smtClean="0"/>
            <a:t>多元觀點</a:t>
          </a:r>
          <a:endParaRPr lang="zh-TW" altLang="en-US" sz="2400" dirty="0"/>
        </a:p>
      </dgm:t>
    </dgm:pt>
    <dgm:pt modelId="{81FCC2DC-AB82-4D73-AD68-8C20EE37E11B}" type="parTrans" cxnId="{FCB1FD93-C0FF-48C3-809A-BE7F0B012C51}">
      <dgm:prSet/>
      <dgm:spPr/>
      <dgm:t>
        <a:bodyPr/>
        <a:lstStyle/>
        <a:p>
          <a:endParaRPr lang="zh-TW" altLang="en-US"/>
        </a:p>
      </dgm:t>
    </dgm:pt>
    <dgm:pt modelId="{A4F60B73-33E3-482C-800E-6E8C44F12413}" type="sibTrans" cxnId="{FCB1FD93-C0FF-48C3-809A-BE7F0B012C51}">
      <dgm:prSet/>
      <dgm:spPr/>
      <dgm:t>
        <a:bodyPr/>
        <a:lstStyle/>
        <a:p>
          <a:endParaRPr lang="zh-TW" altLang="en-US"/>
        </a:p>
      </dgm:t>
    </dgm:pt>
    <dgm:pt modelId="{FE1577B6-74F4-419F-84A3-BE8F4289359D}">
      <dgm:prSet phldrT="[文字]" custT="1"/>
      <dgm:spPr/>
      <dgm:t>
        <a:bodyPr/>
        <a:lstStyle/>
        <a:p>
          <a:r>
            <a:rPr lang="zh-TW" altLang="en-US" sz="2000" dirty="0" smtClean="0"/>
            <a:t>評估反思</a:t>
          </a:r>
          <a:endParaRPr lang="zh-TW" altLang="en-US" sz="2000" dirty="0"/>
        </a:p>
      </dgm:t>
    </dgm:pt>
    <dgm:pt modelId="{884C0E02-1216-41A7-B0B8-598C3109EB7D}" type="parTrans" cxnId="{D6CCAF04-4EB4-417C-89EC-C7BA438A9B96}">
      <dgm:prSet/>
      <dgm:spPr/>
      <dgm:t>
        <a:bodyPr/>
        <a:lstStyle/>
        <a:p>
          <a:endParaRPr lang="zh-TW" altLang="en-US"/>
        </a:p>
      </dgm:t>
    </dgm:pt>
    <dgm:pt modelId="{54E8F28A-951B-4761-B106-C76EF92131AE}" type="sibTrans" cxnId="{D6CCAF04-4EB4-417C-89EC-C7BA438A9B96}">
      <dgm:prSet/>
      <dgm:spPr/>
      <dgm:t>
        <a:bodyPr/>
        <a:lstStyle/>
        <a:p>
          <a:endParaRPr lang="zh-TW" altLang="en-US"/>
        </a:p>
      </dgm:t>
    </dgm:pt>
    <dgm:pt modelId="{96A6D213-1A7F-413D-AF63-21773BB1E0D9}" type="pres">
      <dgm:prSet presAssocID="{572EAB7C-89EE-4DFE-99F5-66D14CE62166}" presName="theList" presStyleCnt="0">
        <dgm:presLayoutVars>
          <dgm:dir/>
          <dgm:animLvl val="lvl"/>
          <dgm:resizeHandles val="exact"/>
        </dgm:presLayoutVars>
      </dgm:prSet>
      <dgm:spPr/>
      <dgm:t>
        <a:bodyPr/>
        <a:lstStyle/>
        <a:p>
          <a:endParaRPr lang="zh-TW" altLang="en-US"/>
        </a:p>
      </dgm:t>
    </dgm:pt>
    <dgm:pt modelId="{8509B5DA-25A7-4C2E-8605-C27D4E82889F}" type="pres">
      <dgm:prSet presAssocID="{5B7254EE-D4B6-4E8E-94C6-DCB92F2AAAB7}" presName="compNode" presStyleCnt="0"/>
      <dgm:spPr/>
      <dgm:t>
        <a:bodyPr/>
        <a:lstStyle/>
        <a:p>
          <a:endParaRPr lang="zh-TW" altLang="en-US"/>
        </a:p>
      </dgm:t>
    </dgm:pt>
    <dgm:pt modelId="{B8E42E51-8E1C-49DC-9BA9-332FCBF1632F}" type="pres">
      <dgm:prSet presAssocID="{5B7254EE-D4B6-4E8E-94C6-DCB92F2AAAB7}" presName="aNode" presStyleLbl="bgShp" presStyleIdx="0" presStyleCnt="3"/>
      <dgm:spPr/>
      <dgm:t>
        <a:bodyPr/>
        <a:lstStyle/>
        <a:p>
          <a:endParaRPr lang="zh-TW" altLang="en-US"/>
        </a:p>
      </dgm:t>
    </dgm:pt>
    <dgm:pt modelId="{D6B9B16B-65BE-4484-BE11-0F1B4619C5B0}" type="pres">
      <dgm:prSet presAssocID="{5B7254EE-D4B6-4E8E-94C6-DCB92F2AAAB7}" presName="textNode" presStyleLbl="bgShp" presStyleIdx="0" presStyleCnt="3"/>
      <dgm:spPr/>
      <dgm:t>
        <a:bodyPr/>
        <a:lstStyle/>
        <a:p>
          <a:endParaRPr lang="zh-TW" altLang="en-US"/>
        </a:p>
      </dgm:t>
    </dgm:pt>
    <dgm:pt modelId="{64DB7CC7-D9E9-48A1-8839-1CCF92D5B08D}" type="pres">
      <dgm:prSet presAssocID="{5B7254EE-D4B6-4E8E-94C6-DCB92F2AAAB7}" presName="compChildNode" presStyleCnt="0"/>
      <dgm:spPr/>
      <dgm:t>
        <a:bodyPr/>
        <a:lstStyle/>
        <a:p>
          <a:endParaRPr lang="zh-TW" altLang="en-US"/>
        </a:p>
      </dgm:t>
    </dgm:pt>
    <dgm:pt modelId="{9958D268-DFF3-4AC6-9A8C-E6FA1416C911}" type="pres">
      <dgm:prSet presAssocID="{5B7254EE-D4B6-4E8E-94C6-DCB92F2AAAB7}" presName="theInnerList" presStyleCnt="0"/>
      <dgm:spPr/>
      <dgm:t>
        <a:bodyPr/>
        <a:lstStyle/>
        <a:p>
          <a:endParaRPr lang="zh-TW" altLang="en-US"/>
        </a:p>
      </dgm:t>
    </dgm:pt>
    <dgm:pt modelId="{5FEC9591-7BBF-416B-99B6-05845B5E133B}" type="pres">
      <dgm:prSet presAssocID="{4884920B-6897-4EC5-B024-5B619698351D}" presName="childNode" presStyleLbl="node1" presStyleIdx="0" presStyleCnt="12">
        <dgm:presLayoutVars>
          <dgm:bulletEnabled val="1"/>
        </dgm:presLayoutVars>
      </dgm:prSet>
      <dgm:spPr/>
      <dgm:t>
        <a:bodyPr/>
        <a:lstStyle/>
        <a:p>
          <a:endParaRPr lang="zh-TW" altLang="en-US"/>
        </a:p>
      </dgm:t>
    </dgm:pt>
    <dgm:pt modelId="{818A2FBE-8F95-4479-A22A-8D96D0773ADF}" type="pres">
      <dgm:prSet presAssocID="{4884920B-6897-4EC5-B024-5B619698351D}" presName="aSpace2" presStyleCnt="0"/>
      <dgm:spPr/>
      <dgm:t>
        <a:bodyPr/>
        <a:lstStyle/>
        <a:p>
          <a:endParaRPr lang="zh-TW" altLang="en-US"/>
        </a:p>
      </dgm:t>
    </dgm:pt>
    <dgm:pt modelId="{FB1B2206-D467-49E7-B286-DE34AC017697}" type="pres">
      <dgm:prSet presAssocID="{3219CD40-0806-47F5-86F5-B5FF059452E0}" presName="childNode" presStyleLbl="node1" presStyleIdx="1" presStyleCnt="12">
        <dgm:presLayoutVars>
          <dgm:bulletEnabled val="1"/>
        </dgm:presLayoutVars>
      </dgm:prSet>
      <dgm:spPr/>
      <dgm:t>
        <a:bodyPr/>
        <a:lstStyle/>
        <a:p>
          <a:endParaRPr lang="zh-TW" altLang="en-US"/>
        </a:p>
      </dgm:t>
    </dgm:pt>
    <dgm:pt modelId="{5D848E9F-517B-4A52-899D-1B837DE9647B}" type="pres">
      <dgm:prSet presAssocID="{3219CD40-0806-47F5-86F5-B5FF059452E0}" presName="aSpace2" presStyleCnt="0"/>
      <dgm:spPr/>
      <dgm:t>
        <a:bodyPr/>
        <a:lstStyle/>
        <a:p>
          <a:endParaRPr lang="zh-TW" altLang="en-US"/>
        </a:p>
      </dgm:t>
    </dgm:pt>
    <dgm:pt modelId="{1E4741FE-5C27-4912-95A2-18004B8824CB}" type="pres">
      <dgm:prSet presAssocID="{A70449F8-B3D8-4834-BE86-283B68062E68}" presName="childNode" presStyleLbl="node1" presStyleIdx="2" presStyleCnt="12">
        <dgm:presLayoutVars>
          <dgm:bulletEnabled val="1"/>
        </dgm:presLayoutVars>
      </dgm:prSet>
      <dgm:spPr/>
      <dgm:t>
        <a:bodyPr/>
        <a:lstStyle/>
        <a:p>
          <a:endParaRPr lang="zh-TW" altLang="en-US"/>
        </a:p>
      </dgm:t>
    </dgm:pt>
    <dgm:pt modelId="{B2156177-89D9-473B-833E-3DD4DE1E67D6}" type="pres">
      <dgm:prSet presAssocID="{5B7254EE-D4B6-4E8E-94C6-DCB92F2AAAB7}" presName="aSpace" presStyleCnt="0"/>
      <dgm:spPr/>
      <dgm:t>
        <a:bodyPr/>
        <a:lstStyle/>
        <a:p>
          <a:endParaRPr lang="zh-TW" altLang="en-US"/>
        </a:p>
      </dgm:t>
    </dgm:pt>
    <dgm:pt modelId="{FF79BED5-402B-42D1-963D-9083CA89F914}" type="pres">
      <dgm:prSet presAssocID="{D38C0569-BCF9-480D-8C77-6922D1B75A37}" presName="compNode" presStyleCnt="0"/>
      <dgm:spPr/>
      <dgm:t>
        <a:bodyPr/>
        <a:lstStyle/>
        <a:p>
          <a:endParaRPr lang="zh-TW" altLang="en-US"/>
        </a:p>
      </dgm:t>
    </dgm:pt>
    <dgm:pt modelId="{3606ACCE-A183-41A0-BDB4-3BB20A541397}" type="pres">
      <dgm:prSet presAssocID="{D38C0569-BCF9-480D-8C77-6922D1B75A37}" presName="aNode" presStyleLbl="bgShp" presStyleIdx="1" presStyleCnt="3"/>
      <dgm:spPr/>
      <dgm:t>
        <a:bodyPr/>
        <a:lstStyle/>
        <a:p>
          <a:endParaRPr lang="zh-TW" altLang="en-US"/>
        </a:p>
      </dgm:t>
    </dgm:pt>
    <dgm:pt modelId="{D2D51247-DF37-4EAD-80D3-831D81488382}" type="pres">
      <dgm:prSet presAssocID="{D38C0569-BCF9-480D-8C77-6922D1B75A37}" presName="textNode" presStyleLbl="bgShp" presStyleIdx="1" presStyleCnt="3"/>
      <dgm:spPr/>
      <dgm:t>
        <a:bodyPr/>
        <a:lstStyle/>
        <a:p>
          <a:endParaRPr lang="zh-TW" altLang="en-US"/>
        </a:p>
      </dgm:t>
    </dgm:pt>
    <dgm:pt modelId="{79CFD3EE-D837-4754-8A1E-F8E8AD95526A}" type="pres">
      <dgm:prSet presAssocID="{D38C0569-BCF9-480D-8C77-6922D1B75A37}" presName="compChildNode" presStyleCnt="0"/>
      <dgm:spPr/>
      <dgm:t>
        <a:bodyPr/>
        <a:lstStyle/>
        <a:p>
          <a:endParaRPr lang="zh-TW" altLang="en-US"/>
        </a:p>
      </dgm:t>
    </dgm:pt>
    <dgm:pt modelId="{3DBAC917-FD44-49B7-9507-5DD0A9012838}" type="pres">
      <dgm:prSet presAssocID="{D38C0569-BCF9-480D-8C77-6922D1B75A37}" presName="theInnerList" presStyleCnt="0"/>
      <dgm:spPr/>
      <dgm:t>
        <a:bodyPr/>
        <a:lstStyle/>
        <a:p>
          <a:endParaRPr lang="zh-TW" altLang="en-US"/>
        </a:p>
      </dgm:t>
    </dgm:pt>
    <dgm:pt modelId="{F060E2F8-59F1-4C91-9C2C-19D58F247833}" type="pres">
      <dgm:prSet presAssocID="{6D53C5D2-D764-468B-B098-3AE543F49B1D}" presName="childNode" presStyleLbl="node1" presStyleIdx="3" presStyleCnt="12">
        <dgm:presLayoutVars>
          <dgm:bulletEnabled val="1"/>
        </dgm:presLayoutVars>
      </dgm:prSet>
      <dgm:spPr/>
      <dgm:t>
        <a:bodyPr/>
        <a:lstStyle/>
        <a:p>
          <a:endParaRPr lang="zh-TW" altLang="en-US"/>
        </a:p>
      </dgm:t>
    </dgm:pt>
    <dgm:pt modelId="{11AA4AA5-0560-4B60-8BBC-0DB3DF0634FB}" type="pres">
      <dgm:prSet presAssocID="{D38C0569-BCF9-480D-8C77-6922D1B75A37}" presName="aSpace" presStyleCnt="0"/>
      <dgm:spPr/>
      <dgm:t>
        <a:bodyPr/>
        <a:lstStyle/>
        <a:p>
          <a:endParaRPr lang="zh-TW" altLang="en-US"/>
        </a:p>
      </dgm:t>
    </dgm:pt>
    <dgm:pt modelId="{A15E34CD-6546-4373-81A0-185EE778BBD6}" type="pres">
      <dgm:prSet presAssocID="{6F343AEB-D843-4BA7-AD54-DCA18EF02234}" presName="compNode" presStyleCnt="0"/>
      <dgm:spPr/>
      <dgm:t>
        <a:bodyPr/>
        <a:lstStyle/>
        <a:p>
          <a:endParaRPr lang="zh-TW" altLang="en-US"/>
        </a:p>
      </dgm:t>
    </dgm:pt>
    <dgm:pt modelId="{996BB8DD-518D-4C21-BCC9-B9A20E59C1DD}" type="pres">
      <dgm:prSet presAssocID="{6F343AEB-D843-4BA7-AD54-DCA18EF02234}" presName="aNode" presStyleLbl="bgShp" presStyleIdx="2" presStyleCnt="3"/>
      <dgm:spPr/>
      <dgm:t>
        <a:bodyPr/>
        <a:lstStyle/>
        <a:p>
          <a:endParaRPr lang="zh-TW" altLang="en-US"/>
        </a:p>
      </dgm:t>
    </dgm:pt>
    <dgm:pt modelId="{033CC87F-264E-46EF-A7F8-713E3B6AB6BA}" type="pres">
      <dgm:prSet presAssocID="{6F343AEB-D843-4BA7-AD54-DCA18EF02234}" presName="textNode" presStyleLbl="bgShp" presStyleIdx="2" presStyleCnt="3"/>
      <dgm:spPr/>
      <dgm:t>
        <a:bodyPr/>
        <a:lstStyle/>
        <a:p>
          <a:endParaRPr lang="zh-TW" altLang="en-US"/>
        </a:p>
      </dgm:t>
    </dgm:pt>
    <dgm:pt modelId="{68F69D1F-A918-47F9-9C93-FBC2CCA4C70E}" type="pres">
      <dgm:prSet presAssocID="{6F343AEB-D843-4BA7-AD54-DCA18EF02234}" presName="compChildNode" presStyleCnt="0"/>
      <dgm:spPr/>
      <dgm:t>
        <a:bodyPr/>
        <a:lstStyle/>
        <a:p>
          <a:endParaRPr lang="zh-TW" altLang="en-US"/>
        </a:p>
      </dgm:t>
    </dgm:pt>
    <dgm:pt modelId="{AF58FCDB-327E-41ED-ADEE-0B60F672CC1B}" type="pres">
      <dgm:prSet presAssocID="{6F343AEB-D843-4BA7-AD54-DCA18EF02234}" presName="theInnerList" presStyleCnt="0"/>
      <dgm:spPr/>
      <dgm:t>
        <a:bodyPr/>
        <a:lstStyle/>
        <a:p>
          <a:endParaRPr lang="zh-TW" altLang="en-US"/>
        </a:p>
      </dgm:t>
    </dgm:pt>
    <dgm:pt modelId="{C5AADCE1-46F8-4496-95C9-0EEA747BE92E}" type="pres">
      <dgm:prSet presAssocID="{C45F7509-7F54-479E-81CE-3FF8FC58AE63}" presName="childNode" presStyleLbl="node1" presStyleIdx="4" presStyleCnt="12">
        <dgm:presLayoutVars>
          <dgm:bulletEnabled val="1"/>
        </dgm:presLayoutVars>
      </dgm:prSet>
      <dgm:spPr/>
      <dgm:t>
        <a:bodyPr/>
        <a:lstStyle/>
        <a:p>
          <a:endParaRPr lang="zh-TW" altLang="en-US"/>
        </a:p>
      </dgm:t>
    </dgm:pt>
    <dgm:pt modelId="{495FF824-DCD2-4008-B36C-D06A48246EC9}" type="pres">
      <dgm:prSet presAssocID="{C45F7509-7F54-479E-81CE-3FF8FC58AE63}" presName="aSpace2" presStyleCnt="0"/>
      <dgm:spPr/>
      <dgm:t>
        <a:bodyPr/>
        <a:lstStyle/>
        <a:p>
          <a:endParaRPr lang="zh-TW" altLang="en-US"/>
        </a:p>
      </dgm:t>
    </dgm:pt>
    <dgm:pt modelId="{FE319DF3-0686-452B-9AFA-8F7A63A222E4}" type="pres">
      <dgm:prSet presAssocID="{0A2870E4-3E99-409C-AE4E-4F2DB1B007C4}" presName="childNode" presStyleLbl="node1" presStyleIdx="5" presStyleCnt="12">
        <dgm:presLayoutVars>
          <dgm:bulletEnabled val="1"/>
        </dgm:presLayoutVars>
      </dgm:prSet>
      <dgm:spPr/>
      <dgm:t>
        <a:bodyPr/>
        <a:lstStyle/>
        <a:p>
          <a:endParaRPr lang="zh-TW" altLang="en-US"/>
        </a:p>
      </dgm:t>
    </dgm:pt>
    <dgm:pt modelId="{FBE0FEDC-17C7-4B94-A945-78D288001DCA}" type="pres">
      <dgm:prSet presAssocID="{0A2870E4-3E99-409C-AE4E-4F2DB1B007C4}" presName="aSpace2" presStyleCnt="0"/>
      <dgm:spPr/>
      <dgm:t>
        <a:bodyPr/>
        <a:lstStyle/>
        <a:p>
          <a:endParaRPr lang="zh-TW" altLang="en-US"/>
        </a:p>
      </dgm:t>
    </dgm:pt>
    <dgm:pt modelId="{903496AE-5401-47EA-A90A-453076F90580}" type="pres">
      <dgm:prSet presAssocID="{45FB9D4A-C57F-4C3E-BBE4-FE09E5F3D82A}" presName="childNode" presStyleLbl="node1" presStyleIdx="6" presStyleCnt="12">
        <dgm:presLayoutVars>
          <dgm:bulletEnabled val="1"/>
        </dgm:presLayoutVars>
      </dgm:prSet>
      <dgm:spPr/>
      <dgm:t>
        <a:bodyPr/>
        <a:lstStyle/>
        <a:p>
          <a:endParaRPr lang="zh-TW" altLang="en-US"/>
        </a:p>
      </dgm:t>
    </dgm:pt>
    <dgm:pt modelId="{B6383EF6-F084-41F3-AF68-7DA5BADD6296}" type="pres">
      <dgm:prSet presAssocID="{45FB9D4A-C57F-4C3E-BBE4-FE09E5F3D82A}" presName="aSpace2" presStyleCnt="0"/>
      <dgm:spPr/>
      <dgm:t>
        <a:bodyPr/>
        <a:lstStyle/>
        <a:p>
          <a:endParaRPr lang="zh-TW" altLang="en-US"/>
        </a:p>
      </dgm:t>
    </dgm:pt>
    <dgm:pt modelId="{73AAA220-B6FF-4D85-B42F-FD5ED3FE0CB4}" type="pres">
      <dgm:prSet presAssocID="{E776B82A-F43C-4E9B-B55F-5C969D221C91}" presName="childNode" presStyleLbl="node1" presStyleIdx="7" presStyleCnt="12">
        <dgm:presLayoutVars>
          <dgm:bulletEnabled val="1"/>
        </dgm:presLayoutVars>
      </dgm:prSet>
      <dgm:spPr/>
      <dgm:t>
        <a:bodyPr/>
        <a:lstStyle/>
        <a:p>
          <a:endParaRPr lang="zh-TW" altLang="en-US"/>
        </a:p>
      </dgm:t>
    </dgm:pt>
    <dgm:pt modelId="{FCE68201-9633-4EAC-A9D3-58CC5208CD8B}" type="pres">
      <dgm:prSet presAssocID="{E776B82A-F43C-4E9B-B55F-5C969D221C91}" presName="aSpace2" presStyleCnt="0"/>
      <dgm:spPr/>
      <dgm:t>
        <a:bodyPr/>
        <a:lstStyle/>
        <a:p>
          <a:endParaRPr lang="zh-TW" altLang="en-US"/>
        </a:p>
      </dgm:t>
    </dgm:pt>
    <dgm:pt modelId="{C36FCF7E-463F-4835-9057-0EDDA7D4892B}" type="pres">
      <dgm:prSet presAssocID="{EB85536A-B1CE-425B-A7B4-AC2C327CC88B}" presName="childNode" presStyleLbl="node1" presStyleIdx="8" presStyleCnt="12">
        <dgm:presLayoutVars>
          <dgm:bulletEnabled val="1"/>
        </dgm:presLayoutVars>
      </dgm:prSet>
      <dgm:spPr/>
      <dgm:t>
        <a:bodyPr/>
        <a:lstStyle/>
        <a:p>
          <a:endParaRPr lang="zh-TW" altLang="en-US"/>
        </a:p>
      </dgm:t>
    </dgm:pt>
    <dgm:pt modelId="{AD0E22E5-2F67-47ED-8159-5C2927C3495A}" type="pres">
      <dgm:prSet presAssocID="{EB85536A-B1CE-425B-A7B4-AC2C327CC88B}" presName="aSpace2" presStyleCnt="0"/>
      <dgm:spPr/>
      <dgm:t>
        <a:bodyPr/>
        <a:lstStyle/>
        <a:p>
          <a:endParaRPr lang="zh-TW" altLang="en-US"/>
        </a:p>
      </dgm:t>
    </dgm:pt>
    <dgm:pt modelId="{DFA902B2-DA92-40AA-AD50-00CA6AF08813}" type="pres">
      <dgm:prSet presAssocID="{3DB3619E-43C4-45A3-B6E0-299BD874105F}" presName="childNode" presStyleLbl="node1" presStyleIdx="9" presStyleCnt="12">
        <dgm:presLayoutVars>
          <dgm:bulletEnabled val="1"/>
        </dgm:presLayoutVars>
      </dgm:prSet>
      <dgm:spPr/>
      <dgm:t>
        <a:bodyPr/>
        <a:lstStyle/>
        <a:p>
          <a:endParaRPr lang="zh-TW" altLang="en-US"/>
        </a:p>
      </dgm:t>
    </dgm:pt>
    <dgm:pt modelId="{78A0444C-44B3-40E6-9C6E-96D4FEDF20CF}" type="pres">
      <dgm:prSet presAssocID="{3DB3619E-43C4-45A3-B6E0-299BD874105F}" presName="aSpace2" presStyleCnt="0"/>
      <dgm:spPr/>
      <dgm:t>
        <a:bodyPr/>
        <a:lstStyle/>
        <a:p>
          <a:endParaRPr lang="zh-TW" altLang="en-US"/>
        </a:p>
      </dgm:t>
    </dgm:pt>
    <dgm:pt modelId="{FE92B167-73D8-404E-8AFA-A1255E35161B}" type="pres">
      <dgm:prSet presAssocID="{F87BDD87-522A-461C-BA50-E8361EDD036E}" presName="childNode" presStyleLbl="node1" presStyleIdx="10" presStyleCnt="12">
        <dgm:presLayoutVars>
          <dgm:bulletEnabled val="1"/>
        </dgm:presLayoutVars>
      </dgm:prSet>
      <dgm:spPr/>
      <dgm:t>
        <a:bodyPr/>
        <a:lstStyle/>
        <a:p>
          <a:endParaRPr lang="zh-TW" altLang="en-US"/>
        </a:p>
      </dgm:t>
    </dgm:pt>
    <dgm:pt modelId="{0ED8451F-6821-4871-80ED-2A66E791AB88}" type="pres">
      <dgm:prSet presAssocID="{F87BDD87-522A-461C-BA50-E8361EDD036E}" presName="aSpace2" presStyleCnt="0"/>
      <dgm:spPr/>
      <dgm:t>
        <a:bodyPr/>
        <a:lstStyle/>
        <a:p>
          <a:endParaRPr lang="zh-TW" altLang="en-US"/>
        </a:p>
      </dgm:t>
    </dgm:pt>
    <dgm:pt modelId="{DCBAAB19-B16F-4F10-B0CC-F4A96C452D19}" type="pres">
      <dgm:prSet presAssocID="{FE1577B6-74F4-419F-84A3-BE8F4289359D}" presName="childNode" presStyleLbl="node1" presStyleIdx="11" presStyleCnt="12">
        <dgm:presLayoutVars>
          <dgm:bulletEnabled val="1"/>
        </dgm:presLayoutVars>
      </dgm:prSet>
      <dgm:spPr/>
      <dgm:t>
        <a:bodyPr/>
        <a:lstStyle/>
        <a:p>
          <a:endParaRPr lang="zh-TW" altLang="en-US"/>
        </a:p>
      </dgm:t>
    </dgm:pt>
  </dgm:ptLst>
  <dgm:cxnLst>
    <dgm:cxn modelId="{8C5314F1-19E2-42B7-B936-B42ADF9AECBF}" type="presOf" srcId="{D38C0569-BCF9-480D-8C77-6922D1B75A37}" destId="{D2D51247-DF37-4EAD-80D3-831D81488382}" srcOrd="1" destOrd="0" presId="urn:microsoft.com/office/officeart/2005/8/layout/lProcess2"/>
    <dgm:cxn modelId="{8EB6BFEB-DE72-4523-803A-14AC650C934C}" srcId="{6F343AEB-D843-4BA7-AD54-DCA18EF02234}" destId="{45FB9D4A-C57F-4C3E-BBE4-FE09E5F3D82A}" srcOrd="2" destOrd="0" parTransId="{2CB46042-5904-46C3-A2EA-0C7FF713DFD6}" sibTransId="{138AF9FA-FA5B-41FC-B236-B38F47ED57EB}"/>
    <dgm:cxn modelId="{76740DD8-2C52-4711-9088-505CA91AD6C8}" type="presOf" srcId="{6D53C5D2-D764-468B-B098-3AE543F49B1D}" destId="{F060E2F8-59F1-4C91-9C2C-19D58F247833}" srcOrd="0" destOrd="0" presId="urn:microsoft.com/office/officeart/2005/8/layout/lProcess2"/>
    <dgm:cxn modelId="{C19166E6-2339-4D4B-8861-63E05A0DCF50}" type="presOf" srcId="{C45F7509-7F54-479E-81CE-3FF8FC58AE63}" destId="{C5AADCE1-46F8-4496-95C9-0EEA747BE92E}" srcOrd="0" destOrd="0" presId="urn:microsoft.com/office/officeart/2005/8/layout/lProcess2"/>
    <dgm:cxn modelId="{06B56F6F-DFE1-477D-AFB3-B2A3B0D78454}" type="presOf" srcId="{EB85536A-B1CE-425B-A7B4-AC2C327CC88B}" destId="{C36FCF7E-463F-4835-9057-0EDDA7D4892B}" srcOrd="0" destOrd="0" presId="urn:microsoft.com/office/officeart/2005/8/layout/lProcess2"/>
    <dgm:cxn modelId="{4CAA5417-BC20-4DC7-BFF0-22334B3A4A92}" srcId="{6F343AEB-D843-4BA7-AD54-DCA18EF02234}" destId="{C45F7509-7F54-479E-81CE-3FF8FC58AE63}" srcOrd="0" destOrd="0" parTransId="{1E6A0C61-7719-4152-8C1C-ADA09608D861}" sibTransId="{6C40C4A2-9050-46B9-B5FB-D0EB6EA3A3FC}"/>
    <dgm:cxn modelId="{AA09D43F-0190-4E00-BC81-1AC9190ABDDD}" srcId="{5B7254EE-D4B6-4E8E-94C6-DCB92F2AAAB7}" destId="{4884920B-6897-4EC5-B024-5B619698351D}" srcOrd="0" destOrd="0" parTransId="{0A6C89A8-3C64-44E1-BA24-CF58CAEE8C5F}" sibTransId="{F4D78E6A-B1EF-4C31-A817-696430CC8DAA}"/>
    <dgm:cxn modelId="{C7502C0D-FD18-42B7-A6F1-F60BD8CE5F1B}" type="presOf" srcId="{A70449F8-B3D8-4834-BE86-283B68062E68}" destId="{1E4741FE-5C27-4912-95A2-18004B8824CB}" srcOrd="0" destOrd="0" presId="urn:microsoft.com/office/officeart/2005/8/layout/lProcess2"/>
    <dgm:cxn modelId="{C1A3EDA5-CB81-41A3-AD9B-9245D679B7A3}" type="presOf" srcId="{FE1577B6-74F4-419F-84A3-BE8F4289359D}" destId="{DCBAAB19-B16F-4F10-B0CC-F4A96C452D19}" srcOrd="0" destOrd="0" presId="urn:microsoft.com/office/officeart/2005/8/layout/lProcess2"/>
    <dgm:cxn modelId="{3FE227E4-D77C-4DAA-A2EA-4FAB1045C99E}" type="presOf" srcId="{0A2870E4-3E99-409C-AE4E-4F2DB1B007C4}" destId="{FE319DF3-0686-452B-9AFA-8F7A63A222E4}" srcOrd="0" destOrd="0" presId="urn:microsoft.com/office/officeart/2005/8/layout/lProcess2"/>
    <dgm:cxn modelId="{7B58B2D3-DCEF-4BEE-A241-5FC72BED3513}" srcId="{572EAB7C-89EE-4DFE-99F5-66D14CE62166}" destId="{5B7254EE-D4B6-4E8E-94C6-DCB92F2AAAB7}" srcOrd="0" destOrd="0" parTransId="{96806BB7-C2AF-4927-AB83-74DAEE83A9D0}" sibTransId="{DC022588-4BA4-487C-B9A6-4BF070E14B99}"/>
    <dgm:cxn modelId="{02A5925E-8C2F-410B-88A5-5F6D7B22BA6E}" type="presOf" srcId="{5B7254EE-D4B6-4E8E-94C6-DCB92F2AAAB7}" destId="{B8E42E51-8E1C-49DC-9BA9-332FCBF1632F}" srcOrd="0" destOrd="0" presId="urn:microsoft.com/office/officeart/2005/8/layout/lProcess2"/>
    <dgm:cxn modelId="{50787A0E-279D-482A-842B-50E9F75F1D16}" srcId="{6F343AEB-D843-4BA7-AD54-DCA18EF02234}" destId="{F87BDD87-522A-461C-BA50-E8361EDD036E}" srcOrd="6" destOrd="0" parTransId="{C7E9E605-0744-4B82-B2E6-F4A19869BBC5}" sibTransId="{51877DDC-A757-4E01-A9BA-DFA0F10F0F4D}"/>
    <dgm:cxn modelId="{4A96D7A3-C336-412F-864E-3577794E027F}" type="presOf" srcId="{45FB9D4A-C57F-4C3E-BBE4-FE09E5F3D82A}" destId="{903496AE-5401-47EA-A90A-453076F90580}" srcOrd="0" destOrd="0" presId="urn:microsoft.com/office/officeart/2005/8/layout/lProcess2"/>
    <dgm:cxn modelId="{2295F8A5-11E8-432B-92BF-80F909ADA9EC}" srcId="{572EAB7C-89EE-4DFE-99F5-66D14CE62166}" destId="{6F343AEB-D843-4BA7-AD54-DCA18EF02234}" srcOrd="2" destOrd="0" parTransId="{3BFF22C3-B309-4A40-81B9-8293C8FAE6A6}" sibTransId="{878145C6-B86D-4FE9-AD92-3433B5C73E1F}"/>
    <dgm:cxn modelId="{1ECCD1BE-9AA3-4751-A9F2-9E7B54E8F075}" type="presOf" srcId="{E776B82A-F43C-4E9B-B55F-5C969D221C91}" destId="{73AAA220-B6FF-4D85-B42F-FD5ED3FE0CB4}" srcOrd="0" destOrd="0" presId="urn:microsoft.com/office/officeart/2005/8/layout/lProcess2"/>
    <dgm:cxn modelId="{5B4109BC-46D9-415F-B00C-A32D5EA156B8}" type="presOf" srcId="{3DB3619E-43C4-45A3-B6E0-299BD874105F}" destId="{DFA902B2-DA92-40AA-AD50-00CA6AF08813}" srcOrd="0" destOrd="0" presId="urn:microsoft.com/office/officeart/2005/8/layout/lProcess2"/>
    <dgm:cxn modelId="{FCB1FD93-C0FF-48C3-809A-BE7F0B012C51}" srcId="{5B7254EE-D4B6-4E8E-94C6-DCB92F2AAAB7}" destId="{A70449F8-B3D8-4834-BE86-283B68062E68}" srcOrd="2" destOrd="0" parTransId="{81FCC2DC-AB82-4D73-AD68-8C20EE37E11B}" sibTransId="{A4F60B73-33E3-482C-800E-6E8C44F12413}"/>
    <dgm:cxn modelId="{AF3E87F0-B9CA-4E36-909B-FC4148B9E75D}" type="presOf" srcId="{572EAB7C-89EE-4DFE-99F5-66D14CE62166}" destId="{96A6D213-1A7F-413D-AF63-21773BB1E0D9}" srcOrd="0" destOrd="0" presId="urn:microsoft.com/office/officeart/2005/8/layout/lProcess2"/>
    <dgm:cxn modelId="{C606FA60-F840-41FC-B931-2F83755E983C}" type="presOf" srcId="{6F343AEB-D843-4BA7-AD54-DCA18EF02234}" destId="{996BB8DD-518D-4C21-BCC9-B9A20E59C1DD}" srcOrd="0" destOrd="0" presId="urn:microsoft.com/office/officeart/2005/8/layout/lProcess2"/>
    <dgm:cxn modelId="{0509CA4C-2304-4A7B-A98F-F0E1832CACD5}" srcId="{6F343AEB-D843-4BA7-AD54-DCA18EF02234}" destId="{3DB3619E-43C4-45A3-B6E0-299BD874105F}" srcOrd="5" destOrd="0" parTransId="{A07D8849-433B-4A85-91F3-5D02A6BFF227}" sibTransId="{C50ECE77-77E3-44F8-9006-8F2352CED28B}"/>
    <dgm:cxn modelId="{92C03528-F24C-4CEA-9AA8-ED9E178B8EDB}" type="presOf" srcId="{4884920B-6897-4EC5-B024-5B619698351D}" destId="{5FEC9591-7BBF-416B-99B6-05845B5E133B}" srcOrd="0" destOrd="0" presId="urn:microsoft.com/office/officeart/2005/8/layout/lProcess2"/>
    <dgm:cxn modelId="{0B2450E4-8824-4C4A-B072-824A757D8A66}" srcId="{5B7254EE-D4B6-4E8E-94C6-DCB92F2AAAB7}" destId="{3219CD40-0806-47F5-86F5-B5FF059452E0}" srcOrd="1" destOrd="0" parTransId="{475ED50F-993C-4B4E-A84D-6139686C6214}" sibTransId="{EDAE436E-E5F2-4CD0-9F4E-865F99FF3534}"/>
    <dgm:cxn modelId="{75344E42-706C-4095-82AE-905064424599}" srcId="{D38C0569-BCF9-480D-8C77-6922D1B75A37}" destId="{6D53C5D2-D764-468B-B098-3AE543F49B1D}" srcOrd="0" destOrd="0" parTransId="{624FF66C-801F-45A1-BA4B-396B97304DB2}" sibTransId="{172821B1-14E8-4FF9-9D52-623F2F9FE0B7}"/>
    <dgm:cxn modelId="{A6D721CF-0DD9-4C63-8258-4CD31906AA98}" type="presOf" srcId="{5B7254EE-D4B6-4E8E-94C6-DCB92F2AAAB7}" destId="{D6B9B16B-65BE-4484-BE11-0F1B4619C5B0}" srcOrd="1" destOrd="0" presId="urn:microsoft.com/office/officeart/2005/8/layout/lProcess2"/>
    <dgm:cxn modelId="{8DD85604-AFB4-43D7-AECC-F0B962C1BABF}" type="presOf" srcId="{F87BDD87-522A-461C-BA50-E8361EDD036E}" destId="{FE92B167-73D8-404E-8AFA-A1255E35161B}" srcOrd="0" destOrd="0" presId="urn:microsoft.com/office/officeart/2005/8/layout/lProcess2"/>
    <dgm:cxn modelId="{D5E05E2C-A885-4421-8882-ECD40F96DEA3}" srcId="{572EAB7C-89EE-4DFE-99F5-66D14CE62166}" destId="{D38C0569-BCF9-480D-8C77-6922D1B75A37}" srcOrd="1" destOrd="0" parTransId="{4BB22DD4-6F5D-4B6E-B29E-5DDDEA041838}" sibTransId="{CDF1813E-F57E-498A-9770-8F75BDDE6A58}"/>
    <dgm:cxn modelId="{CDF335B0-DB8F-4A06-A1D8-D4E1B38D923F}" srcId="{6F343AEB-D843-4BA7-AD54-DCA18EF02234}" destId="{E776B82A-F43C-4E9B-B55F-5C969D221C91}" srcOrd="3" destOrd="0" parTransId="{069F2488-842F-4278-B628-DB18ADC21B6D}" sibTransId="{C07FE723-FBF0-4370-9E59-8597876D33AE}"/>
    <dgm:cxn modelId="{448820F1-AA2C-43AA-83B1-F8379E17F3D0}" type="presOf" srcId="{3219CD40-0806-47F5-86F5-B5FF059452E0}" destId="{FB1B2206-D467-49E7-B286-DE34AC017697}" srcOrd="0" destOrd="0" presId="urn:microsoft.com/office/officeart/2005/8/layout/lProcess2"/>
    <dgm:cxn modelId="{D6CCAF04-4EB4-417C-89EC-C7BA438A9B96}" srcId="{6F343AEB-D843-4BA7-AD54-DCA18EF02234}" destId="{FE1577B6-74F4-419F-84A3-BE8F4289359D}" srcOrd="7" destOrd="0" parTransId="{884C0E02-1216-41A7-B0B8-598C3109EB7D}" sibTransId="{54E8F28A-951B-4761-B106-C76EF92131AE}"/>
    <dgm:cxn modelId="{6340A4B5-FB2E-4B68-8F4D-7EBB16BF9255}" type="presOf" srcId="{6F343AEB-D843-4BA7-AD54-DCA18EF02234}" destId="{033CC87F-264E-46EF-A7F8-713E3B6AB6BA}" srcOrd="1" destOrd="0" presId="urn:microsoft.com/office/officeart/2005/8/layout/lProcess2"/>
    <dgm:cxn modelId="{ADF38389-449A-48E0-AE16-A732735025C6}" srcId="{6F343AEB-D843-4BA7-AD54-DCA18EF02234}" destId="{EB85536A-B1CE-425B-A7B4-AC2C327CC88B}" srcOrd="4" destOrd="0" parTransId="{E250DB5A-626D-4871-ADCE-DE0BA1B9BF4D}" sibTransId="{8CD67166-78C3-4677-BC22-EA702DAF62F9}"/>
    <dgm:cxn modelId="{ABB6ED12-E23D-43FF-923B-BD45DCAE7CBE}" srcId="{6F343AEB-D843-4BA7-AD54-DCA18EF02234}" destId="{0A2870E4-3E99-409C-AE4E-4F2DB1B007C4}" srcOrd="1" destOrd="0" parTransId="{8FFD4AF9-AB22-4EB5-9B87-ABBF934C7E56}" sibTransId="{D405C422-B6CE-47EE-A08B-AE13286051E8}"/>
    <dgm:cxn modelId="{40081176-AA8D-42F6-AE44-32023762287A}" type="presOf" srcId="{D38C0569-BCF9-480D-8C77-6922D1B75A37}" destId="{3606ACCE-A183-41A0-BDB4-3BB20A541397}" srcOrd="0" destOrd="0" presId="urn:microsoft.com/office/officeart/2005/8/layout/lProcess2"/>
    <dgm:cxn modelId="{429C5B10-AA4B-403C-9472-624700B6BC1C}" type="presParOf" srcId="{96A6D213-1A7F-413D-AF63-21773BB1E0D9}" destId="{8509B5DA-25A7-4C2E-8605-C27D4E82889F}" srcOrd="0" destOrd="0" presId="urn:microsoft.com/office/officeart/2005/8/layout/lProcess2"/>
    <dgm:cxn modelId="{43376CA1-83BF-48EE-A2D1-6F47F7866EE1}" type="presParOf" srcId="{8509B5DA-25A7-4C2E-8605-C27D4E82889F}" destId="{B8E42E51-8E1C-49DC-9BA9-332FCBF1632F}" srcOrd="0" destOrd="0" presId="urn:microsoft.com/office/officeart/2005/8/layout/lProcess2"/>
    <dgm:cxn modelId="{E45347B3-1385-4148-A071-E311DB2C8A96}" type="presParOf" srcId="{8509B5DA-25A7-4C2E-8605-C27D4E82889F}" destId="{D6B9B16B-65BE-4484-BE11-0F1B4619C5B0}" srcOrd="1" destOrd="0" presId="urn:microsoft.com/office/officeart/2005/8/layout/lProcess2"/>
    <dgm:cxn modelId="{36D6A267-6E91-4EE9-BE08-5B4E258D940E}" type="presParOf" srcId="{8509B5DA-25A7-4C2E-8605-C27D4E82889F}" destId="{64DB7CC7-D9E9-48A1-8839-1CCF92D5B08D}" srcOrd="2" destOrd="0" presId="urn:microsoft.com/office/officeart/2005/8/layout/lProcess2"/>
    <dgm:cxn modelId="{EF2CDB7C-FCCA-4BDE-8265-3E57FFA9D8F1}" type="presParOf" srcId="{64DB7CC7-D9E9-48A1-8839-1CCF92D5B08D}" destId="{9958D268-DFF3-4AC6-9A8C-E6FA1416C911}" srcOrd="0" destOrd="0" presId="urn:microsoft.com/office/officeart/2005/8/layout/lProcess2"/>
    <dgm:cxn modelId="{A6F8F1A4-3413-4A5D-9099-E1EA25840AE9}" type="presParOf" srcId="{9958D268-DFF3-4AC6-9A8C-E6FA1416C911}" destId="{5FEC9591-7BBF-416B-99B6-05845B5E133B}" srcOrd="0" destOrd="0" presId="urn:microsoft.com/office/officeart/2005/8/layout/lProcess2"/>
    <dgm:cxn modelId="{7DC2A29A-41B7-4B8D-A945-BEF00AE9384A}" type="presParOf" srcId="{9958D268-DFF3-4AC6-9A8C-E6FA1416C911}" destId="{818A2FBE-8F95-4479-A22A-8D96D0773ADF}" srcOrd="1" destOrd="0" presId="urn:microsoft.com/office/officeart/2005/8/layout/lProcess2"/>
    <dgm:cxn modelId="{975ABA4C-DB18-4C0F-8334-BAEB2D39E1F8}" type="presParOf" srcId="{9958D268-DFF3-4AC6-9A8C-E6FA1416C911}" destId="{FB1B2206-D467-49E7-B286-DE34AC017697}" srcOrd="2" destOrd="0" presId="urn:microsoft.com/office/officeart/2005/8/layout/lProcess2"/>
    <dgm:cxn modelId="{B85895E8-EFD6-4F91-9507-6579E1F39095}" type="presParOf" srcId="{9958D268-DFF3-4AC6-9A8C-E6FA1416C911}" destId="{5D848E9F-517B-4A52-899D-1B837DE9647B}" srcOrd="3" destOrd="0" presId="urn:microsoft.com/office/officeart/2005/8/layout/lProcess2"/>
    <dgm:cxn modelId="{330AB197-B603-4EA4-BF2A-C130AF119CDE}" type="presParOf" srcId="{9958D268-DFF3-4AC6-9A8C-E6FA1416C911}" destId="{1E4741FE-5C27-4912-95A2-18004B8824CB}" srcOrd="4" destOrd="0" presId="urn:microsoft.com/office/officeart/2005/8/layout/lProcess2"/>
    <dgm:cxn modelId="{76C93D3E-31B4-4786-83C7-4761EE5B7D31}" type="presParOf" srcId="{96A6D213-1A7F-413D-AF63-21773BB1E0D9}" destId="{B2156177-89D9-473B-833E-3DD4DE1E67D6}" srcOrd="1" destOrd="0" presId="urn:microsoft.com/office/officeart/2005/8/layout/lProcess2"/>
    <dgm:cxn modelId="{B532FC39-2D8D-489F-9AA5-9CC2D78F2E05}" type="presParOf" srcId="{96A6D213-1A7F-413D-AF63-21773BB1E0D9}" destId="{FF79BED5-402B-42D1-963D-9083CA89F914}" srcOrd="2" destOrd="0" presId="urn:microsoft.com/office/officeart/2005/8/layout/lProcess2"/>
    <dgm:cxn modelId="{CE1024EC-867E-4FFD-849B-7B039E146549}" type="presParOf" srcId="{FF79BED5-402B-42D1-963D-9083CA89F914}" destId="{3606ACCE-A183-41A0-BDB4-3BB20A541397}" srcOrd="0" destOrd="0" presId="urn:microsoft.com/office/officeart/2005/8/layout/lProcess2"/>
    <dgm:cxn modelId="{BE3E5259-167C-4E72-8D4B-0AE230A71819}" type="presParOf" srcId="{FF79BED5-402B-42D1-963D-9083CA89F914}" destId="{D2D51247-DF37-4EAD-80D3-831D81488382}" srcOrd="1" destOrd="0" presId="urn:microsoft.com/office/officeart/2005/8/layout/lProcess2"/>
    <dgm:cxn modelId="{EA94C2A2-AD55-412C-984F-DB4D44FB0994}" type="presParOf" srcId="{FF79BED5-402B-42D1-963D-9083CA89F914}" destId="{79CFD3EE-D837-4754-8A1E-F8E8AD95526A}" srcOrd="2" destOrd="0" presId="urn:microsoft.com/office/officeart/2005/8/layout/lProcess2"/>
    <dgm:cxn modelId="{6E62913F-F305-4C8D-AD07-5E2C4CE0D096}" type="presParOf" srcId="{79CFD3EE-D837-4754-8A1E-F8E8AD95526A}" destId="{3DBAC917-FD44-49B7-9507-5DD0A9012838}" srcOrd="0" destOrd="0" presId="urn:microsoft.com/office/officeart/2005/8/layout/lProcess2"/>
    <dgm:cxn modelId="{C35C8BBA-11F5-4E45-974A-B197B4DD508D}" type="presParOf" srcId="{3DBAC917-FD44-49B7-9507-5DD0A9012838}" destId="{F060E2F8-59F1-4C91-9C2C-19D58F247833}" srcOrd="0" destOrd="0" presId="urn:microsoft.com/office/officeart/2005/8/layout/lProcess2"/>
    <dgm:cxn modelId="{0EA9376F-071F-44C5-B133-5ECE227A7BFC}" type="presParOf" srcId="{96A6D213-1A7F-413D-AF63-21773BB1E0D9}" destId="{11AA4AA5-0560-4B60-8BBC-0DB3DF0634FB}" srcOrd="3" destOrd="0" presId="urn:microsoft.com/office/officeart/2005/8/layout/lProcess2"/>
    <dgm:cxn modelId="{3E507A73-A67B-46FC-A1C0-A0C684BB92C9}" type="presParOf" srcId="{96A6D213-1A7F-413D-AF63-21773BB1E0D9}" destId="{A15E34CD-6546-4373-81A0-185EE778BBD6}" srcOrd="4" destOrd="0" presId="urn:microsoft.com/office/officeart/2005/8/layout/lProcess2"/>
    <dgm:cxn modelId="{C64B8177-5EDA-4A1A-BBAB-4B126D7875E1}" type="presParOf" srcId="{A15E34CD-6546-4373-81A0-185EE778BBD6}" destId="{996BB8DD-518D-4C21-BCC9-B9A20E59C1DD}" srcOrd="0" destOrd="0" presId="urn:microsoft.com/office/officeart/2005/8/layout/lProcess2"/>
    <dgm:cxn modelId="{13895323-AD14-4C3C-879E-9117AB20D5D1}" type="presParOf" srcId="{A15E34CD-6546-4373-81A0-185EE778BBD6}" destId="{033CC87F-264E-46EF-A7F8-713E3B6AB6BA}" srcOrd="1" destOrd="0" presId="urn:microsoft.com/office/officeart/2005/8/layout/lProcess2"/>
    <dgm:cxn modelId="{C3B2ADE4-B3A9-4E10-AD78-B003B8E78385}" type="presParOf" srcId="{A15E34CD-6546-4373-81A0-185EE778BBD6}" destId="{68F69D1F-A918-47F9-9C93-FBC2CCA4C70E}" srcOrd="2" destOrd="0" presId="urn:microsoft.com/office/officeart/2005/8/layout/lProcess2"/>
    <dgm:cxn modelId="{12842EFB-E901-4F6E-B2F5-1C721274360E}" type="presParOf" srcId="{68F69D1F-A918-47F9-9C93-FBC2CCA4C70E}" destId="{AF58FCDB-327E-41ED-ADEE-0B60F672CC1B}" srcOrd="0" destOrd="0" presId="urn:microsoft.com/office/officeart/2005/8/layout/lProcess2"/>
    <dgm:cxn modelId="{C3868BB5-E1DF-47CA-9103-3C12B71839D4}" type="presParOf" srcId="{AF58FCDB-327E-41ED-ADEE-0B60F672CC1B}" destId="{C5AADCE1-46F8-4496-95C9-0EEA747BE92E}" srcOrd="0" destOrd="0" presId="urn:microsoft.com/office/officeart/2005/8/layout/lProcess2"/>
    <dgm:cxn modelId="{5248A564-E7A5-4D06-B24E-09A4DE4ED6C1}" type="presParOf" srcId="{AF58FCDB-327E-41ED-ADEE-0B60F672CC1B}" destId="{495FF824-DCD2-4008-B36C-D06A48246EC9}" srcOrd="1" destOrd="0" presId="urn:microsoft.com/office/officeart/2005/8/layout/lProcess2"/>
    <dgm:cxn modelId="{0698E81F-5B95-4FA5-9185-2A37AA86872E}" type="presParOf" srcId="{AF58FCDB-327E-41ED-ADEE-0B60F672CC1B}" destId="{FE319DF3-0686-452B-9AFA-8F7A63A222E4}" srcOrd="2" destOrd="0" presId="urn:microsoft.com/office/officeart/2005/8/layout/lProcess2"/>
    <dgm:cxn modelId="{C9B267FC-4C94-4CF5-B93B-9FE24B5C88EA}" type="presParOf" srcId="{AF58FCDB-327E-41ED-ADEE-0B60F672CC1B}" destId="{FBE0FEDC-17C7-4B94-A945-78D288001DCA}" srcOrd="3" destOrd="0" presId="urn:microsoft.com/office/officeart/2005/8/layout/lProcess2"/>
    <dgm:cxn modelId="{01CC1B06-EB73-426E-810E-36BA0EE4780D}" type="presParOf" srcId="{AF58FCDB-327E-41ED-ADEE-0B60F672CC1B}" destId="{903496AE-5401-47EA-A90A-453076F90580}" srcOrd="4" destOrd="0" presId="urn:microsoft.com/office/officeart/2005/8/layout/lProcess2"/>
    <dgm:cxn modelId="{A57F5F1B-E3B3-4968-AEF4-A29946030CE2}" type="presParOf" srcId="{AF58FCDB-327E-41ED-ADEE-0B60F672CC1B}" destId="{B6383EF6-F084-41F3-AF68-7DA5BADD6296}" srcOrd="5" destOrd="0" presId="urn:microsoft.com/office/officeart/2005/8/layout/lProcess2"/>
    <dgm:cxn modelId="{44F452F4-9BB8-4141-853D-2B0EA692E4E5}" type="presParOf" srcId="{AF58FCDB-327E-41ED-ADEE-0B60F672CC1B}" destId="{73AAA220-B6FF-4D85-B42F-FD5ED3FE0CB4}" srcOrd="6" destOrd="0" presId="urn:microsoft.com/office/officeart/2005/8/layout/lProcess2"/>
    <dgm:cxn modelId="{B8FB67F1-E0BD-4CE3-B74C-6E67492F8344}" type="presParOf" srcId="{AF58FCDB-327E-41ED-ADEE-0B60F672CC1B}" destId="{FCE68201-9633-4EAC-A9D3-58CC5208CD8B}" srcOrd="7" destOrd="0" presId="urn:microsoft.com/office/officeart/2005/8/layout/lProcess2"/>
    <dgm:cxn modelId="{020762C3-3511-49A7-8B78-22DB04E7F6E5}" type="presParOf" srcId="{AF58FCDB-327E-41ED-ADEE-0B60F672CC1B}" destId="{C36FCF7E-463F-4835-9057-0EDDA7D4892B}" srcOrd="8" destOrd="0" presId="urn:microsoft.com/office/officeart/2005/8/layout/lProcess2"/>
    <dgm:cxn modelId="{C0686013-D914-4EB2-BA4F-F34C0A2CC51C}" type="presParOf" srcId="{AF58FCDB-327E-41ED-ADEE-0B60F672CC1B}" destId="{AD0E22E5-2F67-47ED-8159-5C2927C3495A}" srcOrd="9" destOrd="0" presId="urn:microsoft.com/office/officeart/2005/8/layout/lProcess2"/>
    <dgm:cxn modelId="{0F5DC46F-F0D5-4961-AA4F-3371D5FA8E47}" type="presParOf" srcId="{AF58FCDB-327E-41ED-ADEE-0B60F672CC1B}" destId="{DFA902B2-DA92-40AA-AD50-00CA6AF08813}" srcOrd="10" destOrd="0" presId="urn:microsoft.com/office/officeart/2005/8/layout/lProcess2"/>
    <dgm:cxn modelId="{FDCA8A73-F38B-4518-97A5-85983C5F17D3}" type="presParOf" srcId="{AF58FCDB-327E-41ED-ADEE-0B60F672CC1B}" destId="{78A0444C-44B3-40E6-9C6E-96D4FEDF20CF}" srcOrd="11" destOrd="0" presId="urn:microsoft.com/office/officeart/2005/8/layout/lProcess2"/>
    <dgm:cxn modelId="{D34833EC-96D7-4C9B-9A78-F02A7283E193}" type="presParOf" srcId="{AF58FCDB-327E-41ED-ADEE-0B60F672CC1B}" destId="{FE92B167-73D8-404E-8AFA-A1255E35161B}" srcOrd="12" destOrd="0" presId="urn:microsoft.com/office/officeart/2005/8/layout/lProcess2"/>
    <dgm:cxn modelId="{03B5DE11-10C0-4BDD-AA1E-020C946742BF}" type="presParOf" srcId="{AF58FCDB-327E-41ED-ADEE-0B60F672CC1B}" destId="{0ED8451F-6821-4871-80ED-2A66E791AB88}" srcOrd="13" destOrd="0" presId="urn:microsoft.com/office/officeart/2005/8/layout/lProcess2"/>
    <dgm:cxn modelId="{D06AE154-4A66-4AD9-993B-C5317A49A097}" type="presParOf" srcId="{AF58FCDB-327E-41ED-ADEE-0B60F672CC1B}" destId="{DCBAAB19-B16F-4F10-B0CC-F4A96C452D19}" srcOrd="14"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E55E7BA-E6E1-4E6D-8026-BDE613FE34F7}" type="doc">
      <dgm:prSet loTypeId="urn:microsoft.com/office/officeart/2005/8/layout/chevron2" loCatId="list" qsTypeId="urn:microsoft.com/office/officeart/2005/8/quickstyle/3d1" qsCatId="3D" csTypeId="urn:microsoft.com/office/officeart/2005/8/colors/accent1_2" csCatId="accent1" phldr="1"/>
      <dgm:spPr/>
      <dgm:t>
        <a:bodyPr/>
        <a:lstStyle/>
        <a:p>
          <a:endParaRPr lang="zh-TW" altLang="en-US"/>
        </a:p>
      </dgm:t>
    </dgm:pt>
    <dgm:pt modelId="{F847F467-EFF1-4FBF-B067-99E76733B924}">
      <dgm:prSet phldrT="[文字]" custT="1"/>
      <dgm:spPr/>
      <dgm:t>
        <a:bodyPr/>
        <a:lstStyle/>
        <a:p>
          <a:r>
            <a:rPr lang="zh-TW" altLang="en-US" sz="2000" dirty="0" smtClean="0"/>
            <a:t>時序與變遷</a:t>
          </a:r>
          <a:endParaRPr lang="zh-TW" altLang="en-US" sz="2000" dirty="0"/>
        </a:p>
      </dgm:t>
    </dgm:pt>
    <dgm:pt modelId="{9EB4BE0C-38C5-408B-95B9-6334C10962E5}" type="parTrans" cxnId="{FA9510DD-BB8C-45B0-AB62-0C787FFD3CB5}">
      <dgm:prSet/>
      <dgm:spPr/>
      <dgm:t>
        <a:bodyPr/>
        <a:lstStyle/>
        <a:p>
          <a:endParaRPr lang="zh-TW" altLang="en-US"/>
        </a:p>
      </dgm:t>
    </dgm:pt>
    <dgm:pt modelId="{EE74AC5A-4621-4DD2-8622-F1ACC3733001}" type="sibTrans" cxnId="{FA9510DD-BB8C-45B0-AB62-0C787FFD3CB5}">
      <dgm:prSet/>
      <dgm:spPr/>
      <dgm:t>
        <a:bodyPr/>
        <a:lstStyle/>
        <a:p>
          <a:endParaRPr lang="zh-TW" altLang="en-US"/>
        </a:p>
      </dgm:t>
    </dgm:pt>
    <dgm:pt modelId="{CE578BE8-AFA2-4D22-B305-5D6624ADD078}">
      <dgm:prSet phldrT="[文字]"/>
      <dgm:spPr/>
      <dgm:t>
        <a:bodyPr/>
        <a:lstStyle/>
        <a:p>
          <a:r>
            <a:rPr lang="zh-TW" dirty="0" smtClean="0"/>
            <a:t>歷</a:t>
          </a:r>
          <a:r>
            <a:rPr lang="en-US" dirty="0" smtClean="0"/>
            <a:t> 1a-Ⅳ-1 </a:t>
          </a:r>
          <a:r>
            <a:rPr lang="zh-TW" dirty="0" smtClean="0"/>
            <a:t>理解以不同的紀年、歷史分期描述過去的意義。</a:t>
          </a:r>
          <a:endParaRPr lang="zh-TW" altLang="en-US" dirty="0"/>
        </a:p>
      </dgm:t>
    </dgm:pt>
    <dgm:pt modelId="{129EC264-F51E-4B71-959E-399A4EA4545A}" type="parTrans" cxnId="{09BF0865-E523-4182-A8E6-EDC1B485123C}">
      <dgm:prSet/>
      <dgm:spPr/>
      <dgm:t>
        <a:bodyPr/>
        <a:lstStyle/>
        <a:p>
          <a:endParaRPr lang="zh-TW" altLang="en-US"/>
        </a:p>
      </dgm:t>
    </dgm:pt>
    <dgm:pt modelId="{7509E2CF-F366-4B90-9B0D-EF433DE0C38B}" type="sibTrans" cxnId="{09BF0865-E523-4182-A8E6-EDC1B485123C}">
      <dgm:prSet/>
      <dgm:spPr/>
      <dgm:t>
        <a:bodyPr/>
        <a:lstStyle/>
        <a:p>
          <a:endParaRPr lang="zh-TW" altLang="en-US"/>
        </a:p>
      </dgm:t>
    </dgm:pt>
    <dgm:pt modelId="{8C8E786C-E4A2-45E7-9948-57A4E3217A1A}">
      <dgm:prSet phldrT="[文字]" custT="1"/>
      <dgm:spPr/>
      <dgm:t>
        <a:bodyPr/>
        <a:lstStyle/>
        <a:p>
          <a:r>
            <a:rPr lang="zh-TW" altLang="en-US" sz="2000" dirty="0" smtClean="0"/>
            <a:t>資料運用</a:t>
          </a:r>
          <a:endParaRPr lang="en-US" altLang="zh-TW" sz="2000" dirty="0" smtClean="0"/>
        </a:p>
      </dgm:t>
    </dgm:pt>
    <dgm:pt modelId="{313CC380-8DB1-44B2-ABA4-349C2B700276}" type="parTrans" cxnId="{7A4EE4C0-CB38-4FB2-A14E-6F2E57351B7D}">
      <dgm:prSet/>
      <dgm:spPr/>
      <dgm:t>
        <a:bodyPr/>
        <a:lstStyle/>
        <a:p>
          <a:endParaRPr lang="zh-TW" altLang="en-US"/>
        </a:p>
      </dgm:t>
    </dgm:pt>
    <dgm:pt modelId="{3D3313F0-E4E7-448F-956A-0ADB06DA7F1C}" type="sibTrans" cxnId="{7A4EE4C0-CB38-4FB2-A14E-6F2E57351B7D}">
      <dgm:prSet/>
      <dgm:spPr/>
      <dgm:t>
        <a:bodyPr/>
        <a:lstStyle/>
        <a:p>
          <a:endParaRPr lang="zh-TW" altLang="en-US"/>
        </a:p>
      </dgm:t>
    </dgm:pt>
    <dgm:pt modelId="{9F988646-695D-4128-A6CA-DF9E23251F04}">
      <dgm:prSet phldrT="[文字]"/>
      <dgm:spPr/>
      <dgm:t>
        <a:bodyPr/>
        <a:lstStyle/>
        <a:p>
          <a:r>
            <a:rPr lang="zh-TW" dirty="0" smtClean="0"/>
            <a:t>歷</a:t>
          </a:r>
          <a:r>
            <a:rPr lang="en-US" dirty="0" smtClean="0"/>
            <a:t> 1b-Ⅳ-1 </a:t>
          </a:r>
          <a:r>
            <a:rPr lang="zh-TW" dirty="0" smtClean="0"/>
            <a:t>運用歷史資料，解釋重要歷史人物與事件間的關聯。</a:t>
          </a:r>
          <a:endParaRPr lang="zh-TW" altLang="en-US" dirty="0"/>
        </a:p>
      </dgm:t>
    </dgm:pt>
    <dgm:pt modelId="{52349C7C-762A-4AAA-991E-CA7EB598E956}" type="parTrans" cxnId="{17BEB31D-DB8F-45A0-B621-07D5F457BDCC}">
      <dgm:prSet/>
      <dgm:spPr/>
      <dgm:t>
        <a:bodyPr/>
        <a:lstStyle/>
        <a:p>
          <a:endParaRPr lang="zh-TW" altLang="en-US"/>
        </a:p>
      </dgm:t>
    </dgm:pt>
    <dgm:pt modelId="{7336B2F6-3B2C-4720-9053-6086AEF51666}" type="sibTrans" cxnId="{17BEB31D-DB8F-45A0-B621-07D5F457BDCC}">
      <dgm:prSet/>
      <dgm:spPr/>
      <dgm:t>
        <a:bodyPr/>
        <a:lstStyle/>
        <a:p>
          <a:endParaRPr lang="zh-TW" altLang="en-US"/>
        </a:p>
      </dgm:t>
    </dgm:pt>
    <dgm:pt modelId="{46522335-F8A7-4F69-B8BD-192EB2C6C6A3}">
      <dgm:prSet/>
      <dgm:spPr/>
      <dgm:t>
        <a:bodyPr/>
        <a:lstStyle/>
        <a:p>
          <a:r>
            <a:rPr lang="zh-TW" dirty="0" smtClean="0"/>
            <a:t>歷</a:t>
          </a:r>
          <a:r>
            <a:rPr lang="en-US" dirty="0" smtClean="0"/>
            <a:t> 1a-Ⅳ-2 </a:t>
          </a:r>
          <a:r>
            <a:rPr lang="zh-TW" dirty="0" smtClean="0"/>
            <a:t>理解所習得歷史事件的發展歷程與重要歷史變遷。</a:t>
          </a:r>
          <a:endParaRPr lang="zh-TW" dirty="0"/>
        </a:p>
      </dgm:t>
    </dgm:pt>
    <dgm:pt modelId="{DEDBBF3C-5B1F-4467-B465-D016B409F7FB}" type="parTrans" cxnId="{E47A22B8-56A4-4324-BCC4-4AAD2409D20C}">
      <dgm:prSet/>
      <dgm:spPr/>
      <dgm:t>
        <a:bodyPr/>
        <a:lstStyle/>
        <a:p>
          <a:endParaRPr lang="zh-TW" altLang="en-US"/>
        </a:p>
      </dgm:t>
    </dgm:pt>
    <dgm:pt modelId="{2D2CD5E3-8FF1-4855-98AF-78287101F693}" type="sibTrans" cxnId="{E47A22B8-56A4-4324-BCC4-4AAD2409D20C}">
      <dgm:prSet/>
      <dgm:spPr/>
      <dgm:t>
        <a:bodyPr/>
        <a:lstStyle/>
        <a:p>
          <a:endParaRPr lang="zh-TW" altLang="en-US"/>
        </a:p>
      </dgm:t>
    </dgm:pt>
    <dgm:pt modelId="{E27C6B67-DB07-422B-AF01-4E2B98C95CCA}">
      <dgm:prSet phldrT="[文字]" custT="1"/>
      <dgm:spPr/>
      <dgm:t>
        <a:bodyPr/>
        <a:lstStyle/>
        <a:p>
          <a:r>
            <a:rPr lang="zh-TW" altLang="en-US" sz="2000" dirty="0" smtClean="0"/>
            <a:t>多元觀點</a:t>
          </a:r>
          <a:endParaRPr lang="en-US" altLang="zh-TW" sz="2000" dirty="0" smtClean="0"/>
        </a:p>
      </dgm:t>
    </dgm:pt>
    <dgm:pt modelId="{7543A72C-4D2E-455B-BDE8-414D28F06E75}" type="parTrans" cxnId="{3135EFD3-9720-499F-A29D-E56BDA6AFCA9}">
      <dgm:prSet/>
      <dgm:spPr/>
      <dgm:t>
        <a:bodyPr/>
        <a:lstStyle/>
        <a:p>
          <a:endParaRPr lang="zh-TW" altLang="en-US"/>
        </a:p>
      </dgm:t>
    </dgm:pt>
    <dgm:pt modelId="{A2B54A64-F2E7-47C7-B691-DA5F78BC0562}" type="sibTrans" cxnId="{3135EFD3-9720-499F-A29D-E56BDA6AFCA9}">
      <dgm:prSet/>
      <dgm:spPr/>
      <dgm:t>
        <a:bodyPr/>
        <a:lstStyle/>
        <a:p>
          <a:endParaRPr lang="zh-TW" altLang="en-US"/>
        </a:p>
      </dgm:t>
    </dgm:pt>
    <dgm:pt modelId="{A92AB336-0E8F-479D-B28F-C114AEF96B08}">
      <dgm:prSet/>
      <dgm:spPr/>
      <dgm:t>
        <a:bodyPr/>
        <a:lstStyle/>
        <a:p>
          <a:r>
            <a:rPr lang="zh-TW" dirty="0" smtClean="0"/>
            <a:t>歷</a:t>
          </a:r>
          <a:r>
            <a:rPr lang="en-US" dirty="0" smtClean="0"/>
            <a:t> 1b-Ⅳ-2 </a:t>
          </a:r>
          <a:r>
            <a:rPr lang="zh-TW" dirty="0" smtClean="0"/>
            <a:t>運用歷史資料，進行歷史事件的因果分析與詮釋。</a:t>
          </a:r>
          <a:endParaRPr lang="zh-TW" dirty="0"/>
        </a:p>
      </dgm:t>
    </dgm:pt>
    <dgm:pt modelId="{87888A54-5DED-4976-96D7-4D8335BFC15C}" type="parTrans" cxnId="{96AF2FBE-42CA-4ECA-A8CF-8F22B48E88E2}">
      <dgm:prSet/>
      <dgm:spPr/>
      <dgm:t>
        <a:bodyPr/>
        <a:lstStyle/>
        <a:p>
          <a:endParaRPr lang="zh-TW" altLang="en-US"/>
        </a:p>
      </dgm:t>
    </dgm:pt>
    <dgm:pt modelId="{8B093906-DCF8-49A2-8D65-179B73087F1E}" type="sibTrans" cxnId="{96AF2FBE-42CA-4ECA-A8CF-8F22B48E88E2}">
      <dgm:prSet/>
      <dgm:spPr/>
      <dgm:t>
        <a:bodyPr/>
        <a:lstStyle/>
        <a:p>
          <a:endParaRPr lang="zh-TW" altLang="en-US"/>
        </a:p>
      </dgm:t>
    </dgm:pt>
    <dgm:pt modelId="{B755ED23-2254-4BB4-BDC6-4EC8D18134E3}">
      <dgm:prSet phldrT="[文字]" custT="1"/>
      <dgm:spPr/>
      <dgm:t>
        <a:bodyPr/>
        <a:lstStyle/>
        <a:p>
          <a:r>
            <a:rPr lang="zh-TW" sz="1800" dirty="0" smtClean="0"/>
            <a:t>社</a:t>
          </a:r>
          <a:r>
            <a:rPr lang="en-US" sz="1800" dirty="0" smtClean="0"/>
            <a:t> 1c-Ⅳ-1 </a:t>
          </a:r>
          <a:r>
            <a:rPr lang="zh-TW" sz="1800" dirty="0" smtClean="0"/>
            <a:t>評估社會領域內容知識與多元觀點，並提出自己的看法。</a:t>
          </a:r>
          <a:endParaRPr lang="zh-TW" altLang="en-US" sz="1800" dirty="0"/>
        </a:p>
      </dgm:t>
    </dgm:pt>
    <dgm:pt modelId="{F4636901-E555-4EF1-AFAE-34D47750F233}" type="parTrans" cxnId="{D9FD84E9-449D-4E5E-9536-F0E8C99FCD8A}">
      <dgm:prSet/>
      <dgm:spPr/>
      <dgm:t>
        <a:bodyPr/>
        <a:lstStyle/>
        <a:p>
          <a:endParaRPr lang="zh-TW" altLang="en-US"/>
        </a:p>
      </dgm:t>
    </dgm:pt>
    <dgm:pt modelId="{F4F00776-7F35-41A7-912F-DB68C8A23AC3}" type="sibTrans" cxnId="{D9FD84E9-449D-4E5E-9536-F0E8C99FCD8A}">
      <dgm:prSet/>
      <dgm:spPr/>
      <dgm:t>
        <a:bodyPr/>
        <a:lstStyle/>
        <a:p>
          <a:endParaRPr lang="zh-TW" altLang="en-US"/>
        </a:p>
      </dgm:t>
    </dgm:pt>
    <dgm:pt modelId="{26A4D70B-F2BF-4D70-BF1B-ABDE0E86BE62}">
      <dgm:prSet phldrT="[文字]" custT="1"/>
      <dgm:spPr/>
      <dgm:t>
        <a:bodyPr/>
        <a:lstStyle/>
        <a:p>
          <a:r>
            <a:rPr lang="zh-TW" altLang="en-US" sz="1800" dirty="0" smtClean="0"/>
            <a:t>歷 </a:t>
          </a:r>
          <a:r>
            <a:rPr lang="en-US" altLang="en-US" sz="1800" dirty="0" smtClean="0"/>
            <a:t>1c-Ⅳ-1 </a:t>
          </a:r>
          <a:r>
            <a:rPr lang="zh-TW" altLang="en-US" sz="1800" dirty="0" smtClean="0"/>
            <a:t>區別歷史事實與歷史解釋。</a:t>
          </a:r>
          <a:endParaRPr lang="zh-TW" altLang="en-US" sz="1800" dirty="0"/>
        </a:p>
      </dgm:t>
    </dgm:pt>
    <dgm:pt modelId="{4322C245-FCBB-47E8-8209-BE0DA2D3E9F6}" type="parTrans" cxnId="{B9139DFE-E4CB-4B0B-941B-384DF10D6104}">
      <dgm:prSet/>
      <dgm:spPr/>
      <dgm:t>
        <a:bodyPr/>
        <a:lstStyle/>
        <a:p>
          <a:endParaRPr lang="zh-TW" altLang="en-US"/>
        </a:p>
      </dgm:t>
    </dgm:pt>
    <dgm:pt modelId="{BEC5C0B3-8460-4F74-80B3-C8926EB5BD33}" type="sibTrans" cxnId="{B9139DFE-E4CB-4B0B-941B-384DF10D6104}">
      <dgm:prSet/>
      <dgm:spPr/>
      <dgm:t>
        <a:bodyPr/>
        <a:lstStyle/>
        <a:p>
          <a:endParaRPr lang="zh-TW" altLang="en-US"/>
        </a:p>
      </dgm:t>
    </dgm:pt>
    <dgm:pt modelId="{C8A9EB31-6E59-404D-B34D-35AA9BF4E310}">
      <dgm:prSet custT="1"/>
      <dgm:spPr/>
      <dgm:t>
        <a:bodyPr/>
        <a:lstStyle/>
        <a:p>
          <a:r>
            <a:rPr lang="zh-TW" altLang="en-US" sz="1800" dirty="0" smtClean="0"/>
            <a:t>歷 </a:t>
          </a:r>
          <a:r>
            <a:rPr lang="en-US" altLang="en-US" sz="1800" dirty="0" smtClean="0"/>
            <a:t>1c-Ⅳ-2 </a:t>
          </a:r>
          <a:r>
            <a:rPr lang="zh-TW" altLang="en-US" sz="1800" dirty="0" smtClean="0"/>
            <a:t>從多元觀點探究重要歷史事件與人物在歷史中的作用與意義。</a:t>
          </a:r>
          <a:endParaRPr lang="zh-TW" altLang="en-US" sz="1800" dirty="0"/>
        </a:p>
      </dgm:t>
    </dgm:pt>
    <dgm:pt modelId="{692618F1-BCD7-4C49-BE68-24FC25A174D6}" type="parTrans" cxnId="{629745AE-B45C-47A0-894D-51BD7052870F}">
      <dgm:prSet/>
      <dgm:spPr/>
      <dgm:t>
        <a:bodyPr/>
        <a:lstStyle/>
        <a:p>
          <a:endParaRPr lang="zh-TW" altLang="en-US"/>
        </a:p>
      </dgm:t>
    </dgm:pt>
    <dgm:pt modelId="{1E6D8F22-82B6-4C63-AA6B-B293B80D8BDE}" type="sibTrans" cxnId="{629745AE-B45C-47A0-894D-51BD7052870F}">
      <dgm:prSet/>
      <dgm:spPr/>
      <dgm:t>
        <a:bodyPr/>
        <a:lstStyle/>
        <a:p>
          <a:endParaRPr lang="zh-TW" altLang="en-US"/>
        </a:p>
      </dgm:t>
    </dgm:pt>
    <dgm:pt modelId="{6A95A173-913C-4F89-BF05-8F40A5CB59C3}">
      <dgm:prSet/>
      <dgm:spPr/>
      <dgm:t>
        <a:bodyPr/>
        <a:lstStyle/>
        <a:p>
          <a:r>
            <a:rPr lang="zh-TW" dirty="0" smtClean="0"/>
            <a:t>社</a:t>
          </a:r>
          <a:r>
            <a:rPr lang="en-US" dirty="0" smtClean="0"/>
            <a:t> 1b-Ⅳ-1 </a:t>
          </a:r>
          <a:r>
            <a:rPr lang="zh-TW" dirty="0" smtClean="0"/>
            <a:t>應用社會領域內容知識解析生活經驗或社會現象。</a:t>
          </a:r>
          <a:endParaRPr lang="zh-TW" dirty="0"/>
        </a:p>
      </dgm:t>
    </dgm:pt>
    <dgm:pt modelId="{99A8CF4B-649B-4887-9A29-70EA20A4D514}" type="parTrans" cxnId="{3D2A7B0B-99FC-4033-AB70-4B07EF0D4F8A}">
      <dgm:prSet/>
      <dgm:spPr/>
      <dgm:t>
        <a:bodyPr/>
        <a:lstStyle/>
        <a:p>
          <a:endParaRPr lang="zh-TW" altLang="en-US"/>
        </a:p>
      </dgm:t>
    </dgm:pt>
    <dgm:pt modelId="{974CA914-8265-4365-8B96-4DD4DA4C327E}" type="sibTrans" cxnId="{3D2A7B0B-99FC-4033-AB70-4B07EF0D4F8A}">
      <dgm:prSet/>
      <dgm:spPr/>
      <dgm:t>
        <a:bodyPr/>
        <a:lstStyle/>
        <a:p>
          <a:endParaRPr lang="zh-TW" altLang="en-US"/>
        </a:p>
      </dgm:t>
    </dgm:pt>
    <dgm:pt modelId="{23A172EE-6E74-4425-947A-D5F16B2A0EC8}" type="pres">
      <dgm:prSet presAssocID="{9E55E7BA-E6E1-4E6D-8026-BDE613FE34F7}" presName="linearFlow" presStyleCnt="0">
        <dgm:presLayoutVars>
          <dgm:dir/>
          <dgm:animLvl val="lvl"/>
          <dgm:resizeHandles val="exact"/>
        </dgm:presLayoutVars>
      </dgm:prSet>
      <dgm:spPr/>
      <dgm:t>
        <a:bodyPr/>
        <a:lstStyle/>
        <a:p>
          <a:endParaRPr lang="zh-TW" altLang="en-US"/>
        </a:p>
      </dgm:t>
    </dgm:pt>
    <dgm:pt modelId="{42A6B471-7128-45E7-9FE3-1DD5BAC16101}" type="pres">
      <dgm:prSet presAssocID="{F847F467-EFF1-4FBF-B067-99E76733B924}" presName="composite" presStyleCnt="0"/>
      <dgm:spPr/>
      <dgm:t>
        <a:bodyPr/>
        <a:lstStyle/>
        <a:p>
          <a:endParaRPr lang="zh-TW" altLang="en-US"/>
        </a:p>
      </dgm:t>
    </dgm:pt>
    <dgm:pt modelId="{7AE40684-EC73-483B-BCB7-1FB36E59A75C}" type="pres">
      <dgm:prSet presAssocID="{F847F467-EFF1-4FBF-B067-99E76733B924}" presName="parentText" presStyleLbl="alignNode1" presStyleIdx="0" presStyleCnt="3">
        <dgm:presLayoutVars>
          <dgm:chMax val="1"/>
          <dgm:bulletEnabled val="1"/>
        </dgm:presLayoutVars>
      </dgm:prSet>
      <dgm:spPr/>
      <dgm:t>
        <a:bodyPr/>
        <a:lstStyle/>
        <a:p>
          <a:endParaRPr lang="zh-TW" altLang="en-US"/>
        </a:p>
      </dgm:t>
    </dgm:pt>
    <dgm:pt modelId="{DBF79C57-74BC-41AD-9540-EAE32B3759A5}" type="pres">
      <dgm:prSet presAssocID="{F847F467-EFF1-4FBF-B067-99E76733B924}" presName="descendantText" presStyleLbl="alignAcc1" presStyleIdx="0" presStyleCnt="3" custLinFactNeighborX="-484">
        <dgm:presLayoutVars>
          <dgm:bulletEnabled val="1"/>
        </dgm:presLayoutVars>
      </dgm:prSet>
      <dgm:spPr/>
      <dgm:t>
        <a:bodyPr/>
        <a:lstStyle/>
        <a:p>
          <a:endParaRPr lang="zh-TW" altLang="en-US"/>
        </a:p>
      </dgm:t>
    </dgm:pt>
    <dgm:pt modelId="{5C8F1DF2-E0D7-4C8F-8B74-40BF92D6D3DC}" type="pres">
      <dgm:prSet presAssocID="{EE74AC5A-4621-4DD2-8622-F1ACC3733001}" presName="sp" presStyleCnt="0"/>
      <dgm:spPr/>
      <dgm:t>
        <a:bodyPr/>
        <a:lstStyle/>
        <a:p>
          <a:endParaRPr lang="zh-TW" altLang="en-US"/>
        </a:p>
      </dgm:t>
    </dgm:pt>
    <dgm:pt modelId="{5C78C1D3-03A7-413E-8BF1-8DDDD5C94018}" type="pres">
      <dgm:prSet presAssocID="{8C8E786C-E4A2-45E7-9948-57A4E3217A1A}" presName="composite" presStyleCnt="0"/>
      <dgm:spPr/>
      <dgm:t>
        <a:bodyPr/>
        <a:lstStyle/>
        <a:p>
          <a:endParaRPr lang="zh-TW" altLang="en-US"/>
        </a:p>
      </dgm:t>
    </dgm:pt>
    <dgm:pt modelId="{01D23484-AE8E-44A4-9399-CF633DA486BC}" type="pres">
      <dgm:prSet presAssocID="{8C8E786C-E4A2-45E7-9948-57A4E3217A1A}" presName="parentText" presStyleLbl="alignNode1" presStyleIdx="1" presStyleCnt="3">
        <dgm:presLayoutVars>
          <dgm:chMax val="1"/>
          <dgm:bulletEnabled val="1"/>
        </dgm:presLayoutVars>
      </dgm:prSet>
      <dgm:spPr/>
      <dgm:t>
        <a:bodyPr/>
        <a:lstStyle/>
        <a:p>
          <a:endParaRPr lang="zh-TW" altLang="en-US"/>
        </a:p>
      </dgm:t>
    </dgm:pt>
    <dgm:pt modelId="{13093183-107C-44B2-A7A1-8DF5AA201422}" type="pres">
      <dgm:prSet presAssocID="{8C8E786C-E4A2-45E7-9948-57A4E3217A1A}" presName="descendantText" presStyleLbl="alignAcc1" presStyleIdx="1" presStyleCnt="3">
        <dgm:presLayoutVars>
          <dgm:bulletEnabled val="1"/>
        </dgm:presLayoutVars>
      </dgm:prSet>
      <dgm:spPr/>
      <dgm:t>
        <a:bodyPr/>
        <a:lstStyle/>
        <a:p>
          <a:endParaRPr lang="zh-TW" altLang="en-US"/>
        </a:p>
      </dgm:t>
    </dgm:pt>
    <dgm:pt modelId="{F61A748E-B432-4DB6-9D7F-235AFD80EF1C}" type="pres">
      <dgm:prSet presAssocID="{3D3313F0-E4E7-448F-956A-0ADB06DA7F1C}" presName="sp" presStyleCnt="0"/>
      <dgm:spPr/>
      <dgm:t>
        <a:bodyPr/>
        <a:lstStyle/>
        <a:p>
          <a:endParaRPr lang="zh-TW" altLang="en-US"/>
        </a:p>
      </dgm:t>
    </dgm:pt>
    <dgm:pt modelId="{E547B4BC-39D6-43A4-91A4-05248B88703A}" type="pres">
      <dgm:prSet presAssocID="{E27C6B67-DB07-422B-AF01-4E2B98C95CCA}" presName="composite" presStyleCnt="0"/>
      <dgm:spPr/>
      <dgm:t>
        <a:bodyPr/>
        <a:lstStyle/>
        <a:p>
          <a:endParaRPr lang="zh-TW" altLang="en-US"/>
        </a:p>
      </dgm:t>
    </dgm:pt>
    <dgm:pt modelId="{35D5EAC1-7680-4E9B-ABB2-51F254BAAE0C}" type="pres">
      <dgm:prSet presAssocID="{E27C6B67-DB07-422B-AF01-4E2B98C95CCA}" presName="parentText" presStyleLbl="alignNode1" presStyleIdx="2" presStyleCnt="3">
        <dgm:presLayoutVars>
          <dgm:chMax val="1"/>
          <dgm:bulletEnabled val="1"/>
        </dgm:presLayoutVars>
      </dgm:prSet>
      <dgm:spPr/>
      <dgm:t>
        <a:bodyPr/>
        <a:lstStyle/>
        <a:p>
          <a:endParaRPr lang="zh-TW" altLang="en-US"/>
        </a:p>
      </dgm:t>
    </dgm:pt>
    <dgm:pt modelId="{99F2C91A-EDDA-4399-AF02-CAC20D0580B4}" type="pres">
      <dgm:prSet presAssocID="{E27C6B67-DB07-422B-AF01-4E2B98C95CCA}" presName="descendantText" presStyleLbl="alignAcc1" presStyleIdx="2" presStyleCnt="3">
        <dgm:presLayoutVars>
          <dgm:bulletEnabled val="1"/>
        </dgm:presLayoutVars>
      </dgm:prSet>
      <dgm:spPr/>
      <dgm:t>
        <a:bodyPr/>
        <a:lstStyle/>
        <a:p>
          <a:endParaRPr lang="zh-TW" altLang="en-US"/>
        </a:p>
      </dgm:t>
    </dgm:pt>
  </dgm:ptLst>
  <dgm:cxnLst>
    <dgm:cxn modelId="{F6A7F674-7848-4A32-BB83-1DCB1F809802}" type="presOf" srcId="{F847F467-EFF1-4FBF-B067-99E76733B924}" destId="{7AE40684-EC73-483B-BCB7-1FB36E59A75C}" srcOrd="0" destOrd="0" presId="urn:microsoft.com/office/officeart/2005/8/layout/chevron2"/>
    <dgm:cxn modelId="{940B0E89-BB1A-4A06-A70D-E30A0E17E74B}" type="presOf" srcId="{B755ED23-2254-4BB4-BDC6-4EC8D18134E3}" destId="{99F2C91A-EDDA-4399-AF02-CAC20D0580B4}" srcOrd="0" destOrd="0" presId="urn:microsoft.com/office/officeart/2005/8/layout/chevron2"/>
    <dgm:cxn modelId="{09BF0865-E523-4182-A8E6-EDC1B485123C}" srcId="{F847F467-EFF1-4FBF-B067-99E76733B924}" destId="{CE578BE8-AFA2-4D22-B305-5D6624ADD078}" srcOrd="0" destOrd="0" parTransId="{129EC264-F51E-4B71-959E-399A4EA4545A}" sibTransId="{7509E2CF-F366-4B90-9B0D-EF433DE0C38B}"/>
    <dgm:cxn modelId="{3D2A7B0B-99FC-4033-AB70-4B07EF0D4F8A}" srcId="{F847F467-EFF1-4FBF-B067-99E76733B924}" destId="{6A95A173-913C-4F89-BF05-8F40A5CB59C3}" srcOrd="2" destOrd="0" parTransId="{99A8CF4B-649B-4887-9A29-70EA20A4D514}" sibTransId="{974CA914-8265-4365-8B96-4DD4DA4C327E}"/>
    <dgm:cxn modelId="{EABD7A4A-4310-4A40-85B7-DCA9E16867BF}" type="presOf" srcId="{9F988646-695D-4128-A6CA-DF9E23251F04}" destId="{13093183-107C-44B2-A7A1-8DF5AA201422}" srcOrd="0" destOrd="0" presId="urn:microsoft.com/office/officeart/2005/8/layout/chevron2"/>
    <dgm:cxn modelId="{1D3C9FBB-6BE6-4AEE-BAC1-34F62EDC59BC}" type="presOf" srcId="{C8A9EB31-6E59-404D-B34D-35AA9BF4E310}" destId="{99F2C91A-EDDA-4399-AF02-CAC20D0580B4}" srcOrd="0" destOrd="2" presId="urn:microsoft.com/office/officeart/2005/8/layout/chevron2"/>
    <dgm:cxn modelId="{83C5AC8C-34EC-48C4-AF21-A91ADC7830EB}" type="presOf" srcId="{8C8E786C-E4A2-45E7-9948-57A4E3217A1A}" destId="{01D23484-AE8E-44A4-9399-CF633DA486BC}" srcOrd="0" destOrd="0" presId="urn:microsoft.com/office/officeart/2005/8/layout/chevron2"/>
    <dgm:cxn modelId="{01F08712-926D-4DC3-BC57-49ECBD7753BE}" type="presOf" srcId="{26A4D70B-F2BF-4D70-BF1B-ABDE0E86BE62}" destId="{99F2C91A-EDDA-4399-AF02-CAC20D0580B4}" srcOrd="0" destOrd="1" presId="urn:microsoft.com/office/officeart/2005/8/layout/chevron2"/>
    <dgm:cxn modelId="{393F3EA9-DA27-4A37-8154-37E6B6F29B10}" type="presOf" srcId="{A92AB336-0E8F-479D-B28F-C114AEF96B08}" destId="{13093183-107C-44B2-A7A1-8DF5AA201422}" srcOrd="0" destOrd="1" presId="urn:microsoft.com/office/officeart/2005/8/layout/chevron2"/>
    <dgm:cxn modelId="{7A4EE4C0-CB38-4FB2-A14E-6F2E57351B7D}" srcId="{9E55E7BA-E6E1-4E6D-8026-BDE613FE34F7}" destId="{8C8E786C-E4A2-45E7-9948-57A4E3217A1A}" srcOrd="1" destOrd="0" parTransId="{313CC380-8DB1-44B2-ABA4-349C2B700276}" sibTransId="{3D3313F0-E4E7-448F-956A-0ADB06DA7F1C}"/>
    <dgm:cxn modelId="{D9FD84E9-449D-4E5E-9536-F0E8C99FCD8A}" srcId="{E27C6B67-DB07-422B-AF01-4E2B98C95CCA}" destId="{B755ED23-2254-4BB4-BDC6-4EC8D18134E3}" srcOrd="0" destOrd="0" parTransId="{F4636901-E555-4EF1-AFAE-34D47750F233}" sibTransId="{F4F00776-7F35-41A7-912F-DB68C8A23AC3}"/>
    <dgm:cxn modelId="{86D28D40-8842-4077-9730-DFC38DA0D64C}" type="presOf" srcId="{46522335-F8A7-4F69-B8BD-192EB2C6C6A3}" destId="{DBF79C57-74BC-41AD-9540-EAE32B3759A5}" srcOrd="0" destOrd="1" presId="urn:microsoft.com/office/officeart/2005/8/layout/chevron2"/>
    <dgm:cxn modelId="{5B1EA3E4-D783-4542-B768-E0ED5E2D6804}" type="presOf" srcId="{6A95A173-913C-4F89-BF05-8F40A5CB59C3}" destId="{DBF79C57-74BC-41AD-9540-EAE32B3759A5}" srcOrd="0" destOrd="2" presId="urn:microsoft.com/office/officeart/2005/8/layout/chevron2"/>
    <dgm:cxn modelId="{3135EFD3-9720-499F-A29D-E56BDA6AFCA9}" srcId="{9E55E7BA-E6E1-4E6D-8026-BDE613FE34F7}" destId="{E27C6B67-DB07-422B-AF01-4E2B98C95CCA}" srcOrd="2" destOrd="0" parTransId="{7543A72C-4D2E-455B-BDE8-414D28F06E75}" sibTransId="{A2B54A64-F2E7-47C7-B691-DA5F78BC0562}"/>
    <dgm:cxn modelId="{96AF2FBE-42CA-4ECA-A8CF-8F22B48E88E2}" srcId="{8C8E786C-E4A2-45E7-9948-57A4E3217A1A}" destId="{A92AB336-0E8F-479D-B28F-C114AEF96B08}" srcOrd="1" destOrd="0" parTransId="{87888A54-5DED-4976-96D7-4D8335BFC15C}" sibTransId="{8B093906-DCF8-49A2-8D65-179B73087F1E}"/>
    <dgm:cxn modelId="{E47A22B8-56A4-4324-BCC4-4AAD2409D20C}" srcId="{F847F467-EFF1-4FBF-B067-99E76733B924}" destId="{46522335-F8A7-4F69-B8BD-192EB2C6C6A3}" srcOrd="1" destOrd="0" parTransId="{DEDBBF3C-5B1F-4467-B465-D016B409F7FB}" sibTransId="{2D2CD5E3-8FF1-4855-98AF-78287101F693}"/>
    <dgm:cxn modelId="{629745AE-B45C-47A0-894D-51BD7052870F}" srcId="{E27C6B67-DB07-422B-AF01-4E2B98C95CCA}" destId="{C8A9EB31-6E59-404D-B34D-35AA9BF4E310}" srcOrd="2" destOrd="0" parTransId="{692618F1-BCD7-4C49-BE68-24FC25A174D6}" sibTransId="{1E6D8F22-82B6-4C63-AA6B-B293B80D8BDE}"/>
    <dgm:cxn modelId="{663A4844-2556-4EFB-9ABB-B97993CA5DBE}" type="presOf" srcId="{E27C6B67-DB07-422B-AF01-4E2B98C95CCA}" destId="{35D5EAC1-7680-4E9B-ABB2-51F254BAAE0C}" srcOrd="0" destOrd="0" presId="urn:microsoft.com/office/officeart/2005/8/layout/chevron2"/>
    <dgm:cxn modelId="{FA9510DD-BB8C-45B0-AB62-0C787FFD3CB5}" srcId="{9E55E7BA-E6E1-4E6D-8026-BDE613FE34F7}" destId="{F847F467-EFF1-4FBF-B067-99E76733B924}" srcOrd="0" destOrd="0" parTransId="{9EB4BE0C-38C5-408B-95B9-6334C10962E5}" sibTransId="{EE74AC5A-4621-4DD2-8622-F1ACC3733001}"/>
    <dgm:cxn modelId="{17BEB31D-DB8F-45A0-B621-07D5F457BDCC}" srcId="{8C8E786C-E4A2-45E7-9948-57A4E3217A1A}" destId="{9F988646-695D-4128-A6CA-DF9E23251F04}" srcOrd="0" destOrd="0" parTransId="{52349C7C-762A-4AAA-991E-CA7EB598E956}" sibTransId="{7336B2F6-3B2C-4720-9053-6086AEF51666}"/>
    <dgm:cxn modelId="{5AEBF17B-358F-4B8D-B060-1D158A4A90D9}" type="presOf" srcId="{9E55E7BA-E6E1-4E6D-8026-BDE613FE34F7}" destId="{23A172EE-6E74-4425-947A-D5F16B2A0EC8}" srcOrd="0" destOrd="0" presId="urn:microsoft.com/office/officeart/2005/8/layout/chevron2"/>
    <dgm:cxn modelId="{17440DEA-371B-4AF5-861E-68758330EE72}" type="presOf" srcId="{CE578BE8-AFA2-4D22-B305-5D6624ADD078}" destId="{DBF79C57-74BC-41AD-9540-EAE32B3759A5}" srcOrd="0" destOrd="0" presId="urn:microsoft.com/office/officeart/2005/8/layout/chevron2"/>
    <dgm:cxn modelId="{B9139DFE-E4CB-4B0B-941B-384DF10D6104}" srcId="{E27C6B67-DB07-422B-AF01-4E2B98C95CCA}" destId="{26A4D70B-F2BF-4D70-BF1B-ABDE0E86BE62}" srcOrd="1" destOrd="0" parTransId="{4322C245-FCBB-47E8-8209-BE0DA2D3E9F6}" sibTransId="{BEC5C0B3-8460-4F74-80B3-C8926EB5BD33}"/>
    <dgm:cxn modelId="{EAE9B8C2-5395-477D-9A97-B72C5A80C08D}" type="presParOf" srcId="{23A172EE-6E74-4425-947A-D5F16B2A0EC8}" destId="{42A6B471-7128-45E7-9FE3-1DD5BAC16101}" srcOrd="0" destOrd="0" presId="urn:microsoft.com/office/officeart/2005/8/layout/chevron2"/>
    <dgm:cxn modelId="{DA74B666-FD32-44A1-B915-1F772DBDF4DE}" type="presParOf" srcId="{42A6B471-7128-45E7-9FE3-1DD5BAC16101}" destId="{7AE40684-EC73-483B-BCB7-1FB36E59A75C}" srcOrd="0" destOrd="0" presId="urn:microsoft.com/office/officeart/2005/8/layout/chevron2"/>
    <dgm:cxn modelId="{35A72D41-5371-40EB-BFD4-E9AA9F0ED8D2}" type="presParOf" srcId="{42A6B471-7128-45E7-9FE3-1DD5BAC16101}" destId="{DBF79C57-74BC-41AD-9540-EAE32B3759A5}" srcOrd="1" destOrd="0" presId="urn:microsoft.com/office/officeart/2005/8/layout/chevron2"/>
    <dgm:cxn modelId="{C82C3458-6C94-4829-985F-BEDAD9F927CF}" type="presParOf" srcId="{23A172EE-6E74-4425-947A-D5F16B2A0EC8}" destId="{5C8F1DF2-E0D7-4C8F-8B74-40BF92D6D3DC}" srcOrd="1" destOrd="0" presId="urn:microsoft.com/office/officeart/2005/8/layout/chevron2"/>
    <dgm:cxn modelId="{0C1DFF80-A6B4-4A0A-B265-C49459A55457}" type="presParOf" srcId="{23A172EE-6E74-4425-947A-D5F16B2A0EC8}" destId="{5C78C1D3-03A7-413E-8BF1-8DDDD5C94018}" srcOrd="2" destOrd="0" presId="urn:microsoft.com/office/officeart/2005/8/layout/chevron2"/>
    <dgm:cxn modelId="{6B3BE930-8FDA-47E5-9D80-89B547702ED9}" type="presParOf" srcId="{5C78C1D3-03A7-413E-8BF1-8DDDD5C94018}" destId="{01D23484-AE8E-44A4-9399-CF633DA486BC}" srcOrd="0" destOrd="0" presId="urn:microsoft.com/office/officeart/2005/8/layout/chevron2"/>
    <dgm:cxn modelId="{37BDDCD7-40CD-411E-A907-D6BEBD8ED7E1}" type="presParOf" srcId="{5C78C1D3-03A7-413E-8BF1-8DDDD5C94018}" destId="{13093183-107C-44B2-A7A1-8DF5AA201422}" srcOrd="1" destOrd="0" presId="urn:microsoft.com/office/officeart/2005/8/layout/chevron2"/>
    <dgm:cxn modelId="{D35F4F0A-EFE2-4A7C-9F92-4CD624A58D69}" type="presParOf" srcId="{23A172EE-6E74-4425-947A-D5F16B2A0EC8}" destId="{F61A748E-B432-4DB6-9D7F-235AFD80EF1C}" srcOrd="3" destOrd="0" presId="urn:microsoft.com/office/officeart/2005/8/layout/chevron2"/>
    <dgm:cxn modelId="{FF27F83C-3CF8-4014-AE62-78A2CBC1C176}" type="presParOf" srcId="{23A172EE-6E74-4425-947A-D5F16B2A0EC8}" destId="{E547B4BC-39D6-43A4-91A4-05248B88703A}" srcOrd="4" destOrd="0" presId="urn:microsoft.com/office/officeart/2005/8/layout/chevron2"/>
    <dgm:cxn modelId="{0D87BCDE-8D94-4DB2-8B61-59EA1C747FCB}" type="presParOf" srcId="{E547B4BC-39D6-43A4-91A4-05248B88703A}" destId="{35D5EAC1-7680-4E9B-ABB2-51F254BAAE0C}" srcOrd="0" destOrd="0" presId="urn:microsoft.com/office/officeart/2005/8/layout/chevron2"/>
    <dgm:cxn modelId="{2B6B205D-D63C-4ACE-8678-CB39A3C2B95E}" type="presParOf" srcId="{E547B4BC-39D6-43A4-91A4-05248B88703A}" destId="{99F2C91A-EDDA-4399-AF02-CAC20D0580B4}"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714FBD7-2A0F-4731-A202-AF6D186C7D0B}" type="doc">
      <dgm:prSet loTypeId="urn:microsoft.com/office/officeart/2005/8/layout/list1" loCatId="list" qsTypeId="urn:microsoft.com/office/officeart/2005/8/quickstyle/simple5" qsCatId="simple" csTypeId="urn:microsoft.com/office/officeart/2005/8/colors/accent1_2" csCatId="accent1" phldr="1"/>
      <dgm:spPr/>
      <dgm:t>
        <a:bodyPr/>
        <a:lstStyle/>
        <a:p>
          <a:endParaRPr lang="zh-TW" altLang="en-US"/>
        </a:p>
      </dgm:t>
    </dgm:pt>
    <dgm:pt modelId="{463284A7-556A-486B-8712-B9D5190FB857}">
      <dgm:prSet phldrT="[文字]"/>
      <dgm:spPr>
        <a:solidFill>
          <a:schemeClr val="accent4">
            <a:lumMod val="75000"/>
          </a:schemeClr>
        </a:solidFill>
      </dgm:spPr>
      <dgm:t>
        <a:bodyPr/>
        <a:lstStyle/>
        <a:p>
          <a:r>
            <a:rPr lang="zh-TW" altLang="en-US" dirty="0" smtClean="0"/>
            <a:t>十二年國教社會課綱學習表現</a:t>
          </a:r>
          <a:endParaRPr lang="zh-TW" altLang="en-US" dirty="0"/>
        </a:p>
      </dgm:t>
    </dgm:pt>
    <dgm:pt modelId="{4B78E229-1976-4035-9E87-F59E98F6A384}" type="parTrans" cxnId="{D4E50AEC-9D11-452A-8322-B91EFD08BE34}">
      <dgm:prSet/>
      <dgm:spPr/>
      <dgm:t>
        <a:bodyPr/>
        <a:lstStyle/>
        <a:p>
          <a:endParaRPr lang="zh-TW" altLang="en-US"/>
        </a:p>
      </dgm:t>
    </dgm:pt>
    <dgm:pt modelId="{3A7CE323-0962-42B8-A203-884A66887ADC}" type="sibTrans" cxnId="{D4E50AEC-9D11-452A-8322-B91EFD08BE34}">
      <dgm:prSet/>
      <dgm:spPr/>
      <dgm:t>
        <a:bodyPr/>
        <a:lstStyle/>
        <a:p>
          <a:endParaRPr lang="zh-TW" altLang="en-US"/>
        </a:p>
      </dgm:t>
    </dgm:pt>
    <dgm:pt modelId="{669786E1-C91C-43E3-A048-14FBC44D1BDA}">
      <dgm:prSet phldrT="[文字]"/>
      <dgm:spPr/>
      <dgm:t>
        <a:bodyPr/>
        <a:lstStyle/>
        <a:p>
          <a:r>
            <a:rPr lang="zh-TW" dirty="0" smtClean="0"/>
            <a:t>歷</a:t>
          </a:r>
          <a:r>
            <a:rPr lang="en-US" dirty="0" smtClean="0"/>
            <a:t> 1a-Ⅳ-1 </a:t>
          </a:r>
          <a:r>
            <a:rPr lang="zh-TW" dirty="0" smtClean="0"/>
            <a:t>理解以不同的</a:t>
          </a:r>
          <a:r>
            <a:rPr lang="zh-TW" b="1" u="sng" dirty="0" smtClean="0">
              <a:solidFill>
                <a:srgbClr val="00B050"/>
              </a:solidFill>
            </a:rPr>
            <a:t>紀年、歷史分期描述過去的意義</a:t>
          </a:r>
          <a:r>
            <a:rPr lang="zh-TW" dirty="0" smtClean="0">
              <a:solidFill>
                <a:srgbClr val="00B050"/>
              </a:solidFill>
            </a:rPr>
            <a:t>。</a:t>
          </a:r>
          <a:endParaRPr lang="zh-TW" altLang="en-US" dirty="0">
            <a:solidFill>
              <a:srgbClr val="00B050"/>
            </a:solidFill>
          </a:endParaRPr>
        </a:p>
      </dgm:t>
    </dgm:pt>
    <dgm:pt modelId="{56A57EF8-4E70-43C1-8478-BB21474852D4}" type="parTrans" cxnId="{10E0CCFD-090E-4151-BB2F-FA038A022189}">
      <dgm:prSet/>
      <dgm:spPr/>
      <dgm:t>
        <a:bodyPr/>
        <a:lstStyle/>
        <a:p>
          <a:endParaRPr lang="zh-TW" altLang="en-US"/>
        </a:p>
      </dgm:t>
    </dgm:pt>
    <dgm:pt modelId="{A1DA6979-444A-42B6-9C23-780DA915CCDB}" type="sibTrans" cxnId="{10E0CCFD-090E-4151-BB2F-FA038A022189}">
      <dgm:prSet/>
      <dgm:spPr/>
      <dgm:t>
        <a:bodyPr/>
        <a:lstStyle/>
        <a:p>
          <a:endParaRPr lang="zh-TW" altLang="en-US"/>
        </a:p>
      </dgm:t>
    </dgm:pt>
    <dgm:pt modelId="{8CC2F664-66B6-47EC-AEAA-473082F3161F}">
      <dgm:prSet/>
      <dgm:spPr/>
      <dgm:t>
        <a:bodyPr/>
        <a:lstStyle/>
        <a:p>
          <a:r>
            <a:rPr lang="zh-TW" dirty="0" smtClean="0"/>
            <a:t>歷</a:t>
          </a:r>
          <a:r>
            <a:rPr lang="en-US" dirty="0" smtClean="0"/>
            <a:t> 1a-Ⅳ-2 </a:t>
          </a:r>
          <a:r>
            <a:rPr lang="zh-TW" dirty="0" smtClean="0"/>
            <a:t>理解所習得</a:t>
          </a:r>
          <a:r>
            <a:rPr lang="zh-TW" b="1" u="sng" dirty="0" smtClean="0">
              <a:solidFill>
                <a:srgbClr val="FF0000"/>
              </a:solidFill>
            </a:rPr>
            <a:t>歷史事件的發展歷程</a:t>
          </a:r>
          <a:r>
            <a:rPr lang="zh-TW" dirty="0" smtClean="0"/>
            <a:t>與</a:t>
          </a:r>
          <a:r>
            <a:rPr lang="zh-TW" b="1" u="sng" dirty="0" smtClean="0">
              <a:solidFill>
                <a:srgbClr val="00B050"/>
              </a:solidFill>
            </a:rPr>
            <a:t>重要歷史變遷</a:t>
          </a:r>
          <a:r>
            <a:rPr lang="zh-TW" dirty="0" smtClean="0"/>
            <a:t>。</a:t>
          </a:r>
          <a:endParaRPr lang="zh-TW" dirty="0"/>
        </a:p>
      </dgm:t>
    </dgm:pt>
    <dgm:pt modelId="{5E510FFC-1C47-4985-B4E6-3DCD8FE56F6F}" type="parTrans" cxnId="{77B5301D-D423-479A-A364-0578FE371A14}">
      <dgm:prSet/>
      <dgm:spPr/>
      <dgm:t>
        <a:bodyPr/>
        <a:lstStyle/>
        <a:p>
          <a:endParaRPr lang="zh-TW" altLang="en-US"/>
        </a:p>
      </dgm:t>
    </dgm:pt>
    <dgm:pt modelId="{526A6F3F-7940-4982-ACF4-0560AF8E00C5}" type="sibTrans" cxnId="{77B5301D-D423-479A-A364-0578FE371A14}">
      <dgm:prSet/>
      <dgm:spPr/>
      <dgm:t>
        <a:bodyPr/>
        <a:lstStyle/>
        <a:p>
          <a:endParaRPr lang="zh-TW" altLang="en-US"/>
        </a:p>
      </dgm:t>
    </dgm:pt>
    <dgm:pt modelId="{57BB02BB-7045-463A-9AF7-C78AA8AB936F}">
      <dgm:prSet/>
      <dgm:spPr/>
      <dgm:t>
        <a:bodyPr/>
        <a:lstStyle/>
        <a:p>
          <a:r>
            <a:rPr lang="zh-TW" dirty="0" smtClean="0"/>
            <a:t>社</a:t>
          </a:r>
          <a:r>
            <a:rPr lang="en-US" dirty="0" smtClean="0"/>
            <a:t> 1b-Ⅳ-1 </a:t>
          </a:r>
          <a:r>
            <a:rPr lang="zh-TW" b="1" u="sng" dirty="0" smtClean="0">
              <a:solidFill>
                <a:srgbClr val="00B050"/>
              </a:solidFill>
            </a:rPr>
            <a:t>應用</a:t>
          </a:r>
          <a:r>
            <a:rPr lang="zh-TW" dirty="0" smtClean="0"/>
            <a:t>社會領域內容知識</a:t>
          </a:r>
          <a:r>
            <a:rPr lang="zh-TW" b="1" u="sng" dirty="0" smtClean="0">
              <a:solidFill>
                <a:srgbClr val="00B050"/>
              </a:solidFill>
            </a:rPr>
            <a:t>解析生活經驗或社會現象</a:t>
          </a:r>
          <a:r>
            <a:rPr lang="zh-TW" dirty="0" smtClean="0"/>
            <a:t>。</a:t>
          </a:r>
          <a:endParaRPr lang="zh-TW" dirty="0"/>
        </a:p>
      </dgm:t>
    </dgm:pt>
    <dgm:pt modelId="{CA48CFAE-85C1-4AC4-A9B7-07B74C97D506}" type="parTrans" cxnId="{58A8C487-86D5-4310-8AB7-928FEF80A644}">
      <dgm:prSet/>
      <dgm:spPr/>
      <dgm:t>
        <a:bodyPr/>
        <a:lstStyle/>
        <a:p>
          <a:endParaRPr lang="zh-TW" altLang="en-US"/>
        </a:p>
      </dgm:t>
    </dgm:pt>
    <dgm:pt modelId="{C7CCFFAD-E258-4D25-94C5-347DE3DE8705}" type="sibTrans" cxnId="{58A8C487-86D5-4310-8AB7-928FEF80A644}">
      <dgm:prSet/>
      <dgm:spPr/>
      <dgm:t>
        <a:bodyPr/>
        <a:lstStyle/>
        <a:p>
          <a:endParaRPr lang="zh-TW" altLang="en-US"/>
        </a:p>
      </dgm:t>
    </dgm:pt>
    <dgm:pt modelId="{F6C385F0-5151-4FF8-A926-365FD0F7045A}" type="pres">
      <dgm:prSet presAssocID="{7714FBD7-2A0F-4731-A202-AF6D186C7D0B}" presName="linear" presStyleCnt="0">
        <dgm:presLayoutVars>
          <dgm:dir/>
          <dgm:animLvl val="lvl"/>
          <dgm:resizeHandles val="exact"/>
        </dgm:presLayoutVars>
      </dgm:prSet>
      <dgm:spPr/>
      <dgm:t>
        <a:bodyPr/>
        <a:lstStyle/>
        <a:p>
          <a:endParaRPr lang="zh-TW" altLang="en-US"/>
        </a:p>
      </dgm:t>
    </dgm:pt>
    <dgm:pt modelId="{EA32AA3D-FD8A-4F8F-8C0D-577A5266DB94}" type="pres">
      <dgm:prSet presAssocID="{463284A7-556A-486B-8712-B9D5190FB857}" presName="parentLin" presStyleCnt="0"/>
      <dgm:spPr/>
    </dgm:pt>
    <dgm:pt modelId="{165FE5FB-08FC-40B7-9A08-80ED9C012127}" type="pres">
      <dgm:prSet presAssocID="{463284A7-556A-486B-8712-B9D5190FB857}" presName="parentLeftMargin" presStyleLbl="node1" presStyleIdx="0" presStyleCnt="1"/>
      <dgm:spPr/>
      <dgm:t>
        <a:bodyPr/>
        <a:lstStyle/>
        <a:p>
          <a:endParaRPr lang="zh-TW" altLang="en-US"/>
        </a:p>
      </dgm:t>
    </dgm:pt>
    <dgm:pt modelId="{5C401AC3-427C-4416-B109-7F55C5E21CDB}" type="pres">
      <dgm:prSet presAssocID="{463284A7-556A-486B-8712-B9D5190FB857}" presName="parentText" presStyleLbl="node1" presStyleIdx="0" presStyleCnt="1">
        <dgm:presLayoutVars>
          <dgm:chMax val="0"/>
          <dgm:bulletEnabled val="1"/>
        </dgm:presLayoutVars>
      </dgm:prSet>
      <dgm:spPr/>
      <dgm:t>
        <a:bodyPr/>
        <a:lstStyle/>
        <a:p>
          <a:endParaRPr lang="zh-TW" altLang="en-US"/>
        </a:p>
      </dgm:t>
    </dgm:pt>
    <dgm:pt modelId="{B73E4B49-F0AB-41B5-B240-ABC5657C2C6D}" type="pres">
      <dgm:prSet presAssocID="{463284A7-556A-486B-8712-B9D5190FB857}" presName="negativeSpace" presStyleCnt="0"/>
      <dgm:spPr/>
    </dgm:pt>
    <dgm:pt modelId="{8646B444-C38A-4E91-BBB9-169EEC52FB2A}" type="pres">
      <dgm:prSet presAssocID="{463284A7-556A-486B-8712-B9D5190FB857}" presName="childText" presStyleLbl="conFgAcc1" presStyleIdx="0" presStyleCnt="1" custLinFactNeighborX="-327" custLinFactNeighborY="7701">
        <dgm:presLayoutVars>
          <dgm:bulletEnabled val="1"/>
        </dgm:presLayoutVars>
      </dgm:prSet>
      <dgm:spPr/>
      <dgm:t>
        <a:bodyPr/>
        <a:lstStyle/>
        <a:p>
          <a:endParaRPr lang="zh-TW" altLang="en-US"/>
        </a:p>
      </dgm:t>
    </dgm:pt>
  </dgm:ptLst>
  <dgm:cxnLst>
    <dgm:cxn modelId="{D4E50AEC-9D11-452A-8322-B91EFD08BE34}" srcId="{7714FBD7-2A0F-4731-A202-AF6D186C7D0B}" destId="{463284A7-556A-486B-8712-B9D5190FB857}" srcOrd="0" destOrd="0" parTransId="{4B78E229-1976-4035-9E87-F59E98F6A384}" sibTransId="{3A7CE323-0962-42B8-A203-884A66887ADC}"/>
    <dgm:cxn modelId="{324FADA2-C70A-448A-87DD-97DA4A241BEC}" type="presOf" srcId="{7714FBD7-2A0F-4731-A202-AF6D186C7D0B}" destId="{F6C385F0-5151-4FF8-A926-365FD0F7045A}" srcOrd="0" destOrd="0" presId="urn:microsoft.com/office/officeart/2005/8/layout/list1"/>
    <dgm:cxn modelId="{58A8C487-86D5-4310-8AB7-928FEF80A644}" srcId="{463284A7-556A-486B-8712-B9D5190FB857}" destId="{57BB02BB-7045-463A-9AF7-C78AA8AB936F}" srcOrd="2" destOrd="0" parTransId="{CA48CFAE-85C1-4AC4-A9B7-07B74C97D506}" sibTransId="{C7CCFFAD-E258-4D25-94C5-347DE3DE8705}"/>
    <dgm:cxn modelId="{9D7975AF-98D6-4721-8354-2FE01A8026A1}" type="presOf" srcId="{57BB02BB-7045-463A-9AF7-C78AA8AB936F}" destId="{8646B444-C38A-4E91-BBB9-169EEC52FB2A}" srcOrd="0" destOrd="2" presId="urn:microsoft.com/office/officeart/2005/8/layout/list1"/>
    <dgm:cxn modelId="{6DE756AE-AA98-4281-8909-C4AECDC574C1}" type="presOf" srcId="{463284A7-556A-486B-8712-B9D5190FB857}" destId="{5C401AC3-427C-4416-B109-7F55C5E21CDB}" srcOrd="1" destOrd="0" presId="urn:microsoft.com/office/officeart/2005/8/layout/list1"/>
    <dgm:cxn modelId="{AE8D125D-13AC-4F6B-BD19-96D81DEDA51C}" type="presOf" srcId="{8CC2F664-66B6-47EC-AEAA-473082F3161F}" destId="{8646B444-C38A-4E91-BBB9-169EEC52FB2A}" srcOrd="0" destOrd="1" presId="urn:microsoft.com/office/officeart/2005/8/layout/list1"/>
    <dgm:cxn modelId="{10E0CCFD-090E-4151-BB2F-FA038A022189}" srcId="{463284A7-556A-486B-8712-B9D5190FB857}" destId="{669786E1-C91C-43E3-A048-14FBC44D1BDA}" srcOrd="0" destOrd="0" parTransId="{56A57EF8-4E70-43C1-8478-BB21474852D4}" sibTransId="{A1DA6979-444A-42B6-9C23-780DA915CCDB}"/>
    <dgm:cxn modelId="{77B5301D-D423-479A-A364-0578FE371A14}" srcId="{463284A7-556A-486B-8712-B9D5190FB857}" destId="{8CC2F664-66B6-47EC-AEAA-473082F3161F}" srcOrd="1" destOrd="0" parTransId="{5E510FFC-1C47-4985-B4E6-3DCD8FE56F6F}" sibTransId="{526A6F3F-7940-4982-ACF4-0560AF8E00C5}"/>
    <dgm:cxn modelId="{FBFBBB12-9E3C-436E-8074-941FD4EDE812}" type="presOf" srcId="{463284A7-556A-486B-8712-B9D5190FB857}" destId="{165FE5FB-08FC-40B7-9A08-80ED9C012127}" srcOrd="0" destOrd="0" presId="urn:microsoft.com/office/officeart/2005/8/layout/list1"/>
    <dgm:cxn modelId="{29DBE2C4-F84D-44B6-ABF7-DF6859D5C8D7}" type="presOf" srcId="{669786E1-C91C-43E3-A048-14FBC44D1BDA}" destId="{8646B444-C38A-4E91-BBB9-169EEC52FB2A}" srcOrd="0" destOrd="0" presId="urn:microsoft.com/office/officeart/2005/8/layout/list1"/>
    <dgm:cxn modelId="{75995426-17F3-4EA0-87C3-22EBDFB3C501}" type="presParOf" srcId="{F6C385F0-5151-4FF8-A926-365FD0F7045A}" destId="{EA32AA3D-FD8A-4F8F-8C0D-577A5266DB94}" srcOrd="0" destOrd="0" presId="urn:microsoft.com/office/officeart/2005/8/layout/list1"/>
    <dgm:cxn modelId="{60F80CA3-D178-43D5-AB78-75C37B611BB5}" type="presParOf" srcId="{EA32AA3D-FD8A-4F8F-8C0D-577A5266DB94}" destId="{165FE5FB-08FC-40B7-9A08-80ED9C012127}" srcOrd="0" destOrd="0" presId="urn:microsoft.com/office/officeart/2005/8/layout/list1"/>
    <dgm:cxn modelId="{45FD2C78-0A11-44BD-9CB6-B285A3C92051}" type="presParOf" srcId="{EA32AA3D-FD8A-4F8F-8C0D-577A5266DB94}" destId="{5C401AC3-427C-4416-B109-7F55C5E21CDB}" srcOrd="1" destOrd="0" presId="urn:microsoft.com/office/officeart/2005/8/layout/list1"/>
    <dgm:cxn modelId="{F18B8A6E-7A50-476E-9C7F-2C15BF72F696}" type="presParOf" srcId="{F6C385F0-5151-4FF8-A926-365FD0F7045A}" destId="{B73E4B49-F0AB-41B5-B240-ABC5657C2C6D}" srcOrd="1" destOrd="0" presId="urn:microsoft.com/office/officeart/2005/8/layout/list1"/>
    <dgm:cxn modelId="{28494C05-60B6-481C-A778-CE4E9376ECC5}" type="presParOf" srcId="{F6C385F0-5151-4FF8-A926-365FD0F7045A}" destId="{8646B444-C38A-4E91-BBB9-169EEC52FB2A}"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25B48CB-1167-4DD3-ADD0-44FCDB88A4C2}" type="doc">
      <dgm:prSet loTypeId="urn:microsoft.com/office/officeart/2005/8/layout/vList6" loCatId="list" qsTypeId="urn:microsoft.com/office/officeart/2005/8/quickstyle/simple1" qsCatId="simple" csTypeId="urn:microsoft.com/office/officeart/2005/8/colors/accent6_2" csCatId="accent6" phldr="1"/>
      <dgm:spPr/>
      <dgm:t>
        <a:bodyPr/>
        <a:lstStyle/>
        <a:p>
          <a:endParaRPr lang="zh-TW" altLang="en-US"/>
        </a:p>
      </dgm:t>
    </dgm:pt>
    <dgm:pt modelId="{19518A51-5BF1-4541-AA46-106349FBBF1C}">
      <dgm:prSet phldrT="[文字]" custT="1"/>
      <dgm:spPr/>
      <dgm:t>
        <a:bodyPr/>
        <a:lstStyle/>
        <a:p>
          <a:r>
            <a:rPr lang="zh-TW" altLang="en-US" sz="2000" dirty="0" smtClean="0"/>
            <a:t>評量目標</a:t>
          </a:r>
          <a:endParaRPr lang="en-US" altLang="zh-TW" sz="2000" dirty="0" smtClean="0"/>
        </a:p>
        <a:p>
          <a:r>
            <a:rPr lang="zh-TW" altLang="en-US" sz="2000" dirty="0" smtClean="0"/>
            <a:t>的轉變</a:t>
          </a:r>
          <a:endParaRPr lang="zh-TW" altLang="en-US" sz="2000" dirty="0"/>
        </a:p>
      </dgm:t>
    </dgm:pt>
    <dgm:pt modelId="{B7E9A4A8-85C1-46D4-9B7D-31B1F35E1229}" type="parTrans" cxnId="{C72C2814-7EE6-4D6D-9E97-3FA34C90D852}">
      <dgm:prSet/>
      <dgm:spPr/>
      <dgm:t>
        <a:bodyPr/>
        <a:lstStyle/>
        <a:p>
          <a:endParaRPr lang="zh-TW" altLang="en-US"/>
        </a:p>
      </dgm:t>
    </dgm:pt>
    <dgm:pt modelId="{623A74C1-34B6-4A2D-9FFB-4B61B4CB7237}" type="sibTrans" cxnId="{C72C2814-7EE6-4D6D-9E97-3FA34C90D852}">
      <dgm:prSet/>
      <dgm:spPr/>
      <dgm:t>
        <a:bodyPr/>
        <a:lstStyle/>
        <a:p>
          <a:endParaRPr lang="zh-TW" altLang="en-US"/>
        </a:p>
      </dgm:t>
    </dgm:pt>
    <dgm:pt modelId="{5BB409A2-E67B-4E5C-BB13-386B1CD42EBA}">
      <dgm:prSet phldrT="[文字]"/>
      <dgm:spPr/>
      <dgm:t>
        <a:bodyPr/>
        <a:lstStyle/>
        <a:p>
          <a:r>
            <a:rPr lang="zh-TW" altLang="en-US" dirty="0" smtClean="0"/>
            <a:t>讓評量目標更加具體，以「分期」、「時序」、「時代特徵」、「重要變遷」及「事件歷程」等概念為評量中心。</a:t>
          </a:r>
          <a:endParaRPr lang="zh-TW" altLang="en-US" b="1" u="sng" dirty="0">
            <a:solidFill>
              <a:srgbClr val="FF0000"/>
            </a:solidFill>
          </a:endParaRPr>
        </a:p>
      </dgm:t>
    </dgm:pt>
    <dgm:pt modelId="{3EF8ACF4-044B-48C1-B009-5949F949742B}" type="parTrans" cxnId="{B37D780B-3895-475F-A20B-82576A88E95F}">
      <dgm:prSet/>
      <dgm:spPr/>
      <dgm:t>
        <a:bodyPr/>
        <a:lstStyle/>
        <a:p>
          <a:endParaRPr lang="zh-TW" altLang="en-US"/>
        </a:p>
      </dgm:t>
    </dgm:pt>
    <dgm:pt modelId="{E6F6E5C3-8B49-45B5-A447-A67F0D56739B}" type="sibTrans" cxnId="{B37D780B-3895-475F-A20B-82576A88E95F}">
      <dgm:prSet/>
      <dgm:spPr/>
      <dgm:t>
        <a:bodyPr/>
        <a:lstStyle/>
        <a:p>
          <a:endParaRPr lang="zh-TW" altLang="en-US"/>
        </a:p>
      </dgm:t>
    </dgm:pt>
    <dgm:pt modelId="{903F3AA0-5635-496A-A778-377982F718C0}" type="pres">
      <dgm:prSet presAssocID="{725B48CB-1167-4DD3-ADD0-44FCDB88A4C2}" presName="Name0" presStyleCnt="0">
        <dgm:presLayoutVars>
          <dgm:dir/>
          <dgm:animLvl val="lvl"/>
          <dgm:resizeHandles/>
        </dgm:presLayoutVars>
      </dgm:prSet>
      <dgm:spPr/>
      <dgm:t>
        <a:bodyPr/>
        <a:lstStyle/>
        <a:p>
          <a:endParaRPr lang="zh-TW" altLang="en-US"/>
        </a:p>
      </dgm:t>
    </dgm:pt>
    <dgm:pt modelId="{3991E319-A06E-40E0-AF95-415E4920E8BF}" type="pres">
      <dgm:prSet presAssocID="{19518A51-5BF1-4541-AA46-106349FBBF1C}" presName="linNode" presStyleCnt="0"/>
      <dgm:spPr/>
    </dgm:pt>
    <dgm:pt modelId="{1CFD0D53-C575-4D9A-8A78-BB58FEECDA54}" type="pres">
      <dgm:prSet presAssocID="{19518A51-5BF1-4541-AA46-106349FBBF1C}" presName="parentShp" presStyleLbl="node1" presStyleIdx="0" presStyleCnt="1" custScaleX="41485">
        <dgm:presLayoutVars>
          <dgm:bulletEnabled val="1"/>
        </dgm:presLayoutVars>
      </dgm:prSet>
      <dgm:spPr/>
      <dgm:t>
        <a:bodyPr/>
        <a:lstStyle/>
        <a:p>
          <a:endParaRPr lang="zh-TW" altLang="en-US"/>
        </a:p>
      </dgm:t>
    </dgm:pt>
    <dgm:pt modelId="{B19C8201-9A09-4B2C-8E53-5DB2F8C501ED}" type="pres">
      <dgm:prSet presAssocID="{19518A51-5BF1-4541-AA46-106349FBBF1C}" presName="childShp" presStyleLbl="bgAccFollowNode1" presStyleIdx="0" presStyleCnt="1" custScaleX="130885" custLinFactNeighborX="1568">
        <dgm:presLayoutVars>
          <dgm:bulletEnabled val="1"/>
        </dgm:presLayoutVars>
      </dgm:prSet>
      <dgm:spPr/>
      <dgm:t>
        <a:bodyPr/>
        <a:lstStyle/>
        <a:p>
          <a:endParaRPr lang="zh-TW" altLang="en-US"/>
        </a:p>
      </dgm:t>
    </dgm:pt>
  </dgm:ptLst>
  <dgm:cxnLst>
    <dgm:cxn modelId="{B37D780B-3895-475F-A20B-82576A88E95F}" srcId="{19518A51-5BF1-4541-AA46-106349FBBF1C}" destId="{5BB409A2-E67B-4E5C-BB13-386B1CD42EBA}" srcOrd="0" destOrd="0" parTransId="{3EF8ACF4-044B-48C1-B009-5949F949742B}" sibTransId="{E6F6E5C3-8B49-45B5-A447-A67F0D56739B}"/>
    <dgm:cxn modelId="{80871375-B559-4EF3-96C2-EC870C9B8B98}" type="presOf" srcId="{5BB409A2-E67B-4E5C-BB13-386B1CD42EBA}" destId="{B19C8201-9A09-4B2C-8E53-5DB2F8C501ED}" srcOrd="0" destOrd="0" presId="urn:microsoft.com/office/officeart/2005/8/layout/vList6"/>
    <dgm:cxn modelId="{6DCF260F-A668-4319-9D02-FA4B49D11DFD}" type="presOf" srcId="{725B48CB-1167-4DD3-ADD0-44FCDB88A4C2}" destId="{903F3AA0-5635-496A-A778-377982F718C0}" srcOrd="0" destOrd="0" presId="urn:microsoft.com/office/officeart/2005/8/layout/vList6"/>
    <dgm:cxn modelId="{C72C2814-7EE6-4D6D-9E97-3FA34C90D852}" srcId="{725B48CB-1167-4DD3-ADD0-44FCDB88A4C2}" destId="{19518A51-5BF1-4541-AA46-106349FBBF1C}" srcOrd="0" destOrd="0" parTransId="{B7E9A4A8-85C1-46D4-9B7D-31B1F35E1229}" sibTransId="{623A74C1-34B6-4A2D-9FFB-4B61B4CB7237}"/>
    <dgm:cxn modelId="{C3381CEE-5235-4A79-AACF-49D7A7F1F970}" type="presOf" srcId="{19518A51-5BF1-4541-AA46-106349FBBF1C}" destId="{1CFD0D53-C575-4D9A-8A78-BB58FEECDA54}" srcOrd="0" destOrd="0" presId="urn:microsoft.com/office/officeart/2005/8/layout/vList6"/>
    <dgm:cxn modelId="{F396052B-F570-4123-8F3F-C4B34FDA8214}" type="presParOf" srcId="{903F3AA0-5635-496A-A778-377982F718C0}" destId="{3991E319-A06E-40E0-AF95-415E4920E8BF}" srcOrd="0" destOrd="0" presId="urn:microsoft.com/office/officeart/2005/8/layout/vList6"/>
    <dgm:cxn modelId="{3DABC753-5049-45DF-9479-0BDAD217E60A}" type="presParOf" srcId="{3991E319-A06E-40E0-AF95-415E4920E8BF}" destId="{1CFD0D53-C575-4D9A-8A78-BB58FEECDA54}" srcOrd="0" destOrd="0" presId="urn:microsoft.com/office/officeart/2005/8/layout/vList6"/>
    <dgm:cxn modelId="{E79C4E7E-D6C7-4532-A886-6E924CCA1EE8}" type="presParOf" srcId="{3991E319-A06E-40E0-AF95-415E4920E8BF}" destId="{B19C8201-9A09-4B2C-8E53-5DB2F8C501ED}" srcOrd="1" destOrd="0" presId="urn:microsoft.com/office/officeart/2005/8/layout/v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714FBD7-2A0F-4731-A202-AF6D186C7D0B}" type="doc">
      <dgm:prSet loTypeId="urn:microsoft.com/office/officeart/2005/8/layout/list1" loCatId="list" qsTypeId="urn:microsoft.com/office/officeart/2005/8/quickstyle/simple2" qsCatId="simple" csTypeId="urn:microsoft.com/office/officeart/2005/8/colors/accent1_2" csCatId="accent1" phldr="1"/>
      <dgm:spPr/>
      <dgm:t>
        <a:bodyPr/>
        <a:lstStyle/>
        <a:p>
          <a:endParaRPr lang="zh-TW" altLang="en-US"/>
        </a:p>
      </dgm:t>
    </dgm:pt>
    <dgm:pt modelId="{463284A7-556A-486B-8712-B9D5190FB857}">
      <dgm:prSet phldrT="[文字]"/>
      <dgm:spPr>
        <a:solidFill>
          <a:schemeClr val="accent4">
            <a:lumMod val="75000"/>
          </a:schemeClr>
        </a:solidFill>
      </dgm:spPr>
      <dgm:t>
        <a:bodyPr/>
        <a:lstStyle/>
        <a:p>
          <a:r>
            <a:rPr lang="zh-TW" altLang="en-US" dirty="0" smtClean="0"/>
            <a:t>十二年國教社會課綱學習表現</a:t>
          </a:r>
          <a:endParaRPr lang="zh-TW" altLang="en-US" dirty="0"/>
        </a:p>
      </dgm:t>
    </dgm:pt>
    <dgm:pt modelId="{4B78E229-1976-4035-9E87-F59E98F6A384}" type="parTrans" cxnId="{D4E50AEC-9D11-452A-8322-B91EFD08BE34}">
      <dgm:prSet/>
      <dgm:spPr/>
      <dgm:t>
        <a:bodyPr/>
        <a:lstStyle/>
        <a:p>
          <a:endParaRPr lang="zh-TW" altLang="en-US"/>
        </a:p>
      </dgm:t>
    </dgm:pt>
    <dgm:pt modelId="{3A7CE323-0962-42B8-A203-884A66887ADC}" type="sibTrans" cxnId="{D4E50AEC-9D11-452A-8322-B91EFD08BE34}">
      <dgm:prSet/>
      <dgm:spPr/>
      <dgm:t>
        <a:bodyPr/>
        <a:lstStyle/>
        <a:p>
          <a:endParaRPr lang="zh-TW" altLang="en-US"/>
        </a:p>
      </dgm:t>
    </dgm:pt>
    <dgm:pt modelId="{669786E1-C91C-43E3-A048-14FBC44D1BDA}">
      <dgm:prSet phldrT="[文字]" custT="1"/>
      <dgm:spPr/>
      <dgm:t>
        <a:bodyPr/>
        <a:lstStyle/>
        <a:p>
          <a:r>
            <a:rPr lang="zh-TW" sz="2600" dirty="0" smtClean="0"/>
            <a:t>歷</a:t>
          </a:r>
          <a:r>
            <a:rPr lang="en-US" sz="2600" dirty="0" smtClean="0"/>
            <a:t> 1b-Ⅳ-1</a:t>
          </a:r>
          <a:r>
            <a:rPr lang="zh-TW" altLang="en-US" sz="2600" dirty="0" smtClean="0"/>
            <a:t>                                                             </a:t>
          </a:r>
          <a:r>
            <a:rPr lang="en-US" sz="2600" dirty="0" smtClean="0"/>
            <a:t> </a:t>
          </a:r>
          <a:r>
            <a:rPr lang="zh-TW" altLang="en-US" sz="2600" dirty="0" smtClean="0"/>
            <a:t>      </a:t>
          </a:r>
          <a:r>
            <a:rPr lang="zh-TW" sz="2600" b="1" u="sng" dirty="0" smtClean="0">
              <a:solidFill>
                <a:schemeClr val="accent6"/>
              </a:solidFill>
            </a:rPr>
            <a:t>運用歷史資料</a:t>
          </a:r>
          <a:r>
            <a:rPr lang="zh-TW" sz="2600" dirty="0" smtClean="0"/>
            <a:t>，</a:t>
          </a:r>
          <a:r>
            <a:rPr lang="zh-TW" sz="2600" b="1" u="sng" dirty="0" smtClean="0">
              <a:solidFill>
                <a:schemeClr val="accent4">
                  <a:lumMod val="75000"/>
                </a:schemeClr>
              </a:solidFill>
            </a:rPr>
            <a:t>解釋</a:t>
          </a:r>
          <a:r>
            <a:rPr lang="zh-TW" sz="2600" dirty="0" smtClean="0"/>
            <a:t>重要歷史人物與事件間的</a:t>
          </a:r>
          <a:r>
            <a:rPr lang="zh-TW" sz="2600" b="1" u="sng" dirty="0" smtClean="0">
              <a:solidFill>
                <a:schemeClr val="accent4">
                  <a:lumMod val="75000"/>
                </a:schemeClr>
              </a:solidFill>
            </a:rPr>
            <a:t>關聯</a:t>
          </a:r>
          <a:r>
            <a:rPr lang="zh-TW" sz="2600" dirty="0" smtClean="0"/>
            <a:t>。</a:t>
          </a:r>
          <a:endParaRPr lang="zh-TW" altLang="en-US" sz="2600" dirty="0"/>
        </a:p>
      </dgm:t>
    </dgm:pt>
    <dgm:pt modelId="{56A57EF8-4E70-43C1-8478-BB21474852D4}" type="parTrans" cxnId="{10E0CCFD-090E-4151-BB2F-FA038A022189}">
      <dgm:prSet/>
      <dgm:spPr/>
      <dgm:t>
        <a:bodyPr/>
        <a:lstStyle/>
        <a:p>
          <a:endParaRPr lang="zh-TW" altLang="en-US"/>
        </a:p>
      </dgm:t>
    </dgm:pt>
    <dgm:pt modelId="{A1DA6979-444A-42B6-9C23-780DA915CCDB}" type="sibTrans" cxnId="{10E0CCFD-090E-4151-BB2F-FA038A022189}">
      <dgm:prSet/>
      <dgm:spPr/>
      <dgm:t>
        <a:bodyPr/>
        <a:lstStyle/>
        <a:p>
          <a:endParaRPr lang="zh-TW" altLang="en-US"/>
        </a:p>
      </dgm:t>
    </dgm:pt>
    <dgm:pt modelId="{2731BE12-AE9D-4501-A9BF-12EECA10C863}">
      <dgm:prSet custT="1"/>
      <dgm:spPr/>
      <dgm:t>
        <a:bodyPr/>
        <a:lstStyle/>
        <a:p>
          <a:r>
            <a:rPr lang="zh-TW" sz="2600" dirty="0" smtClean="0"/>
            <a:t>歷</a:t>
          </a:r>
          <a:r>
            <a:rPr lang="en-US" sz="2600" dirty="0" smtClean="0"/>
            <a:t> 1b-Ⅳ-2</a:t>
          </a:r>
          <a:r>
            <a:rPr lang="zh-TW" altLang="en-US" sz="2600" dirty="0" smtClean="0"/>
            <a:t>                                                             </a:t>
          </a:r>
          <a:r>
            <a:rPr lang="en-US" sz="2600" dirty="0" smtClean="0"/>
            <a:t> </a:t>
          </a:r>
          <a:r>
            <a:rPr lang="zh-TW" altLang="en-US" sz="2600" dirty="0" smtClean="0"/>
            <a:t>     </a:t>
          </a:r>
          <a:r>
            <a:rPr lang="zh-TW" sz="2600" b="1" u="sng" dirty="0" smtClean="0">
              <a:solidFill>
                <a:schemeClr val="accent6"/>
              </a:solidFill>
            </a:rPr>
            <a:t>運用歷史資料</a:t>
          </a:r>
          <a:r>
            <a:rPr lang="zh-TW" sz="2600" dirty="0" smtClean="0"/>
            <a:t>，進行歷史事件的</a:t>
          </a:r>
          <a:r>
            <a:rPr lang="zh-TW" sz="2600" b="1" u="sng" dirty="0" smtClean="0">
              <a:solidFill>
                <a:schemeClr val="accent4">
                  <a:lumMod val="75000"/>
                </a:schemeClr>
              </a:solidFill>
            </a:rPr>
            <a:t>因果分析與詮釋。</a:t>
          </a:r>
          <a:endParaRPr lang="zh-TW" sz="2600" b="1" u="sng" dirty="0">
            <a:solidFill>
              <a:schemeClr val="accent4">
                <a:lumMod val="75000"/>
              </a:schemeClr>
            </a:solidFill>
          </a:endParaRPr>
        </a:p>
      </dgm:t>
    </dgm:pt>
    <dgm:pt modelId="{32C4A4B6-D2D1-43E9-B84B-50C2B3694160}" type="parTrans" cxnId="{A856F9B8-F07C-4E1A-9662-C2A88A47F7EF}">
      <dgm:prSet/>
      <dgm:spPr/>
      <dgm:t>
        <a:bodyPr/>
        <a:lstStyle/>
        <a:p>
          <a:endParaRPr lang="zh-TW" altLang="en-US"/>
        </a:p>
      </dgm:t>
    </dgm:pt>
    <dgm:pt modelId="{0641808A-32DC-4582-B248-A3F5CBBE8158}" type="sibTrans" cxnId="{A856F9B8-F07C-4E1A-9662-C2A88A47F7EF}">
      <dgm:prSet/>
      <dgm:spPr/>
      <dgm:t>
        <a:bodyPr/>
        <a:lstStyle/>
        <a:p>
          <a:endParaRPr lang="zh-TW" altLang="en-US"/>
        </a:p>
      </dgm:t>
    </dgm:pt>
    <dgm:pt modelId="{F6C385F0-5151-4FF8-A926-365FD0F7045A}" type="pres">
      <dgm:prSet presAssocID="{7714FBD7-2A0F-4731-A202-AF6D186C7D0B}" presName="linear" presStyleCnt="0">
        <dgm:presLayoutVars>
          <dgm:dir/>
          <dgm:animLvl val="lvl"/>
          <dgm:resizeHandles val="exact"/>
        </dgm:presLayoutVars>
      </dgm:prSet>
      <dgm:spPr/>
      <dgm:t>
        <a:bodyPr/>
        <a:lstStyle/>
        <a:p>
          <a:endParaRPr lang="zh-TW" altLang="en-US"/>
        </a:p>
      </dgm:t>
    </dgm:pt>
    <dgm:pt modelId="{EA32AA3D-FD8A-4F8F-8C0D-577A5266DB94}" type="pres">
      <dgm:prSet presAssocID="{463284A7-556A-486B-8712-B9D5190FB857}" presName="parentLin" presStyleCnt="0"/>
      <dgm:spPr/>
    </dgm:pt>
    <dgm:pt modelId="{165FE5FB-08FC-40B7-9A08-80ED9C012127}" type="pres">
      <dgm:prSet presAssocID="{463284A7-556A-486B-8712-B9D5190FB857}" presName="parentLeftMargin" presStyleLbl="node1" presStyleIdx="0" presStyleCnt="1"/>
      <dgm:spPr/>
      <dgm:t>
        <a:bodyPr/>
        <a:lstStyle/>
        <a:p>
          <a:endParaRPr lang="zh-TW" altLang="en-US"/>
        </a:p>
      </dgm:t>
    </dgm:pt>
    <dgm:pt modelId="{5C401AC3-427C-4416-B109-7F55C5E21CDB}" type="pres">
      <dgm:prSet presAssocID="{463284A7-556A-486B-8712-B9D5190FB857}" presName="parentText" presStyleLbl="node1" presStyleIdx="0" presStyleCnt="1">
        <dgm:presLayoutVars>
          <dgm:chMax val="0"/>
          <dgm:bulletEnabled val="1"/>
        </dgm:presLayoutVars>
      </dgm:prSet>
      <dgm:spPr/>
      <dgm:t>
        <a:bodyPr/>
        <a:lstStyle/>
        <a:p>
          <a:endParaRPr lang="zh-TW" altLang="en-US"/>
        </a:p>
      </dgm:t>
    </dgm:pt>
    <dgm:pt modelId="{B73E4B49-F0AB-41B5-B240-ABC5657C2C6D}" type="pres">
      <dgm:prSet presAssocID="{463284A7-556A-486B-8712-B9D5190FB857}" presName="negativeSpace" presStyleCnt="0"/>
      <dgm:spPr/>
    </dgm:pt>
    <dgm:pt modelId="{8646B444-C38A-4E91-BBB9-169EEC52FB2A}" type="pres">
      <dgm:prSet presAssocID="{463284A7-556A-486B-8712-B9D5190FB857}" presName="childText" presStyleLbl="conFgAcc1" presStyleIdx="0" presStyleCnt="1">
        <dgm:presLayoutVars>
          <dgm:bulletEnabled val="1"/>
        </dgm:presLayoutVars>
      </dgm:prSet>
      <dgm:spPr/>
      <dgm:t>
        <a:bodyPr/>
        <a:lstStyle/>
        <a:p>
          <a:endParaRPr lang="zh-TW" altLang="en-US"/>
        </a:p>
      </dgm:t>
    </dgm:pt>
  </dgm:ptLst>
  <dgm:cxnLst>
    <dgm:cxn modelId="{D4E50AEC-9D11-452A-8322-B91EFD08BE34}" srcId="{7714FBD7-2A0F-4731-A202-AF6D186C7D0B}" destId="{463284A7-556A-486B-8712-B9D5190FB857}" srcOrd="0" destOrd="0" parTransId="{4B78E229-1976-4035-9E87-F59E98F6A384}" sibTransId="{3A7CE323-0962-42B8-A203-884A66887ADC}"/>
    <dgm:cxn modelId="{9D6251DC-6D63-4002-9E27-40A8F1A08D98}" type="presOf" srcId="{7714FBD7-2A0F-4731-A202-AF6D186C7D0B}" destId="{F6C385F0-5151-4FF8-A926-365FD0F7045A}" srcOrd="0" destOrd="0" presId="urn:microsoft.com/office/officeart/2005/8/layout/list1"/>
    <dgm:cxn modelId="{A856F9B8-F07C-4E1A-9662-C2A88A47F7EF}" srcId="{463284A7-556A-486B-8712-B9D5190FB857}" destId="{2731BE12-AE9D-4501-A9BF-12EECA10C863}" srcOrd="1" destOrd="0" parTransId="{32C4A4B6-D2D1-43E9-B84B-50C2B3694160}" sibTransId="{0641808A-32DC-4582-B248-A3F5CBBE8158}"/>
    <dgm:cxn modelId="{2D246BC6-AA92-4A05-A3DA-7E28523E8042}" type="presOf" srcId="{463284A7-556A-486B-8712-B9D5190FB857}" destId="{5C401AC3-427C-4416-B109-7F55C5E21CDB}" srcOrd="1" destOrd="0" presId="urn:microsoft.com/office/officeart/2005/8/layout/list1"/>
    <dgm:cxn modelId="{648EFE54-934C-4141-8782-6A75AB4D13AD}" type="presOf" srcId="{669786E1-C91C-43E3-A048-14FBC44D1BDA}" destId="{8646B444-C38A-4E91-BBB9-169EEC52FB2A}" srcOrd="0" destOrd="0" presId="urn:microsoft.com/office/officeart/2005/8/layout/list1"/>
    <dgm:cxn modelId="{C431048E-2591-45AF-A8D1-EFB7B4D146E8}" type="presOf" srcId="{2731BE12-AE9D-4501-A9BF-12EECA10C863}" destId="{8646B444-C38A-4E91-BBB9-169EEC52FB2A}" srcOrd="0" destOrd="1" presId="urn:microsoft.com/office/officeart/2005/8/layout/list1"/>
    <dgm:cxn modelId="{10E0CCFD-090E-4151-BB2F-FA038A022189}" srcId="{463284A7-556A-486B-8712-B9D5190FB857}" destId="{669786E1-C91C-43E3-A048-14FBC44D1BDA}" srcOrd="0" destOrd="0" parTransId="{56A57EF8-4E70-43C1-8478-BB21474852D4}" sibTransId="{A1DA6979-444A-42B6-9C23-780DA915CCDB}"/>
    <dgm:cxn modelId="{2FDC1CA1-C8CC-4CD2-98B3-9E3C86C06749}" type="presOf" srcId="{463284A7-556A-486B-8712-B9D5190FB857}" destId="{165FE5FB-08FC-40B7-9A08-80ED9C012127}" srcOrd="0" destOrd="0" presId="urn:microsoft.com/office/officeart/2005/8/layout/list1"/>
    <dgm:cxn modelId="{971EA6E3-BE5D-45E9-9FA2-9F5B84D846B1}" type="presParOf" srcId="{F6C385F0-5151-4FF8-A926-365FD0F7045A}" destId="{EA32AA3D-FD8A-4F8F-8C0D-577A5266DB94}" srcOrd="0" destOrd="0" presId="urn:microsoft.com/office/officeart/2005/8/layout/list1"/>
    <dgm:cxn modelId="{02147EC7-3E40-4E4B-A8AF-3F661FEA0E2E}" type="presParOf" srcId="{EA32AA3D-FD8A-4F8F-8C0D-577A5266DB94}" destId="{165FE5FB-08FC-40B7-9A08-80ED9C012127}" srcOrd="0" destOrd="0" presId="urn:microsoft.com/office/officeart/2005/8/layout/list1"/>
    <dgm:cxn modelId="{41CF84CA-FAA8-42D0-96EE-875058B862FB}" type="presParOf" srcId="{EA32AA3D-FD8A-4F8F-8C0D-577A5266DB94}" destId="{5C401AC3-427C-4416-B109-7F55C5E21CDB}" srcOrd="1" destOrd="0" presId="urn:microsoft.com/office/officeart/2005/8/layout/list1"/>
    <dgm:cxn modelId="{F97C0C92-7C0B-4A97-907C-EB84458A454C}" type="presParOf" srcId="{F6C385F0-5151-4FF8-A926-365FD0F7045A}" destId="{B73E4B49-F0AB-41B5-B240-ABC5657C2C6D}" srcOrd="1" destOrd="0" presId="urn:microsoft.com/office/officeart/2005/8/layout/list1"/>
    <dgm:cxn modelId="{86B9D924-667F-4E5C-9B81-E2178C4C5003}" type="presParOf" srcId="{F6C385F0-5151-4FF8-A926-365FD0F7045A}" destId="{8646B444-C38A-4E91-BBB9-169EEC52FB2A}"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714FBD7-2A0F-4731-A202-AF6D186C7D0B}" type="doc">
      <dgm:prSet loTypeId="urn:microsoft.com/office/officeart/2005/8/layout/list1" loCatId="list" qsTypeId="urn:microsoft.com/office/officeart/2005/8/quickstyle/simple5" qsCatId="simple" csTypeId="urn:microsoft.com/office/officeart/2005/8/colors/accent1_2" csCatId="accent1" phldr="1"/>
      <dgm:spPr/>
      <dgm:t>
        <a:bodyPr/>
        <a:lstStyle/>
        <a:p>
          <a:endParaRPr lang="zh-TW" altLang="en-US"/>
        </a:p>
      </dgm:t>
    </dgm:pt>
    <dgm:pt modelId="{20706B1E-436E-488D-9D95-4585098E008C}">
      <dgm:prSet phldrT="[文字]"/>
      <dgm:spPr/>
      <dgm:t>
        <a:bodyPr/>
        <a:lstStyle/>
        <a:p>
          <a:r>
            <a:rPr lang="zh-TW" altLang="en-US" dirty="0" smtClean="0"/>
            <a:t>十二年國教社會課綱學習表現</a:t>
          </a:r>
          <a:endParaRPr lang="zh-TW" altLang="en-US" dirty="0"/>
        </a:p>
      </dgm:t>
    </dgm:pt>
    <dgm:pt modelId="{21553117-A58A-463D-ADAA-2E1B42A0C87A}" type="parTrans" cxnId="{EA39A292-AE54-4FF3-8F63-23277B0C57EE}">
      <dgm:prSet/>
      <dgm:spPr/>
      <dgm:t>
        <a:bodyPr/>
        <a:lstStyle/>
        <a:p>
          <a:endParaRPr lang="zh-TW" altLang="en-US"/>
        </a:p>
      </dgm:t>
    </dgm:pt>
    <dgm:pt modelId="{47F84B50-7A8D-4798-AC72-3F79474B1CB9}" type="sibTrans" cxnId="{EA39A292-AE54-4FF3-8F63-23277B0C57EE}">
      <dgm:prSet/>
      <dgm:spPr/>
      <dgm:t>
        <a:bodyPr/>
        <a:lstStyle/>
        <a:p>
          <a:endParaRPr lang="zh-TW" altLang="en-US"/>
        </a:p>
      </dgm:t>
    </dgm:pt>
    <dgm:pt modelId="{669786E1-C91C-43E3-A048-14FBC44D1BDA}">
      <dgm:prSet phldrT="[文字]"/>
      <dgm:spPr/>
      <dgm:t>
        <a:bodyPr/>
        <a:lstStyle/>
        <a:p>
          <a:r>
            <a:rPr lang="zh-TW" dirty="0" smtClean="0"/>
            <a:t>社</a:t>
          </a:r>
          <a:r>
            <a:rPr lang="en-US" dirty="0" smtClean="0"/>
            <a:t> 1c-Ⅳ-1 </a:t>
          </a:r>
          <a:r>
            <a:rPr lang="zh-TW" b="1" u="sng" dirty="0" smtClean="0">
              <a:solidFill>
                <a:srgbClr val="00B050"/>
              </a:solidFill>
            </a:rPr>
            <a:t>評估</a:t>
          </a:r>
          <a:r>
            <a:rPr lang="zh-TW" dirty="0" smtClean="0"/>
            <a:t>社會領域內容知識與</a:t>
          </a:r>
          <a:r>
            <a:rPr lang="zh-TW" b="1" u="sng" dirty="0" smtClean="0">
              <a:solidFill>
                <a:srgbClr val="00B050"/>
              </a:solidFill>
            </a:rPr>
            <a:t>多元觀點</a:t>
          </a:r>
          <a:r>
            <a:rPr lang="zh-TW" dirty="0" smtClean="0"/>
            <a:t>，並提出</a:t>
          </a:r>
          <a:r>
            <a:rPr lang="zh-TW" b="1" u="sng" dirty="0" smtClean="0">
              <a:solidFill>
                <a:srgbClr val="00B050"/>
              </a:solidFill>
            </a:rPr>
            <a:t>自己的看法</a:t>
          </a:r>
          <a:r>
            <a:rPr lang="zh-TW" dirty="0" smtClean="0"/>
            <a:t>。</a:t>
          </a:r>
          <a:endParaRPr lang="zh-TW" altLang="en-US" dirty="0">
            <a:solidFill>
              <a:srgbClr val="00B050"/>
            </a:solidFill>
          </a:endParaRPr>
        </a:p>
      </dgm:t>
    </dgm:pt>
    <dgm:pt modelId="{56A57EF8-4E70-43C1-8478-BB21474852D4}" type="parTrans" cxnId="{10E0CCFD-090E-4151-BB2F-FA038A022189}">
      <dgm:prSet/>
      <dgm:spPr/>
      <dgm:t>
        <a:bodyPr/>
        <a:lstStyle/>
        <a:p>
          <a:endParaRPr lang="zh-TW" altLang="en-US"/>
        </a:p>
      </dgm:t>
    </dgm:pt>
    <dgm:pt modelId="{A1DA6979-444A-42B6-9C23-780DA915CCDB}" type="sibTrans" cxnId="{10E0CCFD-090E-4151-BB2F-FA038A022189}">
      <dgm:prSet/>
      <dgm:spPr/>
      <dgm:t>
        <a:bodyPr/>
        <a:lstStyle/>
        <a:p>
          <a:endParaRPr lang="zh-TW" altLang="en-US"/>
        </a:p>
      </dgm:t>
    </dgm:pt>
    <dgm:pt modelId="{D36583FE-47F8-429F-A30B-45EDF27CEF40}">
      <dgm:prSet/>
      <dgm:spPr/>
      <dgm:t>
        <a:bodyPr/>
        <a:lstStyle/>
        <a:p>
          <a:r>
            <a:rPr lang="zh-TW" dirty="0" smtClean="0"/>
            <a:t>歷</a:t>
          </a:r>
          <a:r>
            <a:rPr lang="en-US" dirty="0" smtClean="0"/>
            <a:t> 1c-Ⅳ-1 </a:t>
          </a:r>
          <a:r>
            <a:rPr lang="zh-TW" dirty="0" smtClean="0"/>
            <a:t>區別</a:t>
          </a:r>
          <a:r>
            <a:rPr lang="zh-TW" b="1" u="sng" dirty="0" smtClean="0">
              <a:solidFill>
                <a:srgbClr val="00B050"/>
              </a:solidFill>
            </a:rPr>
            <a:t>歷史事實</a:t>
          </a:r>
          <a:r>
            <a:rPr lang="zh-TW" dirty="0" smtClean="0"/>
            <a:t>與</a:t>
          </a:r>
          <a:r>
            <a:rPr lang="zh-TW" b="1" u="sng" dirty="0" smtClean="0">
              <a:solidFill>
                <a:srgbClr val="FF0000"/>
              </a:solidFill>
            </a:rPr>
            <a:t>歷史解釋</a:t>
          </a:r>
          <a:r>
            <a:rPr lang="zh-TW" dirty="0" smtClean="0"/>
            <a:t>。</a:t>
          </a:r>
          <a:endParaRPr lang="zh-TW" dirty="0"/>
        </a:p>
      </dgm:t>
    </dgm:pt>
    <dgm:pt modelId="{EDF03CF3-1D40-4E88-BB2D-271B98DB29A3}" type="parTrans" cxnId="{D0E525CE-44E1-4160-B069-6C85F4740E9B}">
      <dgm:prSet/>
      <dgm:spPr/>
      <dgm:t>
        <a:bodyPr/>
        <a:lstStyle/>
        <a:p>
          <a:endParaRPr lang="zh-TW" altLang="en-US"/>
        </a:p>
      </dgm:t>
    </dgm:pt>
    <dgm:pt modelId="{6B1A1B42-837A-432A-8BD0-50C9D889317A}" type="sibTrans" cxnId="{D0E525CE-44E1-4160-B069-6C85F4740E9B}">
      <dgm:prSet/>
      <dgm:spPr/>
      <dgm:t>
        <a:bodyPr/>
        <a:lstStyle/>
        <a:p>
          <a:endParaRPr lang="zh-TW" altLang="en-US"/>
        </a:p>
      </dgm:t>
    </dgm:pt>
    <dgm:pt modelId="{99133810-5485-4D01-8E6C-CB03877B0FFB}">
      <dgm:prSet/>
      <dgm:spPr/>
      <dgm:t>
        <a:bodyPr/>
        <a:lstStyle/>
        <a:p>
          <a:r>
            <a:rPr lang="zh-TW" dirty="0" smtClean="0"/>
            <a:t>歷</a:t>
          </a:r>
          <a:r>
            <a:rPr lang="en-US" dirty="0" smtClean="0"/>
            <a:t> 1c-Ⅳ-2 </a:t>
          </a:r>
          <a:r>
            <a:rPr lang="zh-TW" dirty="0" smtClean="0"/>
            <a:t>從</a:t>
          </a:r>
          <a:r>
            <a:rPr lang="zh-TW" b="1" u="sng" dirty="0" smtClean="0">
              <a:solidFill>
                <a:srgbClr val="00B050"/>
              </a:solidFill>
            </a:rPr>
            <a:t>多元觀點</a:t>
          </a:r>
          <a:r>
            <a:rPr lang="zh-TW" dirty="0" smtClean="0"/>
            <a:t>探究重要歷史事件與人物在</a:t>
          </a:r>
          <a:r>
            <a:rPr lang="zh-TW" b="1" u="sng" dirty="0" smtClean="0">
              <a:solidFill>
                <a:srgbClr val="00B050"/>
              </a:solidFill>
            </a:rPr>
            <a:t>歷史中的作用與意義</a:t>
          </a:r>
          <a:r>
            <a:rPr lang="zh-TW" dirty="0" smtClean="0"/>
            <a:t>。</a:t>
          </a:r>
          <a:endParaRPr lang="zh-TW" altLang="en-US" dirty="0"/>
        </a:p>
      </dgm:t>
    </dgm:pt>
    <dgm:pt modelId="{5B6B43FB-1A63-4E4E-9C43-BA94435D4195}" type="parTrans" cxnId="{5C531D17-5529-4E82-BDB0-88FDF3BDBA96}">
      <dgm:prSet/>
      <dgm:spPr/>
      <dgm:t>
        <a:bodyPr/>
        <a:lstStyle/>
        <a:p>
          <a:endParaRPr lang="zh-TW" altLang="en-US"/>
        </a:p>
      </dgm:t>
    </dgm:pt>
    <dgm:pt modelId="{35A9B579-0A9D-446E-B7F1-EA01EE73F3F7}" type="sibTrans" cxnId="{5C531D17-5529-4E82-BDB0-88FDF3BDBA96}">
      <dgm:prSet/>
      <dgm:spPr/>
      <dgm:t>
        <a:bodyPr/>
        <a:lstStyle/>
        <a:p>
          <a:endParaRPr lang="zh-TW" altLang="en-US"/>
        </a:p>
      </dgm:t>
    </dgm:pt>
    <dgm:pt modelId="{F6C385F0-5151-4FF8-A926-365FD0F7045A}" type="pres">
      <dgm:prSet presAssocID="{7714FBD7-2A0F-4731-A202-AF6D186C7D0B}" presName="linear" presStyleCnt="0">
        <dgm:presLayoutVars>
          <dgm:dir/>
          <dgm:animLvl val="lvl"/>
          <dgm:resizeHandles val="exact"/>
        </dgm:presLayoutVars>
      </dgm:prSet>
      <dgm:spPr/>
      <dgm:t>
        <a:bodyPr/>
        <a:lstStyle/>
        <a:p>
          <a:endParaRPr lang="zh-TW" altLang="en-US"/>
        </a:p>
      </dgm:t>
    </dgm:pt>
    <dgm:pt modelId="{90A2AAED-3A73-49D5-B6E8-C581A525B015}" type="pres">
      <dgm:prSet presAssocID="{20706B1E-436E-488D-9D95-4585098E008C}" presName="parentLin" presStyleCnt="0"/>
      <dgm:spPr/>
    </dgm:pt>
    <dgm:pt modelId="{E970D3D6-CC2F-4C0B-80AF-F7AF5F1E1442}" type="pres">
      <dgm:prSet presAssocID="{20706B1E-436E-488D-9D95-4585098E008C}" presName="parentLeftMargin" presStyleLbl="node1" presStyleIdx="0" presStyleCnt="1"/>
      <dgm:spPr/>
      <dgm:t>
        <a:bodyPr/>
        <a:lstStyle/>
        <a:p>
          <a:endParaRPr lang="zh-TW" altLang="en-US"/>
        </a:p>
      </dgm:t>
    </dgm:pt>
    <dgm:pt modelId="{BD9BA625-A257-41B0-8413-40C9BF8EF253}" type="pres">
      <dgm:prSet presAssocID="{20706B1E-436E-488D-9D95-4585098E008C}" presName="parentText" presStyleLbl="node1" presStyleIdx="0" presStyleCnt="1">
        <dgm:presLayoutVars>
          <dgm:chMax val="0"/>
          <dgm:bulletEnabled val="1"/>
        </dgm:presLayoutVars>
      </dgm:prSet>
      <dgm:spPr/>
      <dgm:t>
        <a:bodyPr/>
        <a:lstStyle/>
        <a:p>
          <a:endParaRPr lang="zh-TW" altLang="en-US"/>
        </a:p>
      </dgm:t>
    </dgm:pt>
    <dgm:pt modelId="{43D320D8-C256-4B1D-BD24-B0C90CE8D7DD}" type="pres">
      <dgm:prSet presAssocID="{20706B1E-436E-488D-9D95-4585098E008C}" presName="negativeSpace" presStyleCnt="0"/>
      <dgm:spPr/>
    </dgm:pt>
    <dgm:pt modelId="{8B746835-8BDC-4396-AB89-76DFA1708D72}" type="pres">
      <dgm:prSet presAssocID="{20706B1E-436E-488D-9D95-4585098E008C}" presName="childText" presStyleLbl="conFgAcc1" presStyleIdx="0" presStyleCnt="1" custLinFactNeighborY="-7362">
        <dgm:presLayoutVars>
          <dgm:bulletEnabled val="1"/>
        </dgm:presLayoutVars>
      </dgm:prSet>
      <dgm:spPr/>
      <dgm:t>
        <a:bodyPr/>
        <a:lstStyle/>
        <a:p>
          <a:endParaRPr lang="zh-TW" altLang="en-US"/>
        </a:p>
      </dgm:t>
    </dgm:pt>
  </dgm:ptLst>
  <dgm:cxnLst>
    <dgm:cxn modelId="{457C4CD6-E6C6-4C7A-8333-046F1DB710B3}" type="presOf" srcId="{20706B1E-436E-488D-9D95-4585098E008C}" destId="{BD9BA625-A257-41B0-8413-40C9BF8EF253}" srcOrd="1" destOrd="0" presId="urn:microsoft.com/office/officeart/2005/8/layout/list1"/>
    <dgm:cxn modelId="{9C258807-9D03-4D71-B3D3-F4D95A82A3A7}" type="presOf" srcId="{7714FBD7-2A0F-4731-A202-AF6D186C7D0B}" destId="{F6C385F0-5151-4FF8-A926-365FD0F7045A}" srcOrd="0" destOrd="0" presId="urn:microsoft.com/office/officeart/2005/8/layout/list1"/>
    <dgm:cxn modelId="{10E0CCFD-090E-4151-BB2F-FA038A022189}" srcId="{20706B1E-436E-488D-9D95-4585098E008C}" destId="{669786E1-C91C-43E3-A048-14FBC44D1BDA}" srcOrd="0" destOrd="0" parTransId="{56A57EF8-4E70-43C1-8478-BB21474852D4}" sibTransId="{A1DA6979-444A-42B6-9C23-780DA915CCDB}"/>
    <dgm:cxn modelId="{38C4C49D-D52D-4C80-9507-E7A2FBDD3FEC}" type="presOf" srcId="{669786E1-C91C-43E3-A048-14FBC44D1BDA}" destId="{8B746835-8BDC-4396-AB89-76DFA1708D72}" srcOrd="0" destOrd="0" presId="urn:microsoft.com/office/officeart/2005/8/layout/list1"/>
    <dgm:cxn modelId="{EA39A292-AE54-4FF3-8F63-23277B0C57EE}" srcId="{7714FBD7-2A0F-4731-A202-AF6D186C7D0B}" destId="{20706B1E-436E-488D-9D95-4585098E008C}" srcOrd="0" destOrd="0" parTransId="{21553117-A58A-463D-ADAA-2E1B42A0C87A}" sibTransId="{47F84B50-7A8D-4798-AC72-3F79474B1CB9}"/>
    <dgm:cxn modelId="{D0E525CE-44E1-4160-B069-6C85F4740E9B}" srcId="{20706B1E-436E-488D-9D95-4585098E008C}" destId="{D36583FE-47F8-429F-A30B-45EDF27CEF40}" srcOrd="1" destOrd="0" parTransId="{EDF03CF3-1D40-4E88-BB2D-271B98DB29A3}" sibTransId="{6B1A1B42-837A-432A-8BD0-50C9D889317A}"/>
    <dgm:cxn modelId="{64623D2D-72A7-45A4-BBFE-B503ED707939}" type="presOf" srcId="{20706B1E-436E-488D-9D95-4585098E008C}" destId="{E970D3D6-CC2F-4C0B-80AF-F7AF5F1E1442}" srcOrd="0" destOrd="0" presId="urn:microsoft.com/office/officeart/2005/8/layout/list1"/>
    <dgm:cxn modelId="{5C531D17-5529-4E82-BDB0-88FDF3BDBA96}" srcId="{20706B1E-436E-488D-9D95-4585098E008C}" destId="{99133810-5485-4D01-8E6C-CB03877B0FFB}" srcOrd="2" destOrd="0" parTransId="{5B6B43FB-1A63-4E4E-9C43-BA94435D4195}" sibTransId="{35A9B579-0A9D-446E-B7F1-EA01EE73F3F7}"/>
    <dgm:cxn modelId="{F5621CC8-A7C0-4320-9EC4-657AB24175A0}" type="presOf" srcId="{99133810-5485-4D01-8E6C-CB03877B0FFB}" destId="{8B746835-8BDC-4396-AB89-76DFA1708D72}" srcOrd="0" destOrd="2" presId="urn:microsoft.com/office/officeart/2005/8/layout/list1"/>
    <dgm:cxn modelId="{38B66C69-1221-4F37-915B-13449F08BDE6}" type="presOf" srcId="{D36583FE-47F8-429F-A30B-45EDF27CEF40}" destId="{8B746835-8BDC-4396-AB89-76DFA1708D72}" srcOrd="0" destOrd="1" presId="urn:microsoft.com/office/officeart/2005/8/layout/list1"/>
    <dgm:cxn modelId="{6FDA480E-23F0-4DF8-BEA3-0D8F8994C5C6}" type="presParOf" srcId="{F6C385F0-5151-4FF8-A926-365FD0F7045A}" destId="{90A2AAED-3A73-49D5-B6E8-C581A525B015}" srcOrd="0" destOrd="0" presId="urn:microsoft.com/office/officeart/2005/8/layout/list1"/>
    <dgm:cxn modelId="{AB9B3669-800C-4E10-A17D-0D2E2DE9895C}" type="presParOf" srcId="{90A2AAED-3A73-49D5-B6E8-C581A525B015}" destId="{E970D3D6-CC2F-4C0B-80AF-F7AF5F1E1442}" srcOrd="0" destOrd="0" presId="urn:microsoft.com/office/officeart/2005/8/layout/list1"/>
    <dgm:cxn modelId="{FE15C55F-5643-4E90-9AC2-6CF525A6992C}" type="presParOf" srcId="{90A2AAED-3A73-49D5-B6E8-C581A525B015}" destId="{BD9BA625-A257-41B0-8413-40C9BF8EF253}" srcOrd="1" destOrd="0" presId="urn:microsoft.com/office/officeart/2005/8/layout/list1"/>
    <dgm:cxn modelId="{AECAAC0B-5B40-4CD0-B333-8082A74734BD}" type="presParOf" srcId="{F6C385F0-5151-4FF8-A926-365FD0F7045A}" destId="{43D320D8-C256-4B1D-BD24-B0C90CE8D7DD}" srcOrd="1" destOrd="0" presId="urn:microsoft.com/office/officeart/2005/8/layout/list1"/>
    <dgm:cxn modelId="{A93D3D02-ED5A-407C-B616-85FD2A30418A}" type="presParOf" srcId="{F6C385F0-5151-4FF8-A926-365FD0F7045A}" destId="{8B746835-8BDC-4396-AB89-76DFA1708D72}"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25B48CB-1167-4DD3-ADD0-44FCDB88A4C2}" type="doc">
      <dgm:prSet loTypeId="urn:microsoft.com/office/officeart/2005/8/layout/vList6" loCatId="list" qsTypeId="urn:microsoft.com/office/officeart/2005/8/quickstyle/simple1" qsCatId="simple" csTypeId="urn:microsoft.com/office/officeart/2005/8/colors/accent6_2" csCatId="accent6" phldr="1"/>
      <dgm:spPr/>
      <dgm:t>
        <a:bodyPr/>
        <a:lstStyle/>
        <a:p>
          <a:endParaRPr lang="zh-TW" altLang="en-US"/>
        </a:p>
      </dgm:t>
    </dgm:pt>
    <dgm:pt modelId="{19518A51-5BF1-4541-AA46-106349FBBF1C}">
      <dgm:prSet phldrT="[文字]" custT="1"/>
      <dgm:spPr/>
      <dgm:t>
        <a:bodyPr/>
        <a:lstStyle/>
        <a:p>
          <a:r>
            <a:rPr lang="zh-TW" altLang="en-US" sz="2000" dirty="0" smtClean="0"/>
            <a:t>多元觀點評量目標</a:t>
          </a:r>
          <a:endParaRPr lang="en-US" altLang="zh-TW" sz="2000" dirty="0" smtClean="0"/>
        </a:p>
      </dgm:t>
    </dgm:pt>
    <dgm:pt modelId="{B7E9A4A8-85C1-46D4-9B7D-31B1F35E1229}" type="parTrans" cxnId="{C72C2814-7EE6-4D6D-9E97-3FA34C90D852}">
      <dgm:prSet/>
      <dgm:spPr/>
      <dgm:t>
        <a:bodyPr/>
        <a:lstStyle/>
        <a:p>
          <a:endParaRPr lang="zh-TW" altLang="en-US"/>
        </a:p>
      </dgm:t>
    </dgm:pt>
    <dgm:pt modelId="{623A74C1-34B6-4A2D-9FFB-4B61B4CB7237}" type="sibTrans" cxnId="{C72C2814-7EE6-4D6D-9E97-3FA34C90D852}">
      <dgm:prSet/>
      <dgm:spPr/>
      <dgm:t>
        <a:bodyPr/>
        <a:lstStyle/>
        <a:p>
          <a:endParaRPr lang="zh-TW" altLang="en-US"/>
        </a:p>
      </dgm:t>
    </dgm:pt>
    <dgm:pt modelId="{5BB409A2-E67B-4E5C-BB13-386B1CD42EBA}">
      <dgm:prSet phldrT="[文字]"/>
      <dgm:spPr/>
      <dgm:t>
        <a:bodyPr/>
        <a:lstStyle/>
        <a:p>
          <a:r>
            <a:rPr lang="zh-TW" altLang="en-US" b="1" u="sng" dirty="0" smtClean="0">
              <a:solidFill>
                <a:srgbClr val="FF0000"/>
              </a:solidFill>
            </a:rPr>
            <a:t>從不同的歷史解釋</a:t>
          </a:r>
          <a:r>
            <a:rPr lang="zh-TW" altLang="en-US" b="1" u="none" dirty="0" smtClean="0"/>
            <a:t>去探究特定事件或人物在</a:t>
          </a:r>
          <a:r>
            <a:rPr lang="zh-TW" altLang="en-US" b="1" u="sng" dirty="0" smtClean="0">
              <a:solidFill>
                <a:srgbClr val="FF0000"/>
              </a:solidFill>
            </a:rPr>
            <a:t>歷史上的多重意義</a:t>
          </a:r>
          <a:endParaRPr lang="zh-TW" altLang="en-US" b="1" u="sng" dirty="0">
            <a:solidFill>
              <a:srgbClr val="FF0000"/>
            </a:solidFill>
          </a:endParaRPr>
        </a:p>
      </dgm:t>
    </dgm:pt>
    <dgm:pt modelId="{3EF8ACF4-044B-48C1-B009-5949F949742B}" type="parTrans" cxnId="{B37D780B-3895-475F-A20B-82576A88E95F}">
      <dgm:prSet/>
      <dgm:spPr/>
      <dgm:t>
        <a:bodyPr/>
        <a:lstStyle/>
        <a:p>
          <a:endParaRPr lang="zh-TW" altLang="en-US"/>
        </a:p>
      </dgm:t>
    </dgm:pt>
    <dgm:pt modelId="{E6F6E5C3-8B49-45B5-A447-A67F0D56739B}" type="sibTrans" cxnId="{B37D780B-3895-475F-A20B-82576A88E95F}">
      <dgm:prSet/>
      <dgm:spPr/>
      <dgm:t>
        <a:bodyPr/>
        <a:lstStyle/>
        <a:p>
          <a:endParaRPr lang="zh-TW" altLang="en-US"/>
        </a:p>
      </dgm:t>
    </dgm:pt>
    <dgm:pt modelId="{903F3AA0-5635-496A-A778-377982F718C0}" type="pres">
      <dgm:prSet presAssocID="{725B48CB-1167-4DD3-ADD0-44FCDB88A4C2}" presName="Name0" presStyleCnt="0">
        <dgm:presLayoutVars>
          <dgm:dir/>
          <dgm:animLvl val="lvl"/>
          <dgm:resizeHandles/>
        </dgm:presLayoutVars>
      </dgm:prSet>
      <dgm:spPr/>
      <dgm:t>
        <a:bodyPr/>
        <a:lstStyle/>
        <a:p>
          <a:endParaRPr lang="zh-TW" altLang="en-US"/>
        </a:p>
      </dgm:t>
    </dgm:pt>
    <dgm:pt modelId="{3991E319-A06E-40E0-AF95-415E4920E8BF}" type="pres">
      <dgm:prSet presAssocID="{19518A51-5BF1-4541-AA46-106349FBBF1C}" presName="linNode" presStyleCnt="0"/>
      <dgm:spPr/>
    </dgm:pt>
    <dgm:pt modelId="{1CFD0D53-C575-4D9A-8A78-BB58FEECDA54}" type="pres">
      <dgm:prSet presAssocID="{19518A51-5BF1-4541-AA46-106349FBBF1C}" presName="parentShp" presStyleLbl="node1" presStyleIdx="0" presStyleCnt="1" custScaleX="41485">
        <dgm:presLayoutVars>
          <dgm:bulletEnabled val="1"/>
        </dgm:presLayoutVars>
      </dgm:prSet>
      <dgm:spPr/>
      <dgm:t>
        <a:bodyPr/>
        <a:lstStyle/>
        <a:p>
          <a:endParaRPr lang="zh-TW" altLang="en-US"/>
        </a:p>
      </dgm:t>
    </dgm:pt>
    <dgm:pt modelId="{B19C8201-9A09-4B2C-8E53-5DB2F8C501ED}" type="pres">
      <dgm:prSet presAssocID="{19518A51-5BF1-4541-AA46-106349FBBF1C}" presName="childShp" presStyleLbl="bgAccFollowNode1" presStyleIdx="0" presStyleCnt="1" custScaleX="130885" custLinFactNeighborX="1568">
        <dgm:presLayoutVars>
          <dgm:bulletEnabled val="1"/>
        </dgm:presLayoutVars>
      </dgm:prSet>
      <dgm:spPr/>
      <dgm:t>
        <a:bodyPr/>
        <a:lstStyle/>
        <a:p>
          <a:endParaRPr lang="zh-TW" altLang="en-US"/>
        </a:p>
      </dgm:t>
    </dgm:pt>
  </dgm:ptLst>
  <dgm:cxnLst>
    <dgm:cxn modelId="{66791E1C-78E9-4091-A21A-62970AD44629}" type="presOf" srcId="{19518A51-5BF1-4541-AA46-106349FBBF1C}" destId="{1CFD0D53-C575-4D9A-8A78-BB58FEECDA54}" srcOrd="0" destOrd="0" presId="urn:microsoft.com/office/officeart/2005/8/layout/vList6"/>
    <dgm:cxn modelId="{B37D780B-3895-475F-A20B-82576A88E95F}" srcId="{19518A51-5BF1-4541-AA46-106349FBBF1C}" destId="{5BB409A2-E67B-4E5C-BB13-386B1CD42EBA}" srcOrd="0" destOrd="0" parTransId="{3EF8ACF4-044B-48C1-B009-5949F949742B}" sibTransId="{E6F6E5C3-8B49-45B5-A447-A67F0D56739B}"/>
    <dgm:cxn modelId="{C72C2814-7EE6-4D6D-9E97-3FA34C90D852}" srcId="{725B48CB-1167-4DD3-ADD0-44FCDB88A4C2}" destId="{19518A51-5BF1-4541-AA46-106349FBBF1C}" srcOrd="0" destOrd="0" parTransId="{B7E9A4A8-85C1-46D4-9B7D-31B1F35E1229}" sibTransId="{623A74C1-34B6-4A2D-9FFB-4B61B4CB7237}"/>
    <dgm:cxn modelId="{F0FA77CC-A31A-4BC5-86E0-17C9ACD2F460}" type="presOf" srcId="{5BB409A2-E67B-4E5C-BB13-386B1CD42EBA}" destId="{B19C8201-9A09-4B2C-8E53-5DB2F8C501ED}" srcOrd="0" destOrd="0" presId="urn:microsoft.com/office/officeart/2005/8/layout/vList6"/>
    <dgm:cxn modelId="{A673E7F0-E7BA-4C3C-936F-0E7AB8076D8D}" type="presOf" srcId="{725B48CB-1167-4DD3-ADD0-44FCDB88A4C2}" destId="{903F3AA0-5635-496A-A778-377982F718C0}" srcOrd="0" destOrd="0" presId="urn:microsoft.com/office/officeart/2005/8/layout/vList6"/>
    <dgm:cxn modelId="{04A244EA-FCB4-41E1-90B6-FE3B62EF2BF5}" type="presParOf" srcId="{903F3AA0-5635-496A-A778-377982F718C0}" destId="{3991E319-A06E-40E0-AF95-415E4920E8BF}" srcOrd="0" destOrd="0" presId="urn:microsoft.com/office/officeart/2005/8/layout/vList6"/>
    <dgm:cxn modelId="{0C9D97CA-4673-4EA0-9112-FF9CC6B882E4}" type="presParOf" srcId="{3991E319-A06E-40E0-AF95-415E4920E8BF}" destId="{1CFD0D53-C575-4D9A-8A78-BB58FEECDA54}" srcOrd="0" destOrd="0" presId="urn:microsoft.com/office/officeart/2005/8/layout/vList6"/>
    <dgm:cxn modelId="{8A5030BD-80D7-4BC4-A02E-699C02073E9E}" type="presParOf" srcId="{3991E319-A06E-40E0-AF95-415E4920E8BF}" destId="{B19C8201-9A09-4B2C-8E53-5DB2F8C501ED}" srcOrd="1" destOrd="0" presId="urn:microsoft.com/office/officeart/2005/8/layout/v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4AF63D9A-3E50-4C90-8C24-B689334273BC}" type="doc">
      <dgm:prSet loTypeId="urn:microsoft.com/office/officeart/2005/8/layout/bProcess4" loCatId="process" qsTypeId="urn:microsoft.com/office/officeart/2005/8/quickstyle/simple1" qsCatId="simple" csTypeId="urn:microsoft.com/office/officeart/2005/8/colors/accent1_2" csCatId="accent1" phldr="0"/>
      <dgm:spPr/>
      <dgm:t>
        <a:bodyPr/>
        <a:lstStyle/>
        <a:p>
          <a:endParaRPr lang="zh-TW" altLang="en-US"/>
        </a:p>
      </dgm:t>
    </dgm:pt>
    <dgm:pt modelId="{FC259B5E-0EE8-4E66-86F3-FF4694D20E3E}">
      <dgm:prSet phldrT="[文字]" phldr="1"/>
      <dgm:spPr/>
      <dgm:t>
        <a:bodyPr/>
        <a:lstStyle/>
        <a:p>
          <a:endParaRPr lang="zh-TW" altLang="en-US"/>
        </a:p>
      </dgm:t>
    </dgm:pt>
    <dgm:pt modelId="{83F7EDBD-2524-46D7-997A-E4FAE673B55F}" type="parTrans" cxnId="{39B9B6D6-124A-4755-B9CB-021AC85C4746}">
      <dgm:prSet/>
      <dgm:spPr/>
      <dgm:t>
        <a:bodyPr/>
        <a:lstStyle/>
        <a:p>
          <a:endParaRPr lang="zh-TW" altLang="en-US"/>
        </a:p>
      </dgm:t>
    </dgm:pt>
    <dgm:pt modelId="{71BE7ED1-587B-44A0-8B91-3F5868DC1CD7}" type="sibTrans" cxnId="{39B9B6D6-124A-4755-B9CB-021AC85C4746}">
      <dgm:prSet/>
      <dgm:spPr/>
      <dgm:t>
        <a:bodyPr/>
        <a:lstStyle/>
        <a:p>
          <a:endParaRPr lang="zh-TW" altLang="en-US"/>
        </a:p>
      </dgm:t>
    </dgm:pt>
    <dgm:pt modelId="{3D900350-C677-4942-A5DC-405E192D462D}">
      <dgm:prSet phldrT="[文字]" phldr="1"/>
      <dgm:spPr/>
      <dgm:t>
        <a:bodyPr/>
        <a:lstStyle/>
        <a:p>
          <a:endParaRPr lang="zh-TW" altLang="en-US"/>
        </a:p>
      </dgm:t>
    </dgm:pt>
    <dgm:pt modelId="{C34F1994-9ABD-455B-8CF7-94EDD70829B9}" type="parTrans" cxnId="{6C161373-9354-4562-A98E-4B157883B960}">
      <dgm:prSet/>
      <dgm:spPr/>
      <dgm:t>
        <a:bodyPr/>
        <a:lstStyle/>
        <a:p>
          <a:endParaRPr lang="zh-TW" altLang="en-US"/>
        </a:p>
      </dgm:t>
    </dgm:pt>
    <dgm:pt modelId="{8F812F24-3AF8-42DD-8B80-A85BAF78CF1E}" type="sibTrans" cxnId="{6C161373-9354-4562-A98E-4B157883B960}">
      <dgm:prSet/>
      <dgm:spPr/>
      <dgm:t>
        <a:bodyPr/>
        <a:lstStyle/>
        <a:p>
          <a:endParaRPr lang="zh-TW" altLang="en-US"/>
        </a:p>
      </dgm:t>
    </dgm:pt>
    <dgm:pt modelId="{7C399AD9-6E86-455C-A825-A7D463E2E948}">
      <dgm:prSet phldrT="[文字]" phldr="1"/>
      <dgm:spPr/>
      <dgm:t>
        <a:bodyPr/>
        <a:lstStyle/>
        <a:p>
          <a:endParaRPr lang="zh-TW" altLang="en-US"/>
        </a:p>
      </dgm:t>
    </dgm:pt>
    <dgm:pt modelId="{20832DED-7941-40E4-B54D-B27475EDACEC}" type="parTrans" cxnId="{B9A0B394-58F3-4646-A52E-109D86F19EB0}">
      <dgm:prSet/>
      <dgm:spPr/>
      <dgm:t>
        <a:bodyPr/>
        <a:lstStyle/>
        <a:p>
          <a:endParaRPr lang="zh-TW" altLang="en-US"/>
        </a:p>
      </dgm:t>
    </dgm:pt>
    <dgm:pt modelId="{30715307-D659-4BEC-A13C-6B47548B9CE2}" type="sibTrans" cxnId="{B9A0B394-58F3-4646-A52E-109D86F19EB0}">
      <dgm:prSet/>
      <dgm:spPr/>
      <dgm:t>
        <a:bodyPr/>
        <a:lstStyle/>
        <a:p>
          <a:endParaRPr lang="zh-TW" altLang="en-US"/>
        </a:p>
      </dgm:t>
    </dgm:pt>
    <dgm:pt modelId="{281FCF97-881A-4FCA-A4C5-D4E1644A3F15}">
      <dgm:prSet phldrT="[文字]" phldr="1"/>
      <dgm:spPr/>
      <dgm:t>
        <a:bodyPr/>
        <a:lstStyle/>
        <a:p>
          <a:endParaRPr lang="zh-TW" altLang="en-US"/>
        </a:p>
      </dgm:t>
    </dgm:pt>
    <dgm:pt modelId="{0B53F068-FEF2-487A-AF35-72D055E582B5}" type="parTrans" cxnId="{DD0ADD7C-21D2-4309-8A0C-6CEEEC6EECAA}">
      <dgm:prSet/>
      <dgm:spPr/>
      <dgm:t>
        <a:bodyPr/>
        <a:lstStyle/>
        <a:p>
          <a:endParaRPr lang="zh-TW" altLang="en-US"/>
        </a:p>
      </dgm:t>
    </dgm:pt>
    <dgm:pt modelId="{C8802F77-3ECC-411B-8817-310B70ED9497}" type="sibTrans" cxnId="{DD0ADD7C-21D2-4309-8A0C-6CEEEC6EECAA}">
      <dgm:prSet/>
      <dgm:spPr/>
      <dgm:t>
        <a:bodyPr/>
        <a:lstStyle/>
        <a:p>
          <a:endParaRPr lang="zh-TW" altLang="en-US"/>
        </a:p>
      </dgm:t>
    </dgm:pt>
    <dgm:pt modelId="{4271A3DF-C574-424C-B443-E2433DC237E4}">
      <dgm:prSet phldrT="[文字]" phldr="1"/>
      <dgm:spPr/>
      <dgm:t>
        <a:bodyPr/>
        <a:lstStyle/>
        <a:p>
          <a:endParaRPr lang="zh-TW" altLang="en-US"/>
        </a:p>
      </dgm:t>
    </dgm:pt>
    <dgm:pt modelId="{F67BB68E-801D-4407-B52F-9CE45B7A2DBE}" type="parTrans" cxnId="{96028A70-3D46-420C-BAFE-0A806CC75817}">
      <dgm:prSet/>
      <dgm:spPr/>
      <dgm:t>
        <a:bodyPr/>
        <a:lstStyle/>
        <a:p>
          <a:endParaRPr lang="zh-TW" altLang="en-US"/>
        </a:p>
      </dgm:t>
    </dgm:pt>
    <dgm:pt modelId="{D93C1018-2AA9-4E28-8ED5-D77DB4BFC46A}" type="sibTrans" cxnId="{96028A70-3D46-420C-BAFE-0A806CC75817}">
      <dgm:prSet/>
      <dgm:spPr/>
      <dgm:t>
        <a:bodyPr/>
        <a:lstStyle/>
        <a:p>
          <a:endParaRPr lang="zh-TW" altLang="en-US"/>
        </a:p>
      </dgm:t>
    </dgm:pt>
    <dgm:pt modelId="{5AE77893-FB79-4024-B07F-56E558FFDE99}">
      <dgm:prSet phldrT="[文字]" phldr="1"/>
      <dgm:spPr/>
      <dgm:t>
        <a:bodyPr/>
        <a:lstStyle/>
        <a:p>
          <a:endParaRPr lang="zh-TW" altLang="en-US"/>
        </a:p>
      </dgm:t>
    </dgm:pt>
    <dgm:pt modelId="{13D2E3AB-5729-4783-9235-CBE2E363F8C8}" type="parTrans" cxnId="{74B4E60E-8935-481A-934A-A3C63515CA3F}">
      <dgm:prSet/>
      <dgm:spPr/>
      <dgm:t>
        <a:bodyPr/>
        <a:lstStyle/>
        <a:p>
          <a:endParaRPr lang="zh-TW" altLang="en-US"/>
        </a:p>
      </dgm:t>
    </dgm:pt>
    <dgm:pt modelId="{D5CEC938-FABA-4E1D-98D7-08FAEE388888}" type="sibTrans" cxnId="{74B4E60E-8935-481A-934A-A3C63515CA3F}">
      <dgm:prSet/>
      <dgm:spPr/>
      <dgm:t>
        <a:bodyPr/>
        <a:lstStyle/>
        <a:p>
          <a:endParaRPr lang="zh-TW" altLang="en-US"/>
        </a:p>
      </dgm:t>
    </dgm:pt>
    <dgm:pt modelId="{98E9BB8F-7559-4526-A785-9DF7F0FE6A52}">
      <dgm:prSet phldrT="[文字]" phldr="1"/>
      <dgm:spPr/>
      <dgm:t>
        <a:bodyPr/>
        <a:lstStyle/>
        <a:p>
          <a:endParaRPr lang="zh-TW" altLang="en-US"/>
        </a:p>
      </dgm:t>
    </dgm:pt>
    <dgm:pt modelId="{76F46DE4-CC43-41AC-BBBB-0CD11F3B57E6}" type="parTrans" cxnId="{CB8EF0FB-6371-4239-A7FA-6DFAACC6219F}">
      <dgm:prSet/>
      <dgm:spPr/>
      <dgm:t>
        <a:bodyPr/>
        <a:lstStyle/>
        <a:p>
          <a:endParaRPr lang="zh-TW" altLang="en-US"/>
        </a:p>
      </dgm:t>
    </dgm:pt>
    <dgm:pt modelId="{CA90FE1F-AF62-48CD-90F3-851E9263ECFF}" type="sibTrans" cxnId="{CB8EF0FB-6371-4239-A7FA-6DFAACC6219F}">
      <dgm:prSet/>
      <dgm:spPr/>
      <dgm:t>
        <a:bodyPr/>
        <a:lstStyle/>
        <a:p>
          <a:endParaRPr lang="zh-TW" altLang="en-US"/>
        </a:p>
      </dgm:t>
    </dgm:pt>
    <dgm:pt modelId="{06DBCC1C-964A-4473-9ED6-97BEE2A5256C}">
      <dgm:prSet phldrT="[文字]" phldr="1"/>
      <dgm:spPr/>
      <dgm:t>
        <a:bodyPr/>
        <a:lstStyle/>
        <a:p>
          <a:endParaRPr lang="zh-TW" altLang="en-US"/>
        </a:p>
      </dgm:t>
    </dgm:pt>
    <dgm:pt modelId="{94A18C8B-0A71-49F6-9ECF-3FE2FB876473}" type="parTrans" cxnId="{BE1C2E30-81B4-434D-8CD5-033CDBB47BBC}">
      <dgm:prSet/>
      <dgm:spPr/>
      <dgm:t>
        <a:bodyPr/>
        <a:lstStyle/>
        <a:p>
          <a:endParaRPr lang="zh-TW" altLang="en-US"/>
        </a:p>
      </dgm:t>
    </dgm:pt>
    <dgm:pt modelId="{49CDA69A-96F6-4858-9315-698F1570F3F7}" type="sibTrans" cxnId="{BE1C2E30-81B4-434D-8CD5-033CDBB47BBC}">
      <dgm:prSet/>
      <dgm:spPr/>
      <dgm:t>
        <a:bodyPr/>
        <a:lstStyle/>
        <a:p>
          <a:endParaRPr lang="zh-TW" altLang="en-US"/>
        </a:p>
      </dgm:t>
    </dgm:pt>
    <dgm:pt modelId="{7BAC78D6-CCCB-417B-97E9-37219B8D4F4D}">
      <dgm:prSet phldrT="[文字]" phldr="1"/>
      <dgm:spPr/>
      <dgm:t>
        <a:bodyPr/>
        <a:lstStyle/>
        <a:p>
          <a:endParaRPr lang="zh-TW" altLang="en-US"/>
        </a:p>
      </dgm:t>
    </dgm:pt>
    <dgm:pt modelId="{07BE0143-BFED-4736-AE67-614529E294E9}" type="parTrans" cxnId="{197D4B9B-47F4-4AD1-9B33-9B85987E074F}">
      <dgm:prSet/>
      <dgm:spPr/>
      <dgm:t>
        <a:bodyPr/>
        <a:lstStyle/>
        <a:p>
          <a:endParaRPr lang="zh-TW" altLang="en-US"/>
        </a:p>
      </dgm:t>
    </dgm:pt>
    <dgm:pt modelId="{ABBB51A4-69A2-45B2-BC6E-94734750FA5E}" type="sibTrans" cxnId="{197D4B9B-47F4-4AD1-9B33-9B85987E074F}">
      <dgm:prSet/>
      <dgm:spPr/>
      <dgm:t>
        <a:bodyPr/>
        <a:lstStyle/>
        <a:p>
          <a:endParaRPr lang="zh-TW" altLang="en-US"/>
        </a:p>
      </dgm:t>
    </dgm:pt>
    <dgm:pt modelId="{714F611E-C300-42D8-BA1A-F74E538DB836}" type="pres">
      <dgm:prSet presAssocID="{4AF63D9A-3E50-4C90-8C24-B689334273BC}" presName="Name0" presStyleCnt="0">
        <dgm:presLayoutVars>
          <dgm:dir/>
          <dgm:resizeHandles/>
        </dgm:presLayoutVars>
      </dgm:prSet>
      <dgm:spPr/>
      <dgm:t>
        <a:bodyPr/>
        <a:lstStyle/>
        <a:p>
          <a:endParaRPr lang="zh-TW" altLang="en-US"/>
        </a:p>
      </dgm:t>
    </dgm:pt>
    <dgm:pt modelId="{AA3044DD-6E24-4F71-A3F6-8B8B25E1ACEE}" type="pres">
      <dgm:prSet presAssocID="{FC259B5E-0EE8-4E66-86F3-FF4694D20E3E}" presName="compNode" presStyleCnt="0"/>
      <dgm:spPr/>
    </dgm:pt>
    <dgm:pt modelId="{A328AD72-CE15-4A0F-BED5-A75F74BC9CBA}" type="pres">
      <dgm:prSet presAssocID="{FC259B5E-0EE8-4E66-86F3-FF4694D20E3E}" presName="dummyConnPt" presStyleCnt="0"/>
      <dgm:spPr/>
    </dgm:pt>
    <dgm:pt modelId="{1A42492A-D5C4-4AD6-B362-15EEA51285E1}" type="pres">
      <dgm:prSet presAssocID="{FC259B5E-0EE8-4E66-86F3-FF4694D20E3E}" presName="node" presStyleLbl="node1" presStyleIdx="0" presStyleCnt="9">
        <dgm:presLayoutVars>
          <dgm:bulletEnabled val="1"/>
        </dgm:presLayoutVars>
      </dgm:prSet>
      <dgm:spPr/>
      <dgm:t>
        <a:bodyPr/>
        <a:lstStyle/>
        <a:p>
          <a:endParaRPr lang="zh-TW" altLang="en-US"/>
        </a:p>
      </dgm:t>
    </dgm:pt>
    <dgm:pt modelId="{2FFCA6F0-B05F-49BA-A2BA-064F6304CED9}" type="pres">
      <dgm:prSet presAssocID="{71BE7ED1-587B-44A0-8B91-3F5868DC1CD7}" presName="sibTrans" presStyleLbl="bgSibTrans2D1" presStyleIdx="0" presStyleCnt="8"/>
      <dgm:spPr/>
      <dgm:t>
        <a:bodyPr/>
        <a:lstStyle/>
        <a:p>
          <a:endParaRPr lang="zh-TW" altLang="en-US"/>
        </a:p>
      </dgm:t>
    </dgm:pt>
    <dgm:pt modelId="{50F2A00E-37F9-4867-84A8-4B17EAB93C97}" type="pres">
      <dgm:prSet presAssocID="{3D900350-C677-4942-A5DC-405E192D462D}" presName="compNode" presStyleCnt="0"/>
      <dgm:spPr/>
    </dgm:pt>
    <dgm:pt modelId="{1D951387-154D-409C-A0AE-E6142EE94FEA}" type="pres">
      <dgm:prSet presAssocID="{3D900350-C677-4942-A5DC-405E192D462D}" presName="dummyConnPt" presStyleCnt="0"/>
      <dgm:spPr/>
    </dgm:pt>
    <dgm:pt modelId="{B9DD978E-3DCF-425E-ABC6-10CBF90B5285}" type="pres">
      <dgm:prSet presAssocID="{3D900350-C677-4942-A5DC-405E192D462D}" presName="node" presStyleLbl="node1" presStyleIdx="1" presStyleCnt="9">
        <dgm:presLayoutVars>
          <dgm:bulletEnabled val="1"/>
        </dgm:presLayoutVars>
      </dgm:prSet>
      <dgm:spPr/>
      <dgm:t>
        <a:bodyPr/>
        <a:lstStyle/>
        <a:p>
          <a:endParaRPr lang="zh-TW" altLang="en-US"/>
        </a:p>
      </dgm:t>
    </dgm:pt>
    <dgm:pt modelId="{F2A4F2EA-289A-410D-9FC7-4951EB1A53DF}" type="pres">
      <dgm:prSet presAssocID="{8F812F24-3AF8-42DD-8B80-A85BAF78CF1E}" presName="sibTrans" presStyleLbl="bgSibTrans2D1" presStyleIdx="1" presStyleCnt="8"/>
      <dgm:spPr/>
      <dgm:t>
        <a:bodyPr/>
        <a:lstStyle/>
        <a:p>
          <a:endParaRPr lang="zh-TW" altLang="en-US"/>
        </a:p>
      </dgm:t>
    </dgm:pt>
    <dgm:pt modelId="{F0C767E8-A70D-4E37-8FAC-C1FE55E2511B}" type="pres">
      <dgm:prSet presAssocID="{7C399AD9-6E86-455C-A825-A7D463E2E948}" presName="compNode" presStyleCnt="0"/>
      <dgm:spPr/>
    </dgm:pt>
    <dgm:pt modelId="{97395D57-5C6D-44D6-8822-5A2712C8F95D}" type="pres">
      <dgm:prSet presAssocID="{7C399AD9-6E86-455C-A825-A7D463E2E948}" presName="dummyConnPt" presStyleCnt="0"/>
      <dgm:spPr/>
    </dgm:pt>
    <dgm:pt modelId="{46DE9956-308F-4159-A081-50F92852037D}" type="pres">
      <dgm:prSet presAssocID="{7C399AD9-6E86-455C-A825-A7D463E2E948}" presName="node" presStyleLbl="node1" presStyleIdx="2" presStyleCnt="9">
        <dgm:presLayoutVars>
          <dgm:bulletEnabled val="1"/>
        </dgm:presLayoutVars>
      </dgm:prSet>
      <dgm:spPr/>
      <dgm:t>
        <a:bodyPr/>
        <a:lstStyle/>
        <a:p>
          <a:endParaRPr lang="zh-TW" altLang="en-US"/>
        </a:p>
      </dgm:t>
    </dgm:pt>
    <dgm:pt modelId="{F735418D-5D4B-45F4-B799-0362C726C59A}" type="pres">
      <dgm:prSet presAssocID="{30715307-D659-4BEC-A13C-6B47548B9CE2}" presName="sibTrans" presStyleLbl="bgSibTrans2D1" presStyleIdx="2" presStyleCnt="8"/>
      <dgm:spPr/>
      <dgm:t>
        <a:bodyPr/>
        <a:lstStyle/>
        <a:p>
          <a:endParaRPr lang="zh-TW" altLang="en-US"/>
        </a:p>
      </dgm:t>
    </dgm:pt>
    <dgm:pt modelId="{41099949-702F-46D1-BAD4-CCFA11DCC845}" type="pres">
      <dgm:prSet presAssocID="{281FCF97-881A-4FCA-A4C5-D4E1644A3F15}" presName="compNode" presStyleCnt="0"/>
      <dgm:spPr/>
    </dgm:pt>
    <dgm:pt modelId="{7F023D19-0BFD-46B0-B0B1-E6A0A2BF95CC}" type="pres">
      <dgm:prSet presAssocID="{281FCF97-881A-4FCA-A4C5-D4E1644A3F15}" presName="dummyConnPt" presStyleCnt="0"/>
      <dgm:spPr/>
    </dgm:pt>
    <dgm:pt modelId="{6E3880EA-2EA9-4EB7-9FAD-8E06D669C568}" type="pres">
      <dgm:prSet presAssocID="{281FCF97-881A-4FCA-A4C5-D4E1644A3F15}" presName="node" presStyleLbl="node1" presStyleIdx="3" presStyleCnt="9">
        <dgm:presLayoutVars>
          <dgm:bulletEnabled val="1"/>
        </dgm:presLayoutVars>
      </dgm:prSet>
      <dgm:spPr/>
      <dgm:t>
        <a:bodyPr/>
        <a:lstStyle/>
        <a:p>
          <a:endParaRPr lang="zh-TW" altLang="en-US"/>
        </a:p>
      </dgm:t>
    </dgm:pt>
    <dgm:pt modelId="{330DCBEE-8889-4F20-B5CA-436D7EEA9978}" type="pres">
      <dgm:prSet presAssocID="{C8802F77-3ECC-411B-8817-310B70ED9497}" presName="sibTrans" presStyleLbl="bgSibTrans2D1" presStyleIdx="3" presStyleCnt="8"/>
      <dgm:spPr/>
      <dgm:t>
        <a:bodyPr/>
        <a:lstStyle/>
        <a:p>
          <a:endParaRPr lang="zh-TW" altLang="en-US"/>
        </a:p>
      </dgm:t>
    </dgm:pt>
    <dgm:pt modelId="{1789C87E-5C91-4552-8A21-24FAC857F685}" type="pres">
      <dgm:prSet presAssocID="{4271A3DF-C574-424C-B443-E2433DC237E4}" presName="compNode" presStyleCnt="0"/>
      <dgm:spPr/>
    </dgm:pt>
    <dgm:pt modelId="{797B579E-28E7-48C4-91FE-BE4210D49E98}" type="pres">
      <dgm:prSet presAssocID="{4271A3DF-C574-424C-B443-E2433DC237E4}" presName="dummyConnPt" presStyleCnt="0"/>
      <dgm:spPr/>
    </dgm:pt>
    <dgm:pt modelId="{2C7114F8-9676-47F0-9256-63C083F82063}" type="pres">
      <dgm:prSet presAssocID="{4271A3DF-C574-424C-B443-E2433DC237E4}" presName="node" presStyleLbl="node1" presStyleIdx="4" presStyleCnt="9">
        <dgm:presLayoutVars>
          <dgm:bulletEnabled val="1"/>
        </dgm:presLayoutVars>
      </dgm:prSet>
      <dgm:spPr/>
      <dgm:t>
        <a:bodyPr/>
        <a:lstStyle/>
        <a:p>
          <a:endParaRPr lang="zh-TW" altLang="en-US"/>
        </a:p>
      </dgm:t>
    </dgm:pt>
    <dgm:pt modelId="{FA55E572-73CB-4A50-A547-70B925E37FB5}" type="pres">
      <dgm:prSet presAssocID="{D93C1018-2AA9-4E28-8ED5-D77DB4BFC46A}" presName="sibTrans" presStyleLbl="bgSibTrans2D1" presStyleIdx="4" presStyleCnt="8"/>
      <dgm:spPr/>
      <dgm:t>
        <a:bodyPr/>
        <a:lstStyle/>
        <a:p>
          <a:endParaRPr lang="zh-TW" altLang="en-US"/>
        </a:p>
      </dgm:t>
    </dgm:pt>
    <dgm:pt modelId="{201FB940-2C6B-483F-8C4C-D7CDEE509420}" type="pres">
      <dgm:prSet presAssocID="{5AE77893-FB79-4024-B07F-56E558FFDE99}" presName="compNode" presStyleCnt="0"/>
      <dgm:spPr/>
    </dgm:pt>
    <dgm:pt modelId="{AD19D17C-F152-4C74-BC0E-A9A93D1523A7}" type="pres">
      <dgm:prSet presAssocID="{5AE77893-FB79-4024-B07F-56E558FFDE99}" presName="dummyConnPt" presStyleCnt="0"/>
      <dgm:spPr/>
    </dgm:pt>
    <dgm:pt modelId="{AE5287DE-B333-42EB-9873-73D44767FF58}" type="pres">
      <dgm:prSet presAssocID="{5AE77893-FB79-4024-B07F-56E558FFDE99}" presName="node" presStyleLbl="node1" presStyleIdx="5" presStyleCnt="9">
        <dgm:presLayoutVars>
          <dgm:bulletEnabled val="1"/>
        </dgm:presLayoutVars>
      </dgm:prSet>
      <dgm:spPr/>
      <dgm:t>
        <a:bodyPr/>
        <a:lstStyle/>
        <a:p>
          <a:endParaRPr lang="zh-TW" altLang="en-US"/>
        </a:p>
      </dgm:t>
    </dgm:pt>
    <dgm:pt modelId="{3F9ADA3E-FA46-4ECB-BF7D-6347D209A4C8}" type="pres">
      <dgm:prSet presAssocID="{D5CEC938-FABA-4E1D-98D7-08FAEE388888}" presName="sibTrans" presStyleLbl="bgSibTrans2D1" presStyleIdx="5" presStyleCnt="8"/>
      <dgm:spPr/>
      <dgm:t>
        <a:bodyPr/>
        <a:lstStyle/>
        <a:p>
          <a:endParaRPr lang="zh-TW" altLang="en-US"/>
        </a:p>
      </dgm:t>
    </dgm:pt>
    <dgm:pt modelId="{AEEEE956-36D8-4858-8307-B37EE4CE59CB}" type="pres">
      <dgm:prSet presAssocID="{98E9BB8F-7559-4526-A785-9DF7F0FE6A52}" presName="compNode" presStyleCnt="0"/>
      <dgm:spPr/>
    </dgm:pt>
    <dgm:pt modelId="{3B94837A-B9E6-43F4-ADD7-A70486E6A21C}" type="pres">
      <dgm:prSet presAssocID="{98E9BB8F-7559-4526-A785-9DF7F0FE6A52}" presName="dummyConnPt" presStyleCnt="0"/>
      <dgm:spPr/>
    </dgm:pt>
    <dgm:pt modelId="{69FCC2E6-6DDA-4A22-ADE6-6037F2223B64}" type="pres">
      <dgm:prSet presAssocID="{98E9BB8F-7559-4526-A785-9DF7F0FE6A52}" presName="node" presStyleLbl="node1" presStyleIdx="6" presStyleCnt="9">
        <dgm:presLayoutVars>
          <dgm:bulletEnabled val="1"/>
        </dgm:presLayoutVars>
      </dgm:prSet>
      <dgm:spPr/>
      <dgm:t>
        <a:bodyPr/>
        <a:lstStyle/>
        <a:p>
          <a:endParaRPr lang="zh-TW" altLang="en-US"/>
        </a:p>
      </dgm:t>
    </dgm:pt>
    <dgm:pt modelId="{200E0EA5-58D0-4C4A-92DC-6EB59166E5A6}" type="pres">
      <dgm:prSet presAssocID="{CA90FE1F-AF62-48CD-90F3-851E9263ECFF}" presName="sibTrans" presStyleLbl="bgSibTrans2D1" presStyleIdx="6" presStyleCnt="8"/>
      <dgm:spPr/>
      <dgm:t>
        <a:bodyPr/>
        <a:lstStyle/>
        <a:p>
          <a:endParaRPr lang="zh-TW" altLang="en-US"/>
        </a:p>
      </dgm:t>
    </dgm:pt>
    <dgm:pt modelId="{9652130A-560D-41BF-82BE-E1967E88194F}" type="pres">
      <dgm:prSet presAssocID="{06DBCC1C-964A-4473-9ED6-97BEE2A5256C}" presName="compNode" presStyleCnt="0"/>
      <dgm:spPr/>
    </dgm:pt>
    <dgm:pt modelId="{3F83F372-7AE9-4D36-96C7-E910F969324E}" type="pres">
      <dgm:prSet presAssocID="{06DBCC1C-964A-4473-9ED6-97BEE2A5256C}" presName="dummyConnPt" presStyleCnt="0"/>
      <dgm:spPr/>
    </dgm:pt>
    <dgm:pt modelId="{BC172707-F3CE-40A8-94FE-68A471D189EE}" type="pres">
      <dgm:prSet presAssocID="{06DBCC1C-964A-4473-9ED6-97BEE2A5256C}" presName="node" presStyleLbl="node1" presStyleIdx="7" presStyleCnt="9">
        <dgm:presLayoutVars>
          <dgm:bulletEnabled val="1"/>
        </dgm:presLayoutVars>
      </dgm:prSet>
      <dgm:spPr/>
      <dgm:t>
        <a:bodyPr/>
        <a:lstStyle/>
        <a:p>
          <a:endParaRPr lang="zh-TW" altLang="en-US"/>
        </a:p>
      </dgm:t>
    </dgm:pt>
    <dgm:pt modelId="{7FF4CB93-EEEF-4E05-9377-B161F29D9D97}" type="pres">
      <dgm:prSet presAssocID="{49CDA69A-96F6-4858-9315-698F1570F3F7}" presName="sibTrans" presStyleLbl="bgSibTrans2D1" presStyleIdx="7" presStyleCnt="8"/>
      <dgm:spPr/>
      <dgm:t>
        <a:bodyPr/>
        <a:lstStyle/>
        <a:p>
          <a:endParaRPr lang="zh-TW" altLang="en-US"/>
        </a:p>
      </dgm:t>
    </dgm:pt>
    <dgm:pt modelId="{20EEA317-6234-44AB-83F0-FF316E641F98}" type="pres">
      <dgm:prSet presAssocID="{7BAC78D6-CCCB-417B-97E9-37219B8D4F4D}" presName="compNode" presStyleCnt="0"/>
      <dgm:spPr/>
    </dgm:pt>
    <dgm:pt modelId="{FA8306F8-819D-4B01-8F2A-63148889A9EB}" type="pres">
      <dgm:prSet presAssocID="{7BAC78D6-CCCB-417B-97E9-37219B8D4F4D}" presName="dummyConnPt" presStyleCnt="0"/>
      <dgm:spPr/>
    </dgm:pt>
    <dgm:pt modelId="{E627FABC-A819-43C4-9079-7A2AC2AC144D}" type="pres">
      <dgm:prSet presAssocID="{7BAC78D6-CCCB-417B-97E9-37219B8D4F4D}" presName="node" presStyleLbl="node1" presStyleIdx="8" presStyleCnt="9">
        <dgm:presLayoutVars>
          <dgm:bulletEnabled val="1"/>
        </dgm:presLayoutVars>
      </dgm:prSet>
      <dgm:spPr/>
      <dgm:t>
        <a:bodyPr/>
        <a:lstStyle/>
        <a:p>
          <a:endParaRPr lang="zh-TW" altLang="en-US"/>
        </a:p>
      </dgm:t>
    </dgm:pt>
  </dgm:ptLst>
  <dgm:cxnLst>
    <dgm:cxn modelId="{DEB7B121-B0FA-4C2D-90EB-68ED2683EE33}" type="presOf" srcId="{30715307-D659-4BEC-A13C-6B47548B9CE2}" destId="{F735418D-5D4B-45F4-B799-0362C726C59A}" srcOrd="0" destOrd="0" presId="urn:microsoft.com/office/officeart/2005/8/layout/bProcess4"/>
    <dgm:cxn modelId="{CB8EF0FB-6371-4239-A7FA-6DFAACC6219F}" srcId="{4AF63D9A-3E50-4C90-8C24-B689334273BC}" destId="{98E9BB8F-7559-4526-A785-9DF7F0FE6A52}" srcOrd="6" destOrd="0" parTransId="{76F46DE4-CC43-41AC-BBBB-0CD11F3B57E6}" sibTransId="{CA90FE1F-AF62-48CD-90F3-851E9263ECFF}"/>
    <dgm:cxn modelId="{7B347FA2-9135-4007-A2FA-75912632B295}" type="presOf" srcId="{FC259B5E-0EE8-4E66-86F3-FF4694D20E3E}" destId="{1A42492A-D5C4-4AD6-B362-15EEA51285E1}" srcOrd="0" destOrd="0" presId="urn:microsoft.com/office/officeart/2005/8/layout/bProcess4"/>
    <dgm:cxn modelId="{BE1C2E30-81B4-434D-8CD5-033CDBB47BBC}" srcId="{4AF63D9A-3E50-4C90-8C24-B689334273BC}" destId="{06DBCC1C-964A-4473-9ED6-97BEE2A5256C}" srcOrd="7" destOrd="0" parTransId="{94A18C8B-0A71-49F6-9ECF-3FE2FB876473}" sibTransId="{49CDA69A-96F6-4858-9315-698F1570F3F7}"/>
    <dgm:cxn modelId="{20BEEC7A-3681-40A9-9208-5B74E0A71F4B}" type="presOf" srcId="{7BAC78D6-CCCB-417B-97E9-37219B8D4F4D}" destId="{E627FABC-A819-43C4-9079-7A2AC2AC144D}" srcOrd="0" destOrd="0" presId="urn:microsoft.com/office/officeart/2005/8/layout/bProcess4"/>
    <dgm:cxn modelId="{E260AD58-032C-4963-A12C-9165F4578B32}" type="presOf" srcId="{4AF63D9A-3E50-4C90-8C24-B689334273BC}" destId="{714F611E-C300-42D8-BA1A-F74E538DB836}" srcOrd="0" destOrd="0" presId="urn:microsoft.com/office/officeart/2005/8/layout/bProcess4"/>
    <dgm:cxn modelId="{B88DEEB8-4121-4EB0-BBA3-BCDB33E04E9D}" type="presOf" srcId="{4271A3DF-C574-424C-B443-E2433DC237E4}" destId="{2C7114F8-9676-47F0-9256-63C083F82063}" srcOrd="0" destOrd="0" presId="urn:microsoft.com/office/officeart/2005/8/layout/bProcess4"/>
    <dgm:cxn modelId="{2743FE0A-F491-4131-8890-B0CCC892E3DB}" type="presOf" srcId="{C8802F77-3ECC-411B-8817-310B70ED9497}" destId="{330DCBEE-8889-4F20-B5CA-436D7EEA9978}" srcOrd="0" destOrd="0" presId="urn:microsoft.com/office/officeart/2005/8/layout/bProcess4"/>
    <dgm:cxn modelId="{BCFC3055-7136-4987-A3F4-874BCE2294B8}" type="presOf" srcId="{8F812F24-3AF8-42DD-8B80-A85BAF78CF1E}" destId="{F2A4F2EA-289A-410D-9FC7-4951EB1A53DF}" srcOrd="0" destOrd="0" presId="urn:microsoft.com/office/officeart/2005/8/layout/bProcess4"/>
    <dgm:cxn modelId="{4889211E-06A2-4275-BCE3-E65208B5A099}" type="presOf" srcId="{5AE77893-FB79-4024-B07F-56E558FFDE99}" destId="{AE5287DE-B333-42EB-9873-73D44767FF58}" srcOrd="0" destOrd="0" presId="urn:microsoft.com/office/officeart/2005/8/layout/bProcess4"/>
    <dgm:cxn modelId="{B9A0B394-58F3-4646-A52E-109D86F19EB0}" srcId="{4AF63D9A-3E50-4C90-8C24-B689334273BC}" destId="{7C399AD9-6E86-455C-A825-A7D463E2E948}" srcOrd="2" destOrd="0" parTransId="{20832DED-7941-40E4-B54D-B27475EDACEC}" sibTransId="{30715307-D659-4BEC-A13C-6B47548B9CE2}"/>
    <dgm:cxn modelId="{B176FB5E-C3A8-48BB-B7D4-68CCF764DE0F}" type="presOf" srcId="{D5CEC938-FABA-4E1D-98D7-08FAEE388888}" destId="{3F9ADA3E-FA46-4ECB-BF7D-6347D209A4C8}" srcOrd="0" destOrd="0" presId="urn:microsoft.com/office/officeart/2005/8/layout/bProcess4"/>
    <dgm:cxn modelId="{74B4E60E-8935-481A-934A-A3C63515CA3F}" srcId="{4AF63D9A-3E50-4C90-8C24-B689334273BC}" destId="{5AE77893-FB79-4024-B07F-56E558FFDE99}" srcOrd="5" destOrd="0" parTransId="{13D2E3AB-5729-4783-9235-CBE2E363F8C8}" sibTransId="{D5CEC938-FABA-4E1D-98D7-08FAEE388888}"/>
    <dgm:cxn modelId="{6C161373-9354-4562-A98E-4B157883B960}" srcId="{4AF63D9A-3E50-4C90-8C24-B689334273BC}" destId="{3D900350-C677-4942-A5DC-405E192D462D}" srcOrd="1" destOrd="0" parTransId="{C34F1994-9ABD-455B-8CF7-94EDD70829B9}" sibTransId="{8F812F24-3AF8-42DD-8B80-A85BAF78CF1E}"/>
    <dgm:cxn modelId="{DD0ADD7C-21D2-4309-8A0C-6CEEEC6EECAA}" srcId="{4AF63D9A-3E50-4C90-8C24-B689334273BC}" destId="{281FCF97-881A-4FCA-A4C5-D4E1644A3F15}" srcOrd="3" destOrd="0" parTransId="{0B53F068-FEF2-487A-AF35-72D055E582B5}" sibTransId="{C8802F77-3ECC-411B-8817-310B70ED9497}"/>
    <dgm:cxn modelId="{490812B4-FB7B-4CE9-8D84-17DF3B4D307C}" type="presOf" srcId="{06DBCC1C-964A-4473-9ED6-97BEE2A5256C}" destId="{BC172707-F3CE-40A8-94FE-68A471D189EE}" srcOrd="0" destOrd="0" presId="urn:microsoft.com/office/officeart/2005/8/layout/bProcess4"/>
    <dgm:cxn modelId="{4A1C8964-672C-4DD9-974C-17A9F58CBEF3}" type="presOf" srcId="{3D900350-C677-4942-A5DC-405E192D462D}" destId="{B9DD978E-3DCF-425E-ABC6-10CBF90B5285}" srcOrd="0" destOrd="0" presId="urn:microsoft.com/office/officeart/2005/8/layout/bProcess4"/>
    <dgm:cxn modelId="{FC5935DD-4364-45A0-84EB-DCA10741CC0F}" type="presOf" srcId="{49CDA69A-96F6-4858-9315-698F1570F3F7}" destId="{7FF4CB93-EEEF-4E05-9377-B161F29D9D97}" srcOrd="0" destOrd="0" presId="urn:microsoft.com/office/officeart/2005/8/layout/bProcess4"/>
    <dgm:cxn modelId="{39B9B6D6-124A-4755-B9CB-021AC85C4746}" srcId="{4AF63D9A-3E50-4C90-8C24-B689334273BC}" destId="{FC259B5E-0EE8-4E66-86F3-FF4694D20E3E}" srcOrd="0" destOrd="0" parTransId="{83F7EDBD-2524-46D7-997A-E4FAE673B55F}" sibTransId="{71BE7ED1-587B-44A0-8B91-3F5868DC1CD7}"/>
    <dgm:cxn modelId="{2343AAE3-F760-4408-8363-D63967F527AC}" type="presOf" srcId="{281FCF97-881A-4FCA-A4C5-D4E1644A3F15}" destId="{6E3880EA-2EA9-4EB7-9FAD-8E06D669C568}" srcOrd="0" destOrd="0" presId="urn:microsoft.com/office/officeart/2005/8/layout/bProcess4"/>
    <dgm:cxn modelId="{9FD7596C-05DC-4F47-AFF2-695E54FA7D51}" type="presOf" srcId="{71BE7ED1-587B-44A0-8B91-3F5868DC1CD7}" destId="{2FFCA6F0-B05F-49BA-A2BA-064F6304CED9}" srcOrd="0" destOrd="0" presId="urn:microsoft.com/office/officeart/2005/8/layout/bProcess4"/>
    <dgm:cxn modelId="{D741FAB7-0E7D-4195-B4BA-2DE3C69FB81E}" type="presOf" srcId="{7C399AD9-6E86-455C-A825-A7D463E2E948}" destId="{46DE9956-308F-4159-A081-50F92852037D}" srcOrd="0" destOrd="0" presId="urn:microsoft.com/office/officeart/2005/8/layout/bProcess4"/>
    <dgm:cxn modelId="{F04E9B98-3823-4069-88DE-08BA5EFC824A}" type="presOf" srcId="{CA90FE1F-AF62-48CD-90F3-851E9263ECFF}" destId="{200E0EA5-58D0-4C4A-92DC-6EB59166E5A6}" srcOrd="0" destOrd="0" presId="urn:microsoft.com/office/officeart/2005/8/layout/bProcess4"/>
    <dgm:cxn modelId="{96028A70-3D46-420C-BAFE-0A806CC75817}" srcId="{4AF63D9A-3E50-4C90-8C24-B689334273BC}" destId="{4271A3DF-C574-424C-B443-E2433DC237E4}" srcOrd="4" destOrd="0" parTransId="{F67BB68E-801D-4407-B52F-9CE45B7A2DBE}" sibTransId="{D93C1018-2AA9-4E28-8ED5-D77DB4BFC46A}"/>
    <dgm:cxn modelId="{197D4B9B-47F4-4AD1-9B33-9B85987E074F}" srcId="{4AF63D9A-3E50-4C90-8C24-B689334273BC}" destId="{7BAC78D6-CCCB-417B-97E9-37219B8D4F4D}" srcOrd="8" destOrd="0" parTransId="{07BE0143-BFED-4736-AE67-614529E294E9}" sibTransId="{ABBB51A4-69A2-45B2-BC6E-94734750FA5E}"/>
    <dgm:cxn modelId="{A4D3C0A8-CD6E-4244-890E-EBDF188CF23C}" type="presOf" srcId="{D93C1018-2AA9-4E28-8ED5-D77DB4BFC46A}" destId="{FA55E572-73CB-4A50-A547-70B925E37FB5}" srcOrd="0" destOrd="0" presId="urn:microsoft.com/office/officeart/2005/8/layout/bProcess4"/>
    <dgm:cxn modelId="{E6B58155-85E8-4F39-B0F4-435A8F04C16D}" type="presOf" srcId="{98E9BB8F-7559-4526-A785-9DF7F0FE6A52}" destId="{69FCC2E6-6DDA-4A22-ADE6-6037F2223B64}" srcOrd="0" destOrd="0" presId="urn:microsoft.com/office/officeart/2005/8/layout/bProcess4"/>
    <dgm:cxn modelId="{1670DEC8-DD24-4CCE-B835-38D28100642A}" type="presParOf" srcId="{714F611E-C300-42D8-BA1A-F74E538DB836}" destId="{AA3044DD-6E24-4F71-A3F6-8B8B25E1ACEE}" srcOrd="0" destOrd="0" presId="urn:microsoft.com/office/officeart/2005/8/layout/bProcess4"/>
    <dgm:cxn modelId="{F754A9E6-65DF-4B0B-A21A-23C531478101}" type="presParOf" srcId="{AA3044DD-6E24-4F71-A3F6-8B8B25E1ACEE}" destId="{A328AD72-CE15-4A0F-BED5-A75F74BC9CBA}" srcOrd="0" destOrd="0" presId="urn:microsoft.com/office/officeart/2005/8/layout/bProcess4"/>
    <dgm:cxn modelId="{00F401D4-D3AD-4C7B-B473-975927C2BFDA}" type="presParOf" srcId="{AA3044DD-6E24-4F71-A3F6-8B8B25E1ACEE}" destId="{1A42492A-D5C4-4AD6-B362-15EEA51285E1}" srcOrd="1" destOrd="0" presId="urn:microsoft.com/office/officeart/2005/8/layout/bProcess4"/>
    <dgm:cxn modelId="{35B0CF2D-7494-41B7-BB58-A6012C5C1B5A}" type="presParOf" srcId="{714F611E-C300-42D8-BA1A-F74E538DB836}" destId="{2FFCA6F0-B05F-49BA-A2BA-064F6304CED9}" srcOrd="1" destOrd="0" presId="urn:microsoft.com/office/officeart/2005/8/layout/bProcess4"/>
    <dgm:cxn modelId="{DC4D1518-8571-455E-A036-E0A13E3E0262}" type="presParOf" srcId="{714F611E-C300-42D8-BA1A-F74E538DB836}" destId="{50F2A00E-37F9-4867-84A8-4B17EAB93C97}" srcOrd="2" destOrd="0" presId="urn:microsoft.com/office/officeart/2005/8/layout/bProcess4"/>
    <dgm:cxn modelId="{2D6D8A71-76DB-4299-A7C7-A978F3EDABD3}" type="presParOf" srcId="{50F2A00E-37F9-4867-84A8-4B17EAB93C97}" destId="{1D951387-154D-409C-A0AE-E6142EE94FEA}" srcOrd="0" destOrd="0" presId="urn:microsoft.com/office/officeart/2005/8/layout/bProcess4"/>
    <dgm:cxn modelId="{52A688B8-2C77-40E3-8EEE-159A6EBB3B1A}" type="presParOf" srcId="{50F2A00E-37F9-4867-84A8-4B17EAB93C97}" destId="{B9DD978E-3DCF-425E-ABC6-10CBF90B5285}" srcOrd="1" destOrd="0" presId="urn:microsoft.com/office/officeart/2005/8/layout/bProcess4"/>
    <dgm:cxn modelId="{48E8C5AE-6284-44CF-AB00-4F718E5FFAAE}" type="presParOf" srcId="{714F611E-C300-42D8-BA1A-F74E538DB836}" destId="{F2A4F2EA-289A-410D-9FC7-4951EB1A53DF}" srcOrd="3" destOrd="0" presId="urn:microsoft.com/office/officeart/2005/8/layout/bProcess4"/>
    <dgm:cxn modelId="{EBCC7E7E-25B5-4C44-83D3-197497A6D6D6}" type="presParOf" srcId="{714F611E-C300-42D8-BA1A-F74E538DB836}" destId="{F0C767E8-A70D-4E37-8FAC-C1FE55E2511B}" srcOrd="4" destOrd="0" presId="urn:microsoft.com/office/officeart/2005/8/layout/bProcess4"/>
    <dgm:cxn modelId="{729D8F6D-FEF6-4EF5-8C03-38A93C933275}" type="presParOf" srcId="{F0C767E8-A70D-4E37-8FAC-C1FE55E2511B}" destId="{97395D57-5C6D-44D6-8822-5A2712C8F95D}" srcOrd="0" destOrd="0" presId="urn:microsoft.com/office/officeart/2005/8/layout/bProcess4"/>
    <dgm:cxn modelId="{92C8053D-A9E9-4524-81FB-0762081B16F0}" type="presParOf" srcId="{F0C767E8-A70D-4E37-8FAC-C1FE55E2511B}" destId="{46DE9956-308F-4159-A081-50F92852037D}" srcOrd="1" destOrd="0" presId="urn:microsoft.com/office/officeart/2005/8/layout/bProcess4"/>
    <dgm:cxn modelId="{B82BB244-8A09-4827-BB6C-7FD62C3490C8}" type="presParOf" srcId="{714F611E-C300-42D8-BA1A-F74E538DB836}" destId="{F735418D-5D4B-45F4-B799-0362C726C59A}" srcOrd="5" destOrd="0" presId="urn:microsoft.com/office/officeart/2005/8/layout/bProcess4"/>
    <dgm:cxn modelId="{9156303A-F0EE-44A0-8544-7BFC6B72EB0D}" type="presParOf" srcId="{714F611E-C300-42D8-BA1A-F74E538DB836}" destId="{41099949-702F-46D1-BAD4-CCFA11DCC845}" srcOrd="6" destOrd="0" presId="urn:microsoft.com/office/officeart/2005/8/layout/bProcess4"/>
    <dgm:cxn modelId="{0579CE3D-BD8B-4A51-9631-31BF32B818F4}" type="presParOf" srcId="{41099949-702F-46D1-BAD4-CCFA11DCC845}" destId="{7F023D19-0BFD-46B0-B0B1-E6A0A2BF95CC}" srcOrd="0" destOrd="0" presId="urn:microsoft.com/office/officeart/2005/8/layout/bProcess4"/>
    <dgm:cxn modelId="{3DDCCBDB-7E8E-4353-B0B1-429E434E052E}" type="presParOf" srcId="{41099949-702F-46D1-BAD4-CCFA11DCC845}" destId="{6E3880EA-2EA9-4EB7-9FAD-8E06D669C568}" srcOrd="1" destOrd="0" presId="urn:microsoft.com/office/officeart/2005/8/layout/bProcess4"/>
    <dgm:cxn modelId="{349CAEA8-DE23-4A28-B1AA-F30D7BF75132}" type="presParOf" srcId="{714F611E-C300-42D8-BA1A-F74E538DB836}" destId="{330DCBEE-8889-4F20-B5CA-436D7EEA9978}" srcOrd="7" destOrd="0" presId="urn:microsoft.com/office/officeart/2005/8/layout/bProcess4"/>
    <dgm:cxn modelId="{7C88E58F-6403-4EA1-B09A-93AE43F20552}" type="presParOf" srcId="{714F611E-C300-42D8-BA1A-F74E538DB836}" destId="{1789C87E-5C91-4552-8A21-24FAC857F685}" srcOrd="8" destOrd="0" presId="urn:microsoft.com/office/officeart/2005/8/layout/bProcess4"/>
    <dgm:cxn modelId="{3DBC01C4-573D-4ED8-86DC-C6D0118F5009}" type="presParOf" srcId="{1789C87E-5C91-4552-8A21-24FAC857F685}" destId="{797B579E-28E7-48C4-91FE-BE4210D49E98}" srcOrd="0" destOrd="0" presId="urn:microsoft.com/office/officeart/2005/8/layout/bProcess4"/>
    <dgm:cxn modelId="{BB5F9274-5507-46EA-8747-A44CD7AB2607}" type="presParOf" srcId="{1789C87E-5C91-4552-8A21-24FAC857F685}" destId="{2C7114F8-9676-47F0-9256-63C083F82063}" srcOrd="1" destOrd="0" presId="urn:microsoft.com/office/officeart/2005/8/layout/bProcess4"/>
    <dgm:cxn modelId="{4CEEA4BA-B5A4-4AC0-9E50-989111B40DA7}" type="presParOf" srcId="{714F611E-C300-42D8-BA1A-F74E538DB836}" destId="{FA55E572-73CB-4A50-A547-70B925E37FB5}" srcOrd="9" destOrd="0" presId="urn:microsoft.com/office/officeart/2005/8/layout/bProcess4"/>
    <dgm:cxn modelId="{F48AFFA6-1FC0-4578-BCFA-E5868EDD6C0E}" type="presParOf" srcId="{714F611E-C300-42D8-BA1A-F74E538DB836}" destId="{201FB940-2C6B-483F-8C4C-D7CDEE509420}" srcOrd="10" destOrd="0" presId="urn:microsoft.com/office/officeart/2005/8/layout/bProcess4"/>
    <dgm:cxn modelId="{A860EED0-1607-4CBB-A3F6-EA57F1FA1093}" type="presParOf" srcId="{201FB940-2C6B-483F-8C4C-D7CDEE509420}" destId="{AD19D17C-F152-4C74-BC0E-A9A93D1523A7}" srcOrd="0" destOrd="0" presId="urn:microsoft.com/office/officeart/2005/8/layout/bProcess4"/>
    <dgm:cxn modelId="{8E871997-2BBD-441A-85DB-EB369CFAA8E8}" type="presParOf" srcId="{201FB940-2C6B-483F-8C4C-D7CDEE509420}" destId="{AE5287DE-B333-42EB-9873-73D44767FF58}" srcOrd="1" destOrd="0" presId="urn:microsoft.com/office/officeart/2005/8/layout/bProcess4"/>
    <dgm:cxn modelId="{E47507B5-DDB0-4893-8F61-4B951BEAE9A2}" type="presParOf" srcId="{714F611E-C300-42D8-BA1A-F74E538DB836}" destId="{3F9ADA3E-FA46-4ECB-BF7D-6347D209A4C8}" srcOrd="11" destOrd="0" presId="urn:microsoft.com/office/officeart/2005/8/layout/bProcess4"/>
    <dgm:cxn modelId="{1519216F-D5A8-4398-B5F7-7D6379C7B8FE}" type="presParOf" srcId="{714F611E-C300-42D8-BA1A-F74E538DB836}" destId="{AEEEE956-36D8-4858-8307-B37EE4CE59CB}" srcOrd="12" destOrd="0" presId="urn:microsoft.com/office/officeart/2005/8/layout/bProcess4"/>
    <dgm:cxn modelId="{ABEC6C40-275A-4B28-A369-18EE57BD2658}" type="presParOf" srcId="{AEEEE956-36D8-4858-8307-B37EE4CE59CB}" destId="{3B94837A-B9E6-43F4-ADD7-A70486E6A21C}" srcOrd="0" destOrd="0" presId="urn:microsoft.com/office/officeart/2005/8/layout/bProcess4"/>
    <dgm:cxn modelId="{AFD1689A-692D-4C8C-A81D-ECF333AF1ECD}" type="presParOf" srcId="{AEEEE956-36D8-4858-8307-B37EE4CE59CB}" destId="{69FCC2E6-6DDA-4A22-ADE6-6037F2223B64}" srcOrd="1" destOrd="0" presId="urn:microsoft.com/office/officeart/2005/8/layout/bProcess4"/>
    <dgm:cxn modelId="{6C500C0B-9B63-48A9-9A69-1DEAE801898B}" type="presParOf" srcId="{714F611E-C300-42D8-BA1A-F74E538DB836}" destId="{200E0EA5-58D0-4C4A-92DC-6EB59166E5A6}" srcOrd="13" destOrd="0" presId="urn:microsoft.com/office/officeart/2005/8/layout/bProcess4"/>
    <dgm:cxn modelId="{08D9977F-E1D8-4B99-87C3-770F46EAD204}" type="presParOf" srcId="{714F611E-C300-42D8-BA1A-F74E538DB836}" destId="{9652130A-560D-41BF-82BE-E1967E88194F}" srcOrd="14" destOrd="0" presId="urn:microsoft.com/office/officeart/2005/8/layout/bProcess4"/>
    <dgm:cxn modelId="{ED662620-7EEB-45F2-827F-7A60CAB0680E}" type="presParOf" srcId="{9652130A-560D-41BF-82BE-E1967E88194F}" destId="{3F83F372-7AE9-4D36-96C7-E910F969324E}" srcOrd="0" destOrd="0" presId="urn:microsoft.com/office/officeart/2005/8/layout/bProcess4"/>
    <dgm:cxn modelId="{8DE269FD-0D9D-405A-A6F4-98E0E0EDF789}" type="presParOf" srcId="{9652130A-560D-41BF-82BE-E1967E88194F}" destId="{BC172707-F3CE-40A8-94FE-68A471D189EE}" srcOrd="1" destOrd="0" presId="urn:microsoft.com/office/officeart/2005/8/layout/bProcess4"/>
    <dgm:cxn modelId="{B166C00E-C1CB-4594-8472-58D0CD320379}" type="presParOf" srcId="{714F611E-C300-42D8-BA1A-F74E538DB836}" destId="{7FF4CB93-EEEF-4E05-9377-B161F29D9D97}" srcOrd="15" destOrd="0" presId="urn:microsoft.com/office/officeart/2005/8/layout/bProcess4"/>
    <dgm:cxn modelId="{AA069990-21E8-4C6E-9B0E-6494C133B23A}" type="presParOf" srcId="{714F611E-C300-42D8-BA1A-F74E538DB836}" destId="{20EEA317-6234-44AB-83F0-FF316E641F98}" srcOrd="16" destOrd="0" presId="urn:microsoft.com/office/officeart/2005/8/layout/bProcess4"/>
    <dgm:cxn modelId="{56D4ABC6-3D2C-4CDC-A27D-96F202F44113}" type="presParOf" srcId="{20EEA317-6234-44AB-83F0-FF316E641F98}" destId="{FA8306F8-819D-4B01-8F2A-63148889A9EB}" srcOrd="0" destOrd="0" presId="urn:microsoft.com/office/officeart/2005/8/layout/bProcess4"/>
    <dgm:cxn modelId="{FE7AC851-90E9-4AB5-A997-ECC40FF66D7B}" type="presParOf" srcId="{20EEA317-6234-44AB-83F0-FF316E641F98}" destId="{E627FABC-A819-43C4-9079-7A2AC2AC144D}"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55D6666-E1E7-479C-9478-AE82AC6A4467}" type="doc">
      <dgm:prSet loTypeId="urn:microsoft.com/office/officeart/2005/8/layout/vList6" loCatId="list" qsTypeId="urn:microsoft.com/office/officeart/2005/8/quickstyle/3d1" qsCatId="3D" csTypeId="urn:microsoft.com/office/officeart/2005/8/colors/colorful3" csCatId="colorful" phldr="1"/>
      <dgm:spPr/>
      <dgm:t>
        <a:bodyPr/>
        <a:lstStyle/>
        <a:p>
          <a:endParaRPr lang="zh-TW" altLang="en-US"/>
        </a:p>
      </dgm:t>
    </dgm:pt>
    <dgm:pt modelId="{D44C021A-F94A-497B-BE0D-1B66F47215EB}">
      <dgm:prSet phldrT="[文字]"/>
      <dgm:spPr/>
      <dgm:t>
        <a:bodyPr/>
        <a:lstStyle/>
        <a:p>
          <a:r>
            <a:rPr lang="zh-TW" altLang="en-US" dirty="0" smtClean="0"/>
            <a:t>評量標準</a:t>
          </a:r>
          <a:endParaRPr lang="en-US" altLang="zh-TW" dirty="0" smtClean="0"/>
        </a:p>
      </dgm:t>
    </dgm:pt>
    <dgm:pt modelId="{B95F5EEB-D287-48EF-B323-7327F74E3CC6}" type="parTrans" cxnId="{1C28C62F-A51D-4B41-ABFE-2E58EBB60556}">
      <dgm:prSet/>
      <dgm:spPr/>
      <dgm:t>
        <a:bodyPr/>
        <a:lstStyle/>
        <a:p>
          <a:endParaRPr lang="zh-TW" altLang="en-US"/>
        </a:p>
      </dgm:t>
    </dgm:pt>
    <dgm:pt modelId="{48D4C2FC-1116-4660-9B20-7C6A944DACE8}" type="sibTrans" cxnId="{1C28C62F-A51D-4B41-ABFE-2E58EBB60556}">
      <dgm:prSet/>
      <dgm:spPr/>
      <dgm:t>
        <a:bodyPr/>
        <a:lstStyle/>
        <a:p>
          <a:endParaRPr lang="zh-TW" altLang="en-US"/>
        </a:p>
      </dgm:t>
    </dgm:pt>
    <dgm:pt modelId="{1D15A0CF-ED17-46C3-A548-C1EE27092887}">
      <dgm:prSet phldrT="[文字]"/>
      <dgm:spPr/>
      <dgm:t>
        <a:bodyPr/>
        <a:lstStyle/>
        <a:p>
          <a:r>
            <a:rPr lang="zh-TW" altLang="en-US" dirty="0" smtClean="0"/>
            <a:t>會針對表現描述中的關鍵動名詞做進一步的說明</a:t>
          </a:r>
          <a:endParaRPr lang="zh-TW" altLang="en-US" dirty="0"/>
        </a:p>
      </dgm:t>
    </dgm:pt>
    <dgm:pt modelId="{CCF46D00-6AC0-4866-BEB2-836E151082A9}" type="parTrans" cxnId="{F2D7BE54-876E-4D02-8D43-912F482E58FF}">
      <dgm:prSet/>
      <dgm:spPr/>
      <dgm:t>
        <a:bodyPr/>
        <a:lstStyle/>
        <a:p>
          <a:endParaRPr lang="zh-TW" altLang="en-US"/>
        </a:p>
      </dgm:t>
    </dgm:pt>
    <dgm:pt modelId="{DE222554-7B59-4642-87A3-3082D5E1DD72}" type="sibTrans" cxnId="{F2D7BE54-876E-4D02-8D43-912F482E58FF}">
      <dgm:prSet/>
      <dgm:spPr/>
      <dgm:t>
        <a:bodyPr/>
        <a:lstStyle/>
        <a:p>
          <a:endParaRPr lang="zh-TW" altLang="en-US"/>
        </a:p>
      </dgm:t>
    </dgm:pt>
    <dgm:pt modelId="{2E3EC759-7889-49D5-B41C-B42132BB136B}">
      <dgm:prSet phldrT="[文字]"/>
      <dgm:spPr/>
      <dgm:t>
        <a:bodyPr/>
        <a:lstStyle/>
        <a:p>
          <a:r>
            <a:rPr lang="zh-TW" altLang="en-US" dirty="0" smtClean="0"/>
            <a:t>評量工具</a:t>
          </a:r>
          <a:endParaRPr lang="zh-TW" altLang="en-US" dirty="0"/>
        </a:p>
      </dgm:t>
    </dgm:pt>
    <dgm:pt modelId="{121A0B7A-A7BF-4BEC-B976-42005AEDBCF9}" type="parTrans" cxnId="{3FFD7472-B9F2-42DF-946B-C5B3C81EDF22}">
      <dgm:prSet/>
      <dgm:spPr/>
      <dgm:t>
        <a:bodyPr/>
        <a:lstStyle/>
        <a:p>
          <a:endParaRPr lang="zh-TW" altLang="en-US"/>
        </a:p>
      </dgm:t>
    </dgm:pt>
    <dgm:pt modelId="{662C2040-719B-43D7-8CF0-D9006441C634}" type="sibTrans" cxnId="{3FFD7472-B9F2-42DF-946B-C5B3C81EDF22}">
      <dgm:prSet/>
      <dgm:spPr/>
      <dgm:t>
        <a:bodyPr/>
        <a:lstStyle/>
        <a:p>
          <a:endParaRPr lang="zh-TW" altLang="en-US"/>
        </a:p>
      </dgm:t>
    </dgm:pt>
    <dgm:pt modelId="{377EED27-EF0C-4D55-8850-7C4E276EE822}">
      <dgm:prSet phldrT="[文字]"/>
      <dgm:spPr/>
      <dgm:t>
        <a:bodyPr/>
        <a:lstStyle/>
        <a:p>
          <a:r>
            <a:rPr lang="zh-TW" altLang="en-US" dirty="0" smtClean="0"/>
            <a:t>致力發展「活動學習單」、「小考卷」及「期中、期末評量試卷」等多樣化的評量示例。</a:t>
          </a:r>
          <a:endParaRPr lang="zh-TW" altLang="en-US" dirty="0"/>
        </a:p>
      </dgm:t>
    </dgm:pt>
    <dgm:pt modelId="{A54B2093-C702-4D17-9A58-9EECC5DD7E86}" type="parTrans" cxnId="{BEBBD648-5BED-4189-94C3-87C6A9662DFD}">
      <dgm:prSet/>
      <dgm:spPr/>
      <dgm:t>
        <a:bodyPr/>
        <a:lstStyle/>
        <a:p>
          <a:endParaRPr lang="zh-TW" altLang="en-US"/>
        </a:p>
      </dgm:t>
    </dgm:pt>
    <dgm:pt modelId="{60D15AF3-8592-4EC9-AEE9-A3F735C8AE56}" type="sibTrans" cxnId="{BEBBD648-5BED-4189-94C3-87C6A9662DFD}">
      <dgm:prSet/>
      <dgm:spPr/>
      <dgm:t>
        <a:bodyPr/>
        <a:lstStyle/>
        <a:p>
          <a:endParaRPr lang="zh-TW" altLang="en-US"/>
        </a:p>
      </dgm:t>
    </dgm:pt>
    <dgm:pt modelId="{DE7D36C3-A040-4098-B6E0-FE6091E5EBDA}">
      <dgm:prSet phldrT="[文字]"/>
      <dgm:spPr/>
      <dgm:t>
        <a:bodyPr/>
        <a:lstStyle/>
        <a:p>
          <a:r>
            <a:rPr lang="zh-TW" altLang="en-US" dirty="0" smtClean="0"/>
            <a:t>整合、歸納試領航學校</a:t>
          </a:r>
          <a:r>
            <a:rPr lang="zh-TW" altLang="en-US" b="1" dirty="0" smtClean="0">
              <a:solidFill>
                <a:srgbClr val="FF0000"/>
              </a:solidFill>
            </a:rPr>
            <a:t>設計、施測及批閱</a:t>
          </a:r>
          <a:r>
            <a:rPr lang="zh-TW" altLang="en-US" dirty="0" smtClean="0"/>
            <a:t>經驗供現場老師參考</a:t>
          </a:r>
          <a:endParaRPr lang="zh-TW" altLang="en-US" dirty="0"/>
        </a:p>
      </dgm:t>
    </dgm:pt>
    <dgm:pt modelId="{3E4CEDAE-DE8C-4143-97FB-E7128096BC38}" type="parTrans" cxnId="{CC24869F-C031-4B27-BB30-36F5B489BC0E}">
      <dgm:prSet/>
      <dgm:spPr/>
      <dgm:t>
        <a:bodyPr/>
        <a:lstStyle/>
        <a:p>
          <a:endParaRPr lang="zh-TW" altLang="en-US"/>
        </a:p>
      </dgm:t>
    </dgm:pt>
    <dgm:pt modelId="{3690B89D-AAF5-4A2E-9CB9-5992AF377373}" type="sibTrans" cxnId="{CC24869F-C031-4B27-BB30-36F5B489BC0E}">
      <dgm:prSet/>
      <dgm:spPr/>
      <dgm:t>
        <a:bodyPr/>
        <a:lstStyle/>
        <a:p>
          <a:endParaRPr lang="zh-TW" altLang="en-US"/>
        </a:p>
      </dgm:t>
    </dgm:pt>
    <dgm:pt modelId="{E0D185F5-C289-4B8B-B3DF-D81563898FE2}">
      <dgm:prSet phldrT="[文字]"/>
      <dgm:spPr/>
      <dgm:t>
        <a:bodyPr/>
        <a:lstStyle/>
        <a:p>
          <a:r>
            <a:rPr lang="zh-TW" altLang="en-US" u="sng" dirty="0" smtClean="0"/>
            <a:t>依現場需要及本計畫施測經驗，開發國中教學現場適用的「實作及參與」評量標準</a:t>
          </a:r>
          <a:endParaRPr lang="zh-TW" altLang="en-US" u="sng" dirty="0"/>
        </a:p>
      </dgm:t>
    </dgm:pt>
    <dgm:pt modelId="{60555325-8C89-40F2-AE71-2AD69D118D2D}" type="parTrans" cxnId="{34E4E2FF-FD32-4652-BEF1-F42380B083C5}">
      <dgm:prSet/>
      <dgm:spPr/>
      <dgm:t>
        <a:bodyPr/>
        <a:lstStyle/>
        <a:p>
          <a:endParaRPr lang="zh-TW" altLang="en-US"/>
        </a:p>
      </dgm:t>
    </dgm:pt>
    <dgm:pt modelId="{F3BCF1EC-362D-478E-9673-A3B01A82FF21}" type="sibTrans" cxnId="{34E4E2FF-FD32-4652-BEF1-F42380B083C5}">
      <dgm:prSet/>
      <dgm:spPr/>
      <dgm:t>
        <a:bodyPr/>
        <a:lstStyle/>
        <a:p>
          <a:endParaRPr lang="zh-TW" altLang="en-US"/>
        </a:p>
      </dgm:t>
    </dgm:pt>
    <dgm:pt modelId="{30E3025F-9D52-40A8-AB46-8C516EE473A1}" type="pres">
      <dgm:prSet presAssocID="{755D6666-E1E7-479C-9478-AE82AC6A4467}" presName="Name0" presStyleCnt="0">
        <dgm:presLayoutVars>
          <dgm:dir/>
          <dgm:animLvl val="lvl"/>
          <dgm:resizeHandles/>
        </dgm:presLayoutVars>
      </dgm:prSet>
      <dgm:spPr/>
      <dgm:t>
        <a:bodyPr/>
        <a:lstStyle/>
        <a:p>
          <a:endParaRPr lang="zh-TW" altLang="en-US"/>
        </a:p>
      </dgm:t>
    </dgm:pt>
    <dgm:pt modelId="{2BC11098-844B-449B-AB80-2184B3BD02DC}" type="pres">
      <dgm:prSet presAssocID="{D44C021A-F94A-497B-BE0D-1B66F47215EB}" presName="linNode" presStyleCnt="0"/>
      <dgm:spPr/>
    </dgm:pt>
    <dgm:pt modelId="{5B564D26-3A83-4C21-9B57-C29ACE8F7102}" type="pres">
      <dgm:prSet presAssocID="{D44C021A-F94A-497B-BE0D-1B66F47215EB}" presName="parentShp" presStyleLbl="node1" presStyleIdx="0" presStyleCnt="2">
        <dgm:presLayoutVars>
          <dgm:bulletEnabled val="1"/>
        </dgm:presLayoutVars>
      </dgm:prSet>
      <dgm:spPr/>
      <dgm:t>
        <a:bodyPr/>
        <a:lstStyle/>
        <a:p>
          <a:endParaRPr lang="zh-TW" altLang="en-US"/>
        </a:p>
      </dgm:t>
    </dgm:pt>
    <dgm:pt modelId="{1916E730-6FDF-4EDB-B0DC-B066684E6325}" type="pres">
      <dgm:prSet presAssocID="{D44C021A-F94A-497B-BE0D-1B66F47215EB}" presName="childShp" presStyleLbl="bgAccFollowNode1" presStyleIdx="0" presStyleCnt="2">
        <dgm:presLayoutVars>
          <dgm:bulletEnabled val="1"/>
        </dgm:presLayoutVars>
      </dgm:prSet>
      <dgm:spPr/>
      <dgm:t>
        <a:bodyPr/>
        <a:lstStyle/>
        <a:p>
          <a:endParaRPr lang="zh-TW" altLang="en-US"/>
        </a:p>
      </dgm:t>
    </dgm:pt>
    <dgm:pt modelId="{799D18FF-FF2C-42C5-8271-49FD05D77CC8}" type="pres">
      <dgm:prSet presAssocID="{48D4C2FC-1116-4660-9B20-7C6A944DACE8}" presName="spacing" presStyleCnt="0"/>
      <dgm:spPr/>
    </dgm:pt>
    <dgm:pt modelId="{383FCEF2-7AEE-4FB9-81E1-6F7D8227C0DB}" type="pres">
      <dgm:prSet presAssocID="{2E3EC759-7889-49D5-B41C-B42132BB136B}" presName="linNode" presStyleCnt="0"/>
      <dgm:spPr/>
    </dgm:pt>
    <dgm:pt modelId="{460A27B5-DC32-44D8-BA1C-5B9DC7E8CB57}" type="pres">
      <dgm:prSet presAssocID="{2E3EC759-7889-49D5-B41C-B42132BB136B}" presName="parentShp" presStyleLbl="node1" presStyleIdx="1" presStyleCnt="2" custLinFactNeighborX="0">
        <dgm:presLayoutVars>
          <dgm:bulletEnabled val="1"/>
        </dgm:presLayoutVars>
      </dgm:prSet>
      <dgm:spPr/>
      <dgm:t>
        <a:bodyPr/>
        <a:lstStyle/>
        <a:p>
          <a:endParaRPr lang="zh-TW" altLang="en-US"/>
        </a:p>
      </dgm:t>
    </dgm:pt>
    <dgm:pt modelId="{716B926F-A0FE-49F4-BCC2-A537B84A02B8}" type="pres">
      <dgm:prSet presAssocID="{2E3EC759-7889-49D5-B41C-B42132BB136B}" presName="childShp" presStyleLbl="bgAccFollowNode1" presStyleIdx="1" presStyleCnt="2">
        <dgm:presLayoutVars>
          <dgm:bulletEnabled val="1"/>
        </dgm:presLayoutVars>
      </dgm:prSet>
      <dgm:spPr/>
      <dgm:t>
        <a:bodyPr/>
        <a:lstStyle/>
        <a:p>
          <a:endParaRPr lang="zh-TW" altLang="en-US"/>
        </a:p>
      </dgm:t>
    </dgm:pt>
  </dgm:ptLst>
  <dgm:cxnLst>
    <dgm:cxn modelId="{43F0038D-CF42-47FC-9F9D-94D48B49F323}" type="presOf" srcId="{2E3EC759-7889-49D5-B41C-B42132BB136B}" destId="{460A27B5-DC32-44D8-BA1C-5B9DC7E8CB57}" srcOrd="0" destOrd="0" presId="urn:microsoft.com/office/officeart/2005/8/layout/vList6"/>
    <dgm:cxn modelId="{A3A25811-4EBE-4393-9DD4-27D2013F4213}" type="presOf" srcId="{E0D185F5-C289-4B8B-B3DF-D81563898FE2}" destId="{1916E730-6FDF-4EDB-B0DC-B066684E6325}" srcOrd="0" destOrd="1" presId="urn:microsoft.com/office/officeart/2005/8/layout/vList6"/>
    <dgm:cxn modelId="{3FFD7472-B9F2-42DF-946B-C5B3C81EDF22}" srcId="{755D6666-E1E7-479C-9478-AE82AC6A4467}" destId="{2E3EC759-7889-49D5-B41C-B42132BB136B}" srcOrd="1" destOrd="0" parTransId="{121A0B7A-A7BF-4BEC-B976-42005AEDBCF9}" sibTransId="{662C2040-719B-43D7-8CF0-D9006441C634}"/>
    <dgm:cxn modelId="{F2D7BE54-876E-4D02-8D43-912F482E58FF}" srcId="{D44C021A-F94A-497B-BE0D-1B66F47215EB}" destId="{1D15A0CF-ED17-46C3-A548-C1EE27092887}" srcOrd="0" destOrd="0" parTransId="{CCF46D00-6AC0-4866-BEB2-836E151082A9}" sibTransId="{DE222554-7B59-4642-87A3-3082D5E1DD72}"/>
    <dgm:cxn modelId="{49C42B9E-7F75-4ED4-811F-BA92993879E1}" type="presOf" srcId="{755D6666-E1E7-479C-9478-AE82AC6A4467}" destId="{30E3025F-9D52-40A8-AB46-8C516EE473A1}" srcOrd="0" destOrd="0" presId="urn:microsoft.com/office/officeart/2005/8/layout/vList6"/>
    <dgm:cxn modelId="{1C28C62F-A51D-4B41-ABFE-2E58EBB60556}" srcId="{755D6666-E1E7-479C-9478-AE82AC6A4467}" destId="{D44C021A-F94A-497B-BE0D-1B66F47215EB}" srcOrd="0" destOrd="0" parTransId="{B95F5EEB-D287-48EF-B323-7327F74E3CC6}" sibTransId="{48D4C2FC-1116-4660-9B20-7C6A944DACE8}"/>
    <dgm:cxn modelId="{4BA40A1E-6F10-4B8C-9BD6-059CA94176B9}" type="presOf" srcId="{DE7D36C3-A040-4098-B6E0-FE6091E5EBDA}" destId="{716B926F-A0FE-49F4-BCC2-A537B84A02B8}" srcOrd="0" destOrd="1" presId="urn:microsoft.com/office/officeart/2005/8/layout/vList6"/>
    <dgm:cxn modelId="{003EA71D-6AE9-4CEA-871A-CEEBA188082D}" type="presOf" srcId="{D44C021A-F94A-497B-BE0D-1B66F47215EB}" destId="{5B564D26-3A83-4C21-9B57-C29ACE8F7102}" srcOrd="0" destOrd="0" presId="urn:microsoft.com/office/officeart/2005/8/layout/vList6"/>
    <dgm:cxn modelId="{C3B24CAC-2B7D-4331-92DD-7A6D4C7AF257}" type="presOf" srcId="{1D15A0CF-ED17-46C3-A548-C1EE27092887}" destId="{1916E730-6FDF-4EDB-B0DC-B066684E6325}" srcOrd="0" destOrd="0" presId="urn:microsoft.com/office/officeart/2005/8/layout/vList6"/>
    <dgm:cxn modelId="{BEBBD648-5BED-4189-94C3-87C6A9662DFD}" srcId="{2E3EC759-7889-49D5-B41C-B42132BB136B}" destId="{377EED27-EF0C-4D55-8850-7C4E276EE822}" srcOrd="0" destOrd="0" parTransId="{A54B2093-C702-4D17-9A58-9EECC5DD7E86}" sibTransId="{60D15AF3-8592-4EC9-AEE9-A3F735C8AE56}"/>
    <dgm:cxn modelId="{E7C8C086-1D54-4873-8047-A14ED7FDC97D}" type="presOf" srcId="{377EED27-EF0C-4D55-8850-7C4E276EE822}" destId="{716B926F-A0FE-49F4-BCC2-A537B84A02B8}" srcOrd="0" destOrd="0" presId="urn:microsoft.com/office/officeart/2005/8/layout/vList6"/>
    <dgm:cxn modelId="{CC24869F-C031-4B27-BB30-36F5B489BC0E}" srcId="{2E3EC759-7889-49D5-B41C-B42132BB136B}" destId="{DE7D36C3-A040-4098-B6E0-FE6091E5EBDA}" srcOrd="1" destOrd="0" parTransId="{3E4CEDAE-DE8C-4143-97FB-E7128096BC38}" sibTransId="{3690B89D-AAF5-4A2E-9CB9-5992AF377373}"/>
    <dgm:cxn modelId="{34E4E2FF-FD32-4652-BEF1-F42380B083C5}" srcId="{D44C021A-F94A-497B-BE0D-1B66F47215EB}" destId="{E0D185F5-C289-4B8B-B3DF-D81563898FE2}" srcOrd="1" destOrd="0" parTransId="{60555325-8C89-40F2-AE71-2AD69D118D2D}" sibTransId="{F3BCF1EC-362D-478E-9673-A3B01A82FF21}"/>
    <dgm:cxn modelId="{3C89299C-C472-4259-A423-11D97DA3E834}" type="presParOf" srcId="{30E3025F-9D52-40A8-AB46-8C516EE473A1}" destId="{2BC11098-844B-449B-AB80-2184B3BD02DC}" srcOrd="0" destOrd="0" presId="urn:microsoft.com/office/officeart/2005/8/layout/vList6"/>
    <dgm:cxn modelId="{88E07B1B-F866-4C10-8346-E9272666E6BB}" type="presParOf" srcId="{2BC11098-844B-449B-AB80-2184B3BD02DC}" destId="{5B564D26-3A83-4C21-9B57-C29ACE8F7102}" srcOrd="0" destOrd="0" presId="urn:microsoft.com/office/officeart/2005/8/layout/vList6"/>
    <dgm:cxn modelId="{BB4A9D7C-8FB6-4F37-9AB5-ABAEB2FFAEF5}" type="presParOf" srcId="{2BC11098-844B-449B-AB80-2184B3BD02DC}" destId="{1916E730-6FDF-4EDB-B0DC-B066684E6325}" srcOrd="1" destOrd="0" presId="urn:microsoft.com/office/officeart/2005/8/layout/vList6"/>
    <dgm:cxn modelId="{300FFE7D-F765-4A48-BEC2-A736FE01A55A}" type="presParOf" srcId="{30E3025F-9D52-40A8-AB46-8C516EE473A1}" destId="{799D18FF-FF2C-42C5-8271-49FD05D77CC8}" srcOrd="1" destOrd="0" presId="urn:microsoft.com/office/officeart/2005/8/layout/vList6"/>
    <dgm:cxn modelId="{22D2F6CA-0920-4B24-AED9-4E5ADA8C9632}" type="presParOf" srcId="{30E3025F-9D52-40A8-AB46-8C516EE473A1}" destId="{383FCEF2-7AEE-4FB9-81E1-6F7D8227C0DB}" srcOrd="2" destOrd="0" presId="urn:microsoft.com/office/officeart/2005/8/layout/vList6"/>
    <dgm:cxn modelId="{AA08BD48-8C14-4FD4-9169-B66258F6EE1E}" type="presParOf" srcId="{383FCEF2-7AEE-4FB9-81E1-6F7D8227C0DB}" destId="{460A27B5-DC32-44D8-BA1C-5B9DC7E8CB57}" srcOrd="0" destOrd="0" presId="urn:microsoft.com/office/officeart/2005/8/layout/vList6"/>
    <dgm:cxn modelId="{3244A591-AD21-40AE-9067-B60D600A51A4}" type="presParOf" srcId="{383FCEF2-7AEE-4FB9-81E1-6F7D8227C0DB}" destId="{716B926F-A0FE-49F4-BCC2-A537B84A02B8}" srcOrd="1" destOrd="0" presId="urn:microsoft.com/office/officeart/2005/8/layout/vList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266C95-72DD-4BAD-97A2-56B334A05D5C}">
      <dsp:nvSpPr>
        <dsp:cNvPr id="0" name=""/>
        <dsp:cNvSpPr/>
      </dsp:nvSpPr>
      <dsp:spPr>
        <a:xfrm rot="5400000">
          <a:off x="321655" y="262097"/>
          <a:ext cx="1736492" cy="1215544"/>
        </a:xfrm>
        <a:prstGeom prst="chevron">
          <a:avLst/>
        </a:prstGeom>
        <a:solidFill>
          <a:schemeClr val="accent1"/>
        </a:solidFill>
        <a:ln w="9525" cap="flat" cmpd="sng" algn="ctr">
          <a:solidFill>
            <a:schemeClr val="accent1">
              <a:shade val="8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ts val="0"/>
            </a:spcAft>
          </a:pPr>
          <a:r>
            <a:rPr lang="zh-TW" altLang="en-US" sz="2000" kern="1200" dirty="0" smtClean="0"/>
            <a:t>標準本位</a:t>
          </a:r>
          <a:endParaRPr lang="en-US" altLang="zh-TW" sz="2000" kern="1200" dirty="0" smtClean="0"/>
        </a:p>
        <a:p>
          <a:pPr lvl="0" algn="ctr" defTabSz="889000">
            <a:lnSpc>
              <a:spcPct val="90000"/>
            </a:lnSpc>
            <a:spcBef>
              <a:spcPct val="0"/>
            </a:spcBef>
            <a:spcAft>
              <a:spcPts val="0"/>
            </a:spcAft>
          </a:pPr>
          <a:r>
            <a:rPr lang="zh-TW" altLang="en-US" sz="2000" kern="1200" dirty="0" smtClean="0"/>
            <a:t>評量</a:t>
          </a:r>
          <a:endParaRPr lang="zh-TW" altLang="en-US" sz="2000" kern="1200" dirty="0"/>
        </a:p>
      </dsp:txBody>
      <dsp:txXfrm rot="-5400000">
        <a:off x="582129" y="609395"/>
        <a:ext cx="1215544" cy="520948"/>
      </dsp:txXfrm>
    </dsp:sp>
    <dsp:sp modelId="{54B185D6-CCCE-4BB0-BE74-9E315BA8EAB1}">
      <dsp:nvSpPr>
        <dsp:cNvPr id="0" name=""/>
        <dsp:cNvSpPr/>
      </dsp:nvSpPr>
      <dsp:spPr>
        <a:xfrm rot="5400000">
          <a:off x="4211981" y="-2412684"/>
          <a:ext cx="1128719" cy="5957334"/>
        </a:xfrm>
        <a:prstGeom prst="round2SameRect">
          <a:avLst/>
        </a:prstGeom>
        <a:solidFill>
          <a:schemeClr val="lt1">
            <a:alpha val="90000"/>
            <a:hueOff val="0"/>
            <a:satOff val="0"/>
            <a:lumOff val="0"/>
            <a:alphaOff val="0"/>
          </a:schemeClr>
        </a:solidFill>
        <a:ln w="9525" cap="flat" cmpd="sng" algn="ctr">
          <a:solidFill>
            <a:schemeClr val="accent1">
              <a:shade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zh-TW" altLang="en-US" sz="2000" kern="1200" dirty="0" smtClean="0"/>
            <a:t>老師設計評量活動、製作評量標準的作法或概念。</a:t>
          </a:r>
          <a:endParaRPr lang="zh-TW" altLang="en-US" sz="2000" kern="1200" dirty="0"/>
        </a:p>
        <a:p>
          <a:pPr marL="228600" lvl="1" indent="-228600" algn="l" defTabSz="889000">
            <a:lnSpc>
              <a:spcPct val="90000"/>
            </a:lnSpc>
            <a:spcBef>
              <a:spcPct val="0"/>
            </a:spcBef>
            <a:spcAft>
              <a:spcPct val="15000"/>
            </a:spcAft>
            <a:buChar char="••"/>
          </a:pPr>
          <a:r>
            <a:rPr lang="zh-TW" altLang="en-US" sz="2000" kern="1200" dirty="0" smtClean="0"/>
            <a:t>是一套製作教學與評量工具的方法</a:t>
          </a:r>
          <a:endParaRPr lang="zh-TW" altLang="en-US" sz="2000" kern="1200" dirty="0"/>
        </a:p>
      </dsp:txBody>
      <dsp:txXfrm rot="-5400000">
        <a:off x="1797674" y="56723"/>
        <a:ext cx="5902234" cy="1018519"/>
      </dsp:txXfrm>
    </dsp:sp>
    <dsp:sp modelId="{CE7AEAD5-BB79-4B28-99FC-D9246051D56E}">
      <dsp:nvSpPr>
        <dsp:cNvPr id="0" name=""/>
        <dsp:cNvSpPr/>
      </dsp:nvSpPr>
      <dsp:spPr>
        <a:xfrm rot="5400000">
          <a:off x="321655" y="1706448"/>
          <a:ext cx="1736492" cy="1215544"/>
        </a:xfrm>
        <a:prstGeom prst="chevron">
          <a:avLst/>
        </a:prstGeom>
        <a:solidFill>
          <a:schemeClr val="accent5"/>
        </a:solidFill>
        <a:ln w="9525" cap="flat" cmpd="sng" algn="ctr">
          <a:solidFill>
            <a:schemeClr val="accent1">
              <a:shade val="80000"/>
              <a:hueOff val="306246"/>
              <a:satOff val="-4392"/>
              <a:lumOff val="25615"/>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zh-TW" altLang="en-US" sz="2000" kern="1200" dirty="0" smtClean="0"/>
            <a:t>評量標準</a:t>
          </a:r>
          <a:endParaRPr lang="zh-TW" altLang="en-US" sz="2000" kern="1200" dirty="0"/>
        </a:p>
      </dsp:txBody>
      <dsp:txXfrm rot="-5400000">
        <a:off x="582129" y="2053746"/>
        <a:ext cx="1215544" cy="520948"/>
      </dsp:txXfrm>
    </dsp:sp>
    <dsp:sp modelId="{15BD70D7-4DBE-4281-8BC4-D7F20B595B7B}">
      <dsp:nvSpPr>
        <dsp:cNvPr id="0" name=""/>
        <dsp:cNvSpPr/>
      </dsp:nvSpPr>
      <dsp:spPr>
        <a:xfrm rot="5400000">
          <a:off x="3899755" y="-646573"/>
          <a:ext cx="1128719" cy="5330408"/>
        </a:xfrm>
        <a:prstGeom prst="round2SameRect">
          <a:avLst/>
        </a:prstGeom>
        <a:solidFill>
          <a:schemeClr val="lt1">
            <a:alpha val="90000"/>
            <a:hueOff val="0"/>
            <a:satOff val="0"/>
            <a:lumOff val="0"/>
            <a:alphaOff val="0"/>
          </a:schemeClr>
        </a:solidFill>
        <a:ln w="9525" cap="flat" cmpd="sng" algn="ctr">
          <a:solidFill>
            <a:schemeClr val="accent1">
              <a:shade val="80000"/>
              <a:hueOff val="306246"/>
              <a:satOff val="-4392"/>
              <a:lumOff val="2561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zh-TW" altLang="en-US" sz="2000" kern="1200" dirty="0" smtClean="0"/>
            <a:t>具體、個別的評分執行辦法</a:t>
          </a:r>
          <a:endParaRPr lang="zh-TW" altLang="en-US" sz="2000" kern="1200" dirty="0"/>
        </a:p>
        <a:p>
          <a:pPr marL="228600" lvl="1" indent="-228600" algn="l" defTabSz="889000">
            <a:lnSpc>
              <a:spcPct val="90000"/>
            </a:lnSpc>
            <a:spcBef>
              <a:spcPct val="0"/>
            </a:spcBef>
            <a:spcAft>
              <a:spcPct val="15000"/>
            </a:spcAft>
            <a:buChar char="••"/>
          </a:pPr>
          <a:r>
            <a:rPr lang="zh-TW" altLang="en-US" sz="2000" kern="1200" dirty="0" smtClean="0"/>
            <a:t>老師用來評量學生的那把尺→工具本身</a:t>
          </a:r>
          <a:endParaRPr lang="zh-TW" altLang="en-US" sz="2000" kern="1200" dirty="0"/>
        </a:p>
      </dsp:txBody>
      <dsp:txXfrm rot="-5400000">
        <a:off x="1798911" y="1509371"/>
        <a:ext cx="5275308" cy="10185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5EF007-CFDE-4ECF-8053-5AA22D6E921D}">
      <dsp:nvSpPr>
        <dsp:cNvPr id="0" name=""/>
        <dsp:cNvSpPr/>
      </dsp:nvSpPr>
      <dsp:spPr>
        <a:xfrm>
          <a:off x="2878" y="1663"/>
          <a:ext cx="7791224" cy="192682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r>
            <a:rPr lang="zh-TW" altLang="en-US" sz="6500" kern="1200" dirty="0" smtClean="0"/>
            <a:t>評量標準</a:t>
          </a:r>
          <a:endParaRPr lang="en-US" altLang="zh-TW" sz="6500" kern="1200" dirty="0" smtClean="0"/>
        </a:p>
      </dsp:txBody>
      <dsp:txXfrm>
        <a:off x="59313" y="58098"/>
        <a:ext cx="7678354" cy="1813958"/>
      </dsp:txXfrm>
    </dsp:sp>
    <dsp:sp modelId="{722D5FE0-AA48-4BA4-B614-8F6768B17216}">
      <dsp:nvSpPr>
        <dsp:cNvPr id="0" name=""/>
        <dsp:cNvSpPr/>
      </dsp:nvSpPr>
      <dsp:spPr>
        <a:xfrm>
          <a:off x="2878" y="2135507"/>
          <a:ext cx="3738591" cy="1926828"/>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a:lnSpc>
              <a:spcPct val="90000"/>
            </a:lnSpc>
            <a:spcBef>
              <a:spcPct val="0"/>
            </a:spcBef>
            <a:spcAft>
              <a:spcPct val="35000"/>
            </a:spcAft>
          </a:pPr>
          <a:r>
            <a:rPr lang="zh-TW" altLang="en-US" sz="4100" kern="1200" dirty="0" smtClean="0"/>
            <a:t>主題、次主題</a:t>
          </a:r>
          <a:endParaRPr lang="en-US" altLang="zh-TW" sz="4100" kern="1200" dirty="0" smtClean="0"/>
        </a:p>
        <a:p>
          <a:pPr lvl="0" algn="ctr" defTabSz="1822450">
            <a:lnSpc>
              <a:spcPct val="90000"/>
            </a:lnSpc>
            <a:spcBef>
              <a:spcPct val="0"/>
            </a:spcBef>
            <a:spcAft>
              <a:spcPct val="35000"/>
            </a:spcAft>
          </a:pPr>
          <a:r>
            <a:rPr lang="en-US" altLang="zh-TW" sz="4100" kern="1200" dirty="0" smtClean="0"/>
            <a:t>(</a:t>
          </a:r>
          <a:r>
            <a:rPr lang="zh-TW" altLang="en-US" sz="4100" kern="1200" dirty="0" smtClean="0"/>
            <a:t>評量目標</a:t>
          </a:r>
          <a:r>
            <a:rPr lang="en-US" altLang="zh-TW" sz="4100" kern="1200" dirty="0" smtClean="0"/>
            <a:t>)</a:t>
          </a:r>
          <a:endParaRPr lang="zh-TW" altLang="en-US" sz="4100" kern="1200" dirty="0"/>
        </a:p>
      </dsp:txBody>
      <dsp:txXfrm>
        <a:off x="59313" y="2191942"/>
        <a:ext cx="3625721" cy="1813958"/>
      </dsp:txXfrm>
    </dsp:sp>
    <dsp:sp modelId="{3A373339-49B6-4552-9CEA-46D3658A2ED9}">
      <dsp:nvSpPr>
        <dsp:cNvPr id="0" name=""/>
        <dsp:cNvSpPr/>
      </dsp:nvSpPr>
      <dsp:spPr>
        <a:xfrm>
          <a:off x="4055511" y="2135507"/>
          <a:ext cx="3738591" cy="1926828"/>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a:lnSpc>
              <a:spcPct val="90000"/>
            </a:lnSpc>
            <a:spcBef>
              <a:spcPct val="0"/>
            </a:spcBef>
            <a:spcAft>
              <a:spcPct val="35000"/>
            </a:spcAft>
          </a:pPr>
          <a:r>
            <a:rPr lang="zh-TW" altLang="en-US" sz="4100" kern="1200" dirty="0" smtClean="0"/>
            <a:t>表現描述</a:t>
          </a:r>
          <a:endParaRPr lang="en-US" altLang="zh-TW" sz="4100" kern="1200" dirty="0" smtClean="0"/>
        </a:p>
        <a:p>
          <a:pPr lvl="0" algn="ctr" defTabSz="1822450">
            <a:lnSpc>
              <a:spcPct val="90000"/>
            </a:lnSpc>
            <a:spcBef>
              <a:spcPct val="0"/>
            </a:spcBef>
            <a:spcAft>
              <a:spcPct val="35000"/>
            </a:spcAft>
          </a:pPr>
          <a:r>
            <a:rPr lang="en-US" altLang="zh-TW" sz="4100" kern="1200" dirty="0" smtClean="0"/>
            <a:t>(</a:t>
          </a:r>
          <a:r>
            <a:rPr lang="zh-TW" altLang="en-US" sz="4100" kern="1200" dirty="0" smtClean="0"/>
            <a:t>評分尺度</a:t>
          </a:r>
          <a:r>
            <a:rPr lang="en-US" altLang="zh-TW" sz="4100" kern="1200" dirty="0" smtClean="0"/>
            <a:t>)</a:t>
          </a:r>
          <a:endParaRPr lang="zh-TW" altLang="en-US" sz="4100" kern="1200" dirty="0"/>
        </a:p>
      </dsp:txBody>
      <dsp:txXfrm>
        <a:off x="4111946" y="2191942"/>
        <a:ext cx="3625721" cy="18139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858713-51D0-43CB-B93B-A11BD6E8E07F}">
      <dsp:nvSpPr>
        <dsp:cNvPr id="0" name=""/>
        <dsp:cNvSpPr/>
      </dsp:nvSpPr>
      <dsp:spPr>
        <a:xfrm>
          <a:off x="0" y="0"/>
          <a:ext cx="8509282" cy="9810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l" defTabSz="1733550">
            <a:lnSpc>
              <a:spcPct val="90000"/>
            </a:lnSpc>
            <a:spcBef>
              <a:spcPct val="0"/>
            </a:spcBef>
            <a:spcAft>
              <a:spcPct val="35000"/>
            </a:spcAft>
          </a:pPr>
          <a:r>
            <a:rPr lang="zh-TW" altLang="en-US" sz="3900" kern="1200" smtClean="0"/>
            <a:t>主題、次主題</a:t>
          </a:r>
          <a:r>
            <a:rPr lang="en-US" altLang="zh-TW" sz="3900" kern="1200" smtClean="0"/>
            <a:t>(</a:t>
          </a:r>
          <a:r>
            <a:rPr lang="zh-TW" altLang="en-US" sz="3900" kern="1200" smtClean="0"/>
            <a:t>評量目標</a:t>
          </a:r>
          <a:r>
            <a:rPr lang="en-US" altLang="zh-TW" sz="3900" kern="1200" smtClean="0"/>
            <a:t>)</a:t>
          </a:r>
          <a:r>
            <a:rPr lang="zh-TW" altLang="en-US" sz="3900" kern="1200" smtClean="0"/>
            <a:t>的運用方法</a:t>
          </a:r>
          <a:endParaRPr lang="zh-TW" altLang="en-US" sz="3900" kern="1200"/>
        </a:p>
      </dsp:txBody>
      <dsp:txXfrm>
        <a:off x="47891" y="47891"/>
        <a:ext cx="8413500" cy="885263"/>
      </dsp:txXfrm>
    </dsp:sp>
    <dsp:sp modelId="{BF8370AC-110B-4F05-B047-E54B4C49AC1B}">
      <dsp:nvSpPr>
        <dsp:cNvPr id="0" name=""/>
        <dsp:cNvSpPr/>
      </dsp:nvSpPr>
      <dsp:spPr>
        <a:xfrm>
          <a:off x="0" y="1114382"/>
          <a:ext cx="8509282" cy="4036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0170" tIns="49530" rIns="277368" bIns="49530" numCol="1" spcCol="1270" anchor="t" anchorCtr="0">
          <a:noAutofit/>
        </a:bodyPr>
        <a:lstStyle/>
        <a:p>
          <a:pPr marL="285750" lvl="1" indent="-285750" algn="l" defTabSz="1333500">
            <a:lnSpc>
              <a:spcPct val="90000"/>
            </a:lnSpc>
            <a:spcBef>
              <a:spcPct val="0"/>
            </a:spcBef>
            <a:spcAft>
              <a:spcPct val="20000"/>
            </a:spcAft>
            <a:buChar char="••"/>
          </a:pPr>
          <a:r>
            <a:rPr lang="zh-TW" altLang="en-US" sz="3000" kern="1200" dirty="0" smtClean="0"/>
            <a:t>教師進行評量設計時，</a:t>
          </a:r>
          <a:r>
            <a:rPr lang="zh-TW" altLang="en-US" sz="3000" b="1" u="sng" kern="1200" dirty="0" smtClean="0"/>
            <a:t>至少需選擇一項次主題</a:t>
          </a:r>
          <a:r>
            <a:rPr lang="zh-TW" altLang="en-US" sz="3000" kern="1200" dirty="0" smtClean="0"/>
            <a:t>作為評量目標，但也能同時評量數個次主題。</a:t>
          </a:r>
          <a:endParaRPr lang="zh-TW" altLang="en-US" sz="3000" kern="1200" dirty="0"/>
        </a:p>
        <a:p>
          <a:pPr marL="285750" lvl="1" indent="-285750" algn="l" defTabSz="1333500">
            <a:lnSpc>
              <a:spcPct val="90000"/>
            </a:lnSpc>
            <a:spcBef>
              <a:spcPct val="0"/>
            </a:spcBef>
            <a:spcAft>
              <a:spcPct val="20000"/>
            </a:spcAft>
            <a:buChar char="••"/>
          </a:pPr>
          <a:r>
            <a:rPr lang="zh-TW" altLang="en-US" sz="3000" kern="1200" dirty="0" smtClean="0"/>
            <a:t>不同的次主題，學生可以有不同的等級表現。</a:t>
          </a:r>
          <a:endParaRPr lang="zh-TW" altLang="en-US" sz="3000" kern="1200" dirty="0"/>
        </a:p>
        <a:p>
          <a:pPr marL="571500" lvl="2" indent="-285750" algn="l" defTabSz="1333500">
            <a:lnSpc>
              <a:spcPct val="90000"/>
            </a:lnSpc>
            <a:spcBef>
              <a:spcPct val="0"/>
            </a:spcBef>
            <a:spcAft>
              <a:spcPct val="20000"/>
            </a:spcAft>
            <a:buChar char="••"/>
          </a:pPr>
          <a:r>
            <a:rPr lang="en-US" altLang="zh-TW" sz="3000" kern="1200" dirty="0" smtClean="0"/>
            <a:t>EX</a:t>
          </a:r>
          <a:r>
            <a:rPr lang="zh-TW" altLang="en-US" sz="3000" kern="1200" dirty="0" smtClean="0"/>
            <a:t> ：問題發現拿</a:t>
          </a:r>
          <a:r>
            <a:rPr lang="en-US" altLang="zh-TW" sz="3000" kern="1200" dirty="0" smtClean="0"/>
            <a:t>D</a:t>
          </a:r>
          <a:r>
            <a:rPr lang="zh-TW" altLang="en-US" sz="3000" kern="1200" dirty="0" smtClean="0"/>
            <a:t>，但不影響資料蒐整的部分拿</a:t>
          </a:r>
          <a:r>
            <a:rPr lang="en-US" altLang="zh-TW" sz="3000" kern="1200" dirty="0" smtClean="0"/>
            <a:t>A</a:t>
          </a:r>
          <a:r>
            <a:rPr lang="zh-TW" altLang="en-US" sz="3000" kern="1200" dirty="0" smtClean="0"/>
            <a:t>。</a:t>
          </a:r>
          <a:endParaRPr lang="zh-TW" altLang="en-US" sz="3000" kern="1200" dirty="0"/>
        </a:p>
        <a:p>
          <a:pPr marL="285750" lvl="1" indent="-285750" algn="l" defTabSz="1333500">
            <a:lnSpc>
              <a:spcPct val="90000"/>
            </a:lnSpc>
            <a:spcBef>
              <a:spcPct val="0"/>
            </a:spcBef>
            <a:spcAft>
              <a:spcPct val="20000"/>
            </a:spcAft>
            <a:buChar char="••"/>
          </a:pPr>
          <a:r>
            <a:rPr lang="zh-TW" altLang="en-US" sz="3000" kern="1200" dirty="0" smtClean="0"/>
            <a:t>同一次主題下，每一等級下各分列的學習表現需皆符合，才能給予該等級的評價。→</a:t>
          </a:r>
          <a:r>
            <a:rPr lang="zh-TW" altLang="en-US" sz="3000" b="1" u="sng" kern="1200" dirty="0" smtClean="0">
              <a:solidFill>
                <a:srgbClr val="FF0000"/>
              </a:solidFill>
            </a:rPr>
            <a:t>最低門檻原則</a:t>
          </a:r>
          <a:endParaRPr lang="zh-TW" altLang="en-US" sz="3000" b="1" u="sng" kern="1200" dirty="0">
            <a:solidFill>
              <a:srgbClr val="FF0000"/>
            </a:solidFill>
          </a:endParaRPr>
        </a:p>
      </dsp:txBody>
      <dsp:txXfrm>
        <a:off x="0" y="1114382"/>
        <a:ext cx="8509282" cy="40365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7C61C-94D2-41A0-BB17-EB0B52DE4285}">
      <dsp:nvSpPr>
        <dsp:cNvPr id="0" name=""/>
        <dsp:cNvSpPr/>
      </dsp:nvSpPr>
      <dsp:spPr>
        <a:xfrm>
          <a:off x="0" y="431099"/>
          <a:ext cx="8229600" cy="7522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zh-TW" altLang="en-US" sz="2900" kern="1200" dirty="0" smtClean="0"/>
            <a:t>表現描述的主詞為學生</a:t>
          </a:r>
          <a:endParaRPr lang="zh-TW" altLang="en-US" sz="2900" kern="1200" dirty="0"/>
        </a:p>
      </dsp:txBody>
      <dsp:txXfrm>
        <a:off x="36724" y="467823"/>
        <a:ext cx="8156152" cy="678843"/>
      </dsp:txXfrm>
    </dsp:sp>
    <dsp:sp modelId="{DAAAF533-EBB4-40D2-97D2-D4A064B1EA9C}">
      <dsp:nvSpPr>
        <dsp:cNvPr id="0" name=""/>
        <dsp:cNvSpPr/>
      </dsp:nvSpPr>
      <dsp:spPr>
        <a:xfrm>
          <a:off x="0" y="1183391"/>
          <a:ext cx="8229600" cy="765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zh-TW" altLang="en-US" sz="2300" b="0" u="none" kern="1200" dirty="0" smtClean="0"/>
            <a:t>表現描述是對學生的能力行為進行說明，故目前各領域撰寫方式皆以「</a:t>
          </a:r>
          <a:r>
            <a:rPr lang="en-US" altLang="zh-TW" sz="2300" b="0" u="none" kern="1200" dirty="0" smtClean="0"/>
            <a:t>(</a:t>
          </a:r>
          <a:r>
            <a:rPr lang="zh-TW" altLang="en-US" sz="2300" b="0" u="none" kern="1200" dirty="0" smtClean="0"/>
            <a:t>學生</a:t>
          </a:r>
          <a:r>
            <a:rPr lang="en-US" altLang="zh-TW" sz="2300" b="0" u="none" kern="1200" dirty="0" smtClean="0"/>
            <a:t>)</a:t>
          </a:r>
          <a:r>
            <a:rPr lang="zh-TW" altLang="en-US" sz="2300" b="0" u="none" kern="1200" dirty="0" smtClean="0"/>
            <a:t>能</a:t>
          </a:r>
          <a:r>
            <a:rPr lang="en-US" altLang="zh-TW" sz="2300" b="0" u="none" kern="1200" dirty="0" smtClean="0"/>
            <a:t>……</a:t>
          </a:r>
          <a:r>
            <a:rPr lang="zh-TW" altLang="en-US" sz="2300" b="0" u="none" kern="1200" dirty="0" smtClean="0"/>
            <a:t>」來敘寫。</a:t>
          </a:r>
          <a:endParaRPr lang="zh-TW" altLang="en-US" sz="2300" b="0" u="none" kern="1200" dirty="0"/>
        </a:p>
      </dsp:txBody>
      <dsp:txXfrm>
        <a:off x="0" y="1183391"/>
        <a:ext cx="8229600" cy="765382"/>
      </dsp:txXfrm>
    </dsp:sp>
    <dsp:sp modelId="{16FEFFD2-79CE-4440-8F0A-D59A7634E572}">
      <dsp:nvSpPr>
        <dsp:cNvPr id="0" name=""/>
        <dsp:cNvSpPr/>
      </dsp:nvSpPr>
      <dsp:spPr>
        <a:xfrm>
          <a:off x="0" y="1948773"/>
          <a:ext cx="8229600" cy="75229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zh-TW" altLang="en-US" sz="2900" kern="1200" dirty="0" smtClean="0"/>
            <a:t>能兼顧「形成性評量」及「總結性評量」的需要</a:t>
          </a:r>
          <a:endParaRPr lang="zh-TW" altLang="en-US" sz="2900" kern="1200" dirty="0"/>
        </a:p>
      </dsp:txBody>
      <dsp:txXfrm>
        <a:off x="36724" y="1985497"/>
        <a:ext cx="8156152" cy="678843"/>
      </dsp:txXfrm>
    </dsp:sp>
    <dsp:sp modelId="{CEB84A07-512B-497F-96AC-746C9DA9A442}">
      <dsp:nvSpPr>
        <dsp:cNvPr id="0" name=""/>
        <dsp:cNvSpPr/>
      </dsp:nvSpPr>
      <dsp:spPr>
        <a:xfrm>
          <a:off x="0" y="2701065"/>
          <a:ext cx="8229600" cy="16208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zh-TW" altLang="en-US" sz="2300" kern="1200" dirty="0" smtClean="0"/>
            <a:t>根據社會領域評量標準所設計的評量工具，運用在下面兩種情形：</a:t>
          </a:r>
          <a:endParaRPr lang="zh-TW" altLang="en-US" sz="2300" kern="1200" dirty="0"/>
        </a:p>
        <a:p>
          <a:pPr marL="457200" lvl="2" indent="-228600" algn="l" defTabSz="1022350">
            <a:lnSpc>
              <a:spcPct val="90000"/>
            </a:lnSpc>
            <a:spcBef>
              <a:spcPct val="0"/>
            </a:spcBef>
            <a:spcAft>
              <a:spcPct val="20000"/>
            </a:spcAft>
            <a:buChar char="••"/>
          </a:pPr>
          <a:r>
            <a:rPr lang="zh-TW" altLang="en-US" sz="2300" kern="1200" dirty="0" smtClean="0"/>
            <a:t>配合老師教學活動的形成性評量</a:t>
          </a:r>
          <a:r>
            <a:rPr lang="en-US" altLang="zh-TW" sz="2300" kern="1200" dirty="0" smtClean="0"/>
            <a:t>(</a:t>
          </a:r>
          <a:r>
            <a:rPr lang="zh-TW" altLang="en-US" sz="2300" kern="1200" dirty="0" smtClean="0"/>
            <a:t>學習單、小考</a:t>
          </a:r>
          <a:r>
            <a:rPr lang="en-US" altLang="zh-TW" sz="2300" kern="1200" dirty="0" smtClean="0"/>
            <a:t>)</a:t>
          </a:r>
          <a:r>
            <a:rPr lang="zh-TW" altLang="en-US" sz="2300" kern="1200" dirty="0" smtClean="0"/>
            <a:t>，</a:t>
          </a:r>
          <a:endParaRPr lang="zh-TW" altLang="en-US" sz="2300" kern="1200" dirty="0"/>
        </a:p>
        <a:p>
          <a:pPr marL="457200" lvl="2" indent="-228600" algn="l" defTabSz="1022350">
            <a:lnSpc>
              <a:spcPct val="90000"/>
            </a:lnSpc>
            <a:spcBef>
              <a:spcPct val="0"/>
            </a:spcBef>
            <a:spcAft>
              <a:spcPct val="20000"/>
            </a:spcAft>
            <a:buChar char="••"/>
          </a:pPr>
          <a:r>
            <a:rPr lang="zh-TW" altLang="en-US" sz="2300" kern="1200" dirty="0" smtClean="0"/>
            <a:t>學期中能取代一次定期考的總結性評量</a:t>
          </a:r>
          <a:endParaRPr lang="zh-TW" altLang="en-US" sz="2300" kern="1200"/>
        </a:p>
      </dsp:txBody>
      <dsp:txXfrm>
        <a:off x="0" y="2701065"/>
        <a:ext cx="8229600" cy="162080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214EC1-87C8-43B8-B82C-188DE5595551}">
      <dsp:nvSpPr>
        <dsp:cNvPr id="0" name=""/>
        <dsp:cNvSpPr/>
      </dsp:nvSpPr>
      <dsp:spPr>
        <a:xfrm>
          <a:off x="1194961" y="0"/>
          <a:ext cx="2111646" cy="2111706"/>
        </a:xfrm>
        <a:prstGeom prst="circularArrow">
          <a:avLst>
            <a:gd name="adj1" fmla="val 10980"/>
            <a:gd name="adj2" fmla="val 1142322"/>
            <a:gd name="adj3" fmla="val 4500000"/>
            <a:gd name="adj4" fmla="val 10800000"/>
            <a:gd name="adj5" fmla="val 12500"/>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B98AB6F8-3A8A-4AC0-A61A-7A4C12B00D3C}">
      <dsp:nvSpPr>
        <dsp:cNvPr id="0" name=""/>
        <dsp:cNvSpPr/>
      </dsp:nvSpPr>
      <dsp:spPr>
        <a:xfrm>
          <a:off x="1700511" y="720077"/>
          <a:ext cx="1178132" cy="588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zh-TW" altLang="en-US" sz="3200" b="0" kern="1200" dirty="0" smtClean="0">
              <a:latin typeface="標楷體" panose="03000509000000000000" pitchFamily="65" charset="-120"/>
              <a:ea typeface="標楷體" panose="03000509000000000000" pitchFamily="65" charset="-120"/>
            </a:rPr>
            <a:t>核心</a:t>
          </a:r>
          <a:r>
            <a:rPr lang="en-US" altLang="zh-TW" sz="3200" b="0" kern="1200" dirty="0" smtClean="0">
              <a:latin typeface="標楷體" panose="03000509000000000000" pitchFamily="65" charset="-120"/>
              <a:ea typeface="標楷體" panose="03000509000000000000" pitchFamily="65" charset="-120"/>
            </a:rPr>
            <a:t/>
          </a:r>
          <a:br>
            <a:rPr lang="en-US" altLang="zh-TW" sz="3200" b="0" kern="1200" dirty="0" smtClean="0">
              <a:latin typeface="標楷體" panose="03000509000000000000" pitchFamily="65" charset="-120"/>
              <a:ea typeface="標楷體" panose="03000509000000000000" pitchFamily="65" charset="-120"/>
            </a:rPr>
          </a:br>
          <a:r>
            <a:rPr lang="zh-TW" altLang="en-US" sz="3200" b="0" kern="1200" dirty="0" smtClean="0">
              <a:latin typeface="標楷體" panose="03000509000000000000" pitchFamily="65" charset="-120"/>
              <a:ea typeface="標楷體" panose="03000509000000000000" pitchFamily="65" charset="-120"/>
            </a:rPr>
            <a:t>素養</a:t>
          </a:r>
          <a:endParaRPr lang="zh-TW" altLang="en-US" sz="3200" b="0" kern="1200" dirty="0">
            <a:latin typeface="標楷體" panose="03000509000000000000" pitchFamily="65" charset="-120"/>
            <a:ea typeface="標楷體" panose="03000509000000000000" pitchFamily="65" charset="-120"/>
          </a:endParaRPr>
        </a:p>
      </dsp:txBody>
      <dsp:txXfrm>
        <a:off x="1700511" y="720077"/>
        <a:ext cx="1178132" cy="588996"/>
      </dsp:txXfrm>
    </dsp:sp>
    <dsp:sp modelId="{09CD333C-1E40-42CD-9A8C-F2F86F813AC0}">
      <dsp:nvSpPr>
        <dsp:cNvPr id="0" name=""/>
        <dsp:cNvSpPr/>
      </dsp:nvSpPr>
      <dsp:spPr>
        <a:xfrm>
          <a:off x="676988" y="1353519"/>
          <a:ext cx="1814064" cy="1814832"/>
        </a:xfrm>
        <a:prstGeom prst="blockArc">
          <a:avLst>
            <a:gd name="adj1" fmla="val 0"/>
            <a:gd name="adj2" fmla="val 18900000"/>
            <a:gd name="adj3" fmla="val 12740"/>
          </a:avLst>
        </a:prstGeom>
        <a:solidFill>
          <a:schemeClr val="accent5">
            <a:hueOff val="-9933876"/>
            <a:satOff val="39811"/>
            <a:lumOff val="862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44E4FA66-EE2A-4CBA-9AD0-68F070F3E18B}">
      <dsp:nvSpPr>
        <dsp:cNvPr id="0" name=""/>
        <dsp:cNvSpPr/>
      </dsp:nvSpPr>
      <dsp:spPr>
        <a:xfrm>
          <a:off x="990191" y="1980220"/>
          <a:ext cx="1178132" cy="588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endParaRPr lang="zh-TW" altLang="en-US" sz="3600" b="0" kern="1200" dirty="0">
            <a:latin typeface="標楷體" panose="03000509000000000000" pitchFamily="65" charset="-120"/>
            <a:ea typeface="標楷體" panose="03000509000000000000" pitchFamily="65" charset="-120"/>
          </a:endParaRPr>
        </a:p>
      </dsp:txBody>
      <dsp:txXfrm>
        <a:off x="990191" y="1980220"/>
        <a:ext cx="1178132" cy="58899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2863CF-06CD-4423-9119-995F2A4E45B3}">
      <dsp:nvSpPr>
        <dsp:cNvPr id="0" name=""/>
        <dsp:cNvSpPr/>
      </dsp:nvSpPr>
      <dsp:spPr>
        <a:xfrm>
          <a:off x="1855217" y="1746950"/>
          <a:ext cx="1319613" cy="1319613"/>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zh-TW" altLang="en-US" sz="2800" b="0" kern="1200" dirty="0" smtClean="0">
              <a:latin typeface="標楷體" panose="03000509000000000000" pitchFamily="65" charset="-120"/>
              <a:ea typeface="標楷體" panose="03000509000000000000" pitchFamily="65" charset="-120"/>
            </a:rPr>
            <a:t>學習表現</a:t>
          </a:r>
          <a:endParaRPr lang="zh-TW" altLang="en-US" sz="2800" kern="1200" dirty="0"/>
        </a:p>
      </dsp:txBody>
      <dsp:txXfrm>
        <a:off x="2048470" y="1940203"/>
        <a:ext cx="933107" cy="933107"/>
      </dsp:txXfrm>
    </dsp:sp>
    <dsp:sp modelId="{E340CE1E-F984-4C3D-BCF5-8785516794A0}">
      <dsp:nvSpPr>
        <dsp:cNvPr id="0" name=""/>
        <dsp:cNvSpPr/>
      </dsp:nvSpPr>
      <dsp:spPr>
        <a:xfrm>
          <a:off x="2232248" y="3028142"/>
          <a:ext cx="574854" cy="523251"/>
        </a:xfrm>
        <a:prstGeom prst="mathPlus">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zh-TW" altLang="en-US" sz="800" kern="1200"/>
        </a:p>
      </dsp:txBody>
      <dsp:txXfrm>
        <a:off x="2308445" y="3228233"/>
        <a:ext cx="422460" cy="123069"/>
      </dsp:txXfrm>
    </dsp:sp>
    <dsp:sp modelId="{2CB906DF-3C79-4E63-8DC8-7CBAF428D8FA}">
      <dsp:nvSpPr>
        <dsp:cNvPr id="0" name=""/>
        <dsp:cNvSpPr/>
      </dsp:nvSpPr>
      <dsp:spPr>
        <a:xfrm>
          <a:off x="1839812" y="3502231"/>
          <a:ext cx="1364538" cy="1364538"/>
        </a:xfrm>
        <a:prstGeom prst="ellipse">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zh-TW" altLang="en-US" sz="2800" b="0" kern="1200" dirty="0" smtClean="0">
              <a:latin typeface="標楷體" panose="03000509000000000000" pitchFamily="65" charset="-120"/>
              <a:ea typeface="標楷體" panose="03000509000000000000" pitchFamily="65" charset="-120"/>
            </a:rPr>
            <a:t>學習內容</a:t>
          </a:r>
          <a:endParaRPr lang="zh-TW" altLang="en-US" sz="2800" kern="1200" dirty="0"/>
        </a:p>
      </dsp:txBody>
      <dsp:txXfrm>
        <a:off x="2039644" y="3702063"/>
        <a:ext cx="964874" cy="964874"/>
      </dsp:txXfrm>
    </dsp:sp>
    <dsp:sp modelId="{418B55E7-9AA5-4FF9-AD0D-984BDDBB9988}">
      <dsp:nvSpPr>
        <dsp:cNvPr id="0" name=""/>
        <dsp:cNvSpPr/>
      </dsp:nvSpPr>
      <dsp:spPr>
        <a:xfrm rot="2620298">
          <a:off x="1387342" y="2818948"/>
          <a:ext cx="440749" cy="440749"/>
        </a:xfrm>
        <a:prstGeom prst="mathEqual">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zh-TW" altLang="en-US" sz="1800" kern="1200"/>
        </a:p>
      </dsp:txBody>
      <dsp:txXfrm>
        <a:off x="1445763" y="2909742"/>
        <a:ext cx="323907" cy="259161"/>
      </dsp:txXfrm>
    </dsp:sp>
    <dsp:sp modelId="{EBEB5147-FA6D-46D9-8EA8-D035DE025188}">
      <dsp:nvSpPr>
        <dsp:cNvPr id="0" name=""/>
        <dsp:cNvSpPr/>
      </dsp:nvSpPr>
      <dsp:spPr>
        <a:xfrm>
          <a:off x="72004" y="1476494"/>
          <a:ext cx="1460083" cy="1390118"/>
        </a:xfrm>
        <a:prstGeom prst="ellipse">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zh-TW" altLang="en-US" sz="2800" kern="1200" dirty="0" smtClean="0"/>
            <a:t>學習</a:t>
          </a:r>
          <a:r>
            <a:rPr lang="en-US" altLang="zh-TW" sz="2800" kern="1200" dirty="0" smtClean="0"/>
            <a:t/>
          </a:r>
          <a:br>
            <a:rPr lang="en-US" altLang="zh-TW" sz="2800" kern="1200" dirty="0" smtClean="0"/>
          </a:br>
          <a:r>
            <a:rPr lang="zh-TW" altLang="en-US" sz="2800" kern="1200" dirty="0" smtClean="0"/>
            <a:t>重點</a:t>
          </a:r>
          <a:endParaRPr lang="zh-TW" altLang="en-US" sz="2800" kern="1200" dirty="0"/>
        </a:p>
      </dsp:txBody>
      <dsp:txXfrm>
        <a:off x="285828" y="1680072"/>
        <a:ext cx="1032435" cy="9829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EB7F69-F542-42A5-B4E9-27F43BC93FF1}">
      <dsp:nvSpPr>
        <dsp:cNvPr id="0" name=""/>
        <dsp:cNvSpPr/>
      </dsp:nvSpPr>
      <dsp:spPr>
        <a:xfrm>
          <a:off x="4134" y="0"/>
          <a:ext cx="3976776" cy="4583176"/>
        </a:xfrm>
        <a:prstGeom prst="roundRect">
          <a:avLst>
            <a:gd name="adj" fmla="val 10000"/>
          </a:avLst>
        </a:prstGeom>
        <a:solidFill>
          <a:schemeClr val="accent1">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209550" tIns="209550" rIns="209550" bIns="209550" numCol="1" spcCol="1270" anchor="ctr" anchorCtr="0">
          <a:noAutofit/>
        </a:bodyPr>
        <a:lstStyle/>
        <a:p>
          <a:pPr lvl="0" algn="ctr" defTabSz="2444750">
            <a:lnSpc>
              <a:spcPct val="90000"/>
            </a:lnSpc>
            <a:spcBef>
              <a:spcPct val="0"/>
            </a:spcBef>
            <a:spcAft>
              <a:spcPct val="35000"/>
            </a:spcAft>
          </a:pPr>
          <a:r>
            <a:rPr lang="zh-TW" altLang="en-US" sz="5500" kern="1200" dirty="0" smtClean="0"/>
            <a:t>九貫</a:t>
          </a:r>
          <a:endParaRPr lang="zh-TW" altLang="en-US" sz="5500" kern="1200" dirty="0"/>
        </a:p>
      </dsp:txBody>
      <dsp:txXfrm>
        <a:off x="4134" y="0"/>
        <a:ext cx="3976776" cy="1374952"/>
      </dsp:txXfrm>
    </dsp:sp>
    <dsp:sp modelId="{DC040EE8-7EB5-4A95-ACC6-E1A7DB716079}">
      <dsp:nvSpPr>
        <dsp:cNvPr id="0" name=""/>
        <dsp:cNvSpPr/>
      </dsp:nvSpPr>
      <dsp:spPr>
        <a:xfrm>
          <a:off x="401811" y="1375344"/>
          <a:ext cx="3181421" cy="90041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3660" tIns="55245" rIns="73660" bIns="55245" numCol="1" spcCol="1270" anchor="ctr" anchorCtr="0">
          <a:noAutofit/>
        </a:bodyPr>
        <a:lstStyle/>
        <a:p>
          <a:pPr lvl="0" algn="ctr" defTabSz="1289050">
            <a:lnSpc>
              <a:spcPct val="90000"/>
            </a:lnSpc>
            <a:spcBef>
              <a:spcPct val="0"/>
            </a:spcBef>
            <a:spcAft>
              <a:spcPct val="35000"/>
            </a:spcAft>
          </a:pPr>
          <a:r>
            <a:rPr lang="zh-TW" altLang="en-US" sz="2900" kern="1200" dirty="0" smtClean="0"/>
            <a:t>十大能力指標</a:t>
          </a:r>
          <a:endParaRPr lang="zh-TW" altLang="en-US" sz="2900" kern="1200" dirty="0"/>
        </a:p>
      </dsp:txBody>
      <dsp:txXfrm>
        <a:off x="428183" y="1401716"/>
        <a:ext cx="3128677" cy="847666"/>
      </dsp:txXfrm>
    </dsp:sp>
    <dsp:sp modelId="{277EDC08-728F-442A-96BE-A71FD61C6D91}">
      <dsp:nvSpPr>
        <dsp:cNvPr id="0" name=""/>
        <dsp:cNvSpPr/>
      </dsp:nvSpPr>
      <dsp:spPr>
        <a:xfrm>
          <a:off x="401811" y="2414279"/>
          <a:ext cx="3181421" cy="90041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3660" tIns="55245" rIns="73660" bIns="55245" numCol="1" spcCol="1270" anchor="ctr" anchorCtr="0">
          <a:noAutofit/>
        </a:bodyPr>
        <a:lstStyle/>
        <a:p>
          <a:pPr lvl="0" algn="ctr" defTabSz="1289050">
            <a:lnSpc>
              <a:spcPct val="90000"/>
            </a:lnSpc>
            <a:spcBef>
              <a:spcPct val="0"/>
            </a:spcBef>
            <a:spcAft>
              <a:spcPct val="35000"/>
            </a:spcAft>
          </a:pPr>
          <a:r>
            <a:rPr lang="zh-TW" altLang="en-US" sz="2900" kern="1200" dirty="0" smtClean="0"/>
            <a:t>分段能力指標</a:t>
          </a:r>
          <a:endParaRPr lang="zh-TW" altLang="en-US" sz="2900" kern="1200" dirty="0"/>
        </a:p>
      </dsp:txBody>
      <dsp:txXfrm>
        <a:off x="428183" y="2440651"/>
        <a:ext cx="3128677" cy="847666"/>
      </dsp:txXfrm>
    </dsp:sp>
    <dsp:sp modelId="{0D5A159E-6E73-4A92-8512-7D46B6056B82}">
      <dsp:nvSpPr>
        <dsp:cNvPr id="0" name=""/>
        <dsp:cNvSpPr/>
      </dsp:nvSpPr>
      <dsp:spPr>
        <a:xfrm>
          <a:off x="401811" y="3453214"/>
          <a:ext cx="3181421" cy="90041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3660" tIns="55245" rIns="73660" bIns="55245" numCol="1" spcCol="1270" anchor="ctr" anchorCtr="0">
          <a:noAutofit/>
        </a:bodyPr>
        <a:lstStyle/>
        <a:p>
          <a:pPr lvl="0" algn="ctr" defTabSz="1289050">
            <a:lnSpc>
              <a:spcPct val="90000"/>
            </a:lnSpc>
            <a:spcBef>
              <a:spcPct val="0"/>
            </a:spcBef>
            <a:spcAft>
              <a:spcPct val="35000"/>
            </a:spcAft>
          </a:pPr>
          <a:r>
            <a:rPr lang="zh-TW" altLang="en-US" sz="2900" kern="1200" dirty="0" smtClean="0"/>
            <a:t>基本內容</a:t>
          </a:r>
          <a:endParaRPr lang="zh-TW" altLang="en-US" sz="2900" kern="1200" dirty="0"/>
        </a:p>
      </dsp:txBody>
      <dsp:txXfrm>
        <a:off x="428183" y="3479586"/>
        <a:ext cx="3128677" cy="847666"/>
      </dsp:txXfrm>
    </dsp:sp>
    <dsp:sp modelId="{B1720062-FA29-4CEE-AC97-26855FEB1E76}">
      <dsp:nvSpPr>
        <dsp:cNvPr id="0" name=""/>
        <dsp:cNvSpPr/>
      </dsp:nvSpPr>
      <dsp:spPr>
        <a:xfrm>
          <a:off x="4279169" y="0"/>
          <a:ext cx="3976776" cy="4583176"/>
        </a:xfrm>
        <a:prstGeom prst="roundRect">
          <a:avLst>
            <a:gd name="adj" fmla="val 10000"/>
          </a:avLst>
        </a:prstGeom>
        <a:solidFill>
          <a:schemeClr val="accent2">
            <a:lumMod val="20000"/>
            <a:lumOff val="8000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209550" tIns="209550" rIns="209550" bIns="209550" numCol="1" spcCol="1270" anchor="ctr" anchorCtr="0">
          <a:noAutofit/>
        </a:bodyPr>
        <a:lstStyle/>
        <a:p>
          <a:pPr lvl="0" algn="ctr" defTabSz="2444750">
            <a:lnSpc>
              <a:spcPct val="90000"/>
            </a:lnSpc>
            <a:spcBef>
              <a:spcPct val="0"/>
            </a:spcBef>
            <a:spcAft>
              <a:spcPct val="35000"/>
            </a:spcAft>
          </a:pPr>
          <a:r>
            <a:rPr lang="zh-TW" altLang="en-US" sz="5500" kern="1200" dirty="0" smtClean="0"/>
            <a:t>十二年國教</a:t>
          </a:r>
          <a:endParaRPr lang="zh-TW" altLang="en-US" sz="5500" kern="1200" dirty="0"/>
        </a:p>
      </dsp:txBody>
      <dsp:txXfrm>
        <a:off x="4279169" y="0"/>
        <a:ext cx="3976776" cy="1374952"/>
      </dsp:txXfrm>
    </dsp:sp>
    <dsp:sp modelId="{85E348DF-F2F4-48DD-B139-3B34111D3677}">
      <dsp:nvSpPr>
        <dsp:cNvPr id="0" name=""/>
        <dsp:cNvSpPr/>
      </dsp:nvSpPr>
      <dsp:spPr>
        <a:xfrm>
          <a:off x="4676846" y="1375344"/>
          <a:ext cx="3181421" cy="900410"/>
        </a:xfrm>
        <a:prstGeom prst="roundRect">
          <a:avLst>
            <a:gd name="adj" fmla="val 10000"/>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73660" tIns="55245" rIns="73660" bIns="55245" numCol="1" spcCol="1270" anchor="ctr" anchorCtr="0">
          <a:noAutofit/>
        </a:bodyPr>
        <a:lstStyle/>
        <a:p>
          <a:pPr lvl="0" algn="ctr" defTabSz="1289050">
            <a:lnSpc>
              <a:spcPct val="90000"/>
            </a:lnSpc>
            <a:spcBef>
              <a:spcPct val="0"/>
            </a:spcBef>
            <a:spcAft>
              <a:spcPct val="35000"/>
            </a:spcAft>
          </a:pPr>
          <a:r>
            <a:rPr lang="zh-TW" altLang="en-US" sz="2900" kern="1200" dirty="0" smtClean="0"/>
            <a:t>三面九項核心素養</a:t>
          </a:r>
          <a:endParaRPr lang="zh-TW" altLang="en-US" sz="2900" kern="1200" dirty="0"/>
        </a:p>
      </dsp:txBody>
      <dsp:txXfrm>
        <a:off x="4703218" y="1401716"/>
        <a:ext cx="3128677" cy="847666"/>
      </dsp:txXfrm>
    </dsp:sp>
    <dsp:sp modelId="{6D59266C-5C6F-428C-B61E-4D25094473C4}">
      <dsp:nvSpPr>
        <dsp:cNvPr id="0" name=""/>
        <dsp:cNvSpPr/>
      </dsp:nvSpPr>
      <dsp:spPr>
        <a:xfrm>
          <a:off x="4676846" y="2414279"/>
          <a:ext cx="3181421" cy="900410"/>
        </a:xfrm>
        <a:prstGeom prst="roundRect">
          <a:avLst>
            <a:gd name="adj" fmla="val 10000"/>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73660" tIns="55245" rIns="73660" bIns="55245" numCol="1" spcCol="1270" anchor="ctr" anchorCtr="0">
          <a:noAutofit/>
        </a:bodyPr>
        <a:lstStyle/>
        <a:p>
          <a:pPr lvl="0" algn="ctr" defTabSz="1289050">
            <a:lnSpc>
              <a:spcPct val="90000"/>
            </a:lnSpc>
            <a:spcBef>
              <a:spcPct val="0"/>
            </a:spcBef>
            <a:spcAft>
              <a:spcPct val="35000"/>
            </a:spcAft>
          </a:pPr>
          <a:r>
            <a:rPr lang="zh-TW" altLang="en-US" sz="2900" kern="1200" dirty="0" smtClean="0"/>
            <a:t>學習表現</a:t>
          </a:r>
          <a:endParaRPr lang="zh-TW" altLang="en-US" sz="2900" kern="1200" dirty="0"/>
        </a:p>
      </dsp:txBody>
      <dsp:txXfrm>
        <a:off x="4703218" y="2440651"/>
        <a:ext cx="3128677" cy="847666"/>
      </dsp:txXfrm>
    </dsp:sp>
    <dsp:sp modelId="{6FAB9659-94A6-4374-BCBA-BE7876959AE8}">
      <dsp:nvSpPr>
        <dsp:cNvPr id="0" name=""/>
        <dsp:cNvSpPr/>
      </dsp:nvSpPr>
      <dsp:spPr>
        <a:xfrm>
          <a:off x="4676846" y="3453214"/>
          <a:ext cx="3181421" cy="900410"/>
        </a:xfrm>
        <a:prstGeom prst="roundRect">
          <a:avLst>
            <a:gd name="adj" fmla="val 10000"/>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73660" tIns="55245" rIns="73660" bIns="55245" numCol="1" spcCol="1270" anchor="ctr" anchorCtr="0">
          <a:noAutofit/>
        </a:bodyPr>
        <a:lstStyle/>
        <a:p>
          <a:pPr lvl="0" algn="ctr" defTabSz="1289050">
            <a:lnSpc>
              <a:spcPct val="90000"/>
            </a:lnSpc>
            <a:spcBef>
              <a:spcPct val="0"/>
            </a:spcBef>
            <a:spcAft>
              <a:spcPct val="35000"/>
            </a:spcAft>
          </a:pPr>
          <a:r>
            <a:rPr lang="zh-TW" altLang="en-US" sz="2900" kern="1200" dirty="0" smtClean="0"/>
            <a:t>學習內容</a:t>
          </a:r>
          <a:endParaRPr lang="zh-TW" altLang="en-US" sz="2900" kern="1200" dirty="0"/>
        </a:p>
      </dsp:txBody>
      <dsp:txXfrm>
        <a:off x="4703218" y="3479586"/>
        <a:ext cx="3128677" cy="84766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4C64AF-5C93-44D4-A8EA-5D29DA9E91D6}">
      <dsp:nvSpPr>
        <dsp:cNvPr id="0" name=""/>
        <dsp:cNvSpPr/>
      </dsp:nvSpPr>
      <dsp:spPr>
        <a:xfrm>
          <a:off x="0" y="354823"/>
          <a:ext cx="8712969" cy="130095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7400" tIns="291592" rIns="687400" bIns="99568" numCol="1" spcCol="1270" anchor="t" anchorCtr="0">
          <a:noAutofit/>
        </a:bodyPr>
        <a:lstStyle/>
        <a:p>
          <a:pPr marL="114300" lvl="1" indent="-114300" algn="l" defTabSz="622300">
            <a:lnSpc>
              <a:spcPct val="90000"/>
            </a:lnSpc>
            <a:spcBef>
              <a:spcPct val="0"/>
            </a:spcBef>
            <a:spcAft>
              <a:spcPct val="15000"/>
            </a:spcAft>
            <a:buChar char="••"/>
          </a:pPr>
          <a:r>
            <a:rPr lang="zh-TW" altLang="en-US" sz="1400" kern="1200" dirty="0" smtClean="0"/>
            <a:t>社</a:t>
          </a:r>
          <a:r>
            <a:rPr lang="en-US" altLang="zh-TW" sz="1400" kern="1200" dirty="0" smtClean="0"/>
            <a:t>-J-A1</a:t>
          </a:r>
          <a:r>
            <a:rPr lang="zh-TW" altLang="zh-TW" sz="1400" kern="1200" dirty="0" smtClean="0"/>
            <a:t>探索自我潛能、自我價值與生命意義，培育合宜的人生觀。</a:t>
          </a:r>
          <a:endParaRPr lang="zh-TW" altLang="en-US" sz="1400" kern="1200" dirty="0"/>
        </a:p>
        <a:p>
          <a:pPr marL="114300" lvl="1" indent="-114300" algn="l" defTabSz="622300">
            <a:lnSpc>
              <a:spcPct val="90000"/>
            </a:lnSpc>
            <a:spcBef>
              <a:spcPct val="0"/>
            </a:spcBef>
            <a:spcAft>
              <a:spcPct val="15000"/>
            </a:spcAft>
            <a:buChar char="••"/>
          </a:pPr>
          <a:r>
            <a:rPr lang="zh-TW" altLang="en-US" sz="1400" kern="1200" dirty="0" smtClean="0"/>
            <a:t>社</a:t>
          </a:r>
          <a:r>
            <a:rPr lang="en-US" altLang="zh-TW" sz="1400" kern="1200" dirty="0" smtClean="0"/>
            <a:t>-J-A2</a:t>
          </a:r>
          <a:r>
            <a:rPr lang="zh-TW" altLang="zh-TW" sz="1400" kern="1200" dirty="0" smtClean="0"/>
            <a:t>覺察人類生活相關議題，進而分析判斷及反思，並嘗試改善或解決問題。</a:t>
          </a:r>
          <a:endParaRPr lang="zh-TW" altLang="en-US" sz="1400" kern="1200" dirty="0"/>
        </a:p>
        <a:p>
          <a:pPr marL="114300" lvl="1" indent="-114300" algn="l" defTabSz="622300">
            <a:lnSpc>
              <a:spcPct val="90000"/>
            </a:lnSpc>
            <a:spcBef>
              <a:spcPct val="0"/>
            </a:spcBef>
            <a:spcAft>
              <a:spcPct val="15000"/>
            </a:spcAft>
            <a:buChar char="••"/>
          </a:pPr>
          <a:r>
            <a:rPr lang="zh-TW" altLang="en-US" sz="1400" kern="1200" dirty="0" smtClean="0"/>
            <a:t>社</a:t>
          </a:r>
          <a:r>
            <a:rPr lang="en-US" altLang="zh-TW" sz="1400" kern="1200" dirty="0" smtClean="0"/>
            <a:t>-J-A3</a:t>
          </a:r>
          <a:r>
            <a:rPr lang="zh-TW" altLang="zh-TW" sz="1400" kern="1200" dirty="0" smtClean="0"/>
            <a:t>主動學習與探究人類生活相關議題，善用資源並規劃相對應的行動方案及創新突破的</a:t>
          </a:r>
          <a:r>
            <a:rPr lang="en-US" altLang="zh-TW" sz="1400" kern="1200" dirty="0" smtClean="0"/>
            <a:t>            </a:t>
          </a:r>
          <a:r>
            <a:rPr lang="zh-TW" altLang="zh-TW" sz="1400" kern="1200" dirty="0" smtClean="0"/>
            <a:t>可能性。</a:t>
          </a:r>
          <a:endParaRPr lang="zh-TW" altLang="en-US" sz="1400" kern="1200" dirty="0"/>
        </a:p>
      </dsp:txBody>
      <dsp:txXfrm>
        <a:off x="0" y="354823"/>
        <a:ext cx="8712969" cy="1300950"/>
      </dsp:txXfrm>
    </dsp:sp>
    <dsp:sp modelId="{3C57DB08-6959-479A-82F5-79F0963F2B83}">
      <dsp:nvSpPr>
        <dsp:cNvPr id="0" name=""/>
        <dsp:cNvSpPr/>
      </dsp:nvSpPr>
      <dsp:spPr>
        <a:xfrm>
          <a:off x="442849" y="148183"/>
          <a:ext cx="6199888" cy="41328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341" tIns="0" rIns="234341" bIns="0" numCol="1" spcCol="1270" anchor="ctr" anchorCtr="0">
          <a:noAutofit/>
        </a:bodyPr>
        <a:lstStyle/>
        <a:p>
          <a:pPr lvl="0" algn="l" defTabSz="622300">
            <a:lnSpc>
              <a:spcPct val="90000"/>
            </a:lnSpc>
            <a:spcBef>
              <a:spcPct val="0"/>
            </a:spcBef>
            <a:spcAft>
              <a:spcPct val="35000"/>
            </a:spcAft>
          </a:pPr>
          <a:r>
            <a:rPr lang="en-US" altLang="zh-TW" sz="1400" kern="1200" dirty="0" smtClean="0"/>
            <a:t>A</a:t>
          </a:r>
          <a:r>
            <a:rPr lang="zh-TW" altLang="en-US" sz="1400" kern="1200" dirty="0" smtClean="0"/>
            <a:t>自主行動</a:t>
          </a:r>
          <a:endParaRPr lang="zh-TW" altLang="en-US" sz="1400" kern="1200" dirty="0"/>
        </a:p>
      </dsp:txBody>
      <dsp:txXfrm>
        <a:off x="463024" y="168358"/>
        <a:ext cx="6159538" cy="372930"/>
      </dsp:txXfrm>
    </dsp:sp>
    <dsp:sp modelId="{719FC53F-0523-4A13-BFA0-7CE87EE67175}">
      <dsp:nvSpPr>
        <dsp:cNvPr id="0" name=""/>
        <dsp:cNvSpPr/>
      </dsp:nvSpPr>
      <dsp:spPr>
        <a:xfrm>
          <a:off x="0" y="1938013"/>
          <a:ext cx="8711995" cy="1543500"/>
        </a:xfrm>
        <a:prstGeom prst="rect">
          <a:avLst/>
        </a:prstGeom>
        <a:solidFill>
          <a:schemeClr val="lt1">
            <a:alpha val="90000"/>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7400" tIns="291592" rIns="687400" bIns="99568" numCol="1" spcCol="1270" anchor="t" anchorCtr="0">
          <a:noAutofit/>
        </a:bodyPr>
        <a:lstStyle/>
        <a:p>
          <a:pPr marL="114300" lvl="1" indent="-114300" algn="l" defTabSz="622300">
            <a:lnSpc>
              <a:spcPct val="90000"/>
            </a:lnSpc>
            <a:spcBef>
              <a:spcPct val="0"/>
            </a:spcBef>
            <a:spcAft>
              <a:spcPct val="15000"/>
            </a:spcAft>
            <a:buChar char="••"/>
          </a:pPr>
          <a:r>
            <a:rPr lang="zh-TW" altLang="en-US" sz="1400" kern="1200" dirty="0" smtClean="0"/>
            <a:t>社</a:t>
          </a:r>
          <a:r>
            <a:rPr lang="en-US" altLang="zh-TW" sz="1400" kern="1200" dirty="0" smtClean="0"/>
            <a:t>-J-B1</a:t>
          </a:r>
          <a:r>
            <a:rPr lang="zh-TW" altLang="zh-TW" sz="1400" kern="1200" dirty="0" smtClean="0"/>
            <a:t>運用文字、語言、表格與圖像等表徵符號，表達人類生活的豐富面貌，並能促進相互溝通與理解。</a:t>
          </a:r>
          <a:endParaRPr lang="zh-TW" altLang="en-US" sz="1400" kern="1200" dirty="0"/>
        </a:p>
        <a:p>
          <a:pPr marL="114300" lvl="1" indent="-114300" algn="l" defTabSz="622300">
            <a:lnSpc>
              <a:spcPct val="90000"/>
            </a:lnSpc>
            <a:spcBef>
              <a:spcPct val="0"/>
            </a:spcBef>
            <a:spcAft>
              <a:spcPct val="15000"/>
            </a:spcAft>
            <a:buChar char="••"/>
          </a:pPr>
          <a:r>
            <a:rPr lang="zh-TW" altLang="en-US" sz="1400" kern="1200" dirty="0" smtClean="0"/>
            <a:t>社</a:t>
          </a:r>
          <a:r>
            <a:rPr lang="en-US" altLang="zh-TW" sz="1400" kern="1200" dirty="0" smtClean="0"/>
            <a:t>-J-B2</a:t>
          </a:r>
          <a:r>
            <a:rPr lang="zh-TW" altLang="zh-TW" sz="1400" kern="1200" dirty="0" smtClean="0"/>
            <a:t>理解不同時空的科技與媒體發展和應用，增進媒體識讀能力，並思辨其在生活中可能帶來的衝突與影響。</a:t>
          </a:r>
          <a:endParaRPr lang="zh-TW" altLang="en-US" sz="1400" kern="1200" dirty="0"/>
        </a:p>
        <a:p>
          <a:pPr marL="114300" lvl="1" indent="-114300" algn="l" defTabSz="622300">
            <a:lnSpc>
              <a:spcPct val="90000"/>
            </a:lnSpc>
            <a:spcBef>
              <a:spcPct val="0"/>
            </a:spcBef>
            <a:spcAft>
              <a:spcPct val="15000"/>
            </a:spcAft>
            <a:buChar char="••"/>
          </a:pPr>
          <a:r>
            <a:rPr lang="zh-TW" altLang="en-US" sz="1400" kern="1200" dirty="0" smtClean="0"/>
            <a:t>社</a:t>
          </a:r>
          <a:r>
            <a:rPr lang="en-US" altLang="zh-TW" sz="1400" kern="1200" dirty="0" smtClean="0"/>
            <a:t>-J-</a:t>
          </a:r>
          <a:r>
            <a:rPr lang="en-US" altLang="en-US" sz="1400" kern="1200" dirty="0" smtClean="0"/>
            <a:t>B3</a:t>
          </a:r>
          <a:r>
            <a:rPr lang="zh-TW" altLang="en-US" sz="1400" kern="1200" dirty="0" smtClean="0"/>
            <a:t>欣賞不同時空環境下形塑的自然、族群與文化之美，增進生活的豐富性。</a:t>
          </a:r>
          <a:endParaRPr lang="zh-TW" altLang="en-US" sz="1400" kern="1200" dirty="0"/>
        </a:p>
      </dsp:txBody>
      <dsp:txXfrm>
        <a:off x="0" y="1938013"/>
        <a:ext cx="8711995" cy="1543500"/>
      </dsp:txXfrm>
    </dsp:sp>
    <dsp:sp modelId="{B2E58F4D-F085-4351-8066-E2594A62D08E}">
      <dsp:nvSpPr>
        <dsp:cNvPr id="0" name=""/>
        <dsp:cNvSpPr/>
      </dsp:nvSpPr>
      <dsp:spPr>
        <a:xfrm>
          <a:off x="442849" y="1731373"/>
          <a:ext cx="6199888" cy="413280"/>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341" tIns="0" rIns="234341" bIns="0" numCol="1" spcCol="1270" anchor="ctr" anchorCtr="0">
          <a:noAutofit/>
        </a:bodyPr>
        <a:lstStyle/>
        <a:p>
          <a:pPr lvl="0" algn="l" defTabSz="622300">
            <a:lnSpc>
              <a:spcPct val="90000"/>
            </a:lnSpc>
            <a:spcBef>
              <a:spcPct val="0"/>
            </a:spcBef>
            <a:spcAft>
              <a:spcPct val="35000"/>
            </a:spcAft>
          </a:pPr>
          <a:r>
            <a:rPr lang="en-US" altLang="zh-TW" sz="1400" kern="1200" dirty="0" smtClean="0"/>
            <a:t>B</a:t>
          </a:r>
          <a:r>
            <a:rPr lang="zh-TW" altLang="en-US" sz="1400" kern="1200" dirty="0" smtClean="0"/>
            <a:t>溝通互動</a:t>
          </a:r>
          <a:endParaRPr lang="zh-TW" altLang="en-US" sz="1400" kern="1200" dirty="0"/>
        </a:p>
      </dsp:txBody>
      <dsp:txXfrm>
        <a:off x="463024" y="1751548"/>
        <a:ext cx="6159538" cy="372930"/>
      </dsp:txXfrm>
    </dsp:sp>
    <dsp:sp modelId="{A67BABE6-2B7F-44B7-A916-C2ED6C0FE279}">
      <dsp:nvSpPr>
        <dsp:cNvPr id="0" name=""/>
        <dsp:cNvSpPr/>
      </dsp:nvSpPr>
      <dsp:spPr>
        <a:xfrm>
          <a:off x="0" y="3763753"/>
          <a:ext cx="8711995" cy="1543500"/>
        </a:xfrm>
        <a:prstGeom prst="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7400" tIns="291592" rIns="687400" bIns="99568" numCol="1" spcCol="1270" anchor="t" anchorCtr="0">
          <a:noAutofit/>
        </a:bodyPr>
        <a:lstStyle/>
        <a:p>
          <a:pPr marL="114300" lvl="1" indent="-114300" algn="l" defTabSz="622300">
            <a:lnSpc>
              <a:spcPct val="90000"/>
            </a:lnSpc>
            <a:spcBef>
              <a:spcPct val="0"/>
            </a:spcBef>
            <a:spcAft>
              <a:spcPct val="15000"/>
            </a:spcAft>
            <a:buChar char="••"/>
          </a:pPr>
          <a:r>
            <a:rPr lang="zh-TW" altLang="en-US" sz="1400" kern="1200" dirty="0" smtClean="0"/>
            <a:t>社</a:t>
          </a:r>
          <a:r>
            <a:rPr lang="en-US" altLang="zh-TW" sz="1400" kern="1200" dirty="0" smtClean="0"/>
            <a:t>-J-C1</a:t>
          </a:r>
          <a:r>
            <a:rPr lang="zh-TW" altLang="zh-TW" sz="1400" kern="1200" dirty="0" smtClean="0"/>
            <a:t>培養道德思辨與實踐能力、尊重人權的態度，具備民主素養、法治觀念、環境倫理以及在地與全球意識，參與社會公益活動。</a:t>
          </a:r>
          <a:endParaRPr lang="zh-TW" altLang="en-US" sz="1400" kern="1200" dirty="0"/>
        </a:p>
        <a:p>
          <a:pPr marL="114300" lvl="1" indent="-114300" algn="l" defTabSz="622300">
            <a:lnSpc>
              <a:spcPct val="90000"/>
            </a:lnSpc>
            <a:spcBef>
              <a:spcPct val="0"/>
            </a:spcBef>
            <a:spcAft>
              <a:spcPct val="15000"/>
            </a:spcAft>
            <a:buChar char="••"/>
          </a:pPr>
          <a:r>
            <a:rPr lang="zh-TW" altLang="en-US" sz="1400" kern="1200" dirty="0" smtClean="0"/>
            <a:t>社</a:t>
          </a:r>
          <a:r>
            <a:rPr lang="en-US" altLang="zh-TW" sz="1400" kern="1200" dirty="0" smtClean="0"/>
            <a:t>-J-</a:t>
          </a:r>
          <a:r>
            <a:rPr lang="en-US" altLang="en-US" sz="1400" kern="1200" dirty="0" smtClean="0"/>
            <a:t>C2</a:t>
          </a:r>
          <a:r>
            <a:rPr lang="zh-TW" altLang="en-US" sz="1400" kern="1200" dirty="0" smtClean="0"/>
            <a:t>具備同理與理性溝通的知能與態度，發展與人合作的互動關係。</a:t>
          </a:r>
          <a:endParaRPr lang="zh-TW" altLang="en-US" sz="1400" kern="1200" dirty="0"/>
        </a:p>
        <a:p>
          <a:pPr marL="114300" lvl="1" indent="-114300" algn="l" defTabSz="622300">
            <a:lnSpc>
              <a:spcPct val="90000"/>
            </a:lnSpc>
            <a:spcBef>
              <a:spcPct val="0"/>
            </a:spcBef>
            <a:spcAft>
              <a:spcPct val="15000"/>
            </a:spcAft>
            <a:buChar char="••"/>
          </a:pPr>
          <a:r>
            <a:rPr lang="zh-TW" altLang="en-US" sz="1400" kern="1200" dirty="0" smtClean="0"/>
            <a:t>社</a:t>
          </a:r>
          <a:r>
            <a:rPr lang="en-US" altLang="zh-TW" sz="1400" kern="1200" dirty="0" smtClean="0"/>
            <a:t>-J-</a:t>
          </a:r>
          <a:r>
            <a:rPr lang="en-US" altLang="en-US" sz="1400" kern="1200" dirty="0" smtClean="0"/>
            <a:t>C3</a:t>
          </a:r>
          <a:r>
            <a:rPr lang="zh-TW" altLang="en-US" sz="1400" kern="1200" dirty="0" smtClean="0"/>
            <a:t>尊重並欣賞各族群文化的多樣性，了解文化間的相互關聯，以及臺灣與國際社會的互動關係。</a:t>
          </a:r>
          <a:endParaRPr lang="zh-TW" altLang="en-US" sz="1400" kern="1200" dirty="0"/>
        </a:p>
      </dsp:txBody>
      <dsp:txXfrm>
        <a:off x="0" y="3763753"/>
        <a:ext cx="8711995" cy="1543500"/>
      </dsp:txXfrm>
    </dsp:sp>
    <dsp:sp modelId="{877E4F52-D89D-451E-BB00-72420EFFDDAA}">
      <dsp:nvSpPr>
        <dsp:cNvPr id="0" name=""/>
        <dsp:cNvSpPr/>
      </dsp:nvSpPr>
      <dsp:spPr>
        <a:xfrm>
          <a:off x="442849" y="3557113"/>
          <a:ext cx="6199888" cy="413280"/>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341" tIns="0" rIns="234341" bIns="0" numCol="1" spcCol="1270" anchor="ctr" anchorCtr="0">
          <a:noAutofit/>
        </a:bodyPr>
        <a:lstStyle/>
        <a:p>
          <a:pPr lvl="0" algn="l" defTabSz="622300">
            <a:lnSpc>
              <a:spcPct val="90000"/>
            </a:lnSpc>
            <a:spcBef>
              <a:spcPct val="0"/>
            </a:spcBef>
            <a:spcAft>
              <a:spcPct val="35000"/>
            </a:spcAft>
          </a:pPr>
          <a:r>
            <a:rPr lang="en-US" altLang="zh-TW" sz="1400" kern="1200" dirty="0" smtClean="0"/>
            <a:t>C</a:t>
          </a:r>
          <a:r>
            <a:rPr lang="zh-TW" altLang="en-US" sz="1400" kern="1200" dirty="0" smtClean="0"/>
            <a:t>社會參與</a:t>
          </a:r>
          <a:endParaRPr lang="zh-TW" altLang="en-US" sz="1400" kern="1200" dirty="0"/>
        </a:p>
      </dsp:txBody>
      <dsp:txXfrm>
        <a:off x="463024" y="3577288"/>
        <a:ext cx="6159538" cy="37293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4F747C-5B77-4329-913A-75529E0F989B}">
      <dsp:nvSpPr>
        <dsp:cNvPr id="0" name=""/>
        <dsp:cNvSpPr/>
      </dsp:nvSpPr>
      <dsp:spPr>
        <a:xfrm>
          <a:off x="880" y="0"/>
          <a:ext cx="2288183" cy="4818888"/>
        </a:xfrm>
        <a:prstGeom prst="roundRect">
          <a:avLst>
            <a:gd name="adj" fmla="val 10000"/>
          </a:avLst>
        </a:prstGeom>
        <a:solidFill>
          <a:schemeClr val="accent3">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zh-TW" sz="2800" kern="1200" dirty="0"/>
            <a:t>1.</a:t>
          </a:r>
          <a:r>
            <a:rPr lang="zh-TW" altLang="en-US" sz="2800" kern="1200" dirty="0"/>
            <a:t>理解及思辨</a:t>
          </a:r>
        </a:p>
      </dsp:txBody>
      <dsp:txXfrm>
        <a:off x="880" y="0"/>
        <a:ext cx="2288183" cy="1445666"/>
      </dsp:txXfrm>
    </dsp:sp>
    <dsp:sp modelId="{5BFE61FE-9E73-4326-B761-0336A9090833}">
      <dsp:nvSpPr>
        <dsp:cNvPr id="0" name=""/>
        <dsp:cNvSpPr/>
      </dsp:nvSpPr>
      <dsp:spPr>
        <a:xfrm>
          <a:off x="240315" y="1458815"/>
          <a:ext cx="1830547" cy="946718"/>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altLang="zh-TW" sz="2400" kern="1200" dirty="0"/>
            <a:t>a.</a:t>
          </a:r>
          <a:r>
            <a:rPr lang="zh-TW" altLang="en-US" sz="2400" kern="1200" dirty="0"/>
            <a:t>察覺說明</a:t>
          </a:r>
        </a:p>
      </dsp:txBody>
      <dsp:txXfrm>
        <a:off x="268043" y="1486543"/>
        <a:ext cx="1775091" cy="891262"/>
      </dsp:txXfrm>
    </dsp:sp>
    <dsp:sp modelId="{DEB3CCA7-8D3E-46C2-A680-6E6397646DCE}">
      <dsp:nvSpPr>
        <dsp:cNvPr id="0" name=""/>
        <dsp:cNvSpPr/>
      </dsp:nvSpPr>
      <dsp:spPr>
        <a:xfrm>
          <a:off x="240315" y="2551182"/>
          <a:ext cx="1830547" cy="946718"/>
        </a:xfrm>
        <a:prstGeom prst="roundRect">
          <a:avLst>
            <a:gd name="adj" fmla="val 10000"/>
          </a:avLst>
        </a:prstGeom>
        <a:gradFill rotWithShape="0">
          <a:gsLst>
            <a:gs pos="0">
              <a:schemeClr val="accent3">
                <a:hueOff val="1250029"/>
                <a:satOff val="-1876"/>
                <a:lumOff val="-305"/>
                <a:alphaOff val="0"/>
                <a:shade val="51000"/>
                <a:satMod val="130000"/>
              </a:schemeClr>
            </a:gs>
            <a:gs pos="80000">
              <a:schemeClr val="accent3">
                <a:hueOff val="1250029"/>
                <a:satOff val="-1876"/>
                <a:lumOff val="-305"/>
                <a:alphaOff val="0"/>
                <a:shade val="93000"/>
                <a:satMod val="130000"/>
              </a:schemeClr>
            </a:gs>
            <a:gs pos="100000">
              <a:schemeClr val="accent3">
                <a:hueOff val="1250029"/>
                <a:satOff val="-1876"/>
                <a:lumOff val="-30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altLang="zh-TW" sz="2400" kern="1200" dirty="0"/>
            <a:t>b.</a:t>
          </a:r>
          <a:r>
            <a:rPr lang="zh-TW" altLang="en-US" sz="2400" kern="1200" dirty="0"/>
            <a:t>分析詮釋</a:t>
          </a:r>
        </a:p>
      </dsp:txBody>
      <dsp:txXfrm>
        <a:off x="268043" y="2578910"/>
        <a:ext cx="1775091" cy="891262"/>
      </dsp:txXfrm>
    </dsp:sp>
    <dsp:sp modelId="{B37335D9-FA4D-4AE3-AB90-0B9EB160DF01}">
      <dsp:nvSpPr>
        <dsp:cNvPr id="0" name=""/>
        <dsp:cNvSpPr/>
      </dsp:nvSpPr>
      <dsp:spPr>
        <a:xfrm>
          <a:off x="240315" y="3643550"/>
          <a:ext cx="1830547" cy="946718"/>
        </a:xfrm>
        <a:prstGeom prst="roundRect">
          <a:avLst>
            <a:gd name="adj" fmla="val 10000"/>
          </a:avLst>
        </a:prstGeom>
        <a:gradFill rotWithShape="0">
          <a:gsLst>
            <a:gs pos="0">
              <a:schemeClr val="accent3">
                <a:hueOff val="2500059"/>
                <a:satOff val="-3751"/>
                <a:lumOff val="-610"/>
                <a:alphaOff val="0"/>
                <a:shade val="51000"/>
                <a:satMod val="130000"/>
              </a:schemeClr>
            </a:gs>
            <a:gs pos="80000">
              <a:schemeClr val="accent3">
                <a:hueOff val="2500059"/>
                <a:satOff val="-3751"/>
                <a:lumOff val="-610"/>
                <a:alphaOff val="0"/>
                <a:shade val="93000"/>
                <a:satMod val="130000"/>
              </a:schemeClr>
            </a:gs>
            <a:gs pos="100000">
              <a:schemeClr val="accent3">
                <a:hueOff val="2500059"/>
                <a:satOff val="-3751"/>
                <a:lumOff val="-61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altLang="zh-TW" sz="2400" kern="1200" dirty="0"/>
            <a:t>c.</a:t>
          </a:r>
          <a:r>
            <a:rPr lang="zh-TW" altLang="en-US" sz="2400" kern="1200" dirty="0"/>
            <a:t>判斷創新</a:t>
          </a:r>
        </a:p>
      </dsp:txBody>
      <dsp:txXfrm>
        <a:off x="268043" y="3671278"/>
        <a:ext cx="1775091" cy="891262"/>
      </dsp:txXfrm>
    </dsp:sp>
    <dsp:sp modelId="{5F031C8B-A649-42C4-8552-8CB50190655C}">
      <dsp:nvSpPr>
        <dsp:cNvPr id="0" name=""/>
        <dsp:cNvSpPr/>
      </dsp:nvSpPr>
      <dsp:spPr>
        <a:xfrm>
          <a:off x="2460677" y="0"/>
          <a:ext cx="2288183" cy="4818888"/>
        </a:xfrm>
        <a:prstGeom prst="roundRect">
          <a:avLst>
            <a:gd name="adj" fmla="val 10000"/>
          </a:avLst>
        </a:prstGeom>
        <a:solidFill>
          <a:schemeClr val="accent3">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zh-TW" sz="2800" kern="1200" dirty="0"/>
            <a:t>2.</a:t>
          </a:r>
          <a:r>
            <a:rPr lang="zh-TW" altLang="en-US" sz="2800" kern="1200" dirty="0"/>
            <a:t>態度及價值</a:t>
          </a:r>
        </a:p>
      </dsp:txBody>
      <dsp:txXfrm>
        <a:off x="2460677" y="0"/>
        <a:ext cx="2288183" cy="1445666"/>
      </dsp:txXfrm>
    </dsp:sp>
    <dsp:sp modelId="{8BF82A2A-290A-4C82-9C5A-00D9471F21F2}">
      <dsp:nvSpPr>
        <dsp:cNvPr id="0" name=""/>
        <dsp:cNvSpPr/>
      </dsp:nvSpPr>
      <dsp:spPr>
        <a:xfrm>
          <a:off x="2689495" y="1446078"/>
          <a:ext cx="1830547" cy="946718"/>
        </a:xfrm>
        <a:prstGeom prst="roundRect">
          <a:avLst>
            <a:gd name="adj" fmla="val 10000"/>
          </a:avLst>
        </a:prstGeom>
        <a:gradFill rotWithShape="0">
          <a:gsLst>
            <a:gs pos="0">
              <a:schemeClr val="accent3">
                <a:hueOff val="3750088"/>
                <a:satOff val="-5627"/>
                <a:lumOff val="-915"/>
                <a:alphaOff val="0"/>
                <a:shade val="51000"/>
                <a:satMod val="130000"/>
              </a:schemeClr>
            </a:gs>
            <a:gs pos="80000">
              <a:schemeClr val="accent3">
                <a:hueOff val="3750088"/>
                <a:satOff val="-5627"/>
                <a:lumOff val="-915"/>
                <a:alphaOff val="0"/>
                <a:shade val="93000"/>
                <a:satMod val="130000"/>
              </a:schemeClr>
            </a:gs>
            <a:gs pos="100000">
              <a:schemeClr val="accent3">
                <a:hueOff val="3750088"/>
                <a:satOff val="-5627"/>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altLang="en-US" sz="2400" kern="1200" dirty="0"/>
            <a:t>a.</a:t>
          </a:r>
          <a:r>
            <a:rPr lang="zh-TW" altLang="en-US" sz="2400" kern="1200" dirty="0"/>
            <a:t>敏覺關懷</a:t>
          </a:r>
        </a:p>
      </dsp:txBody>
      <dsp:txXfrm>
        <a:off x="2717223" y="1473806"/>
        <a:ext cx="1775091" cy="891262"/>
      </dsp:txXfrm>
    </dsp:sp>
    <dsp:sp modelId="{6B4118B2-3D50-4A3C-820B-1732B9F85EA7}">
      <dsp:nvSpPr>
        <dsp:cNvPr id="0" name=""/>
        <dsp:cNvSpPr/>
      </dsp:nvSpPr>
      <dsp:spPr>
        <a:xfrm>
          <a:off x="2689495" y="2538445"/>
          <a:ext cx="1830547" cy="946718"/>
        </a:xfrm>
        <a:prstGeom prst="roundRect">
          <a:avLst>
            <a:gd name="adj" fmla="val 10000"/>
          </a:avLst>
        </a:prstGeom>
        <a:gradFill rotWithShape="0">
          <a:gsLst>
            <a:gs pos="0">
              <a:schemeClr val="accent3">
                <a:hueOff val="5000117"/>
                <a:satOff val="-7502"/>
                <a:lumOff val="-1220"/>
                <a:alphaOff val="0"/>
                <a:shade val="51000"/>
                <a:satMod val="130000"/>
              </a:schemeClr>
            </a:gs>
            <a:gs pos="80000">
              <a:schemeClr val="accent3">
                <a:hueOff val="5000117"/>
                <a:satOff val="-7502"/>
                <a:lumOff val="-1220"/>
                <a:alphaOff val="0"/>
                <a:shade val="93000"/>
                <a:satMod val="130000"/>
              </a:schemeClr>
            </a:gs>
            <a:gs pos="100000">
              <a:schemeClr val="accent3">
                <a:hueOff val="5000117"/>
                <a:satOff val="-7502"/>
                <a:lumOff val="-122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altLang="en-US" sz="2400" kern="1200" dirty="0"/>
            <a:t>b.</a:t>
          </a:r>
          <a:r>
            <a:rPr lang="zh-TW" altLang="en-US" sz="2400" kern="1200" dirty="0"/>
            <a:t>同理尊重</a:t>
          </a:r>
        </a:p>
      </dsp:txBody>
      <dsp:txXfrm>
        <a:off x="2717223" y="2566173"/>
        <a:ext cx="1775091" cy="891262"/>
      </dsp:txXfrm>
    </dsp:sp>
    <dsp:sp modelId="{18EB80F1-9BF5-472E-BCFF-C38FB4D66E84}">
      <dsp:nvSpPr>
        <dsp:cNvPr id="0" name=""/>
        <dsp:cNvSpPr/>
      </dsp:nvSpPr>
      <dsp:spPr>
        <a:xfrm>
          <a:off x="2689495" y="3630813"/>
          <a:ext cx="1830547" cy="946718"/>
        </a:xfrm>
        <a:prstGeom prst="roundRect">
          <a:avLst>
            <a:gd name="adj" fmla="val 10000"/>
          </a:avLst>
        </a:prstGeom>
        <a:gradFill rotWithShape="0">
          <a:gsLst>
            <a:gs pos="0">
              <a:schemeClr val="accent3">
                <a:hueOff val="6250147"/>
                <a:satOff val="-9378"/>
                <a:lumOff val="-1525"/>
                <a:alphaOff val="0"/>
                <a:shade val="51000"/>
                <a:satMod val="130000"/>
              </a:schemeClr>
            </a:gs>
            <a:gs pos="80000">
              <a:schemeClr val="accent3">
                <a:hueOff val="6250147"/>
                <a:satOff val="-9378"/>
                <a:lumOff val="-1525"/>
                <a:alphaOff val="0"/>
                <a:shade val="93000"/>
                <a:satMod val="130000"/>
              </a:schemeClr>
            </a:gs>
            <a:gs pos="100000">
              <a:schemeClr val="accent3">
                <a:hueOff val="6250147"/>
                <a:satOff val="-9378"/>
                <a:lumOff val="-152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en-US" altLang="en-US" sz="2400" kern="1200" dirty="0"/>
            <a:t>c.</a:t>
          </a:r>
          <a:r>
            <a:rPr lang="zh-TW" altLang="en-US" sz="2400" kern="1200" dirty="0"/>
            <a:t>自省珍視</a:t>
          </a:r>
        </a:p>
      </dsp:txBody>
      <dsp:txXfrm>
        <a:off x="2717223" y="3658541"/>
        <a:ext cx="1775091" cy="891262"/>
      </dsp:txXfrm>
    </dsp:sp>
    <dsp:sp modelId="{209B746D-3A07-4580-AA23-34DF5622888E}">
      <dsp:nvSpPr>
        <dsp:cNvPr id="0" name=""/>
        <dsp:cNvSpPr/>
      </dsp:nvSpPr>
      <dsp:spPr>
        <a:xfrm>
          <a:off x="4921355" y="0"/>
          <a:ext cx="2288183" cy="4818888"/>
        </a:xfrm>
        <a:prstGeom prst="roundRect">
          <a:avLst>
            <a:gd name="adj" fmla="val 10000"/>
          </a:avLst>
        </a:prstGeom>
        <a:solidFill>
          <a:schemeClr val="accent4">
            <a:lumMod val="20000"/>
            <a:lumOff val="8000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zh-TW" sz="2800" kern="1200" dirty="0"/>
            <a:t>3</a:t>
          </a:r>
          <a:r>
            <a:rPr lang="en-US" altLang="zh-TW" sz="2000" kern="1200" dirty="0"/>
            <a:t>.</a:t>
          </a:r>
          <a:r>
            <a:rPr lang="zh-TW" altLang="en-US" sz="2800" kern="1200" dirty="0"/>
            <a:t>參與及實</a:t>
          </a:r>
          <a:r>
            <a:rPr lang="zh-TW" altLang="en-US" sz="2800" kern="1200" dirty="0" smtClean="0"/>
            <a:t>作</a:t>
          </a:r>
          <a:endParaRPr lang="en-US" altLang="zh-TW" sz="2800" kern="1200" dirty="0" smtClean="0"/>
        </a:p>
      </dsp:txBody>
      <dsp:txXfrm>
        <a:off x="4921355" y="0"/>
        <a:ext cx="2288183" cy="1445666"/>
      </dsp:txXfrm>
    </dsp:sp>
    <dsp:sp modelId="{A3F5FB74-4D1F-4FAC-AE40-763699B99125}">
      <dsp:nvSpPr>
        <dsp:cNvPr id="0" name=""/>
        <dsp:cNvSpPr/>
      </dsp:nvSpPr>
      <dsp:spPr>
        <a:xfrm>
          <a:off x="5149293" y="1445784"/>
          <a:ext cx="1830547" cy="702009"/>
        </a:xfrm>
        <a:prstGeom prst="roundRect">
          <a:avLst>
            <a:gd name="adj" fmla="val 10000"/>
          </a:avLst>
        </a:prstGeom>
        <a:gradFill rotWithShape="0">
          <a:gsLst>
            <a:gs pos="0">
              <a:schemeClr val="accent3">
                <a:hueOff val="7500176"/>
                <a:satOff val="-11253"/>
                <a:lumOff val="-1830"/>
                <a:alphaOff val="0"/>
                <a:shade val="51000"/>
                <a:satMod val="130000"/>
              </a:schemeClr>
            </a:gs>
            <a:gs pos="80000">
              <a:schemeClr val="accent3">
                <a:hueOff val="7500176"/>
                <a:satOff val="-11253"/>
                <a:lumOff val="-1830"/>
                <a:alphaOff val="0"/>
                <a:shade val="93000"/>
                <a:satMod val="130000"/>
              </a:schemeClr>
            </a:gs>
            <a:gs pos="100000">
              <a:schemeClr val="accent3">
                <a:hueOff val="7500176"/>
                <a:satOff val="-11253"/>
                <a:lumOff val="-18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en-US" altLang="en-US" sz="2000" kern="1200" dirty="0"/>
            <a:t>a.</a:t>
          </a:r>
          <a:r>
            <a:rPr lang="zh-TW" altLang="en-US" sz="2000" kern="1200"/>
            <a:t>問題發現</a:t>
          </a:r>
        </a:p>
      </dsp:txBody>
      <dsp:txXfrm>
        <a:off x="5169854" y="1466345"/>
        <a:ext cx="1789425" cy="660887"/>
      </dsp:txXfrm>
    </dsp:sp>
    <dsp:sp modelId="{50CD372F-88B9-4AE1-9A65-37EE0412B884}">
      <dsp:nvSpPr>
        <dsp:cNvPr id="0" name=""/>
        <dsp:cNvSpPr/>
      </dsp:nvSpPr>
      <dsp:spPr>
        <a:xfrm>
          <a:off x="5149293" y="2255794"/>
          <a:ext cx="1830547" cy="702009"/>
        </a:xfrm>
        <a:prstGeom prst="roundRect">
          <a:avLst>
            <a:gd name="adj" fmla="val 10000"/>
          </a:avLst>
        </a:prstGeom>
        <a:gradFill rotWithShape="0">
          <a:gsLst>
            <a:gs pos="0">
              <a:schemeClr val="accent3">
                <a:hueOff val="8750205"/>
                <a:satOff val="-13129"/>
                <a:lumOff val="-2135"/>
                <a:alphaOff val="0"/>
                <a:shade val="51000"/>
                <a:satMod val="130000"/>
              </a:schemeClr>
            </a:gs>
            <a:gs pos="80000">
              <a:schemeClr val="accent3">
                <a:hueOff val="8750205"/>
                <a:satOff val="-13129"/>
                <a:lumOff val="-2135"/>
                <a:alphaOff val="0"/>
                <a:shade val="93000"/>
                <a:satMod val="130000"/>
              </a:schemeClr>
            </a:gs>
            <a:gs pos="100000">
              <a:schemeClr val="accent3">
                <a:hueOff val="8750205"/>
                <a:satOff val="-13129"/>
                <a:lumOff val="-213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en-US" altLang="en-US" sz="2000" kern="1200" dirty="0"/>
            <a:t>b.</a:t>
          </a:r>
          <a:r>
            <a:rPr lang="zh-TW" altLang="en-US" sz="2000" kern="1200"/>
            <a:t>資料蒐整與應用</a:t>
          </a:r>
        </a:p>
      </dsp:txBody>
      <dsp:txXfrm>
        <a:off x="5169854" y="2276355"/>
        <a:ext cx="1789425" cy="660887"/>
      </dsp:txXfrm>
    </dsp:sp>
    <dsp:sp modelId="{97DA6149-3DA5-40EC-88B5-9E51B50EEEFF}">
      <dsp:nvSpPr>
        <dsp:cNvPr id="0" name=""/>
        <dsp:cNvSpPr/>
      </dsp:nvSpPr>
      <dsp:spPr>
        <a:xfrm>
          <a:off x="5149293" y="3065805"/>
          <a:ext cx="1830547" cy="702009"/>
        </a:xfrm>
        <a:prstGeom prst="roundRect">
          <a:avLst>
            <a:gd name="adj" fmla="val 10000"/>
          </a:avLst>
        </a:prstGeom>
        <a:gradFill rotWithShape="0">
          <a:gsLst>
            <a:gs pos="0">
              <a:schemeClr val="accent3">
                <a:hueOff val="10000235"/>
                <a:satOff val="-15004"/>
                <a:lumOff val="-2440"/>
                <a:alphaOff val="0"/>
                <a:shade val="51000"/>
                <a:satMod val="130000"/>
              </a:schemeClr>
            </a:gs>
            <a:gs pos="80000">
              <a:schemeClr val="accent3">
                <a:hueOff val="10000235"/>
                <a:satOff val="-15004"/>
                <a:lumOff val="-2440"/>
                <a:alphaOff val="0"/>
                <a:shade val="93000"/>
                <a:satMod val="130000"/>
              </a:schemeClr>
            </a:gs>
            <a:gs pos="100000">
              <a:schemeClr val="accent3">
                <a:hueOff val="10000235"/>
                <a:satOff val="-15004"/>
                <a:lumOff val="-244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en-US" altLang="en-US" sz="2000" kern="1200" dirty="0"/>
            <a:t>c.</a:t>
          </a:r>
          <a:r>
            <a:rPr lang="zh-TW" altLang="en-US" sz="2000" kern="1200"/>
            <a:t>溝通合作</a:t>
          </a:r>
        </a:p>
      </dsp:txBody>
      <dsp:txXfrm>
        <a:off x="5169854" y="3086366"/>
        <a:ext cx="1789425" cy="660887"/>
      </dsp:txXfrm>
    </dsp:sp>
    <dsp:sp modelId="{4FF95D98-DF16-490B-9C08-26154168E74E}">
      <dsp:nvSpPr>
        <dsp:cNvPr id="0" name=""/>
        <dsp:cNvSpPr/>
      </dsp:nvSpPr>
      <dsp:spPr>
        <a:xfrm>
          <a:off x="5149293" y="3875816"/>
          <a:ext cx="1830547" cy="702009"/>
        </a:xfrm>
        <a:prstGeom prst="roundRect">
          <a:avLst>
            <a:gd name="adj" fmla="val 10000"/>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en-US" altLang="en-US" sz="2000" kern="1200" dirty="0"/>
            <a:t>d.</a:t>
          </a:r>
          <a:r>
            <a:rPr lang="zh-TW" altLang="en-US" sz="2000" kern="1200"/>
            <a:t>規劃執行</a:t>
          </a:r>
        </a:p>
      </dsp:txBody>
      <dsp:txXfrm>
        <a:off x="5169854" y="3896377"/>
        <a:ext cx="1789425" cy="66088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E42E51-8E1C-49DC-9BA9-332FCBF1632F}">
      <dsp:nvSpPr>
        <dsp:cNvPr id="0" name=""/>
        <dsp:cNvSpPr/>
      </dsp:nvSpPr>
      <dsp:spPr>
        <a:xfrm>
          <a:off x="891" y="0"/>
          <a:ext cx="2318816" cy="5056631"/>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zh-TW" altLang="en-US" sz="4000" kern="1200" dirty="0" smtClean="0"/>
            <a:t>理解及思辨</a:t>
          </a:r>
          <a:endParaRPr lang="zh-TW" altLang="en-US" sz="4000" kern="1200" dirty="0"/>
        </a:p>
      </dsp:txBody>
      <dsp:txXfrm>
        <a:off x="891" y="0"/>
        <a:ext cx="2318816" cy="1516989"/>
      </dsp:txXfrm>
    </dsp:sp>
    <dsp:sp modelId="{5FEC9591-7BBF-416B-99B6-05845B5E133B}">
      <dsp:nvSpPr>
        <dsp:cNvPr id="0" name=""/>
        <dsp:cNvSpPr/>
      </dsp:nvSpPr>
      <dsp:spPr>
        <a:xfrm>
          <a:off x="232773" y="1517421"/>
          <a:ext cx="1855053" cy="993425"/>
        </a:xfrm>
        <a:prstGeom prst="roundRect">
          <a:avLst>
            <a:gd name="adj" fmla="val 10000"/>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zh-TW" altLang="en-US" sz="2400" kern="1200" dirty="0" smtClean="0"/>
            <a:t>時序與變遷</a:t>
          </a:r>
          <a:endParaRPr lang="zh-TW" altLang="en-US" sz="2400" kern="1200" dirty="0"/>
        </a:p>
      </dsp:txBody>
      <dsp:txXfrm>
        <a:off x="261869" y="1546517"/>
        <a:ext cx="1796861" cy="935233"/>
      </dsp:txXfrm>
    </dsp:sp>
    <dsp:sp modelId="{FB1B2206-D467-49E7-B286-DE34AC017697}">
      <dsp:nvSpPr>
        <dsp:cNvPr id="0" name=""/>
        <dsp:cNvSpPr/>
      </dsp:nvSpPr>
      <dsp:spPr>
        <a:xfrm>
          <a:off x="232773" y="2663682"/>
          <a:ext cx="1855053" cy="993425"/>
        </a:xfrm>
        <a:prstGeom prst="roundRect">
          <a:avLst>
            <a:gd name="adj" fmla="val 10000"/>
          </a:avLst>
        </a:prstGeom>
        <a:solidFill>
          <a:schemeClr val="accent3">
            <a:hueOff val="1022751"/>
            <a:satOff val="-1535"/>
            <a:lumOff val="-25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zh-TW" altLang="en-US" sz="2400" kern="1200" dirty="0" smtClean="0"/>
            <a:t>資料運用</a:t>
          </a:r>
          <a:endParaRPr lang="zh-TW" altLang="en-US" sz="2400" kern="1200" dirty="0"/>
        </a:p>
      </dsp:txBody>
      <dsp:txXfrm>
        <a:off x="261869" y="2692778"/>
        <a:ext cx="1796861" cy="935233"/>
      </dsp:txXfrm>
    </dsp:sp>
    <dsp:sp modelId="{1E4741FE-5C27-4912-95A2-18004B8824CB}">
      <dsp:nvSpPr>
        <dsp:cNvPr id="0" name=""/>
        <dsp:cNvSpPr/>
      </dsp:nvSpPr>
      <dsp:spPr>
        <a:xfrm>
          <a:off x="232773" y="3809942"/>
          <a:ext cx="1855053" cy="993425"/>
        </a:xfrm>
        <a:prstGeom prst="roundRect">
          <a:avLst>
            <a:gd name="adj" fmla="val 10000"/>
          </a:avLst>
        </a:prstGeom>
        <a:solidFill>
          <a:schemeClr val="accent3">
            <a:hueOff val="2045503"/>
            <a:satOff val="-3069"/>
            <a:lumOff val="-499"/>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zh-TW" altLang="en-US" sz="2400" kern="1200" dirty="0" smtClean="0"/>
            <a:t>多元觀點</a:t>
          </a:r>
          <a:endParaRPr lang="zh-TW" altLang="en-US" sz="2400" kern="1200" dirty="0"/>
        </a:p>
      </dsp:txBody>
      <dsp:txXfrm>
        <a:off x="261869" y="3839038"/>
        <a:ext cx="1796861" cy="935233"/>
      </dsp:txXfrm>
    </dsp:sp>
    <dsp:sp modelId="{3606ACCE-A183-41A0-BDB4-3BB20A541397}">
      <dsp:nvSpPr>
        <dsp:cNvPr id="0" name=""/>
        <dsp:cNvSpPr/>
      </dsp:nvSpPr>
      <dsp:spPr>
        <a:xfrm>
          <a:off x="2493619" y="0"/>
          <a:ext cx="2318816" cy="5056631"/>
        </a:xfrm>
        <a:prstGeom prst="roundRect">
          <a:avLst>
            <a:gd name="adj" fmla="val 10000"/>
          </a:avLst>
        </a:prstGeom>
        <a:solidFill>
          <a:schemeClr val="accent2">
            <a:lumMod val="20000"/>
            <a:lumOff val="8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zh-TW" altLang="en-US" sz="4000" kern="1200" dirty="0" smtClean="0"/>
            <a:t>態度及價值</a:t>
          </a:r>
          <a:endParaRPr lang="zh-TW" altLang="en-US" sz="4000" kern="1200" dirty="0"/>
        </a:p>
      </dsp:txBody>
      <dsp:txXfrm>
        <a:off x="2493619" y="0"/>
        <a:ext cx="2318816" cy="1516989"/>
      </dsp:txXfrm>
    </dsp:sp>
    <dsp:sp modelId="{F060E2F8-59F1-4C91-9C2C-19D58F247833}">
      <dsp:nvSpPr>
        <dsp:cNvPr id="0" name=""/>
        <dsp:cNvSpPr/>
      </dsp:nvSpPr>
      <dsp:spPr>
        <a:xfrm>
          <a:off x="2725501" y="1516989"/>
          <a:ext cx="1855053" cy="3286810"/>
        </a:xfrm>
        <a:prstGeom prst="roundRect">
          <a:avLst>
            <a:gd name="adj" fmla="val 10000"/>
          </a:avLst>
        </a:prstGeom>
        <a:solidFill>
          <a:srgbClr val="FF0000"/>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zh-TW" altLang="en-US" sz="2400" kern="1200" dirty="0" smtClean="0"/>
            <a:t>研發中</a:t>
          </a:r>
          <a:endParaRPr lang="zh-TW" altLang="en-US" sz="2400" kern="1200" dirty="0"/>
        </a:p>
      </dsp:txBody>
      <dsp:txXfrm>
        <a:off x="2779834" y="1571322"/>
        <a:ext cx="1746387" cy="3178144"/>
      </dsp:txXfrm>
    </dsp:sp>
    <dsp:sp modelId="{996BB8DD-518D-4C21-BCC9-B9A20E59C1DD}">
      <dsp:nvSpPr>
        <dsp:cNvPr id="0" name=""/>
        <dsp:cNvSpPr/>
      </dsp:nvSpPr>
      <dsp:spPr>
        <a:xfrm>
          <a:off x="4986347" y="0"/>
          <a:ext cx="2318816" cy="5056631"/>
        </a:xfrm>
        <a:prstGeom prst="roundRect">
          <a:avLst>
            <a:gd name="adj" fmla="val 10000"/>
          </a:avLst>
        </a:prstGeom>
        <a:solidFill>
          <a:schemeClr val="accent4">
            <a:lumMod val="20000"/>
            <a:lumOff val="8000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zh-TW" altLang="en-US" sz="4000" kern="1200" dirty="0" smtClean="0"/>
            <a:t>參與及實作</a:t>
          </a:r>
          <a:endParaRPr lang="zh-TW" altLang="en-US" sz="4000" kern="1200" dirty="0"/>
        </a:p>
      </dsp:txBody>
      <dsp:txXfrm>
        <a:off x="4986347" y="0"/>
        <a:ext cx="2318816" cy="1516989"/>
      </dsp:txXfrm>
    </dsp:sp>
    <dsp:sp modelId="{C5AADCE1-46F8-4496-95C9-0EEA747BE92E}">
      <dsp:nvSpPr>
        <dsp:cNvPr id="0" name=""/>
        <dsp:cNvSpPr/>
      </dsp:nvSpPr>
      <dsp:spPr>
        <a:xfrm>
          <a:off x="5218229" y="1517915"/>
          <a:ext cx="1855053" cy="361902"/>
        </a:xfrm>
        <a:prstGeom prst="roundRect">
          <a:avLst>
            <a:gd name="adj" fmla="val 10000"/>
          </a:avLst>
        </a:prstGeom>
        <a:solidFill>
          <a:schemeClr val="accent3">
            <a:hueOff val="4091005"/>
            <a:satOff val="-6138"/>
            <a:lumOff val="-99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kern="1200" dirty="0" smtClean="0"/>
            <a:t>問題發現</a:t>
          </a:r>
          <a:endParaRPr lang="zh-TW" altLang="en-US" sz="2000" kern="1200" dirty="0"/>
        </a:p>
      </dsp:txBody>
      <dsp:txXfrm>
        <a:off x="5228829" y="1528515"/>
        <a:ext cx="1833853" cy="340702"/>
      </dsp:txXfrm>
    </dsp:sp>
    <dsp:sp modelId="{FE319DF3-0686-452B-9AFA-8F7A63A222E4}">
      <dsp:nvSpPr>
        <dsp:cNvPr id="0" name=""/>
        <dsp:cNvSpPr/>
      </dsp:nvSpPr>
      <dsp:spPr>
        <a:xfrm>
          <a:off x="5218229" y="1935495"/>
          <a:ext cx="1855053" cy="361902"/>
        </a:xfrm>
        <a:prstGeom prst="roundRect">
          <a:avLst>
            <a:gd name="adj" fmla="val 10000"/>
          </a:avLst>
        </a:prstGeom>
        <a:solidFill>
          <a:schemeClr val="accent3">
            <a:hueOff val="5113756"/>
            <a:satOff val="-7673"/>
            <a:lumOff val="-124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kern="1200" dirty="0" smtClean="0"/>
            <a:t>資料蒐集</a:t>
          </a:r>
          <a:endParaRPr lang="zh-TW" altLang="en-US" sz="2000" kern="1200" dirty="0"/>
        </a:p>
      </dsp:txBody>
      <dsp:txXfrm>
        <a:off x="5228829" y="1946095"/>
        <a:ext cx="1833853" cy="340702"/>
      </dsp:txXfrm>
    </dsp:sp>
    <dsp:sp modelId="{903496AE-5401-47EA-A90A-453076F90580}">
      <dsp:nvSpPr>
        <dsp:cNvPr id="0" name=""/>
        <dsp:cNvSpPr/>
      </dsp:nvSpPr>
      <dsp:spPr>
        <a:xfrm>
          <a:off x="5218229" y="2353074"/>
          <a:ext cx="1855053" cy="361902"/>
        </a:xfrm>
        <a:prstGeom prst="roundRect">
          <a:avLst>
            <a:gd name="adj" fmla="val 10000"/>
          </a:avLst>
        </a:prstGeom>
        <a:solidFill>
          <a:schemeClr val="accent3">
            <a:hueOff val="6136507"/>
            <a:satOff val="-9207"/>
            <a:lumOff val="-1497"/>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kern="1200" dirty="0" smtClean="0"/>
            <a:t>資料整理</a:t>
          </a:r>
          <a:endParaRPr lang="zh-TW" altLang="en-US" sz="2000" kern="1200" dirty="0"/>
        </a:p>
      </dsp:txBody>
      <dsp:txXfrm>
        <a:off x="5228829" y="2363674"/>
        <a:ext cx="1833853" cy="340702"/>
      </dsp:txXfrm>
    </dsp:sp>
    <dsp:sp modelId="{73AAA220-B6FF-4D85-B42F-FD5ED3FE0CB4}">
      <dsp:nvSpPr>
        <dsp:cNvPr id="0" name=""/>
        <dsp:cNvSpPr/>
      </dsp:nvSpPr>
      <dsp:spPr>
        <a:xfrm>
          <a:off x="5218229" y="2770654"/>
          <a:ext cx="1855053" cy="361902"/>
        </a:xfrm>
        <a:prstGeom prst="roundRect">
          <a:avLst>
            <a:gd name="adj" fmla="val 10000"/>
          </a:avLst>
        </a:prstGeom>
        <a:solidFill>
          <a:schemeClr val="accent3">
            <a:hueOff val="7159259"/>
            <a:satOff val="-10742"/>
            <a:lumOff val="-1747"/>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kern="1200" dirty="0" smtClean="0"/>
            <a:t>資料應用</a:t>
          </a:r>
          <a:endParaRPr lang="zh-TW" altLang="en-US" sz="2000" kern="1200" dirty="0"/>
        </a:p>
      </dsp:txBody>
      <dsp:txXfrm>
        <a:off x="5228829" y="2781254"/>
        <a:ext cx="1833853" cy="340702"/>
      </dsp:txXfrm>
    </dsp:sp>
    <dsp:sp modelId="{C36FCF7E-463F-4835-9057-0EDDA7D4892B}">
      <dsp:nvSpPr>
        <dsp:cNvPr id="0" name=""/>
        <dsp:cNvSpPr/>
      </dsp:nvSpPr>
      <dsp:spPr>
        <a:xfrm>
          <a:off x="5218229" y="3188233"/>
          <a:ext cx="1855053" cy="361902"/>
        </a:xfrm>
        <a:prstGeom prst="roundRect">
          <a:avLst>
            <a:gd name="adj" fmla="val 10000"/>
          </a:avLst>
        </a:prstGeom>
        <a:solidFill>
          <a:schemeClr val="accent3">
            <a:hueOff val="8182010"/>
            <a:satOff val="-12276"/>
            <a:lumOff val="-1996"/>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kern="1200" dirty="0" smtClean="0"/>
            <a:t>溝通合作</a:t>
          </a:r>
          <a:endParaRPr lang="zh-TW" altLang="en-US" sz="2000" kern="1200" dirty="0"/>
        </a:p>
      </dsp:txBody>
      <dsp:txXfrm>
        <a:off x="5228829" y="3198833"/>
        <a:ext cx="1833853" cy="340702"/>
      </dsp:txXfrm>
    </dsp:sp>
    <dsp:sp modelId="{DFA902B2-DA92-40AA-AD50-00CA6AF08813}">
      <dsp:nvSpPr>
        <dsp:cNvPr id="0" name=""/>
        <dsp:cNvSpPr/>
      </dsp:nvSpPr>
      <dsp:spPr>
        <a:xfrm>
          <a:off x="5218229" y="3605813"/>
          <a:ext cx="1855053" cy="361902"/>
        </a:xfrm>
        <a:prstGeom prst="roundRect">
          <a:avLst>
            <a:gd name="adj" fmla="val 10000"/>
          </a:avLst>
        </a:prstGeom>
        <a:solidFill>
          <a:schemeClr val="accent3">
            <a:hueOff val="9204761"/>
            <a:satOff val="-13811"/>
            <a:lumOff val="-2246"/>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kern="1200" dirty="0" smtClean="0"/>
            <a:t>規劃執行</a:t>
          </a:r>
          <a:endParaRPr lang="zh-TW" altLang="en-US" sz="2000" kern="1200" dirty="0"/>
        </a:p>
      </dsp:txBody>
      <dsp:txXfrm>
        <a:off x="5228829" y="3616413"/>
        <a:ext cx="1833853" cy="340702"/>
      </dsp:txXfrm>
    </dsp:sp>
    <dsp:sp modelId="{FE92B167-73D8-404E-8AFA-A1255E35161B}">
      <dsp:nvSpPr>
        <dsp:cNvPr id="0" name=""/>
        <dsp:cNvSpPr/>
      </dsp:nvSpPr>
      <dsp:spPr>
        <a:xfrm>
          <a:off x="5218229" y="4023392"/>
          <a:ext cx="1855053" cy="361902"/>
        </a:xfrm>
        <a:prstGeom prst="roundRect">
          <a:avLst>
            <a:gd name="adj" fmla="val 10000"/>
          </a:avLst>
        </a:prstGeom>
        <a:solidFill>
          <a:schemeClr val="accent3">
            <a:hueOff val="10227513"/>
            <a:satOff val="-15345"/>
            <a:lumOff val="-2495"/>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kern="1200" dirty="0" smtClean="0"/>
            <a:t>問題解決</a:t>
          </a:r>
          <a:endParaRPr lang="zh-TW" altLang="en-US" sz="2000" kern="1200" dirty="0"/>
        </a:p>
      </dsp:txBody>
      <dsp:txXfrm>
        <a:off x="5228829" y="4033992"/>
        <a:ext cx="1833853" cy="340702"/>
      </dsp:txXfrm>
    </dsp:sp>
    <dsp:sp modelId="{DCBAAB19-B16F-4F10-B0CC-F4A96C452D19}">
      <dsp:nvSpPr>
        <dsp:cNvPr id="0" name=""/>
        <dsp:cNvSpPr/>
      </dsp:nvSpPr>
      <dsp:spPr>
        <a:xfrm>
          <a:off x="5218229" y="4440972"/>
          <a:ext cx="1855053" cy="361902"/>
        </a:xfrm>
        <a:prstGeom prst="roundRect">
          <a:avLst>
            <a:gd name="adj" fmla="val 10000"/>
          </a:avLst>
        </a:prstGeom>
        <a:solidFill>
          <a:schemeClr val="accent3">
            <a:hueOff val="11250264"/>
            <a:satOff val="-16880"/>
            <a:lumOff val="-2745"/>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kern="1200" dirty="0" smtClean="0"/>
            <a:t>評估反思</a:t>
          </a:r>
          <a:endParaRPr lang="zh-TW" altLang="en-US" sz="2000" kern="1200" dirty="0"/>
        </a:p>
      </dsp:txBody>
      <dsp:txXfrm>
        <a:off x="5228829" y="4451572"/>
        <a:ext cx="1833853" cy="34070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E40684-EC73-483B-BCB7-1FB36E59A75C}">
      <dsp:nvSpPr>
        <dsp:cNvPr id="0" name=""/>
        <dsp:cNvSpPr/>
      </dsp:nvSpPr>
      <dsp:spPr>
        <a:xfrm rot="5400000">
          <a:off x="-283484" y="283893"/>
          <a:ext cx="1889896" cy="1322927"/>
        </a:xfrm>
        <a:prstGeom prst="chevron">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zh-TW" altLang="en-US" sz="2000" kern="1200" dirty="0" smtClean="0"/>
            <a:t>時序與變遷</a:t>
          </a:r>
          <a:endParaRPr lang="zh-TW" altLang="en-US" sz="2000" kern="1200" dirty="0"/>
        </a:p>
      </dsp:txBody>
      <dsp:txXfrm rot="-5400000">
        <a:off x="1" y="661873"/>
        <a:ext cx="1322927" cy="566969"/>
      </dsp:txXfrm>
    </dsp:sp>
    <dsp:sp modelId="{DBF79C57-74BC-41AD-9540-EAE32B3759A5}">
      <dsp:nvSpPr>
        <dsp:cNvPr id="0" name=""/>
        <dsp:cNvSpPr/>
      </dsp:nvSpPr>
      <dsp:spPr>
        <a:xfrm rot="5400000">
          <a:off x="4464296" y="-3177669"/>
          <a:ext cx="1228432" cy="7584589"/>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zh-TW" sz="2100" kern="1200" dirty="0" smtClean="0"/>
            <a:t>歷</a:t>
          </a:r>
          <a:r>
            <a:rPr lang="en-US" sz="2100" kern="1200" dirty="0" smtClean="0"/>
            <a:t> 1a-Ⅳ-1 </a:t>
          </a:r>
          <a:r>
            <a:rPr lang="zh-TW" sz="2100" kern="1200" dirty="0" smtClean="0"/>
            <a:t>理解以不同的紀年、歷史分期描述過去的意義。</a:t>
          </a:r>
          <a:endParaRPr lang="zh-TW" altLang="en-US" sz="2100" kern="1200" dirty="0"/>
        </a:p>
        <a:p>
          <a:pPr marL="228600" lvl="1" indent="-228600" algn="l" defTabSz="933450">
            <a:lnSpc>
              <a:spcPct val="90000"/>
            </a:lnSpc>
            <a:spcBef>
              <a:spcPct val="0"/>
            </a:spcBef>
            <a:spcAft>
              <a:spcPct val="15000"/>
            </a:spcAft>
            <a:buChar char="••"/>
          </a:pPr>
          <a:r>
            <a:rPr lang="zh-TW" sz="2100" kern="1200" dirty="0" smtClean="0"/>
            <a:t>歷</a:t>
          </a:r>
          <a:r>
            <a:rPr lang="en-US" sz="2100" kern="1200" dirty="0" smtClean="0"/>
            <a:t> 1a-Ⅳ-2 </a:t>
          </a:r>
          <a:r>
            <a:rPr lang="zh-TW" sz="2100" kern="1200" dirty="0" smtClean="0"/>
            <a:t>理解所習得歷史事件的發展歷程與重要歷史變遷。</a:t>
          </a:r>
          <a:endParaRPr lang="zh-TW" sz="2100" kern="1200" dirty="0"/>
        </a:p>
        <a:p>
          <a:pPr marL="228600" lvl="1" indent="-228600" algn="l" defTabSz="933450">
            <a:lnSpc>
              <a:spcPct val="90000"/>
            </a:lnSpc>
            <a:spcBef>
              <a:spcPct val="0"/>
            </a:spcBef>
            <a:spcAft>
              <a:spcPct val="15000"/>
            </a:spcAft>
            <a:buChar char="••"/>
          </a:pPr>
          <a:r>
            <a:rPr lang="zh-TW" sz="2100" kern="1200" dirty="0" smtClean="0"/>
            <a:t>社</a:t>
          </a:r>
          <a:r>
            <a:rPr lang="en-US" sz="2100" kern="1200" dirty="0" smtClean="0"/>
            <a:t> 1b-Ⅳ-1 </a:t>
          </a:r>
          <a:r>
            <a:rPr lang="zh-TW" sz="2100" kern="1200" dirty="0" smtClean="0"/>
            <a:t>應用社會領域內容知識解析生活經驗或社會現象。</a:t>
          </a:r>
          <a:endParaRPr lang="zh-TW" sz="2100" kern="1200" dirty="0"/>
        </a:p>
      </dsp:txBody>
      <dsp:txXfrm rot="-5400000">
        <a:off x="1286218" y="60376"/>
        <a:ext cx="7524622" cy="1108498"/>
      </dsp:txXfrm>
    </dsp:sp>
    <dsp:sp modelId="{01D23484-AE8E-44A4-9399-CF633DA486BC}">
      <dsp:nvSpPr>
        <dsp:cNvPr id="0" name=""/>
        <dsp:cNvSpPr/>
      </dsp:nvSpPr>
      <dsp:spPr>
        <a:xfrm rot="5400000">
          <a:off x="-283484" y="1982325"/>
          <a:ext cx="1889896" cy="1322927"/>
        </a:xfrm>
        <a:prstGeom prst="chevron">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zh-TW" altLang="en-US" sz="2000" kern="1200" dirty="0" smtClean="0"/>
            <a:t>資料運用</a:t>
          </a:r>
          <a:endParaRPr lang="en-US" altLang="zh-TW" sz="2000" kern="1200" dirty="0" smtClean="0"/>
        </a:p>
      </dsp:txBody>
      <dsp:txXfrm rot="-5400000">
        <a:off x="1" y="2360305"/>
        <a:ext cx="1322927" cy="566969"/>
      </dsp:txXfrm>
    </dsp:sp>
    <dsp:sp modelId="{13093183-107C-44B2-A7A1-8DF5AA201422}">
      <dsp:nvSpPr>
        <dsp:cNvPr id="0" name=""/>
        <dsp:cNvSpPr/>
      </dsp:nvSpPr>
      <dsp:spPr>
        <a:xfrm rot="5400000">
          <a:off x="4501005" y="-1479237"/>
          <a:ext cx="1228432" cy="7584589"/>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zh-TW" sz="2100" kern="1200" dirty="0" smtClean="0"/>
            <a:t>歷</a:t>
          </a:r>
          <a:r>
            <a:rPr lang="en-US" sz="2100" kern="1200" dirty="0" smtClean="0"/>
            <a:t> 1b-Ⅳ-1 </a:t>
          </a:r>
          <a:r>
            <a:rPr lang="zh-TW" sz="2100" kern="1200" dirty="0" smtClean="0"/>
            <a:t>運用歷史資料，解釋重要歷史人物與事件間的關聯。</a:t>
          </a:r>
          <a:endParaRPr lang="zh-TW" altLang="en-US" sz="2100" kern="1200" dirty="0"/>
        </a:p>
        <a:p>
          <a:pPr marL="228600" lvl="1" indent="-228600" algn="l" defTabSz="933450">
            <a:lnSpc>
              <a:spcPct val="90000"/>
            </a:lnSpc>
            <a:spcBef>
              <a:spcPct val="0"/>
            </a:spcBef>
            <a:spcAft>
              <a:spcPct val="15000"/>
            </a:spcAft>
            <a:buChar char="••"/>
          </a:pPr>
          <a:r>
            <a:rPr lang="zh-TW" sz="2100" kern="1200" dirty="0" smtClean="0"/>
            <a:t>歷</a:t>
          </a:r>
          <a:r>
            <a:rPr lang="en-US" sz="2100" kern="1200" dirty="0" smtClean="0"/>
            <a:t> 1b-Ⅳ-2 </a:t>
          </a:r>
          <a:r>
            <a:rPr lang="zh-TW" sz="2100" kern="1200" dirty="0" smtClean="0"/>
            <a:t>運用歷史資料，進行歷史事件的因果分析與詮釋。</a:t>
          </a:r>
          <a:endParaRPr lang="zh-TW" sz="2100" kern="1200" dirty="0"/>
        </a:p>
      </dsp:txBody>
      <dsp:txXfrm rot="-5400000">
        <a:off x="1322927" y="1758808"/>
        <a:ext cx="7524622" cy="1108498"/>
      </dsp:txXfrm>
    </dsp:sp>
    <dsp:sp modelId="{35D5EAC1-7680-4E9B-ABB2-51F254BAAE0C}">
      <dsp:nvSpPr>
        <dsp:cNvPr id="0" name=""/>
        <dsp:cNvSpPr/>
      </dsp:nvSpPr>
      <dsp:spPr>
        <a:xfrm rot="5400000">
          <a:off x="-283484" y="3680758"/>
          <a:ext cx="1889896" cy="1322927"/>
        </a:xfrm>
        <a:prstGeom prst="chevron">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zh-TW" altLang="en-US" sz="2000" kern="1200" dirty="0" smtClean="0"/>
            <a:t>多元觀點</a:t>
          </a:r>
          <a:endParaRPr lang="en-US" altLang="zh-TW" sz="2000" kern="1200" dirty="0" smtClean="0"/>
        </a:p>
      </dsp:txBody>
      <dsp:txXfrm rot="-5400000">
        <a:off x="1" y="4058738"/>
        <a:ext cx="1322927" cy="566969"/>
      </dsp:txXfrm>
    </dsp:sp>
    <dsp:sp modelId="{99F2C91A-EDDA-4399-AF02-CAC20D0580B4}">
      <dsp:nvSpPr>
        <dsp:cNvPr id="0" name=""/>
        <dsp:cNvSpPr/>
      </dsp:nvSpPr>
      <dsp:spPr>
        <a:xfrm rot="5400000">
          <a:off x="4501005" y="219195"/>
          <a:ext cx="1228432" cy="7584589"/>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zh-TW" sz="1800" kern="1200" dirty="0" smtClean="0"/>
            <a:t>社</a:t>
          </a:r>
          <a:r>
            <a:rPr lang="en-US" sz="1800" kern="1200" dirty="0" smtClean="0"/>
            <a:t> 1c-Ⅳ-1 </a:t>
          </a:r>
          <a:r>
            <a:rPr lang="zh-TW" sz="1800" kern="1200" dirty="0" smtClean="0"/>
            <a:t>評估社會領域內容知識與多元觀點，並提出自己的看法。</a:t>
          </a:r>
          <a:endParaRPr lang="zh-TW" altLang="en-US" sz="1800" kern="1200" dirty="0"/>
        </a:p>
        <a:p>
          <a:pPr marL="171450" lvl="1" indent="-171450" algn="l" defTabSz="800100">
            <a:lnSpc>
              <a:spcPct val="90000"/>
            </a:lnSpc>
            <a:spcBef>
              <a:spcPct val="0"/>
            </a:spcBef>
            <a:spcAft>
              <a:spcPct val="15000"/>
            </a:spcAft>
            <a:buChar char="••"/>
          </a:pPr>
          <a:r>
            <a:rPr lang="zh-TW" altLang="en-US" sz="1800" kern="1200" dirty="0" smtClean="0"/>
            <a:t>歷 </a:t>
          </a:r>
          <a:r>
            <a:rPr lang="en-US" altLang="en-US" sz="1800" kern="1200" dirty="0" smtClean="0"/>
            <a:t>1c-Ⅳ-1 </a:t>
          </a:r>
          <a:r>
            <a:rPr lang="zh-TW" altLang="en-US" sz="1800" kern="1200" dirty="0" smtClean="0"/>
            <a:t>區別歷史事實與歷史解釋。</a:t>
          </a:r>
          <a:endParaRPr lang="zh-TW" altLang="en-US" sz="1800" kern="1200" dirty="0"/>
        </a:p>
        <a:p>
          <a:pPr marL="171450" lvl="1" indent="-171450" algn="l" defTabSz="800100">
            <a:lnSpc>
              <a:spcPct val="90000"/>
            </a:lnSpc>
            <a:spcBef>
              <a:spcPct val="0"/>
            </a:spcBef>
            <a:spcAft>
              <a:spcPct val="15000"/>
            </a:spcAft>
            <a:buChar char="••"/>
          </a:pPr>
          <a:r>
            <a:rPr lang="zh-TW" altLang="en-US" sz="1800" kern="1200" dirty="0" smtClean="0"/>
            <a:t>歷 </a:t>
          </a:r>
          <a:r>
            <a:rPr lang="en-US" altLang="en-US" sz="1800" kern="1200" dirty="0" smtClean="0"/>
            <a:t>1c-Ⅳ-2 </a:t>
          </a:r>
          <a:r>
            <a:rPr lang="zh-TW" altLang="en-US" sz="1800" kern="1200" dirty="0" smtClean="0"/>
            <a:t>從多元觀點探究重要歷史事件與人物在歷史中的作用與意義。</a:t>
          </a:r>
          <a:endParaRPr lang="zh-TW" altLang="en-US" sz="1800" kern="1200" dirty="0"/>
        </a:p>
      </dsp:txBody>
      <dsp:txXfrm rot="-5400000">
        <a:off x="1322927" y="3457241"/>
        <a:ext cx="7524622" cy="110849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46B444-C38A-4E91-BBB9-169EEC52FB2A}">
      <dsp:nvSpPr>
        <dsp:cNvPr id="0" name=""/>
        <dsp:cNvSpPr/>
      </dsp:nvSpPr>
      <dsp:spPr>
        <a:xfrm>
          <a:off x="0" y="799717"/>
          <a:ext cx="7863840" cy="36855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10321" tIns="624840" rIns="610321" bIns="213360" numCol="1" spcCol="1270" anchor="t" anchorCtr="0">
          <a:noAutofit/>
        </a:bodyPr>
        <a:lstStyle/>
        <a:p>
          <a:pPr marL="285750" lvl="1" indent="-285750" algn="l" defTabSz="1333500">
            <a:lnSpc>
              <a:spcPct val="90000"/>
            </a:lnSpc>
            <a:spcBef>
              <a:spcPct val="0"/>
            </a:spcBef>
            <a:spcAft>
              <a:spcPct val="15000"/>
            </a:spcAft>
            <a:buChar char="••"/>
          </a:pPr>
          <a:r>
            <a:rPr lang="zh-TW" sz="3000" kern="1200" dirty="0" smtClean="0"/>
            <a:t>歷</a:t>
          </a:r>
          <a:r>
            <a:rPr lang="en-US" sz="3000" kern="1200" dirty="0" smtClean="0"/>
            <a:t> 1a-Ⅳ-1 </a:t>
          </a:r>
          <a:r>
            <a:rPr lang="zh-TW" sz="3000" kern="1200" dirty="0" smtClean="0"/>
            <a:t>理解以不同的</a:t>
          </a:r>
          <a:r>
            <a:rPr lang="zh-TW" sz="3000" b="1" u="sng" kern="1200" dirty="0" smtClean="0">
              <a:solidFill>
                <a:srgbClr val="00B050"/>
              </a:solidFill>
            </a:rPr>
            <a:t>紀年、歷史分期描述過去的意義</a:t>
          </a:r>
          <a:r>
            <a:rPr lang="zh-TW" sz="3000" kern="1200" dirty="0" smtClean="0">
              <a:solidFill>
                <a:srgbClr val="00B050"/>
              </a:solidFill>
            </a:rPr>
            <a:t>。</a:t>
          </a:r>
          <a:endParaRPr lang="zh-TW" altLang="en-US" sz="3000" kern="1200" dirty="0">
            <a:solidFill>
              <a:srgbClr val="00B050"/>
            </a:solidFill>
          </a:endParaRPr>
        </a:p>
        <a:p>
          <a:pPr marL="285750" lvl="1" indent="-285750" algn="l" defTabSz="1333500">
            <a:lnSpc>
              <a:spcPct val="90000"/>
            </a:lnSpc>
            <a:spcBef>
              <a:spcPct val="0"/>
            </a:spcBef>
            <a:spcAft>
              <a:spcPct val="15000"/>
            </a:spcAft>
            <a:buChar char="••"/>
          </a:pPr>
          <a:r>
            <a:rPr lang="zh-TW" sz="3000" kern="1200" dirty="0" smtClean="0"/>
            <a:t>歷</a:t>
          </a:r>
          <a:r>
            <a:rPr lang="en-US" sz="3000" kern="1200" dirty="0" smtClean="0"/>
            <a:t> 1a-Ⅳ-2 </a:t>
          </a:r>
          <a:r>
            <a:rPr lang="zh-TW" sz="3000" kern="1200" dirty="0" smtClean="0"/>
            <a:t>理解所習得</a:t>
          </a:r>
          <a:r>
            <a:rPr lang="zh-TW" sz="3000" b="1" u="sng" kern="1200" dirty="0" smtClean="0">
              <a:solidFill>
                <a:srgbClr val="FF0000"/>
              </a:solidFill>
            </a:rPr>
            <a:t>歷史事件的發展歷程</a:t>
          </a:r>
          <a:r>
            <a:rPr lang="zh-TW" sz="3000" kern="1200" dirty="0" smtClean="0"/>
            <a:t>與</a:t>
          </a:r>
          <a:r>
            <a:rPr lang="zh-TW" sz="3000" b="1" u="sng" kern="1200" dirty="0" smtClean="0">
              <a:solidFill>
                <a:srgbClr val="00B050"/>
              </a:solidFill>
            </a:rPr>
            <a:t>重要歷史變遷</a:t>
          </a:r>
          <a:r>
            <a:rPr lang="zh-TW" sz="3000" kern="1200" dirty="0" smtClean="0"/>
            <a:t>。</a:t>
          </a:r>
          <a:endParaRPr lang="zh-TW" sz="3000" kern="1200" dirty="0"/>
        </a:p>
        <a:p>
          <a:pPr marL="285750" lvl="1" indent="-285750" algn="l" defTabSz="1333500">
            <a:lnSpc>
              <a:spcPct val="90000"/>
            </a:lnSpc>
            <a:spcBef>
              <a:spcPct val="0"/>
            </a:spcBef>
            <a:spcAft>
              <a:spcPct val="15000"/>
            </a:spcAft>
            <a:buChar char="••"/>
          </a:pPr>
          <a:r>
            <a:rPr lang="zh-TW" sz="3000" kern="1200" dirty="0" smtClean="0"/>
            <a:t>社</a:t>
          </a:r>
          <a:r>
            <a:rPr lang="en-US" sz="3000" kern="1200" dirty="0" smtClean="0"/>
            <a:t> 1b-Ⅳ-1 </a:t>
          </a:r>
          <a:r>
            <a:rPr lang="zh-TW" sz="3000" b="1" u="sng" kern="1200" dirty="0" smtClean="0">
              <a:solidFill>
                <a:srgbClr val="00B050"/>
              </a:solidFill>
            </a:rPr>
            <a:t>應用</a:t>
          </a:r>
          <a:r>
            <a:rPr lang="zh-TW" sz="3000" kern="1200" dirty="0" smtClean="0"/>
            <a:t>社會領域內容知識</a:t>
          </a:r>
          <a:r>
            <a:rPr lang="zh-TW" sz="3000" b="1" u="sng" kern="1200" dirty="0" smtClean="0">
              <a:solidFill>
                <a:srgbClr val="00B050"/>
              </a:solidFill>
            </a:rPr>
            <a:t>解析生活經驗或社會現象</a:t>
          </a:r>
          <a:r>
            <a:rPr lang="zh-TW" sz="3000" kern="1200" dirty="0" smtClean="0"/>
            <a:t>。</a:t>
          </a:r>
          <a:endParaRPr lang="zh-TW" sz="3000" kern="1200" dirty="0"/>
        </a:p>
      </dsp:txBody>
      <dsp:txXfrm>
        <a:off x="0" y="799717"/>
        <a:ext cx="7863840" cy="3685500"/>
      </dsp:txXfrm>
    </dsp:sp>
    <dsp:sp modelId="{5C401AC3-427C-4416-B109-7F55C5E21CDB}">
      <dsp:nvSpPr>
        <dsp:cNvPr id="0" name=""/>
        <dsp:cNvSpPr/>
      </dsp:nvSpPr>
      <dsp:spPr>
        <a:xfrm>
          <a:off x="393192" y="322816"/>
          <a:ext cx="5504688" cy="885600"/>
        </a:xfrm>
        <a:prstGeom prst="roundRect">
          <a:avLst/>
        </a:prstGeom>
        <a:solidFill>
          <a:schemeClr val="accent4">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08064" tIns="0" rIns="208064" bIns="0" numCol="1" spcCol="1270" anchor="ctr" anchorCtr="0">
          <a:noAutofit/>
        </a:bodyPr>
        <a:lstStyle/>
        <a:p>
          <a:pPr lvl="0" algn="l" defTabSz="1333500">
            <a:lnSpc>
              <a:spcPct val="90000"/>
            </a:lnSpc>
            <a:spcBef>
              <a:spcPct val="0"/>
            </a:spcBef>
            <a:spcAft>
              <a:spcPct val="35000"/>
            </a:spcAft>
          </a:pPr>
          <a:r>
            <a:rPr lang="zh-TW" altLang="en-US" sz="3000" kern="1200" dirty="0" smtClean="0"/>
            <a:t>十二年國教社會課綱學習表現</a:t>
          </a:r>
          <a:endParaRPr lang="zh-TW" altLang="en-US" sz="3000" kern="1200" dirty="0"/>
        </a:p>
      </dsp:txBody>
      <dsp:txXfrm>
        <a:off x="436423" y="366047"/>
        <a:ext cx="5418226" cy="79913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C8201-9A09-4B2C-8E53-5DB2F8C501ED}">
      <dsp:nvSpPr>
        <dsp:cNvPr id="0" name=""/>
        <dsp:cNvSpPr/>
      </dsp:nvSpPr>
      <dsp:spPr>
        <a:xfrm>
          <a:off x="1687938" y="0"/>
          <a:ext cx="6742841" cy="1263587"/>
        </a:xfrm>
        <a:prstGeom prst="rightArrow">
          <a:avLst>
            <a:gd name="adj1" fmla="val 75000"/>
            <a:gd name="adj2" fmla="val 50000"/>
          </a:avLst>
        </a:prstGeom>
        <a:solidFill>
          <a:schemeClr val="accent6">
            <a:alpha val="90000"/>
            <a:tint val="40000"/>
            <a:hueOff val="0"/>
            <a:satOff val="0"/>
            <a:lumOff val="0"/>
            <a:alphaOff val="0"/>
          </a:schemeClr>
        </a:solidFill>
        <a:ln w="25400" cap="flat" cmpd="sng" algn="ctr">
          <a:solidFill>
            <a:schemeClr val="accent6">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zh-TW" altLang="en-US" sz="2000" kern="1200" dirty="0" smtClean="0"/>
            <a:t>讓評量目標更加具體，以「分期」、「時序」、「時代特徵」、「重要變遷」及「事件歷程」等概念為評量中心。</a:t>
          </a:r>
          <a:endParaRPr lang="zh-TW" altLang="en-US" sz="2000" b="1" u="sng" kern="1200" dirty="0">
            <a:solidFill>
              <a:srgbClr val="FF0000"/>
            </a:solidFill>
          </a:endParaRPr>
        </a:p>
      </dsp:txBody>
      <dsp:txXfrm>
        <a:off x="1687938" y="157948"/>
        <a:ext cx="6268996" cy="947691"/>
      </dsp:txXfrm>
    </dsp:sp>
    <dsp:sp modelId="{1CFD0D53-C575-4D9A-8A78-BB58FEECDA54}">
      <dsp:nvSpPr>
        <dsp:cNvPr id="0" name=""/>
        <dsp:cNvSpPr/>
      </dsp:nvSpPr>
      <dsp:spPr>
        <a:xfrm>
          <a:off x="209289" y="0"/>
          <a:ext cx="1424796" cy="1263587"/>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smtClean="0"/>
            <a:t>評量目標</a:t>
          </a:r>
          <a:endParaRPr lang="en-US" altLang="zh-TW" sz="2000" kern="1200" dirty="0" smtClean="0"/>
        </a:p>
        <a:p>
          <a:pPr lvl="0" algn="ctr" defTabSz="889000">
            <a:lnSpc>
              <a:spcPct val="90000"/>
            </a:lnSpc>
            <a:spcBef>
              <a:spcPct val="0"/>
            </a:spcBef>
            <a:spcAft>
              <a:spcPct val="35000"/>
            </a:spcAft>
          </a:pPr>
          <a:r>
            <a:rPr lang="zh-TW" altLang="en-US" sz="2000" kern="1200" dirty="0" smtClean="0"/>
            <a:t>的轉變</a:t>
          </a:r>
          <a:endParaRPr lang="zh-TW" altLang="en-US" sz="2000" kern="1200" dirty="0"/>
        </a:p>
      </dsp:txBody>
      <dsp:txXfrm>
        <a:off x="270972" y="61683"/>
        <a:ext cx="1301430" cy="114022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46B444-C38A-4E91-BBB9-169EEC52FB2A}">
      <dsp:nvSpPr>
        <dsp:cNvPr id="0" name=""/>
        <dsp:cNvSpPr/>
      </dsp:nvSpPr>
      <dsp:spPr>
        <a:xfrm>
          <a:off x="0" y="531095"/>
          <a:ext cx="8884096" cy="2516849"/>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9505" tIns="708152" rIns="689505" bIns="184912" numCol="1" spcCol="1270" anchor="t" anchorCtr="0">
          <a:noAutofit/>
        </a:bodyPr>
        <a:lstStyle/>
        <a:p>
          <a:pPr marL="228600" lvl="1" indent="-228600" algn="l" defTabSz="1155700">
            <a:lnSpc>
              <a:spcPct val="90000"/>
            </a:lnSpc>
            <a:spcBef>
              <a:spcPct val="0"/>
            </a:spcBef>
            <a:spcAft>
              <a:spcPct val="15000"/>
            </a:spcAft>
            <a:buChar char="••"/>
          </a:pPr>
          <a:r>
            <a:rPr lang="zh-TW" sz="2600" kern="1200" dirty="0" smtClean="0"/>
            <a:t>歷</a:t>
          </a:r>
          <a:r>
            <a:rPr lang="en-US" sz="2600" kern="1200" dirty="0" smtClean="0"/>
            <a:t> 1b-Ⅳ-1</a:t>
          </a:r>
          <a:r>
            <a:rPr lang="zh-TW" altLang="en-US" sz="2600" kern="1200" dirty="0" smtClean="0"/>
            <a:t>                                                             </a:t>
          </a:r>
          <a:r>
            <a:rPr lang="en-US" sz="2600" kern="1200" dirty="0" smtClean="0"/>
            <a:t> </a:t>
          </a:r>
          <a:r>
            <a:rPr lang="zh-TW" altLang="en-US" sz="2600" kern="1200" dirty="0" smtClean="0"/>
            <a:t>      </a:t>
          </a:r>
          <a:r>
            <a:rPr lang="zh-TW" sz="2600" b="1" u="sng" kern="1200" dirty="0" smtClean="0">
              <a:solidFill>
                <a:schemeClr val="accent6"/>
              </a:solidFill>
            </a:rPr>
            <a:t>運用歷史資料</a:t>
          </a:r>
          <a:r>
            <a:rPr lang="zh-TW" sz="2600" kern="1200" dirty="0" smtClean="0"/>
            <a:t>，</a:t>
          </a:r>
          <a:r>
            <a:rPr lang="zh-TW" sz="2600" b="1" u="sng" kern="1200" dirty="0" smtClean="0">
              <a:solidFill>
                <a:schemeClr val="accent4">
                  <a:lumMod val="75000"/>
                </a:schemeClr>
              </a:solidFill>
            </a:rPr>
            <a:t>解釋</a:t>
          </a:r>
          <a:r>
            <a:rPr lang="zh-TW" sz="2600" kern="1200" dirty="0" smtClean="0"/>
            <a:t>重要歷史人物與事件間的</a:t>
          </a:r>
          <a:r>
            <a:rPr lang="zh-TW" sz="2600" b="1" u="sng" kern="1200" dirty="0" smtClean="0">
              <a:solidFill>
                <a:schemeClr val="accent4">
                  <a:lumMod val="75000"/>
                </a:schemeClr>
              </a:solidFill>
            </a:rPr>
            <a:t>關聯</a:t>
          </a:r>
          <a:r>
            <a:rPr lang="zh-TW" sz="2600" kern="1200" dirty="0" smtClean="0"/>
            <a:t>。</a:t>
          </a:r>
          <a:endParaRPr lang="zh-TW" altLang="en-US" sz="2600" kern="1200" dirty="0"/>
        </a:p>
        <a:p>
          <a:pPr marL="228600" lvl="1" indent="-228600" algn="l" defTabSz="1155700">
            <a:lnSpc>
              <a:spcPct val="90000"/>
            </a:lnSpc>
            <a:spcBef>
              <a:spcPct val="0"/>
            </a:spcBef>
            <a:spcAft>
              <a:spcPct val="15000"/>
            </a:spcAft>
            <a:buChar char="••"/>
          </a:pPr>
          <a:r>
            <a:rPr lang="zh-TW" sz="2600" kern="1200" dirty="0" smtClean="0"/>
            <a:t>歷</a:t>
          </a:r>
          <a:r>
            <a:rPr lang="en-US" sz="2600" kern="1200" dirty="0" smtClean="0"/>
            <a:t> 1b-Ⅳ-2</a:t>
          </a:r>
          <a:r>
            <a:rPr lang="zh-TW" altLang="en-US" sz="2600" kern="1200" dirty="0" smtClean="0"/>
            <a:t>                                                             </a:t>
          </a:r>
          <a:r>
            <a:rPr lang="en-US" sz="2600" kern="1200" dirty="0" smtClean="0"/>
            <a:t> </a:t>
          </a:r>
          <a:r>
            <a:rPr lang="zh-TW" altLang="en-US" sz="2600" kern="1200" dirty="0" smtClean="0"/>
            <a:t>     </a:t>
          </a:r>
          <a:r>
            <a:rPr lang="zh-TW" sz="2600" b="1" u="sng" kern="1200" dirty="0" smtClean="0">
              <a:solidFill>
                <a:schemeClr val="accent6"/>
              </a:solidFill>
            </a:rPr>
            <a:t>運用歷史資料</a:t>
          </a:r>
          <a:r>
            <a:rPr lang="zh-TW" sz="2600" kern="1200" dirty="0" smtClean="0"/>
            <a:t>，進行歷史事件的</a:t>
          </a:r>
          <a:r>
            <a:rPr lang="zh-TW" sz="2600" b="1" u="sng" kern="1200" dirty="0" smtClean="0">
              <a:solidFill>
                <a:schemeClr val="accent4">
                  <a:lumMod val="75000"/>
                </a:schemeClr>
              </a:solidFill>
            </a:rPr>
            <a:t>因果分析與詮釋。</a:t>
          </a:r>
          <a:endParaRPr lang="zh-TW" sz="2600" b="1" u="sng" kern="1200" dirty="0">
            <a:solidFill>
              <a:schemeClr val="accent4">
                <a:lumMod val="75000"/>
              </a:schemeClr>
            </a:solidFill>
          </a:endParaRPr>
        </a:p>
      </dsp:txBody>
      <dsp:txXfrm>
        <a:off x="0" y="531095"/>
        <a:ext cx="8884096" cy="2516849"/>
      </dsp:txXfrm>
    </dsp:sp>
    <dsp:sp modelId="{5C401AC3-427C-4416-B109-7F55C5E21CDB}">
      <dsp:nvSpPr>
        <dsp:cNvPr id="0" name=""/>
        <dsp:cNvSpPr/>
      </dsp:nvSpPr>
      <dsp:spPr>
        <a:xfrm>
          <a:off x="444204" y="29255"/>
          <a:ext cx="6218867" cy="1003680"/>
        </a:xfrm>
        <a:prstGeom prst="roundRect">
          <a:avLst/>
        </a:prstGeom>
        <a:solidFill>
          <a:schemeClr val="accent4">
            <a:lumMod val="75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35058" tIns="0" rIns="235058" bIns="0" numCol="1" spcCol="1270" anchor="ctr" anchorCtr="0">
          <a:noAutofit/>
        </a:bodyPr>
        <a:lstStyle/>
        <a:p>
          <a:pPr lvl="0" algn="l" defTabSz="1511300">
            <a:lnSpc>
              <a:spcPct val="90000"/>
            </a:lnSpc>
            <a:spcBef>
              <a:spcPct val="0"/>
            </a:spcBef>
            <a:spcAft>
              <a:spcPct val="35000"/>
            </a:spcAft>
          </a:pPr>
          <a:r>
            <a:rPr lang="zh-TW" altLang="en-US" sz="3400" kern="1200" dirty="0" smtClean="0"/>
            <a:t>十二年國教社會課綱學習表現</a:t>
          </a:r>
          <a:endParaRPr lang="zh-TW" altLang="en-US" sz="3400" kern="1200" dirty="0"/>
        </a:p>
      </dsp:txBody>
      <dsp:txXfrm>
        <a:off x="493200" y="78251"/>
        <a:ext cx="6120875" cy="90568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746835-8BDC-4396-AB89-76DFA1708D72}">
      <dsp:nvSpPr>
        <dsp:cNvPr id="0" name=""/>
        <dsp:cNvSpPr/>
      </dsp:nvSpPr>
      <dsp:spPr>
        <a:xfrm>
          <a:off x="0" y="446096"/>
          <a:ext cx="9065040" cy="319725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03548" tIns="604012" rIns="703548" bIns="206248" numCol="1" spcCol="1270" anchor="t" anchorCtr="0">
          <a:noAutofit/>
        </a:bodyPr>
        <a:lstStyle/>
        <a:p>
          <a:pPr marL="285750" lvl="1" indent="-285750" algn="l" defTabSz="1289050">
            <a:lnSpc>
              <a:spcPct val="90000"/>
            </a:lnSpc>
            <a:spcBef>
              <a:spcPct val="0"/>
            </a:spcBef>
            <a:spcAft>
              <a:spcPct val="15000"/>
            </a:spcAft>
            <a:buChar char="••"/>
          </a:pPr>
          <a:r>
            <a:rPr lang="zh-TW" sz="2900" kern="1200" dirty="0" smtClean="0"/>
            <a:t>社</a:t>
          </a:r>
          <a:r>
            <a:rPr lang="en-US" sz="2900" kern="1200" dirty="0" smtClean="0"/>
            <a:t> 1c-Ⅳ-1 </a:t>
          </a:r>
          <a:r>
            <a:rPr lang="zh-TW" sz="2900" b="1" u="sng" kern="1200" dirty="0" smtClean="0">
              <a:solidFill>
                <a:srgbClr val="00B050"/>
              </a:solidFill>
            </a:rPr>
            <a:t>評估</a:t>
          </a:r>
          <a:r>
            <a:rPr lang="zh-TW" sz="2900" kern="1200" dirty="0" smtClean="0"/>
            <a:t>社會領域內容知識與</a:t>
          </a:r>
          <a:r>
            <a:rPr lang="zh-TW" sz="2900" b="1" u="sng" kern="1200" dirty="0" smtClean="0">
              <a:solidFill>
                <a:srgbClr val="00B050"/>
              </a:solidFill>
            </a:rPr>
            <a:t>多元觀點</a:t>
          </a:r>
          <a:r>
            <a:rPr lang="zh-TW" sz="2900" kern="1200" dirty="0" smtClean="0"/>
            <a:t>，並提出</a:t>
          </a:r>
          <a:r>
            <a:rPr lang="zh-TW" sz="2900" b="1" u="sng" kern="1200" dirty="0" smtClean="0">
              <a:solidFill>
                <a:srgbClr val="00B050"/>
              </a:solidFill>
            </a:rPr>
            <a:t>自己的看法</a:t>
          </a:r>
          <a:r>
            <a:rPr lang="zh-TW" sz="2900" kern="1200" dirty="0" smtClean="0"/>
            <a:t>。</a:t>
          </a:r>
          <a:endParaRPr lang="zh-TW" altLang="en-US" sz="2900" kern="1200" dirty="0">
            <a:solidFill>
              <a:srgbClr val="00B050"/>
            </a:solidFill>
          </a:endParaRPr>
        </a:p>
        <a:p>
          <a:pPr marL="285750" lvl="1" indent="-285750" algn="l" defTabSz="1289050">
            <a:lnSpc>
              <a:spcPct val="90000"/>
            </a:lnSpc>
            <a:spcBef>
              <a:spcPct val="0"/>
            </a:spcBef>
            <a:spcAft>
              <a:spcPct val="15000"/>
            </a:spcAft>
            <a:buChar char="••"/>
          </a:pPr>
          <a:r>
            <a:rPr lang="zh-TW" sz="2900" kern="1200" dirty="0" smtClean="0"/>
            <a:t>歷</a:t>
          </a:r>
          <a:r>
            <a:rPr lang="en-US" sz="2900" kern="1200" dirty="0" smtClean="0"/>
            <a:t> 1c-Ⅳ-1 </a:t>
          </a:r>
          <a:r>
            <a:rPr lang="zh-TW" sz="2900" kern="1200" dirty="0" smtClean="0"/>
            <a:t>區別</a:t>
          </a:r>
          <a:r>
            <a:rPr lang="zh-TW" sz="2900" b="1" u="sng" kern="1200" dirty="0" smtClean="0">
              <a:solidFill>
                <a:srgbClr val="00B050"/>
              </a:solidFill>
            </a:rPr>
            <a:t>歷史事實</a:t>
          </a:r>
          <a:r>
            <a:rPr lang="zh-TW" sz="2900" kern="1200" dirty="0" smtClean="0"/>
            <a:t>與</a:t>
          </a:r>
          <a:r>
            <a:rPr lang="zh-TW" sz="2900" b="1" u="sng" kern="1200" dirty="0" smtClean="0">
              <a:solidFill>
                <a:srgbClr val="FF0000"/>
              </a:solidFill>
            </a:rPr>
            <a:t>歷史解釋</a:t>
          </a:r>
          <a:r>
            <a:rPr lang="zh-TW" sz="2900" kern="1200" dirty="0" smtClean="0"/>
            <a:t>。</a:t>
          </a:r>
          <a:endParaRPr lang="zh-TW" sz="2900" kern="1200" dirty="0"/>
        </a:p>
        <a:p>
          <a:pPr marL="285750" lvl="1" indent="-285750" algn="l" defTabSz="1289050">
            <a:lnSpc>
              <a:spcPct val="90000"/>
            </a:lnSpc>
            <a:spcBef>
              <a:spcPct val="0"/>
            </a:spcBef>
            <a:spcAft>
              <a:spcPct val="15000"/>
            </a:spcAft>
            <a:buChar char="••"/>
          </a:pPr>
          <a:r>
            <a:rPr lang="zh-TW" sz="2900" kern="1200" dirty="0" smtClean="0"/>
            <a:t>歷</a:t>
          </a:r>
          <a:r>
            <a:rPr lang="en-US" sz="2900" kern="1200" dirty="0" smtClean="0"/>
            <a:t> 1c-Ⅳ-2 </a:t>
          </a:r>
          <a:r>
            <a:rPr lang="zh-TW" sz="2900" kern="1200" dirty="0" smtClean="0"/>
            <a:t>從</a:t>
          </a:r>
          <a:r>
            <a:rPr lang="zh-TW" sz="2900" b="1" u="sng" kern="1200" dirty="0" smtClean="0">
              <a:solidFill>
                <a:srgbClr val="00B050"/>
              </a:solidFill>
            </a:rPr>
            <a:t>多元觀點</a:t>
          </a:r>
          <a:r>
            <a:rPr lang="zh-TW" sz="2900" kern="1200" dirty="0" smtClean="0"/>
            <a:t>探究重要歷史事件與人物在</a:t>
          </a:r>
          <a:r>
            <a:rPr lang="zh-TW" sz="2900" b="1" u="sng" kern="1200" dirty="0" smtClean="0">
              <a:solidFill>
                <a:srgbClr val="00B050"/>
              </a:solidFill>
            </a:rPr>
            <a:t>歷史中的作用與意義</a:t>
          </a:r>
          <a:r>
            <a:rPr lang="zh-TW" sz="2900" kern="1200" dirty="0" smtClean="0"/>
            <a:t>。</a:t>
          </a:r>
          <a:endParaRPr lang="zh-TW" altLang="en-US" sz="2900" kern="1200" dirty="0"/>
        </a:p>
      </dsp:txBody>
      <dsp:txXfrm>
        <a:off x="0" y="446096"/>
        <a:ext cx="9065040" cy="3197250"/>
      </dsp:txXfrm>
    </dsp:sp>
    <dsp:sp modelId="{BD9BA625-A257-41B0-8413-40C9BF8EF253}">
      <dsp:nvSpPr>
        <dsp:cNvPr id="0" name=""/>
        <dsp:cNvSpPr/>
      </dsp:nvSpPr>
      <dsp:spPr>
        <a:xfrm>
          <a:off x="453252" y="49568"/>
          <a:ext cx="6345528" cy="85608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39846" tIns="0" rIns="239846" bIns="0" numCol="1" spcCol="1270" anchor="ctr" anchorCtr="0">
          <a:noAutofit/>
        </a:bodyPr>
        <a:lstStyle/>
        <a:p>
          <a:pPr lvl="0" algn="l" defTabSz="1289050">
            <a:lnSpc>
              <a:spcPct val="90000"/>
            </a:lnSpc>
            <a:spcBef>
              <a:spcPct val="0"/>
            </a:spcBef>
            <a:spcAft>
              <a:spcPct val="35000"/>
            </a:spcAft>
          </a:pPr>
          <a:r>
            <a:rPr lang="zh-TW" altLang="en-US" sz="2900" kern="1200" dirty="0" smtClean="0"/>
            <a:t>十二年國教社會課綱學習表現</a:t>
          </a:r>
          <a:endParaRPr lang="zh-TW" altLang="en-US" sz="2900" kern="1200" dirty="0"/>
        </a:p>
      </dsp:txBody>
      <dsp:txXfrm>
        <a:off x="495042" y="91358"/>
        <a:ext cx="6261948" cy="77250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C8201-9A09-4B2C-8E53-5DB2F8C501ED}">
      <dsp:nvSpPr>
        <dsp:cNvPr id="0" name=""/>
        <dsp:cNvSpPr/>
      </dsp:nvSpPr>
      <dsp:spPr>
        <a:xfrm>
          <a:off x="1767919" y="0"/>
          <a:ext cx="7062343" cy="1263587"/>
        </a:xfrm>
        <a:prstGeom prst="rightArrow">
          <a:avLst>
            <a:gd name="adj1" fmla="val 75000"/>
            <a:gd name="adj2" fmla="val 50000"/>
          </a:avLst>
        </a:prstGeom>
        <a:solidFill>
          <a:schemeClr val="accent6">
            <a:alpha val="90000"/>
            <a:tint val="40000"/>
            <a:hueOff val="0"/>
            <a:satOff val="0"/>
            <a:lumOff val="0"/>
            <a:alphaOff val="0"/>
          </a:schemeClr>
        </a:solidFill>
        <a:ln w="25400" cap="flat" cmpd="sng" algn="ctr">
          <a:solidFill>
            <a:schemeClr val="accent6">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t" anchorCtr="0">
          <a:noAutofit/>
        </a:bodyPr>
        <a:lstStyle/>
        <a:p>
          <a:pPr marL="285750" lvl="1" indent="-285750" algn="l" defTabSz="1333500">
            <a:lnSpc>
              <a:spcPct val="90000"/>
            </a:lnSpc>
            <a:spcBef>
              <a:spcPct val="0"/>
            </a:spcBef>
            <a:spcAft>
              <a:spcPct val="15000"/>
            </a:spcAft>
            <a:buChar char="••"/>
          </a:pPr>
          <a:r>
            <a:rPr lang="zh-TW" altLang="en-US" sz="3000" b="1" u="sng" kern="1200" dirty="0" smtClean="0">
              <a:solidFill>
                <a:srgbClr val="FF0000"/>
              </a:solidFill>
            </a:rPr>
            <a:t>從不同的歷史解釋</a:t>
          </a:r>
          <a:r>
            <a:rPr lang="zh-TW" altLang="en-US" sz="3000" b="1" u="none" kern="1200" dirty="0" smtClean="0"/>
            <a:t>去探究特定事件或人物在</a:t>
          </a:r>
          <a:r>
            <a:rPr lang="zh-TW" altLang="en-US" sz="3000" b="1" u="sng" kern="1200" dirty="0" smtClean="0">
              <a:solidFill>
                <a:srgbClr val="FF0000"/>
              </a:solidFill>
            </a:rPr>
            <a:t>歷史上的多重意義</a:t>
          </a:r>
          <a:endParaRPr lang="zh-TW" altLang="en-US" sz="3000" b="1" u="sng" kern="1200" dirty="0">
            <a:solidFill>
              <a:srgbClr val="FF0000"/>
            </a:solidFill>
          </a:endParaRPr>
        </a:p>
      </dsp:txBody>
      <dsp:txXfrm>
        <a:off x="1767919" y="157948"/>
        <a:ext cx="6588498" cy="947691"/>
      </dsp:txXfrm>
    </dsp:sp>
    <dsp:sp modelId="{1CFD0D53-C575-4D9A-8A78-BB58FEECDA54}">
      <dsp:nvSpPr>
        <dsp:cNvPr id="0" name=""/>
        <dsp:cNvSpPr/>
      </dsp:nvSpPr>
      <dsp:spPr>
        <a:xfrm>
          <a:off x="219205" y="0"/>
          <a:ext cx="1492309" cy="1263587"/>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smtClean="0"/>
            <a:t>多元觀點評量目標</a:t>
          </a:r>
          <a:endParaRPr lang="en-US" altLang="zh-TW" sz="2000" kern="1200" dirty="0" smtClean="0"/>
        </a:p>
      </dsp:txBody>
      <dsp:txXfrm>
        <a:off x="280888" y="61683"/>
        <a:ext cx="1368943" cy="114022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FCA6F0-B05F-49BA-A2BA-064F6304CED9}">
      <dsp:nvSpPr>
        <dsp:cNvPr id="0" name=""/>
        <dsp:cNvSpPr/>
      </dsp:nvSpPr>
      <dsp:spPr>
        <a:xfrm rot="5400000">
          <a:off x="-33391" y="318601"/>
          <a:ext cx="177362" cy="2246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A42492A-D5C4-4AD6-B362-15EEA51285E1}">
      <dsp:nvSpPr>
        <dsp:cNvPr id="0" name=""/>
        <dsp:cNvSpPr/>
      </dsp:nvSpPr>
      <dsp:spPr>
        <a:xfrm>
          <a:off x="459" y="195135"/>
          <a:ext cx="249584" cy="1497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4845" y="199521"/>
        <a:ext cx="240812" cy="140978"/>
      </dsp:txXfrm>
    </dsp:sp>
    <dsp:sp modelId="{F2A4F2EA-289A-410D-9FC7-4951EB1A53DF}">
      <dsp:nvSpPr>
        <dsp:cNvPr id="0" name=""/>
        <dsp:cNvSpPr/>
      </dsp:nvSpPr>
      <dsp:spPr>
        <a:xfrm rot="5400000">
          <a:off x="-33391" y="505790"/>
          <a:ext cx="177362" cy="2246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9DD978E-3DCF-425E-ABC6-10CBF90B5285}">
      <dsp:nvSpPr>
        <dsp:cNvPr id="0" name=""/>
        <dsp:cNvSpPr/>
      </dsp:nvSpPr>
      <dsp:spPr>
        <a:xfrm>
          <a:off x="459" y="382324"/>
          <a:ext cx="249584" cy="1497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4845" y="386710"/>
        <a:ext cx="240812" cy="140978"/>
      </dsp:txXfrm>
    </dsp:sp>
    <dsp:sp modelId="{F735418D-5D4B-45F4-B799-0362C726C59A}">
      <dsp:nvSpPr>
        <dsp:cNvPr id="0" name=""/>
        <dsp:cNvSpPr/>
      </dsp:nvSpPr>
      <dsp:spPr>
        <a:xfrm>
          <a:off x="60203" y="599384"/>
          <a:ext cx="322121" cy="2246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6DE9956-308F-4159-A081-50F92852037D}">
      <dsp:nvSpPr>
        <dsp:cNvPr id="0" name=""/>
        <dsp:cNvSpPr/>
      </dsp:nvSpPr>
      <dsp:spPr>
        <a:xfrm>
          <a:off x="459" y="569513"/>
          <a:ext cx="249584" cy="1497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4845" y="573899"/>
        <a:ext cx="240812" cy="140978"/>
      </dsp:txXfrm>
    </dsp:sp>
    <dsp:sp modelId="{330DCBEE-8889-4F20-B5CA-436D7EEA9978}">
      <dsp:nvSpPr>
        <dsp:cNvPr id="0" name=""/>
        <dsp:cNvSpPr/>
      </dsp:nvSpPr>
      <dsp:spPr>
        <a:xfrm rot="16200000">
          <a:off x="298556" y="505790"/>
          <a:ext cx="177362" cy="2246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E3880EA-2EA9-4EB7-9FAD-8E06D669C568}">
      <dsp:nvSpPr>
        <dsp:cNvPr id="0" name=""/>
        <dsp:cNvSpPr/>
      </dsp:nvSpPr>
      <dsp:spPr>
        <a:xfrm>
          <a:off x="332407" y="569513"/>
          <a:ext cx="249584" cy="1497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336793" y="573899"/>
        <a:ext cx="240812" cy="140978"/>
      </dsp:txXfrm>
    </dsp:sp>
    <dsp:sp modelId="{FA55E572-73CB-4A50-A547-70B925E37FB5}">
      <dsp:nvSpPr>
        <dsp:cNvPr id="0" name=""/>
        <dsp:cNvSpPr/>
      </dsp:nvSpPr>
      <dsp:spPr>
        <a:xfrm rot="16200000">
          <a:off x="298556" y="318601"/>
          <a:ext cx="177362" cy="2246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C7114F8-9676-47F0-9256-63C083F82063}">
      <dsp:nvSpPr>
        <dsp:cNvPr id="0" name=""/>
        <dsp:cNvSpPr/>
      </dsp:nvSpPr>
      <dsp:spPr>
        <a:xfrm>
          <a:off x="332407" y="382324"/>
          <a:ext cx="249584" cy="1497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336793" y="386710"/>
        <a:ext cx="240812" cy="140978"/>
      </dsp:txXfrm>
    </dsp:sp>
    <dsp:sp modelId="{3F9ADA3E-FA46-4ECB-BF7D-6347D209A4C8}">
      <dsp:nvSpPr>
        <dsp:cNvPr id="0" name=""/>
        <dsp:cNvSpPr/>
      </dsp:nvSpPr>
      <dsp:spPr>
        <a:xfrm>
          <a:off x="392150" y="225007"/>
          <a:ext cx="322121" cy="2246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E5287DE-B333-42EB-9873-73D44767FF58}">
      <dsp:nvSpPr>
        <dsp:cNvPr id="0" name=""/>
        <dsp:cNvSpPr/>
      </dsp:nvSpPr>
      <dsp:spPr>
        <a:xfrm>
          <a:off x="332407" y="195135"/>
          <a:ext cx="249584" cy="1497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336793" y="199521"/>
        <a:ext cx="240812" cy="140978"/>
      </dsp:txXfrm>
    </dsp:sp>
    <dsp:sp modelId="{200E0EA5-58D0-4C4A-92DC-6EB59166E5A6}">
      <dsp:nvSpPr>
        <dsp:cNvPr id="0" name=""/>
        <dsp:cNvSpPr/>
      </dsp:nvSpPr>
      <dsp:spPr>
        <a:xfrm rot="5400000">
          <a:off x="630504" y="318601"/>
          <a:ext cx="177362" cy="2246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9FCC2E6-6DDA-4A22-ADE6-6037F2223B64}">
      <dsp:nvSpPr>
        <dsp:cNvPr id="0" name=""/>
        <dsp:cNvSpPr/>
      </dsp:nvSpPr>
      <dsp:spPr>
        <a:xfrm>
          <a:off x="664355" y="195135"/>
          <a:ext cx="249584" cy="1497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668741" y="199521"/>
        <a:ext cx="240812" cy="140978"/>
      </dsp:txXfrm>
    </dsp:sp>
    <dsp:sp modelId="{7FF4CB93-EEEF-4E05-9377-B161F29D9D97}">
      <dsp:nvSpPr>
        <dsp:cNvPr id="0" name=""/>
        <dsp:cNvSpPr/>
      </dsp:nvSpPr>
      <dsp:spPr>
        <a:xfrm rot="5400000">
          <a:off x="630504" y="505790"/>
          <a:ext cx="177362" cy="22462"/>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C172707-F3CE-40A8-94FE-68A471D189EE}">
      <dsp:nvSpPr>
        <dsp:cNvPr id="0" name=""/>
        <dsp:cNvSpPr/>
      </dsp:nvSpPr>
      <dsp:spPr>
        <a:xfrm>
          <a:off x="664355" y="382324"/>
          <a:ext cx="249584" cy="1497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668741" y="386710"/>
        <a:ext cx="240812" cy="140978"/>
      </dsp:txXfrm>
    </dsp:sp>
    <dsp:sp modelId="{E627FABC-A819-43C4-9079-7A2AC2AC144D}">
      <dsp:nvSpPr>
        <dsp:cNvPr id="0" name=""/>
        <dsp:cNvSpPr/>
      </dsp:nvSpPr>
      <dsp:spPr>
        <a:xfrm>
          <a:off x="664355" y="569513"/>
          <a:ext cx="249584" cy="1497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668741" y="573899"/>
        <a:ext cx="240812" cy="14097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16E730-6FDF-4EDB-B0DC-B066684E6325}">
      <dsp:nvSpPr>
        <dsp:cNvPr id="0" name=""/>
        <dsp:cNvSpPr/>
      </dsp:nvSpPr>
      <dsp:spPr>
        <a:xfrm>
          <a:off x="3465261" y="511"/>
          <a:ext cx="5197891" cy="1995643"/>
        </a:xfrm>
        <a:prstGeom prst="rightArrow">
          <a:avLst>
            <a:gd name="adj1" fmla="val 75000"/>
            <a:gd name="adj2" fmla="val 50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Char char="••"/>
          </a:pPr>
          <a:r>
            <a:rPr lang="zh-TW" altLang="en-US" sz="1900" kern="1200" dirty="0" smtClean="0"/>
            <a:t>會針對表現描述中的關鍵動名詞做進一步的說明</a:t>
          </a:r>
          <a:endParaRPr lang="zh-TW" altLang="en-US" sz="1900" kern="1200" dirty="0"/>
        </a:p>
        <a:p>
          <a:pPr marL="171450" lvl="1" indent="-171450" algn="l" defTabSz="844550">
            <a:lnSpc>
              <a:spcPct val="90000"/>
            </a:lnSpc>
            <a:spcBef>
              <a:spcPct val="0"/>
            </a:spcBef>
            <a:spcAft>
              <a:spcPct val="15000"/>
            </a:spcAft>
            <a:buChar char="••"/>
          </a:pPr>
          <a:r>
            <a:rPr lang="zh-TW" altLang="en-US" sz="1900" u="sng" kern="1200" dirty="0" smtClean="0"/>
            <a:t>依現場需要及本計畫施測經驗，開發國中教學現場適用的「實作及參與」評量標準</a:t>
          </a:r>
          <a:endParaRPr lang="zh-TW" altLang="en-US" sz="1900" u="sng" kern="1200" dirty="0"/>
        </a:p>
      </dsp:txBody>
      <dsp:txXfrm>
        <a:off x="3465261" y="249966"/>
        <a:ext cx="4449525" cy="1496733"/>
      </dsp:txXfrm>
    </dsp:sp>
    <dsp:sp modelId="{5B564D26-3A83-4C21-9B57-C29ACE8F7102}">
      <dsp:nvSpPr>
        <dsp:cNvPr id="0" name=""/>
        <dsp:cNvSpPr/>
      </dsp:nvSpPr>
      <dsp:spPr>
        <a:xfrm>
          <a:off x="0" y="511"/>
          <a:ext cx="3465261" cy="1995643"/>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9550" tIns="104775" rIns="209550" bIns="104775" numCol="1" spcCol="1270" anchor="ctr" anchorCtr="0">
          <a:noAutofit/>
        </a:bodyPr>
        <a:lstStyle/>
        <a:p>
          <a:pPr lvl="0" algn="ctr" defTabSz="2444750">
            <a:lnSpc>
              <a:spcPct val="90000"/>
            </a:lnSpc>
            <a:spcBef>
              <a:spcPct val="0"/>
            </a:spcBef>
            <a:spcAft>
              <a:spcPct val="35000"/>
            </a:spcAft>
          </a:pPr>
          <a:r>
            <a:rPr lang="zh-TW" altLang="en-US" sz="5500" kern="1200" dirty="0" smtClean="0"/>
            <a:t>評量標準</a:t>
          </a:r>
          <a:endParaRPr lang="en-US" altLang="zh-TW" sz="5500" kern="1200" dirty="0" smtClean="0"/>
        </a:p>
      </dsp:txBody>
      <dsp:txXfrm>
        <a:off x="97419" y="97930"/>
        <a:ext cx="3270423" cy="1800805"/>
      </dsp:txXfrm>
    </dsp:sp>
    <dsp:sp modelId="{716B926F-A0FE-49F4-BCC2-A537B84A02B8}">
      <dsp:nvSpPr>
        <dsp:cNvPr id="0" name=""/>
        <dsp:cNvSpPr/>
      </dsp:nvSpPr>
      <dsp:spPr>
        <a:xfrm>
          <a:off x="3465261" y="2195719"/>
          <a:ext cx="5197891" cy="1995643"/>
        </a:xfrm>
        <a:prstGeom prst="rightArrow">
          <a:avLst>
            <a:gd name="adj1" fmla="val 75000"/>
            <a:gd name="adj2" fmla="val 50000"/>
          </a:avLst>
        </a:prstGeom>
        <a:solidFill>
          <a:schemeClr val="accent3">
            <a:tint val="40000"/>
            <a:alpha val="90000"/>
            <a:hueOff val="10716854"/>
            <a:satOff val="-13793"/>
            <a:lumOff val="-1075"/>
            <a:alphaOff val="0"/>
          </a:schemeClr>
        </a:solidFill>
        <a:ln w="9525" cap="flat" cmpd="sng" algn="ctr">
          <a:solidFill>
            <a:schemeClr val="accent3">
              <a:tint val="40000"/>
              <a:alpha val="90000"/>
              <a:hueOff val="10716854"/>
              <a:satOff val="-13793"/>
              <a:lumOff val="-1075"/>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2065" tIns="12065" rIns="12065" bIns="12065" numCol="1" spcCol="1270" anchor="t" anchorCtr="0">
          <a:noAutofit/>
        </a:bodyPr>
        <a:lstStyle/>
        <a:p>
          <a:pPr marL="171450" lvl="1" indent="-171450" algn="l" defTabSz="844550">
            <a:lnSpc>
              <a:spcPct val="90000"/>
            </a:lnSpc>
            <a:spcBef>
              <a:spcPct val="0"/>
            </a:spcBef>
            <a:spcAft>
              <a:spcPct val="15000"/>
            </a:spcAft>
            <a:buChar char="••"/>
          </a:pPr>
          <a:r>
            <a:rPr lang="zh-TW" altLang="en-US" sz="1900" kern="1200" dirty="0" smtClean="0"/>
            <a:t>致力發展「活動學習單」、「小考卷」及「期中、期末評量試卷」等多樣化的評量示例。</a:t>
          </a:r>
          <a:endParaRPr lang="zh-TW" altLang="en-US" sz="1900" kern="1200" dirty="0"/>
        </a:p>
        <a:p>
          <a:pPr marL="171450" lvl="1" indent="-171450" algn="l" defTabSz="844550">
            <a:lnSpc>
              <a:spcPct val="90000"/>
            </a:lnSpc>
            <a:spcBef>
              <a:spcPct val="0"/>
            </a:spcBef>
            <a:spcAft>
              <a:spcPct val="15000"/>
            </a:spcAft>
            <a:buChar char="••"/>
          </a:pPr>
          <a:r>
            <a:rPr lang="zh-TW" altLang="en-US" sz="1900" kern="1200" dirty="0" smtClean="0"/>
            <a:t>整合、歸納試領航學校</a:t>
          </a:r>
          <a:r>
            <a:rPr lang="zh-TW" altLang="en-US" sz="1900" b="1" kern="1200" dirty="0" smtClean="0">
              <a:solidFill>
                <a:srgbClr val="FF0000"/>
              </a:solidFill>
            </a:rPr>
            <a:t>設計、施測及批閱</a:t>
          </a:r>
          <a:r>
            <a:rPr lang="zh-TW" altLang="en-US" sz="1900" kern="1200" dirty="0" smtClean="0"/>
            <a:t>經驗供現場老師參考</a:t>
          </a:r>
          <a:endParaRPr lang="zh-TW" altLang="en-US" sz="1900" kern="1200" dirty="0"/>
        </a:p>
      </dsp:txBody>
      <dsp:txXfrm>
        <a:off x="3465261" y="2445174"/>
        <a:ext cx="4449525" cy="1496733"/>
      </dsp:txXfrm>
    </dsp:sp>
    <dsp:sp modelId="{460A27B5-DC32-44D8-BA1C-5B9DC7E8CB57}">
      <dsp:nvSpPr>
        <dsp:cNvPr id="0" name=""/>
        <dsp:cNvSpPr/>
      </dsp:nvSpPr>
      <dsp:spPr>
        <a:xfrm>
          <a:off x="0" y="2195719"/>
          <a:ext cx="3465261" cy="1995643"/>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9550" tIns="104775" rIns="209550" bIns="104775" numCol="1" spcCol="1270" anchor="ctr" anchorCtr="0">
          <a:noAutofit/>
        </a:bodyPr>
        <a:lstStyle/>
        <a:p>
          <a:pPr lvl="0" algn="ctr" defTabSz="2444750">
            <a:lnSpc>
              <a:spcPct val="90000"/>
            </a:lnSpc>
            <a:spcBef>
              <a:spcPct val="0"/>
            </a:spcBef>
            <a:spcAft>
              <a:spcPct val="35000"/>
            </a:spcAft>
          </a:pPr>
          <a:r>
            <a:rPr lang="zh-TW" altLang="en-US" sz="5500" kern="1200" dirty="0" smtClean="0"/>
            <a:t>評量工具</a:t>
          </a:r>
          <a:endParaRPr lang="zh-TW" altLang="en-US" sz="5500" kern="1200" dirty="0"/>
        </a:p>
      </dsp:txBody>
      <dsp:txXfrm>
        <a:off x="97419" y="2293138"/>
        <a:ext cx="3270423" cy="1800805"/>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6038" y="0"/>
            <a:ext cx="2949575" cy="498475"/>
          </a:xfrm>
          <a:prstGeom prst="rect">
            <a:avLst/>
          </a:prstGeom>
        </p:spPr>
        <p:txBody>
          <a:bodyPr vert="horz" lIns="91440" tIns="45720" rIns="91440" bIns="45720" rtlCol="0"/>
          <a:lstStyle>
            <a:lvl1pPr algn="r">
              <a:defRPr sz="1200"/>
            </a:lvl1pPr>
          </a:lstStyle>
          <a:p>
            <a:fld id="{D46982BC-E205-45EC-B3D0-A13F1D260891}" type="datetimeFigureOut">
              <a:rPr lang="zh-TW" altLang="en-US" smtClean="0"/>
              <a:t>2019/12/10</a:t>
            </a:fld>
            <a:endParaRPr lang="zh-TW" altLang="en-US"/>
          </a:p>
        </p:txBody>
      </p:sp>
      <p:sp>
        <p:nvSpPr>
          <p:cNvPr id="4" name="頁尾版面配置區 3"/>
          <p:cNvSpPr>
            <a:spLocks noGrp="1"/>
          </p:cNvSpPr>
          <p:nvPr>
            <p:ph type="ftr" sz="quarter" idx="2"/>
          </p:nvPr>
        </p:nvSpPr>
        <p:spPr>
          <a:xfrm>
            <a:off x="0" y="9440863"/>
            <a:ext cx="2949575" cy="498475"/>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6038" y="9440863"/>
            <a:ext cx="2949575" cy="498475"/>
          </a:xfrm>
          <a:prstGeom prst="rect">
            <a:avLst/>
          </a:prstGeom>
        </p:spPr>
        <p:txBody>
          <a:bodyPr vert="horz" lIns="91440" tIns="45720" rIns="91440" bIns="45720" rtlCol="0" anchor="b"/>
          <a:lstStyle>
            <a:lvl1pPr algn="r">
              <a:defRPr sz="1200"/>
            </a:lvl1pPr>
          </a:lstStyle>
          <a:p>
            <a:fld id="{72E2122B-196D-4467-9DEA-71046DE4B618}" type="slidenum">
              <a:rPr lang="zh-TW" altLang="en-US" smtClean="0"/>
              <a:t>‹#›</a:t>
            </a:fld>
            <a:endParaRPr lang="zh-TW" altLang="en-US"/>
          </a:p>
        </p:txBody>
      </p:sp>
    </p:spTree>
    <p:extLst>
      <p:ext uri="{BB962C8B-B14F-4D97-AF65-F5344CB8AC3E}">
        <p14:creationId xmlns:p14="http://schemas.microsoft.com/office/powerpoint/2010/main" val="86232195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atin typeface="Arial" charset="0"/>
                <a:ea typeface="新細明體" charset="-120"/>
              </a:defRPr>
            </a:lvl1pPr>
          </a:lstStyle>
          <a:p>
            <a:pPr>
              <a:defRPr/>
            </a:pPr>
            <a:endParaRPr lang="zh-TW" altLang="en-US"/>
          </a:p>
        </p:txBody>
      </p:sp>
      <p:sp>
        <p:nvSpPr>
          <p:cNvPr id="3" name="日期版面配置區 2"/>
          <p:cNvSpPr>
            <a:spLocks noGrp="1"/>
          </p:cNvSpPr>
          <p:nvPr>
            <p:ph type="dt" idx="1"/>
          </p:nvPr>
        </p:nvSpPr>
        <p:spPr>
          <a:xfrm>
            <a:off x="3855838" y="0"/>
            <a:ext cx="2949787" cy="496967"/>
          </a:xfrm>
          <a:prstGeom prst="rect">
            <a:avLst/>
          </a:prstGeom>
        </p:spPr>
        <p:txBody>
          <a:bodyPr vert="horz" lIns="91440" tIns="45720" rIns="91440" bIns="45720" rtlCol="0"/>
          <a:lstStyle>
            <a:lvl1pPr algn="r">
              <a:defRPr sz="1200">
                <a:latin typeface="Arial" charset="0"/>
                <a:ea typeface="新細明體" charset="-120"/>
              </a:defRPr>
            </a:lvl1pPr>
          </a:lstStyle>
          <a:p>
            <a:pPr>
              <a:defRPr/>
            </a:pPr>
            <a:fld id="{4B08EB87-EFEC-431A-9AB9-009FDF778B8E}" type="datetimeFigureOut">
              <a:rPr lang="zh-TW" altLang="en-US" smtClean="0"/>
              <a:t>2019/12/10</a:t>
            </a:fld>
            <a:endParaRPr lang="zh-TW" altLang="en-US"/>
          </a:p>
        </p:txBody>
      </p:sp>
      <p:sp>
        <p:nvSpPr>
          <p:cNvPr id="4" name="投影片圖像版面配置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pPr lvl="0"/>
            <a:endParaRPr lang="zh-TW" altLang="en-US" noProof="0" smtClean="0"/>
          </a:p>
        </p:txBody>
      </p:sp>
      <p:sp>
        <p:nvSpPr>
          <p:cNvPr id="5" name="備忘稿版面配置區 4"/>
          <p:cNvSpPr>
            <a:spLocks noGrp="1"/>
          </p:cNvSpPr>
          <p:nvPr>
            <p:ph type="body" sz="quarter" idx="3"/>
          </p:nvPr>
        </p:nvSpPr>
        <p:spPr>
          <a:xfrm>
            <a:off x="680720" y="4721186"/>
            <a:ext cx="5445760" cy="4472702"/>
          </a:xfrm>
          <a:prstGeom prst="rect">
            <a:avLst/>
          </a:prstGeom>
        </p:spPr>
        <p:txBody>
          <a:bodyPr vert="horz" lIns="91440" tIns="45720" rIns="91440" bIns="45720"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6" name="頁尾版面配置區 5"/>
          <p:cNvSpPr>
            <a:spLocks noGrp="1"/>
          </p:cNvSpPr>
          <p:nvPr>
            <p:ph type="ftr" sz="quarter" idx="4"/>
          </p:nvPr>
        </p:nvSpPr>
        <p:spPr>
          <a:xfrm>
            <a:off x="0" y="9440646"/>
            <a:ext cx="2949787" cy="496967"/>
          </a:xfrm>
          <a:prstGeom prst="rect">
            <a:avLst/>
          </a:prstGeom>
        </p:spPr>
        <p:txBody>
          <a:bodyPr vert="horz" lIns="91440" tIns="45720" rIns="91440" bIns="45720" rtlCol="0" anchor="b"/>
          <a:lstStyle>
            <a:lvl1pPr algn="l">
              <a:defRPr sz="1200">
                <a:latin typeface="Arial" charset="0"/>
                <a:ea typeface="新細明體" charset="-120"/>
              </a:defRPr>
            </a:lvl1pPr>
          </a:lstStyle>
          <a:p>
            <a:pPr>
              <a:defRPr/>
            </a:pPr>
            <a:endParaRPr lang="zh-TW" altLang="en-US"/>
          </a:p>
        </p:txBody>
      </p:sp>
      <p:sp>
        <p:nvSpPr>
          <p:cNvPr id="7" name="投影片編號版面配置區 6"/>
          <p:cNvSpPr>
            <a:spLocks noGrp="1"/>
          </p:cNvSpPr>
          <p:nvPr>
            <p:ph type="sldNum" sz="quarter" idx="5"/>
          </p:nvPr>
        </p:nvSpPr>
        <p:spPr>
          <a:xfrm>
            <a:off x="3855838" y="9440646"/>
            <a:ext cx="2949787" cy="49696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F3170612-02FA-4239-A04A-CCDB373FECFA}" type="slidenum">
              <a:rPr lang="zh-TW" altLang="en-US"/>
              <a:pPr/>
              <a:t>‹#›</a:t>
            </a:fld>
            <a:endParaRPr lang="zh-TW" altLang="en-US"/>
          </a:p>
        </p:txBody>
      </p:sp>
    </p:spTree>
    <p:extLst>
      <p:ext uri="{BB962C8B-B14F-4D97-AF65-F5344CB8AC3E}">
        <p14:creationId xmlns:p14="http://schemas.microsoft.com/office/powerpoint/2010/main" val="1564626102"/>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1</a:t>
            </a:fld>
            <a:endParaRPr lang="zh-TW" altLang="en-US"/>
          </a:p>
        </p:txBody>
      </p:sp>
    </p:spTree>
    <p:extLst>
      <p:ext uri="{BB962C8B-B14F-4D97-AF65-F5344CB8AC3E}">
        <p14:creationId xmlns:p14="http://schemas.microsoft.com/office/powerpoint/2010/main" val="3864261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整個第一段放到</a:t>
            </a:r>
            <a:r>
              <a:rPr lang="en-US" altLang="zh-TW" dirty="0" smtClean="0"/>
              <a:t>QA</a:t>
            </a:r>
            <a:endParaRPr lang="zh-TW" altLang="en-US" dirty="0"/>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4</a:t>
            </a:fld>
            <a:endParaRPr lang="zh-TW" altLang="en-US"/>
          </a:p>
        </p:txBody>
      </p:sp>
    </p:spTree>
    <p:extLst>
      <p:ext uri="{BB962C8B-B14F-4D97-AF65-F5344CB8AC3E}">
        <p14:creationId xmlns:p14="http://schemas.microsoft.com/office/powerpoint/2010/main" val="34339866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5</a:t>
            </a:fld>
            <a:endParaRPr lang="zh-TW" altLang="en-US"/>
          </a:p>
        </p:txBody>
      </p:sp>
    </p:spTree>
    <p:extLst>
      <p:ext uri="{BB962C8B-B14F-4D97-AF65-F5344CB8AC3E}">
        <p14:creationId xmlns:p14="http://schemas.microsoft.com/office/powerpoint/2010/main" val="3160096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6</a:t>
            </a:fld>
            <a:endParaRPr lang="zh-TW" altLang="en-US"/>
          </a:p>
        </p:txBody>
      </p:sp>
    </p:spTree>
    <p:extLst>
      <p:ext uri="{BB962C8B-B14F-4D97-AF65-F5344CB8AC3E}">
        <p14:creationId xmlns:p14="http://schemas.microsoft.com/office/powerpoint/2010/main" val="2640897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7</a:t>
            </a:fld>
            <a:endParaRPr lang="zh-TW" altLang="en-US"/>
          </a:p>
        </p:txBody>
      </p:sp>
    </p:spTree>
    <p:extLst>
      <p:ext uri="{BB962C8B-B14F-4D97-AF65-F5344CB8AC3E}">
        <p14:creationId xmlns:p14="http://schemas.microsoft.com/office/powerpoint/2010/main" val="3851327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8</a:t>
            </a:fld>
            <a:endParaRPr lang="zh-TW" altLang="en-US"/>
          </a:p>
        </p:txBody>
      </p:sp>
    </p:spTree>
    <p:extLst>
      <p:ext uri="{BB962C8B-B14F-4D97-AF65-F5344CB8AC3E}">
        <p14:creationId xmlns:p14="http://schemas.microsoft.com/office/powerpoint/2010/main" val="9202710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9</a:t>
            </a:fld>
            <a:endParaRPr lang="zh-TW" altLang="en-US"/>
          </a:p>
        </p:txBody>
      </p:sp>
    </p:spTree>
    <p:extLst>
      <p:ext uri="{BB962C8B-B14F-4D97-AF65-F5344CB8AC3E}">
        <p14:creationId xmlns:p14="http://schemas.microsoft.com/office/powerpoint/2010/main" val="2235033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10C2AE5D-46F6-45BC-8F07-11CD06620D2C}" type="slidenum">
              <a:rPr lang="zh-TW" altLang="en-US" smtClean="0"/>
              <a:t>11</a:t>
            </a:fld>
            <a:endParaRPr lang="zh-TW" altLang="en-US"/>
          </a:p>
        </p:txBody>
      </p:sp>
    </p:spTree>
    <p:extLst>
      <p:ext uri="{BB962C8B-B14F-4D97-AF65-F5344CB8AC3E}">
        <p14:creationId xmlns:p14="http://schemas.microsoft.com/office/powerpoint/2010/main" val="12844792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這三個問題是我們希望未來種子教師可以幫全國各地的老師解答的問題</a:t>
            </a:r>
            <a:endParaRPr lang="zh-TW" altLang="en-US" dirty="0"/>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14</a:t>
            </a:fld>
            <a:endParaRPr lang="zh-TW" altLang="en-US"/>
          </a:p>
        </p:txBody>
      </p:sp>
    </p:spTree>
    <p:extLst>
      <p:ext uri="{BB962C8B-B14F-4D97-AF65-F5344CB8AC3E}">
        <p14:creationId xmlns:p14="http://schemas.microsoft.com/office/powerpoint/2010/main" val="14915093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刪除或放</a:t>
            </a:r>
            <a:r>
              <a:rPr lang="en-US" altLang="zh-TW" dirty="0" smtClean="0"/>
              <a:t>Q&amp;A</a:t>
            </a:r>
            <a:endParaRPr lang="zh-TW" altLang="en-US" dirty="0"/>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25</a:t>
            </a:fld>
            <a:endParaRPr lang="zh-TW" altLang="en-US"/>
          </a:p>
        </p:txBody>
      </p:sp>
    </p:spTree>
    <p:extLst>
      <p:ext uri="{BB962C8B-B14F-4D97-AF65-F5344CB8AC3E}">
        <p14:creationId xmlns:p14="http://schemas.microsoft.com/office/powerpoint/2010/main" val="28486853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26</a:t>
            </a:fld>
            <a:endParaRPr lang="zh-TW" altLang="en-US"/>
          </a:p>
        </p:txBody>
      </p:sp>
    </p:spTree>
    <p:extLst>
      <p:ext uri="{BB962C8B-B14F-4D97-AF65-F5344CB8AC3E}">
        <p14:creationId xmlns:p14="http://schemas.microsoft.com/office/powerpoint/2010/main" val="24364715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28676"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804838" indent="-309553">
              <a:defRPr kumimoji="1">
                <a:solidFill>
                  <a:schemeClr val="tx1"/>
                </a:solidFill>
                <a:latin typeface="Arial" panose="020B0604020202020204" pitchFamily="34" charset="0"/>
                <a:ea typeface="新細明體" panose="02020500000000000000" pitchFamily="18" charset="-120"/>
              </a:defRPr>
            </a:lvl2pPr>
            <a:lvl3pPr marL="1238212" indent="-247642">
              <a:defRPr kumimoji="1">
                <a:solidFill>
                  <a:schemeClr val="tx1"/>
                </a:solidFill>
                <a:latin typeface="Arial" panose="020B0604020202020204" pitchFamily="34" charset="0"/>
                <a:ea typeface="新細明體" panose="02020500000000000000" pitchFamily="18" charset="-120"/>
              </a:defRPr>
            </a:lvl3pPr>
            <a:lvl4pPr marL="1733497" indent="-247642">
              <a:defRPr kumimoji="1">
                <a:solidFill>
                  <a:schemeClr val="tx1"/>
                </a:solidFill>
                <a:latin typeface="Arial" panose="020B0604020202020204" pitchFamily="34" charset="0"/>
                <a:ea typeface="新細明體" panose="02020500000000000000" pitchFamily="18" charset="-120"/>
              </a:defRPr>
            </a:lvl4pPr>
            <a:lvl5pPr marL="2228781" indent="-247642">
              <a:defRPr kumimoji="1">
                <a:solidFill>
                  <a:schemeClr val="tx1"/>
                </a:solidFill>
                <a:latin typeface="Arial" panose="020B0604020202020204" pitchFamily="34" charset="0"/>
                <a:ea typeface="新細明體" panose="02020500000000000000" pitchFamily="18" charset="-120"/>
              </a:defRPr>
            </a:lvl5pPr>
            <a:lvl6pPr marL="2724066" indent="-247642"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19351" indent="-247642"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714636" indent="-247642"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209920" indent="-247642"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defTabSz="990570">
              <a:defRPr/>
            </a:pPr>
            <a:fld id="{E069D9FE-A1E7-4684-89FB-53BFE1083228}" type="slidenum">
              <a:rPr lang="zh-TW" altLang="en-US" smtClean="0">
                <a:solidFill>
                  <a:prstClr val="black"/>
                </a:solidFill>
              </a:rPr>
              <a:pPr defTabSz="990570">
                <a:defRPr/>
              </a:pPr>
              <a:t>31</a:t>
            </a:fld>
            <a:endParaRPr lang="zh-TW" altLang="en-US" dirty="0">
              <a:solidFill>
                <a:prstClr val="black"/>
              </a:solidFill>
            </a:endParaRPr>
          </a:p>
        </p:txBody>
      </p:sp>
    </p:spTree>
    <p:extLst>
      <p:ext uri="{BB962C8B-B14F-4D97-AF65-F5344CB8AC3E}">
        <p14:creationId xmlns:p14="http://schemas.microsoft.com/office/powerpoint/2010/main" val="2665675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加上學習</a:t>
            </a:r>
            <a:r>
              <a:rPr lang="zh-TW" altLang="en-US" smtClean="0"/>
              <a:t>表現架構</a:t>
            </a:r>
            <a:endParaRPr lang="zh-TW" altLang="en-US" dirty="0"/>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38</a:t>
            </a:fld>
            <a:endParaRPr lang="zh-TW" altLang="en-US"/>
          </a:p>
        </p:txBody>
      </p:sp>
    </p:spTree>
    <p:extLst>
      <p:ext uri="{BB962C8B-B14F-4D97-AF65-F5344CB8AC3E}">
        <p14:creationId xmlns:p14="http://schemas.microsoft.com/office/powerpoint/2010/main" val="1557277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39</a:t>
            </a:fld>
            <a:endParaRPr lang="zh-TW" altLang="en-US"/>
          </a:p>
        </p:txBody>
      </p:sp>
    </p:spTree>
    <p:extLst>
      <p:ext uri="{BB962C8B-B14F-4D97-AF65-F5344CB8AC3E}">
        <p14:creationId xmlns:p14="http://schemas.microsoft.com/office/powerpoint/2010/main" val="7417564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拿掉九貫</a:t>
            </a:r>
            <a:endParaRPr lang="zh-TW" altLang="en-US" dirty="0"/>
          </a:p>
        </p:txBody>
      </p:sp>
      <p:sp>
        <p:nvSpPr>
          <p:cNvPr id="4" name="投影片編號版面配置區 3"/>
          <p:cNvSpPr>
            <a:spLocks noGrp="1"/>
          </p:cNvSpPr>
          <p:nvPr>
            <p:ph type="sldNum" sz="quarter" idx="10"/>
          </p:nvPr>
        </p:nvSpPr>
        <p:spPr/>
        <p:txBody>
          <a:bodyPr/>
          <a:lstStyle/>
          <a:p>
            <a:fld id="{7F00362D-DD09-4E82-B058-382B53E4434F}" type="slidenum">
              <a:rPr lang="zh-TW" altLang="en-US" smtClean="0"/>
              <a:t>40</a:t>
            </a:fld>
            <a:endParaRPr lang="zh-TW" altLang="en-US"/>
          </a:p>
        </p:txBody>
      </p:sp>
    </p:spTree>
    <p:extLst>
      <p:ext uri="{BB962C8B-B14F-4D97-AF65-F5344CB8AC3E}">
        <p14:creationId xmlns:p14="http://schemas.microsoft.com/office/powerpoint/2010/main" val="36322055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拿九貫</a:t>
            </a:r>
            <a:endParaRPr lang="zh-TW" altLang="en-US" dirty="0"/>
          </a:p>
        </p:txBody>
      </p:sp>
      <p:sp>
        <p:nvSpPr>
          <p:cNvPr id="4" name="投影片編號版面配置區 3"/>
          <p:cNvSpPr>
            <a:spLocks noGrp="1"/>
          </p:cNvSpPr>
          <p:nvPr>
            <p:ph type="sldNum" sz="quarter" idx="10"/>
          </p:nvPr>
        </p:nvSpPr>
        <p:spPr/>
        <p:txBody>
          <a:bodyPr/>
          <a:lstStyle/>
          <a:p>
            <a:fld id="{F3170612-02FA-4239-A04A-CCDB373FECFA}" type="slidenum">
              <a:rPr lang="zh-TW" altLang="en-US" smtClean="0"/>
              <a:pPr/>
              <a:t>41</a:t>
            </a:fld>
            <a:endParaRPr lang="zh-TW" altLang="en-US"/>
          </a:p>
        </p:txBody>
      </p:sp>
    </p:spTree>
    <p:extLst>
      <p:ext uri="{BB962C8B-B14F-4D97-AF65-F5344CB8AC3E}">
        <p14:creationId xmlns:p14="http://schemas.microsoft.com/office/powerpoint/2010/main" val="14242393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在新課綱中，多元觀點不再只是遇到「爭議性問題」時，才要學生拿出與意見不同的人進行辯論的工具。  拿到九貫</a:t>
            </a:r>
            <a:endParaRPr lang="en-US" altLang="zh-TW" dirty="0" smtClean="0"/>
          </a:p>
          <a:p>
            <a:endParaRPr lang="zh-TW" altLang="en-US" dirty="0"/>
          </a:p>
        </p:txBody>
      </p:sp>
      <p:sp>
        <p:nvSpPr>
          <p:cNvPr id="4" name="投影片編號版面配置區 3"/>
          <p:cNvSpPr>
            <a:spLocks noGrp="1"/>
          </p:cNvSpPr>
          <p:nvPr>
            <p:ph type="sldNum" sz="quarter" idx="10"/>
          </p:nvPr>
        </p:nvSpPr>
        <p:spPr/>
        <p:txBody>
          <a:bodyPr/>
          <a:lstStyle/>
          <a:p>
            <a:fld id="{7F00362D-DD09-4E82-B058-382B53E4434F}" type="slidenum">
              <a:rPr lang="zh-TW" altLang="en-US" smtClean="0"/>
              <a:t>42</a:t>
            </a:fld>
            <a:endParaRPr lang="zh-TW" altLang="en-US"/>
          </a:p>
        </p:txBody>
      </p:sp>
    </p:spTree>
    <p:extLst>
      <p:ext uri="{BB962C8B-B14F-4D97-AF65-F5344CB8AC3E}">
        <p14:creationId xmlns:p14="http://schemas.microsoft.com/office/powerpoint/2010/main" val="16239339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標題投影片">
    <p:spTree>
      <p:nvGrpSpPr>
        <p:cNvPr id="1" name=""/>
        <p:cNvGrpSpPr/>
        <p:nvPr/>
      </p:nvGrpSpPr>
      <p:grpSpPr>
        <a:xfrm>
          <a:off x="0" y="0"/>
          <a:ext cx="0" cy="0"/>
          <a:chOff x="0" y="0"/>
          <a:chExt cx="0" cy="0"/>
        </a:xfrm>
      </p:grpSpPr>
      <p:pic>
        <p:nvPicPr>
          <p:cNvPr id="3"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2087" y="0"/>
            <a:ext cx="9141912" cy="685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直線接點 5"/>
          <p:cNvCxnSpPr/>
          <p:nvPr userDrawn="1"/>
        </p:nvCxnSpPr>
        <p:spPr>
          <a:xfrm>
            <a:off x="1979712" y="3356992"/>
            <a:ext cx="5544616" cy="0"/>
          </a:xfrm>
          <a:prstGeom prst="line">
            <a:avLst/>
          </a:prstGeom>
          <a:ln w="38100">
            <a:prstDash val="dash"/>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20" name="標題 19"/>
          <p:cNvSpPr>
            <a:spLocks noGrp="1"/>
          </p:cNvSpPr>
          <p:nvPr>
            <p:ph type="title"/>
          </p:nvPr>
        </p:nvSpPr>
        <p:spPr/>
        <p:txBody>
          <a:bodyPr/>
          <a:lstStyle/>
          <a:p>
            <a:r>
              <a:rPr lang="zh-TW" altLang="en-US" smtClean="0"/>
              <a:t>按一下以編輯母片標題樣式</a:t>
            </a:r>
            <a:endParaRPr lang="zh-TW" altLang="en-US"/>
          </a:p>
        </p:txBody>
      </p:sp>
      <p:sp>
        <p:nvSpPr>
          <p:cNvPr id="7" name="日期版面配置區 20"/>
          <p:cNvSpPr>
            <a:spLocks noGrp="1"/>
          </p:cNvSpPr>
          <p:nvPr>
            <p:ph type="dt" sz="half" idx="10"/>
          </p:nvPr>
        </p:nvSpPr>
        <p:spPr/>
        <p:txBody>
          <a:bodyPr/>
          <a:lstStyle>
            <a:lvl1pPr>
              <a:defRPr/>
            </a:lvl1pPr>
          </a:lstStyle>
          <a:p>
            <a:pPr>
              <a:defRPr/>
            </a:pPr>
            <a:fld id="{AA665D43-0DAE-44E3-9A2A-935E402EAFFA}" type="datetimeFigureOut">
              <a:rPr lang="zh-TW" altLang="en-US"/>
              <a:pPr>
                <a:defRPr/>
              </a:pPr>
              <a:t>2019/12/10</a:t>
            </a:fld>
            <a:endParaRPr lang="zh-TW" altLang="en-US"/>
          </a:p>
        </p:txBody>
      </p:sp>
      <p:sp>
        <p:nvSpPr>
          <p:cNvPr id="8" name="投影片編號版面配置區 21"/>
          <p:cNvSpPr>
            <a:spLocks noGrp="1"/>
          </p:cNvSpPr>
          <p:nvPr>
            <p:ph type="sldNum" sz="quarter" idx="11"/>
          </p:nvPr>
        </p:nvSpPr>
        <p:spPr/>
        <p:txBody>
          <a:bodyPr/>
          <a:lstStyle>
            <a:lvl1pPr>
              <a:defRPr/>
            </a:lvl1pPr>
          </a:lstStyle>
          <a:p>
            <a:fld id="{EE16C335-E8DA-4CEE-BB23-55EF76068EA3}" type="slidenum">
              <a:rPr lang="zh-TW" altLang="en-US"/>
              <a:pPr/>
              <a:t>‹#›</a:t>
            </a:fld>
            <a:endParaRPr lang="zh-TW" altLang="en-US"/>
          </a:p>
        </p:txBody>
      </p:sp>
      <p:sp>
        <p:nvSpPr>
          <p:cNvPr id="9" name="頁尾版面配置區 22"/>
          <p:cNvSpPr>
            <a:spLocks noGrp="1"/>
          </p:cNvSpPr>
          <p:nvPr>
            <p:ph type="ftr" sz="quarter" idx="12"/>
          </p:nvPr>
        </p:nvSpPr>
        <p:spPr/>
        <p:txBody>
          <a:bodyPr/>
          <a:lstStyle>
            <a:lvl1pPr>
              <a:defRPr/>
            </a:lvl1pPr>
          </a:lstStyle>
          <a:p>
            <a:pPr>
              <a:defRPr/>
            </a:pPr>
            <a:endParaRPr lang="zh-TW" altLang="en-US"/>
          </a:p>
        </p:txBody>
      </p:sp>
    </p:spTree>
    <p:extLst>
      <p:ext uri="{BB962C8B-B14F-4D97-AF65-F5344CB8AC3E}">
        <p14:creationId xmlns:p14="http://schemas.microsoft.com/office/powerpoint/2010/main" val="1329718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pic>
        <p:nvPicPr>
          <p:cNvPr id="3"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2087" y="0"/>
            <a:ext cx="9141912" cy="6854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直線接點 5"/>
          <p:cNvCxnSpPr/>
          <p:nvPr userDrawn="1"/>
        </p:nvCxnSpPr>
        <p:spPr>
          <a:xfrm>
            <a:off x="1835696" y="3212976"/>
            <a:ext cx="5616624" cy="0"/>
          </a:xfrm>
          <a:prstGeom prst="line">
            <a:avLst/>
          </a:prstGeom>
          <a:ln w="38100">
            <a:solidFill>
              <a:srgbClr val="0070C0"/>
            </a:solidFill>
            <a:prstDash val="dash"/>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20" name="標題 19"/>
          <p:cNvSpPr>
            <a:spLocks noGrp="1"/>
          </p:cNvSpPr>
          <p:nvPr>
            <p:ph type="title"/>
          </p:nvPr>
        </p:nvSpPr>
        <p:spPr/>
        <p:txBody>
          <a:bodyPr/>
          <a:lstStyle/>
          <a:p>
            <a:r>
              <a:rPr lang="zh-TW" altLang="en-US" smtClean="0"/>
              <a:t>按一下以編輯母片標題樣式</a:t>
            </a:r>
            <a:endParaRPr lang="zh-TW" altLang="en-US"/>
          </a:p>
        </p:txBody>
      </p:sp>
      <p:sp>
        <p:nvSpPr>
          <p:cNvPr id="7" name="日期版面配置區 20"/>
          <p:cNvSpPr>
            <a:spLocks noGrp="1"/>
          </p:cNvSpPr>
          <p:nvPr>
            <p:ph type="dt" sz="half" idx="10"/>
          </p:nvPr>
        </p:nvSpPr>
        <p:spPr/>
        <p:txBody>
          <a:bodyPr/>
          <a:lstStyle>
            <a:lvl1pPr>
              <a:defRPr/>
            </a:lvl1pPr>
          </a:lstStyle>
          <a:p>
            <a:pPr>
              <a:defRPr/>
            </a:pPr>
            <a:fld id="{D8D90536-704A-4E33-9FE5-AD470A6492CE}" type="datetime1">
              <a:rPr lang="zh-TW" altLang="en-US" smtClean="0"/>
              <a:t>2019/12/10</a:t>
            </a:fld>
            <a:endParaRPr lang="zh-TW" altLang="en-US"/>
          </a:p>
        </p:txBody>
      </p:sp>
      <p:sp>
        <p:nvSpPr>
          <p:cNvPr id="8" name="投影片編號版面配置區 21"/>
          <p:cNvSpPr>
            <a:spLocks noGrp="1"/>
          </p:cNvSpPr>
          <p:nvPr>
            <p:ph type="sldNum" sz="quarter" idx="11"/>
          </p:nvPr>
        </p:nvSpPr>
        <p:spPr/>
        <p:txBody>
          <a:bodyPr/>
          <a:lstStyle>
            <a:lvl1pPr>
              <a:defRPr/>
            </a:lvl1pPr>
          </a:lstStyle>
          <a:p>
            <a:fld id="{EE16C335-E8DA-4CEE-BB23-55EF76068EA3}" type="slidenum">
              <a:rPr lang="zh-TW" altLang="en-US"/>
              <a:pPr/>
              <a:t>‹#›</a:t>
            </a:fld>
            <a:endParaRPr lang="zh-TW" altLang="en-US"/>
          </a:p>
        </p:txBody>
      </p:sp>
      <p:sp>
        <p:nvSpPr>
          <p:cNvPr id="9" name="頁尾版面配置區 22"/>
          <p:cNvSpPr>
            <a:spLocks noGrp="1"/>
          </p:cNvSpPr>
          <p:nvPr>
            <p:ph type="ftr" sz="quarter" idx="12"/>
          </p:nvPr>
        </p:nvSpPr>
        <p:spPr/>
        <p:txBody>
          <a:bodyPr/>
          <a:lstStyle>
            <a:lvl1pPr>
              <a:defRPr/>
            </a:lvl1pPr>
          </a:lstStyle>
          <a:p>
            <a:pPr>
              <a:defRPr/>
            </a:pPr>
            <a:endParaRPr lang="zh-TW" altLang="en-US"/>
          </a:p>
        </p:txBody>
      </p:sp>
    </p:spTree>
    <p:extLst>
      <p:ext uri="{BB962C8B-B14F-4D97-AF65-F5344CB8AC3E}">
        <p14:creationId xmlns:p14="http://schemas.microsoft.com/office/powerpoint/2010/main" val="268053668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1817" y="0"/>
            <a:ext cx="9141912" cy="685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a:xfrm>
            <a:off x="179512" y="275691"/>
            <a:ext cx="6408712" cy="936625"/>
          </a:xfrm>
        </p:spPr>
        <p:txBody>
          <a:body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a:xfrm>
            <a:off x="457200" y="1628800"/>
            <a:ext cx="8229600" cy="4536503"/>
          </a:xfrm>
        </p:spPr>
        <p:txBody>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7" name="日期版面配置區 3"/>
          <p:cNvSpPr>
            <a:spLocks noGrp="1"/>
          </p:cNvSpPr>
          <p:nvPr>
            <p:ph type="dt" sz="half" idx="10"/>
          </p:nvPr>
        </p:nvSpPr>
        <p:spPr/>
        <p:txBody>
          <a:bodyPr/>
          <a:lstStyle>
            <a:lvl1pPr>
              <a:defRPr/>
            </a:lvl1pPr>
          </a:lstStyle>
          <a:p>
            <a:pPr>
              <a:defRPr/>
            </a:pPr>
            <a:fld id="{79556380-622E-4144-A9CC-A99A4FDBAF3B}" type="datetime1">
              <a:rPr lang="zh-TW" altLang="en-US" smtClean="0"/>
              <a:t>2019/12/10</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fld id="{A093DDAB-341A-48C8-883F-A80E1C6DCBF9}" type="slidenum">
              <a:rPr lang="zh-TW" altLang="en-US"/>
              <a:pPr/>
              <a:t>‹#›</a:t>
            </a:fld>
            <a:endParaRPr lang="zh-TW" altLang="en-US"/>
          </a:p>
        </p:txBody>
      </p:sp>
    </p:spTree>
    <p:extLst>
      <p:ext uri="{BB962C8B-B14F-4D97-AF65-F5344CB8AC3E}">
        <p14:creationId xmlns:p14="http://schemas.microsoft.com/office/powerpoint/2010/main" val="1827294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標題及物件">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2087" y="0"/>
            <a:ext cx="9141912" cy="685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日期版面配置區 3"/>
          <p:cNvSpPr>
            <a:spLocks noGrp="1"/>
          </p:cNvSpPr>
          <p:nvPr>
            <p:ph type="dt" sz="half" idx="10"/>
          </p:nvPr>
        </p:nvSpPr>
        <p:spPr/>
        <p:txBody>
          <a:bodyPr/>
          <a:lstStyle>
            <a:lvl1pPr>
              <a:defRPr/>
            </a:lvl1pPr>
          </a:lstStyle>
          <a:p>
            <a:pPr>
              <a:defRPr/>
            </a:pPr>
            <a:fld id="{649A18E1-E9C2-4A0E-804B-65996C283A25}" type="datetime1">
              <a:rPr lang="zh-TW" altLang="en-US" smtClean="0"/>
              <a:t>2019/12/10</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fld id="{D0CFB727-3B56-44F3-9C25-6EB7362341A9}" type="slidenum">
              <a:rPr lang="zh-TW" altLang="en-US"/>
              <a:pPr/>
              <a:t>‹#›</a:t>
            </a:fld>
            <a:endParaRPr lang="zh-TW" altLang="en-US"/>
          </a:p>
        </p:txBody>
      </p:sp>
      <p:sp>
        <p:nvSpPr>
          <p:cNvPr id="12" name="標題 1"/>
          <p:cNvSpPr>
            <a:spLocks noGrp="1"/>
          </p:cNvSpPr>
          <p:nvPr>
            <p:ph type="title"/>
          </p:nvPr>
        </p:nvSpPr>
        <p:spPr>
          <a:xfrm>
            <a:off x="179512" y="275691"/>
            <a:ext cx="6408712" cy="936625"/>
          </a:xfrm>
        </p:spPr>
        <p:txBody>
          <a:bodyPr/>
          <a:lstStyle/>
          <a:p>
            <a:r>
              <a:rPr lang="zh-TW" altLang="en-US" dirty="0" smtClean="0"/>
              <a:t>按一下以編輯母片標題樣式</a:t>
            </a:r>
            <a:endParaRPr lang="zh-TW" altLang="en-US" dirty="0"/>
          </a:p>
        </p:txBody>
      </p:sp>
      <p:sp>
        <p:nvSpPr>
          <p:cNvPr id="13" name="內容版面配置區 2"/>
          <p:cNvSpPr>
            <a:spLocks noGrp="1"/>
          </p:cNvSpPr>
          <p:nvPr>
            <p:ph idx="1"/>
          </p:nvPr>
        </p:nvSpPr>
        <p:spPr>
          <a:xfrm>
            <a:off x="457200" y="1628800"/>
            <a:ext cx="8229600" cy="4536503"/>
          </a:xfrm>
        </p:spPr>
        <p:txBody>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Tree>
    <p:extLst>
      <p:ext uri="{BB962C8B-B14F-4D97-AF65-F5344CB8AC3E}">
        <p14:creationId xmlns:p14="http://schemas.microsoft.com/office/powerpoint/2010/main" val="1556054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區段標題">
    <p:spTree>
      <p:nvGrpSpPr>
        <p:cNvPr id="1" name=""/>
        <p:cNvGrpSpPr/>
        <p:nvPr/>
      </p:nvGrpSpPr>
      <p:grpSpPr>
        <a:xfrm>
          <a:off x="0" y="0"/>
          <a:ext cx="0" cy="0"/>
          <a:chOff x="0" y="0"/>
          <a:chExt cx="0" cy="0"/>
        </a:xfrm>
      </p:grpSpPr>
      <p:pic>
        <p:nvPicPr>
          <p:cNvPr id="3"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2086" y="0"/>
            <a:ext cx="9141914" cy="685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a:xfrm>
            <a:off x="1907704" y="2060848"/>
            <a:ext cx="5328592" cy="3017157"/>
          </a:xfrm>
        </p:spPr>
        <p:txBody>
          <a:bodyPr anchor="t"/>
          <a:lstStyle>
            <a:lvl1pPr algn="ctr">
              <a:lnSpc>
                <a:spcPct val="100000"/>
              </a:lnSpc>
              <a:defRPr sz="6600" b="1" cap="all"/>
            </a:lvl1pPr>
          </a:lstStyle>
          <a:p>
            <a:r>
              <a:rPr lang="zh-TW" altLang="en-US" dirty="0" smtClean="0"/>
              <a:t>按一下以編輯母片標題樣式</a:t>
            </a:r>
            <a:endParaRPr lang="zh-TW" altLang="en-US" dirty="0"/>
          </a:p>
        </p:txBody>
      </p:sp>
      <p:sp>
        <p:nvSpPr>
          <p:cNvPr id="6" name="日期版面配置區 3"/>
          <p:cNvSpPr>
            <a:spLocks noGrp="1"/>
          </p:cNvSpPr>
          <p:nvPr>
            <p:ph type="dt" sz="half" idx="10"/>
          </p:nvPr>
        </p:nvSpPr>
        <p:spPr/>
        <p:txBody>
          <a:bodyPr/>
          <a:lstStyle>
            <a:lvl1pPr>
              <a:defRPr/>
            </a:lvl1pPr>
          </a:lstStyle>
          <a:p>
            <a:pPr>
              <a:defRPr/>
            </a:pPr>
            <a:fld id="{35D0D6EE-46C7-4685-9EA1-D41DB89FDDEA}" type="datetime1">
              <a:rPr lang="zh-TW" altLang="en-US" smtClean="0"/>
              <a:t>2019/12/10</a:t>
            </a:fld>
            <a:endParaRPr lang="zh-TW" altLang="en-US"/>
          </a:p>
        </p:txBody>
      </p:sp>
      <p:sp>
        <p:nvSpPr>
          <p:cNvPr id="7" name="頁尾版面配置區 4"/>
          <p:cNvSpPr>
            <a:spLocks noGrp="1"/>
          </p:cNvSpPr>
          <p:nvPr>
            <p:ph type="ftr" sz="quarter" idx="11"/>
          </p:nvPr>
        </p:nvSpPr>
        <p:spPr/>
        <p:txBody>
          <a:bodyPr/>
          <a:lstStyle>
            <a:lvl1pPr>
              <a:defRPr/>
            </a:lvl1pPr>
          </a:lstStyle>
          <a:p>
            <a:pPr>
              <a:defRPr/>
            </a:pPr>
            <a:endParaRPr lang="zh-TW" altLang="en-US"/>
          </a:p>
        </p:txBody>
      </p:sp>
      <p:sp>
        <p:nvSpPr>
          <p:cNvPr id="8" name="投影片編號版面配置區 5"/>
          <p:cNvSpPr>
            <a:spLocks noGrp="1"/>
          </p:cNvSpPr>
          <p:nvPr>
            <p:ph type="sldNum" sz="quarter" idx="12"/>
          </p:nvPr>
        </p:nvSpPr>
        <p:spPr/>
        <p:txBody>
          <a:bodyPr/>
          <a:lstStyle>
            <a:lvl1pPr>
              <a:defRPr/>
            </a:lvl1pPr>
          </a:lstStyle>
          <a:p>
            <a:fld id="{212919CB-9008-46D8-B522-F861ED18CD9B}" type="slidenum">
              <a:rPr lang="zh-TW" altLang="en-US"/>
              <a:pPr/>
              <a:t>‹#›</a:t>
            </a:fld>
            <a:endParaRPr lang="zh-TW" altLang="en-US"/>
          </a:p>
        </p:txBody>
      </p:sp>
    </p:spTree>
    <p:extLst>
      <p:ext uri="{BB962C8B-B14F-4D97-AF65-F5344CB8AC3E}">
        <p14:creationId xmlns:p14="http://schemas.microsoft.com/office/powerpoint/2010/main" val="3417977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pic>
        <p:nvPicPr>
          <p:cNvPr id="5"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2086" y="-2505"/>
            <a:ext cx="9141914" cy="685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3008" y="1412776"/>
            <a:ext cx="4042792" cy="475252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r>
              <a:rPr lang="en-US" altLang="zh-TW" dirty="0" smtClean="0"/>
              <a:t>z</a:t>
            </a:r>
            <a:endParaRPr lang="zh-TW" altLang="en-US" dirty="0"/>
          </a:p>
        </p:txBody>
      </p:sp>
      <p:sp>
        <p:nvSpPr>
          <p:cNvPr id="4" name="內容版面配置區 3"/>
          <p:cNvSpPr>
            <a:spLocks noGrp="1"/>
          </p:cNvSpPr>
          <p:nvPr>
            <p:ph sz="half" idx="2"/>
          </p:nvPr>
        </p:nvSpPr>
        <p:spPr>
          <a:xfrm>
            <a:off x="4644008" y="1412776"/>
            <a:ext cx="4042792" cy="475252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8" name="日期版面配置區 3"/>
          <p:cNvSpPr>
            <a:spLocks noGrp="1"/>
          </p:cNvSpPr>
          <p:nvPr>
            <p:ph type="dt" sz="half" idx="10"/>
          </p:nvPr>
        </p:nvSpPr>
        <p:spPr/>
        <p:txBody>
          <a:bodyPr/>
          <a:lstStyle>
            <a:lvl1pPr>
              <a:defRPr/>
            </a:lvl1pPr>
          </a:lstStyle>
          <a:p>
            <a:pPr>
              <a:defRPr/>
            </a:pPr>
            <a:fld id="{0F08B595-5512-434C-B7E2-284C46FDA9E6}" type="datetime1">
              <a:rPr lang="zh-TW" altLang="en-US" smtClean="0"/>
              <a:t>2019/12/10</a:t>
            </a:fld>
            <a:endParaRPr lang="zh-TW" altLang="en-US"/>
          </a:p>
        </p:txBody>
      </p:sp>
      <p:sp>
        <p:nvSpPr>
          <p:cNvPr id="9" name="頁尾版面配置區 4"/>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p:cNvSpPr>
            <a:spLocks noGrp="1"/>
          </p:cNvSpPr>
          <p:nvPr>
            <p:ph type="sldNum" sz="quarter" idx="12"/>
          </p:nvPr>
        </p:nvSpPr>
        <p:spPr/>
        <p:txBody>
          <a:bodyPr/>
          <a:lstStyle>
            <a:lvl1pPr>
              <a:defRPr/>
            </a:lvl1pPr>
          </a:lstStyle>
          <a:p>
            <a:fld id="{F116428F-21A0-44D2-846D-1D29C07A86DC}" type="slidenum">
              <a:rPr lang="zh-TW" altLang="en-US"/>
              <a:pPr/>
              <a:t>‹#›</a:t>
            </a:fld>
            <a:endParaRPr lang="zh-TW" altLang="en-US"/>
          </a:p>
        </p:txBody>
      </p:sp>
    </p:spTree>
    <p:extLst>
      <p:ext uri="{BB962C8B-B14F-4D97-AF65-F5344CB8AC3E}">
        <p14:creationId xmlns:p14="http://schemas.microsoft.com/office/powerpoint/2010/main" val="1060362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只有標題">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1043" y="3175"/>
            <a:ext cx="9141914"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7" name="內容版面配置區 2"/>
          <p:cNvSpPr>
            <a:spLocks noGrp="1"/>
          </p:cNvSpPr>
          <p:nvPr>
            <p:ph idx="1"/>
          </p:nvPr>
        </p:nvSpPr>
        <p:spPr>
          <a:xfrm>
            <a:off x="457200" y="1412776"/>
            <a:ext cx="8229600" cy="4752527"/>
          </a:xfrm>
        </p:spPr>
        <p:txBody>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8" name="日期版面配置區 3"/>
          <p:cNvSpPr>
            <a:spLocks noGrp="1"/>
          </p:cNvSpPr>
          <p:nvPr>
            <p:ph type="dt" sz="half" idx="10"/>
          </p:nvPr>
        </p:nvSpPr>
        <p:spPr/>
        <p:txBody>
          <a:bodyPr/>
          <a:lstStyle>
            <a:lvl1pPr>
              <a:defRPr/>
            </a:lvl1pPr>
          </a:lstStyle>
          <a:p>
            <a:pPr>
              <a:defRPr/>
            </a:pPr>
            <a:fld id="{B868D45B-321C-44D2-8D81-7C65B53526FF}" type="datetime1">
              <a:rPr lang="zh-TW" altLang="en-US" smtClean="0"/>
              <a:t>2019/12/10</a:t>
            </a:fld>
            <a:endParaRPr lang="zh-TW" altLang="en-US"/>
          </a:p>
        </p:txBody>
      </p:sp>
      <p:sp>
        <p:nvSpPr>
          <p:cNvPr id="9" name="頁尾版面配置區 4"/>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p:cNvSpPr>
            <a:spLocks noGrp="1"/>
          </p:cNvSpPr>
          <p:nvPr>
            <p:ph type="sldNum" sz="quarter" idx="12"/>
          </p:nvPr>
        </p:nvSpPr>
        <p:spPr/>
        <p:txBody>
          <a:bodyPr/>
          <a:lstStyle>
            <a:lvl1pPr>
              <a:defRPr/>
            </a:lvl1pPr>
          </a:lstStyle>
          <a:p>
            <a:fld id="{6B7A4004-5568-4D68-8DEA-40B2D481FA99}" type="slidenum">
              <a:rPr lang="zh-TW" altLang="en-US"/>
              <a:pPr/>
              <a:t>‹#›</a:t>
            </a:fld>
            <a:endParaRPr lang="zh-TW" altLang="en-US"/>
          </a:p>
        </p:txBody>
      </p:sp>
    </p:spTree>
    <p:extLst>
      <p:ext uri="{BB962C8B-B14F-4D97-AF65-F5344CB8AC3E}">
        <p14:creationId xmlns:p14="http://schemas.microsoft.com/office/powerpoint/2010/main" val="478485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只有標題">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1043" y="34055"/>
            <a:ext cx="9141914" cy="685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7" name="內容版面配置區 2"/>
          <p:cNvSpPr>
            <a:spLocks noGrp="1"/>
          </p:cNvSpPr>
          <p:nvPr>
            <p:ph idx="1"/>
          </p:nvPr>
        </p:nvSpPr>
        <p:spPr>
          <a:xfrm>
            <a:off x="457200" y="1412776"/>
            <a:ext cx="8229600" cy="4752527"/>
          </a:xfrm>
        </p:spPr>
        <p:txBody>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8" name="日期版面配置區 3"/>
          <p:cNvSpPr>
            <a:spLocks noGrp="1"/>
          </p:cNvSpPr>
          <p:nvPr>
            <p:ph type="dt" sz="half" idx="10"/>
          </p:nvPr>
        </p:nvSpPr>
        <p:spPr/>
        <p:txBody>
          <a:bodyPr/>
          <a:lstStyle>
            <a:lvl1pPr>
              <a:defRPr/>
            </a:lvl1pPr>
          </a:lstStyle>
          <a:p>
            <a:pPr>
              <a:defRPr/>
            </a:pPr>
            <a:fld id="{ED5ECC32-5045-4960-8063-A03B229A824C}" type="datetime1">
              <a:rPr lang="zh-TW" altLang="en-US" smtClean="0"/>
              <a:t>2019/12/10</a:t>
            </a:fld>
            <a:endParaRPr lang="zh-TW" altLang="en-US"/>
          </a:p>
        </p:txBody>
      </p:sp>
      <p:sp>
        <p:nvSpPr>
          <p:cNvPr id="9" name="頁尾版面配置區 4"/>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p:cNvSpPr>
            <a:spLocks noGrp="1"/>
          </p:cNvSpPr>
          <p:nvPr>
            <p:ph type="sldNum" sz="quarter" idx="12"/>
          </p:nvPr>
        </p:nvSpPr>
        <p:spPr/>
        <p:txBody>
          <a:bodyPr/>
          <a:lstStyle>
            <a:lvl1pPr>
              <a:defRPr/>
            </a:lvl1pPr>
          </a:lstStyle>
          <a:p>
            <a:fld id="{F7DBB841-797D-4981-90E2-FEB5F237D115}" type="slidenum">
              <a:rPr lang="zh-TW" altLang="en-US"/>
              <a:pPr/>
              <a:t>‹#›</a:t>
            </a:fld>
            <a:endParaRPr lang="zh-TW" altLang="en-US" dirty="0"/>
          </a:p>
        </p:txBody>
      </p:sp>
    </p:spTree>
    <p:extLst>
      <p:ext uri="{BB962C8B-B14F-4D97-AF65-F5344CB8AC3E}">
        <p14:creationId xmlns:p14="http://schemas.microsoft.com/office/powerpoint/2010/main" val="1039758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1" y="3175"/>
            <a:ext cx="9141911" cy="6854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日期版面配置區 3"/>
          <p:cNvSpPr>
            <a:spLocks noGrp="1"/>
          </p:cNvSpPr>
          <p:nvPr>
            <p:ph type="dt" sz="half" idx="10"/>
          </p:nvPr>
        </p:nvSpPr>
        <p:spPr/>
        <p:txBody>
          <a:bodyPr/>
          <a:lstStyle>
            <a:lvl1pPr>
              <a:defRPr/>
            </a:lvl1pPr>
          </a:lstStyle>
          <a:p>
            <a:pPr>
              <a:defRPr/>
            </a:pPr>
            <a:fld id="{98124859-D414-4D62-8F2C-A8C152155249}" type="datetime1">
              <a:rPr lang="zh-TW" altLang="en-US" smtClean="0"/>
              <a:t>2019/12/10</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fld id="{81525994-9058-42F1-A1D9-2F39C1D67D78}" type="slidenum">
              <a:rPr lang="zh-TW" altLang="en-US"/>
              <a:pPr/>
              <a:t>‹#›</a:t>
            </a:fld>
            <a:endParaRPr lang="zh-TW" altLang="en-US"/>
          </a:p>
        </p:txBody>
      </p:sp>
    </p:spTree>
    <p:extLst>
      <p:ext uri="{BB962C8B-B14F-4D97-AF65-F5344CB8AC3E}">
        <p14:creationId xmlns:p14="http://schemas.microsoft.com/office/powerpoint/2010/main" val="123432632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pic>
        <p:nvPicPr>
          <p:cNvPr id="5"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2086" y="-3250"/>
            <a:ext cx="9141914" cy="685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8" name="日期版面配置區 3"/>
          <p:cNvSpPr>
            <a:spLocks noGrp="1"/>
          </p:cNvSpPr>
          <p:nvPr>
            <p:ph type="dt" sz="half" idx="10"/>
          </p:nvPr>
        </p:nvSpPr>
        <p:spPr/>
        <p:txBody>
          <a:bodyPr/>
          <a:lstStyle>
            <a:lvl1pPr>
              <a:defRPr/>
            </a:lvl1pPr>
          </a:lstStyle>
          <a:p>
            <a:pPr>
              <a:defRPr/>
            </a:pPr>
            <a:fld id="{DDFA4E21-B632-483C-ADBD-3ACBA9A520C0}" type="datetime1">
              <a:rPr lang="zh-TW" altLang="en-US" smtClean="0"/>
              <a:t>2019/12/10</a:t>
            </a:fld>
            <a:endParaRPr lang="zh-TW" altLang="en-US"/>
          </a:p>
        </p:txBody>
      </p:sp>
      <p:sp>
        <p:nvSpPr>
          <p:cNvPr id="9" name="頁尾版面配置區 4"/>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p:cNvSpPr>
            <a:spLocks noGrp="1"/>
          </p:cNvSpPr>
          <p:nvPr>
            <p:ph type="sldNum" sz="quarter" idx="12"/>
          </p:nvPr>
        </p:nvSpPr>
        <p:spPr/>
        <p:txBody>
          <a:bodyPr/>
          <a:lstStyle>
            <a:lvl1pPr>
              <a:defRPr/>
            </a:lvl1pPr>
          </a:lstStyle>
          <a:p>
            <a:fld id="{B5CFC91C-EE27-431A-9DA5-FB6BBA60F6E1}" type="slidenum">
              <a:rPr lang="zh-TW" altLang="en-US"/>
              <a:pPr/>
              <a:t>‹#›</a:t>
            </a:fld>
            <a:endParaRPr lang="zh-TW" altLang="en-US"/>
          </a:p>
        </p:txBody>
      </p:sp>
    </p:spTree>
    <p:extLst>
      <p:ext uri="{BB962C8B-B14F-4D97-AF65-F5344CB8AC3E}">
        <p14:creationId xmlns:p14="http://schemas.microsoft.com/office/powerpoint/2010/main" val="4130214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pic>
        <p:nvPicPr>
          <p:cNvPr id="5"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1043" y="1588"/>
            <a:ext cx="9141914" cy="685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8" name="日期版面配置區 3"/>
          <p:cNvSpPr>
            <a:spLocks noGrp="1"/>
          </p:cNvSpPr>
          <p:nvPr>
            <p:ph type="dt" sz="half" idx="10"/>
          </p:nvPr>
        </p:nvSpPr>
        <p:spPr/>
        <p:txBody>
          <a:bodyPr/>
          <a:lstStyle>
            <a:lvl1pPr>
              <a:defRPr/>
            </a:lvl1pPr>
          </a:lstStyle>
          <a:p>
            <a:pPr>
              <a:defRPr/>
            </a:pPr>
            <a:fld id="{1B20B8B6-392B-4015-B6A5-DD95B563CD9A}" type="datetime1">
              <a:rPr lang="zh-TW" altLang="en-US" smtClean="0"/>
              <a:t>2019/12/10</a:t>
            </a:fld>
            <a:endParaRPr lang="zh-TW" altLang="en-US"/>
          </a:p>
        </p:txBody>
      </p:sp>
      <p:sp>
        <p:nvSpPr>
          <p:cNvPr id="9" name="頁尾版面配置區 4"/>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p:cNvSpPr>
            <a:spLocks noGrp="1"/>
          </p:cNvSpPr>
          <p:nvPr>
            <p:ph type="sldNum" sz="quarter" idx="12"/>
          </p:nvPr>
        </p:nvSpPr>
        <p:spPr/>
        <p:txBody>
          <a:bodyPr/>
          <a:lstStyle>
            <a:lvl1pPr>
              <a:defRPr/>
            </a:lvl1pPr>
          </a:lstStyle>
          <a:p>
            <a:fld id="{DFAA9E34-F127-4DCB-8A92-31CBB6979B93}" type="slidenum">
              <a:rPr lang="zh-TW" altLang="en-US"/>
              <a:pPr/>
              <a:t>‹#›</a:t>
            </a:fld>
            <a:endParaRPr lang="zh-TW" altLang="en-US"/>
          </a:p>
        </p:txBody>
      </p:sp>
    </p:spTree>
    <p:extLst>
      <p:ext uri="{BB962C8B-B14F-4D97-AF65-F5344CB8AC3E}">
        <p14:creationId xmlns:p14="http://schemas.microsoft.com/office/powerpoint/2010/main" val="25990688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1043" y="1588"/>
            <a:ext cx="9141914" cy="685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5DD46958-3187-4750-8F9C-F6A8EBE362DC}" type="datetime1">
              <a:rPr lang="zh-TW" altLang="en-US" smtClean="0"/>
              <a:t>2019/12/10</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fld id="{DF359D26-AD5F-4061-B1D0-A980715AF3D2}" type="slidenum">
              <a:rPr lang="zh-TW" altLang="en-US"/>
              <a:pPr/>
              <a:t>‹#›</a:t>
            </a:fld>
            <a:endParaRPr lang="zh-TW" altLang="en-US"/>
          </a:p>
        </p:txBody>
      </p:sp>
    </p:spTree>
    <p:extLst>
      <p:ext uri="{BB962C8B-B14F-4D97-AF65-F5344CB8AC3E}">
        <p14:creationId xmlns:p14="http://schemas.microsoft.com/office/powerpoint/2010/main" val="14109375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1043" y="1588"/>
            <a:ext cx="9141914" cy="685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F22838ED-58FE-47C4-B793-BB5262141992}" type="datetime1">
              <a:rPr lang="zh-TW" altLang="en-US" smtClean="0"/>
              <a:t>2019/12/10</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fld id="{16FD6087-BA82-4F1F-9C57-EA9CBFD4613B}" type="slidenum">
              <a:rPr lang="zh-TW" altLang="en-US"/>
              <a:pPr/>
              <a:t>‹#›</a:t>
            </a:fld>
            <a:endParaRPr lang="zh-TW" altLang="en-US"/>
          </a:p>
        </p:txBody>
      </p:sp>
    </p:spTree>
    <p:extLst>
      <p:ext uri="{BB962C8B-B14F-4D97-AF65-F5344CB8AC3E}">
        <p14:creationId xmlns:p14="http://schemas.microsoft.com/office/powerpoint/2010/main" val="19115732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只有標題">
    <p:spTree>
      <p:nvGrpSpPr>
        <p:cNvPr id="1" name=""/>
        <p:cNvGrpSpPr/>
        <p:nvPr/>
      </p:nvGrpSpPr>
      <p:grpSpPr>
        <a:xfrm>
          <a:off x="0" y="0"/>
          <a:ext cx="0" cy="0"/>
          <a:chOff x="0" y="0"/>
          <a:chExt cx="0" cy="0"/>
        </a:xfrm>
      </p:grpSpPr>
      <p:pic>
        <p:nvPicPr>
          <p:cNvPr id="6" name="圖片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805"/>
            <a:ext cx="9144000" cy="6856389"/>
          </a:xfrm>
          <a:prstGeom prst="rect">
            <a:avLst/>
          </a:prstGeom>
        </p:spPr>
      </p:pic>
      <p:sp>
        <p:nvSpPr>
          <p:cNvPr id="3" name="日期版面配置區 3"/>
          <p:cNvSpPr>
            <a:spLocks noGrp="1"/>
          </p:cNvSpPr>
          <p:nvPr>
            <p:ph type="dt" sz="half" idx="10"/>
          </p:nvPr>
        </p:nvSpPr>
        <p:spPr/>
        <p:txBody>
          <a:bodyPr/>
          <a:lstStyle>
            <a:lvl1pPr>
              <a:defRPr/>
            </a:lvl1pPr>
          </a:lstStyle>
          <a:p>
            <a:pPr>
              <a:defRPr/>
            </a:pPr>
            <a:fld id="{6C69FFBC-674A-4840-B693-486A84016269}" type="datetime1">
              <a:rPr lang="zh-TW" altLang="en-US" smtClean="0"/>
              <a:t>2019/12/10</a:t>
            </a:fld>
            <a:endParaRPr lang="es-ES" altLang="zh-TW"/>
          </a:p>
        </p:txBody>
      </p:sp>
      <p:sp>
        <p:nvSpPr>
          <p:cNvPr id="4" name="頁尾版面配置區 4"/>
          <p:cNvSpPr>
            <a:spLocks noGrp="1"/>
          </p:cNvSpPr>
          <p:nvPr>
            <p:ph type="ftr" sz="quarter" idx="11"/>
          </p:nvPr>
        </p:nvSpPr>
        <p:spPr/>
        <p:txBody>
          <a:bodyPr/>
          <a:lstStyle>
            <a:lvl1pPr>
              <a:defRPr/>
            </a:lvl1pPr>
          </a:lstStyle>
          <a:p>
            <a:pPr>
              <a:defRPr/>
            </a:pPr>
            <a:endParaRPr lang="es-ES" altLang="zh-TW"/>
          </a:p>
        </p:txBody>
      </p:sp>
      <p:sp>
        <p:nvSpPr>
          <p:cNvPr id="5" name="投影片編號版面配置區 5"/>
          <p:cNvSpPr>
            <a:spLocks noGrp="1"/>
          </p:cNvSpPr>
          <p:nvPr>
            <p:ph type="sldNum" sz="quarter" idx="12"/>
          </p:nvPr>
        </p:nvSpPr>
        <p:spPr/>
        <p:txBody>
          <a:bodyPr/>
          <a:lstStyle>
            <a:lvl1pPr>
              <a:defRPr>
                <a:solidFill>
                  <a:schemeClr val="tx1"/>
                </a:solidFill>
              </a:defRPr>
            </a:lvl1pPr>
          </a:lstStyle>
          <a:p>
            <a:pPr>
              <a:defRPr/>
            </a:pPr>
            <a:fld id="{20BEABD8-DAC4-43AC-922A-DBE8B9D34558}" type="slidenum">
              <a:rPr lang="es-ES" altLang="zh-TW" smtClean="0"/>
              <a:pPr>
                <a:defRPr/>
              </a:pPr>
              <a:t>‹#›</a:t>
            </a:fld>
            <a:endParaRPr lang="es-ES" altLang="zh-TW" dirty="0"/>
          </a:p>
        </p:txBody>
      </p:sp>
      <p:sp>
        <p:nvSpPr>
          <p:cNvPr id="8" name="矩形 7"/>
          <p:cNvSpPr/>
          <p:nvPr userDrawn="1"/>
        </p:nvSpPr>
        <p:spPr>
          <a:xfrm>
            <a:off x="0" y="805"/>
            <a:ext cx="9144000" cy="1690688"/>
          </a:xfrm>
          <a:prstGeom prst="rect">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zh-TW" altLang="en-US"/>
          </a:p>
        </p:txBody>
      </p:sp>
      <p:sp>
        <p:nvSpPr>
          <p:cNvPr id="9" name="標題 1"/>
          <p:cNvSpPr>
            <a:spLocks noGrp="1"/>
          </p:cNvSpPr>
          <p:nvPr>
            <p:ph type="title"/>
          </p:nvPr>
        </p:nvSpPr>
        <p:spPr>
          <a:xfrm>
            <a:off x="628650" y="116632"/>
            <a:ext cx="7886700" cy="1325563"/>
          </a:xfrm>
        </p:spPr>
        <p:txBody>
          <a:bodyPr/>
          <a:lstStyle>
            <a:lvl1pPr>
              <a:defRPr sz="4400" b="1"/>
            </a:lvl1pPr>
          </a:lstStyle>
          <a:p>
            <a:r>
              <a:rPr lang="zh-TW" altLang="en-US" dirty="0" smtClean="0"/>
              <a:t>按一下以編輯母片標題樣式</a:t>
            </a:r>
            <a:endParaRPr lang="en-US" dirty="0"/>
          </a:p>
        </p:txBody>
      </p:sp>
    </p:spTree>
    <p:extLst>
      <p:ext uri="{BB962C8B-B14F-4D97-AF65-F5344CB8AC3E}">
        <p14:creationId xmlns:p14="http://schemas.microsoft.com/office/powerpoint/2010/main" val="243896812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_只有標題">
    <p:spTree>
      <p:nvGrpSpPr>
        <p:cNvPr id="1" name=""/>
        <p:cNvGrpSpPr/>
        <p:nvPr/>
      </p:nvGrpSpPr>
      <p:grpSpPr>
        <a:xfrm>
          <a:off x="0" y="0"/>
          <a:ext cx="0" cy="0"/>
          <a:chOff x="0" y="0"/>
          <a:chExt cx="0" cy="0"/>
        </a:xfrm>
      </p:grpSpPr>
      <p:pic>
        <p:nvPicPr>
          <p:cNvPr id="6" name="圖片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805"/>
            <a:ext cx="9144000" cy="6856389"/>
          </a:xfrm>
          <a:prstGeom prst="rect">
            <a:avLst/>
          </a:prstGeom>
        </p:spPr>
      </p:pic>
      <p:sp>
        <p:nvSpPr>
          <p:cNvPr id="3" name="日期版面配置區 3"/>
          <p:cNvSpPr>
            <a:spLocks noGrp="1"/>
          </p:cNvSpPr>
          <p:nvPr>
            <p:ph type="dt" sz="half" idx="10"/>
          </p:nvPr>
        </p:nvSpPr>
        <p:spPr/>
        <p:txBody>
          <a:bodyPr/>
          <a:lstStyle>
            <a:lvl1pPr>
              <a:defRPr/>
            </a:lvl1pPr>
          </a:lstStyle>
          <a:p>
            <a:pPr>
              <a:defRPr/>
            </a:pPr>
            <a:fld id="{7CC755F8-29B7-45BF-A11B-8284D1BD22D7}" type="datetime1">
              <a:rPr lang="zh-TW" altLang="en-US" smtClean="0"/>
              <a:t>2019/12/10</a:t>
            </a:fld>
            <a:endParaRPr lang="es-ES" altLang="zh-TW"/>
          </a:p>
        </p:txBody>
      </p:sp>
      <p:sp>
        <p:nvSpPr>
          <p:cNvPr id="4" name="頁尾版面配置區 4"/>
          <p:cNvSpPr>
            <a:spLocks noGrp="1"/>
          </p:cNvSpPr>
          <p:nvPr>
            <p:ph type="ftr" sz="quarter" idx="11"/>
          </p:nvPr>
        </p:nvSpPr>
        <p:spPr/>
        <p:txBody>
          <a:bodyPr/>
          <a:lstStyle>
            <a:lvl1pPr>
              <a:defRPr/>
            </a:lvl1pPr>
          </a:lstStyle>
          <a:p>
            <a:pPr>
              <a:defRPr/>
            </a:pPr>
            <a:endParaRPr lang="es-ES" altLang="zh-TW"/>
          </a:p>
        </p:txBody>
      </p:sp>
      <p:sp>
        <p:nvSpPr>
          <p:cNvPr id="5" name="投影片編號版面配置區 5"/>
          <p:cNvSpPr>
            <a:spLocks noGrp="1"/>
          </p:cNvSpPr>
          <p:nvPr>
            <p:ph type="sldNum" sz="quarter" idx="12"/>
          </p:nvPr>
        </p:nvSpPr>
        <p:spPr/>
        <p:txBody>
          <a:bodyPr/>
          <a:lstStyle>
            <a:lvl1pPr>
              <a:defRPr>
                <a:solidFill>
                  <a:schemeClr val="tx1"/>
                </a:solidFill>
              </a:defRPr>
            </a:lvl1pPr>
          </a:lstStyle>
          <a:p>
            <a:pPr>
              <a:defRPr/>
            </a:pPr>
            <a:fld id="{20BEABD8-DAC4-43AC-922A-DBE8B9D34558}" type="slidenum">
              <a:rPr lang="es-ES" altLang="zh-TW" smtClean="0"/>
              <a:pPr>
                <a:defRPr/>
              </a:pPr>
              <a:t>‹#›</a:t>
            </a:fld>
            <a:endParaRPr lang="es-ES" altLang="zh-TW" dirty="0"/>
          </a:p>
        </p:txBody>
      </p:sp>
      <p:sp>
        <p:nvSpPr>
          <p:cNvPr id="8" name="矩形 7"/>
          <p:cNvSpPr/>
          <p:nvPr userDrawn="1"/>
        </p:nvSpPr>
        <p:spPr>
          <a:xfrm>
            <a:off x="0" y="805"/>
            <a:ext cx="9144000" cy="1690688"/>
          </a:xfrm>
          <a:prstGeom prst="rect">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zh-TW" altLang="en-US"/>
          </a:p>
        </p:txBody>
      </p:sp>
      <p:sp>
        <p:nvSpPr>
          <p:cNvPr id="9" name="標題 1"/>
          <p:cNvSpPr>
            <a:spLocks noGrp="1"/>
          </p:cNvSpPr>
          <p:nvPr>
            <p:ph type="title"/>
          </p:nvPr>
        </p:nvSpPr>
        <p:spPr>
          <a:xfrm>
            <a:off x="628650" y="116632"/>
            <a:ext cx="7886700" cy="1325563"/>
          </a:xfrm>
        </p:spPr>
        <p:txBody>
          <a:bodyPr/>
          <a:lstStyle>
            <a:lvl1pPr>
              <a:defRPr sz="4400" b="1"/>
            </a:lvl1pPr>
          </a:lstStyle>
          <a:p>
            <a:r>
              <a:rPr lang="zh-TW" altLang="en-US" dirty="0" smtClean="0"/>
              <a:t>按一下以編輯母片標題樣式</a:t>
            </a:r>
            <a:endParaRPr lang="en-US" dirty="0"/>
          </a:p>
        </p:txBody>
      </p:sp>
    </p:spTree>
    <p:extLst>
      <p:ext uri="{BB962C8B-B14F-4D97-AF65-F5344CB8AC3E}">
        <p14:creationId xmlns:p14="http://schemas.microsoft.com/office/powerpoint/2010/main" val="273951120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7_只有標題">
    <p:spTree>
      <p:nvGrpSpPr>
        <p:cNvPr id="1" name=""/>
        <p:cNvGrpSpPr/>
        <p:nvPr/>
      </p:nvGrpSpPr>
      <p:grpSpPr>
        <a:xfrm>
          <a:off x="0" y="0"/>
          <a:ext cx="0" cy="0"/>
          <a:chOff x="0" y="0"/>
          <a:chExt cx="0" cy="0"/>
        </a:xfrm>
      </p:grpSpPr>
      <p:pic>
        <p:nvPicPr>
          <p:cNvPr id="6" name="圖片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805"/>
            <a:ext cx="9144000" cy="6856389"/>
          </a:xfrm>
          <a:prstGeom prst="rect">
            <a:avLst/>
          </a:prstGeom>
        </p:spPr>
      </p:pic>
      <p:sp>
        <p:nvSpPr>
          <p:cNvPr id="3" name="日期版面配置區 3"/>
          <p:cNvSpPr>
            <a:spLocks noGrp="1"/>
          </p:cNvSpPr>
          <p:nvPr>
            <p:ph type="dt" sz="half" idx="10"/>
          </p:nvPr>
        </p:nvSpPr>
        <p:spPr/>
        <p:txBody>
          <a:bodyPr/>
          <a:lstStyle>
            <a:lvl1pPr>
              <a:defRPr/>
            </a:lvl1pPr>
          </a:lstStyle>
          <a:p>
            <a:pPr>
              <a:defRPr/>
            </a:pPr>
            <a:fld id="{941C252A-5F86-4FE9-9980-A30634614641}" type="datetime1">
              <a:rPr lang="zh-TW" altLang="en-US" smtClean="0"/>
              <a:t>2019/12/10</a:t>
            </a:fld>
            <a:endParaRPr lang="es-ES" altLang="zh-TW"/>
          </a:p>
        </p:txBody>
      </p:sp>
      <p:sp>
        <p:nvSpPr>
          <p:cNvPr id="4" name="頁尾版面配置區 4"/>
          <p:cNvSpPr>
            <a:spLocks noGrp="1"/>
          </p:cNvSpPr>
          <p:nvPr>
            <p:ph type="ftr" sz="quarter" idx="11"/>
          </p:nvPr>
        </p:nvSpPr>
        <p:spPr/>
        <p:txBody>
          <a:bodyPr/>
          <a:lstStyle>
            <a:lvl1pPr>
              <a:defRPr/>
            </a:lvl1pPr>
          </a:lstStyle>
          <a:p>
            <a:pPr>
              <a:defRPr/>
            </a:pPr>
            <a:endParaRPr lang="es-ES" altLang="zh-TW"/>
          </a:p>
        </p:txBody>
      </p:sp>
      <p:sp>
        <p:nvSpPr>
          <p:cNvPr id="5" name="投影片編號版面配置區 5"/>
          <p:cNvSpPr>
            <a:spLocks noGrp="1"/>
          </p:cNvSpPr>
          <p:nvPr>
            <p:ph type="sldNum" sz="quarter" idx="12"/>
          </p:nvPr>
        </p:nvSpPr>
        <p:spPr/>
        <p:txBody>
          <a:bodyPr/>
          <a:lstStyle>
            <a:lvl1pPr>
              <a:defRPr>
                <a:solidFill>
                  <a:schemeClr val="tx1"/>
                </a:solidFill>
              </a:defRPr>
            </a:lvl1pPr>
          </a:lstStyle>
          <a:p>
            <a:pPr>
              <a:defRPr/>
            </a:pPr>
            <a:fld id="{20BEABD8-DAC4-43AC-922A-DBE8B9D34558}" type="slidenum">
              <a:rPr lang="es-ES" altLang="zh-TW" smtClean="0"/>
              <a:pPr>
                <a:defRPr/>
              </a:pPr>
              <a:t>‹#›</a:t>
            </a:fld>
            <a:endParaRPr lang="es-ES" altLang="zh-TW" dirty="0"/>
          </a:p>
        </p:txBody>
      </p:sp>
      <p:sp>
        <p:nvSpPr>
          <p:cNvPr id="8" name="矩形 7"/>
          <p:cNvSpPr/>
          <p:nvPr userDrawn="1"/>
        </p:nvSpPr>
        <p:spPr>
          <a:xfrm>
            <a:off x="0" y="805"/>
            <a:ext cx="9144000" cy="1690688"/>
          </a:xfrm>
          <a:prstGeom prst="rect">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zh-TW" altLang="en-US"/>
          </a:p>
        </p:txBody>
      </p:sp>
      <p:sp>
        <p:nvSpPr>
          <p:cNvPr id="9" name="標題 1"/>
          <p:cNvSpPr>
            <a:spLocks noGrp="1"/>
          </p:cNvSpPr>
          <p:nvPr>
            <p:ph type="title"/>
          </p:nvPr>
        </p:nvSpPr>
        <p:spPr>
          <a:xfrm>
            <a:off x="628650" y="116632"/>
            <a:ext cx="7886700" cy="1325563"/>
          </a:xfrm>
        </p:spPr>
        <p:txBody>
          <a:bodyPr/>
          <a:lstStyle>
            <a:lvl1pPr>
              <a:defRPr sz="4400" b="1"/>
            </a:lvl1pPr>
          </a:lstStyle>
          <a:p>
            <a:r>
              <a:rPr lang="zh-TW" altLang="en-US" dirty="0" smtClean="0"/>
              <a:t>按一下以編輯母片標題樣式</a:t>
            </a:r>
            <a:endParaRPr lang="en-US" dirty="0"/>
          </a:p>
        </p:txBody>
      </p:sp>
    </p:spTree>
    <p:extLst>
      <p:ext uri="{BB962C8B-B14F-4D97-AF65-F5344CB8AC3E}">
        <p14:creationId xmlns:p14="http://schemas.microsoft.com/office/powerpoint/2010/main" val="396239223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標題及物件">
    <p:spTree>
      <p:nvGrpSpPr>
        <p:cNvPr id="1" name=""/>
        <p:cNvGrpSpPr/>
        <p:nvPr/>
      </p:nvGrpSpPr>
      <p:grpSpPr>
        <a:xfrm>
          <a:off x="0" y="0"/>
          <a:ext cx="0" cy="0"/>
          <a:chOff x="0" y="0"/>
          <a:chExt cx="0" cy="0"/>
        </a:xfrm>
      </p:grpSpPr>
      <p:pic>
        <p:nvPicPr>
          <p:cNvPr id="7" name="圖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805"/>
            <a:ext cx="9144000" cy="6856389"/>
          </a:xfrm>
          <a:prstGeom prst="rect">
            <a:avLst/>
          </a:prstGeom>
        </p:spPr>
      </p:pic>
      <p:sp>
        <p:nvSpPr>
          <p:cNvPr id="3" name="內容版面配置區 2"/>
          <p:cNvSpPr>
            <a:spLocks noGrp="1"/>
          </p:cNvSpPr>
          <p:nvPr>
            <p:ph idx="1"/>
          </p:nvPr>
        </p:nvSpPr>
        <p:spPr>
          <a:xfrm>
            <a:off x="628650" y="1558022"/>
            <a:ext cx="7886700" cy="4618941"/>
          </a:xfrm>
        </p:spPr>
        <p:txBody>
          <a:bodyPr/>
          <a:lstStyle>
            <a:lvl1pPr>
              <a:defRPr>
                <a:latin typeface="+mn-ea"/>
                <a:ea typeface="+mn-ea"/>
              </a:defRPr>
            </a:lvl1pPr>
            <a:lvl2pPr>
              <a:defRPr>
                <a:latin typeface="+mn-ea"/>
                <a:ea typeface="+mn-ea"/>
              </a:defRPr>
            </a:lvl2pPr>
            <a:lvl3pPr>
              <a:defRPr>
                <a:latin typeface="+mn-ea"/>
                <a:ea typeface="+mn-ea"/>
              </a:defRPr>
            </a:lvl3pPr>
            <a:lvl4pPr>
              <a:defRPr>
                <a:latin typeface="+mn-ea"/>
                <a:ea typeface="+mn-ea"/>
              </a:defRPr>
            </a:lvl4pPr>
            <a:lvl5pPr>
              <a:defRPr>
                <a:latin typeface="+mn-ea"/>
                <a:ea typeface="+mn-ea"/>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en-US" dirty="0"/>
          </a:p>
        </p:txBody>
      </p:sp>
      <p:sp>
        <p:nvSpPr>
          <p:cNvPr id="4" name="日期版面配置區 3"/>
          <p:cNvSpPr>
            <a:spLocks noGrp="1"/>
          </p:cNvSpPr>
          <p:nvPr>
            <p:ph type="dt" sz="half" idx="10"/>
          </p:nvPr>
        </p:nvSpPr>
        <p:spPr/>
        <p:txBody>
          <a:bodyPr/>
          <a:lstStyle>
            <a:lvl1pPr>
              <a:defRPr/>
            </a:lvl1pPr>
          </a:lstStyle>
          <a:p>
            <a:pPr>
              <a:defRPr/>
            </a:pPr>
            <a:fld id="{FDB7C89A-16FF-4A5D-9A2E-3D34FFFD118B}" type="datetime1">
              <a:rPr lang="zh-TW" altLang="en-US" smtClean="0"/>
              <a:t>2019/12/10</a:t>
            </a:fld>
            <a:endParaRPr lang="es-ES" altLang="zh-TW"/>
          </a:p>
        </p:txBody>
      </p:sp>
      <p:sp>
        <p:nvSpPr>
          <p:cNvPr id="5" name="頁尾版面配置區 4"/>
          <p:cNvSpPr>
            <a:spLocks noGrp="1"/>
          </p:cNvSpPr>
          <p:nvPr>
            <p:ph type="ftr" sz="quarter" idx="11"/>
          </p:nvPr>
        </p:nvSpPr>
        <p:spPr/>
        <p:txBody>
          <a:bodyPr/>
          <a:lstStyle>
            <a:lvl1pPr>
              <a:defRPr/>
            </a:lvl1pPr>
          </a:lstStyle>
          <a:p>
            <a:pPr>
              <a:defRPr/>
            </a:pPr>
            <a:endParaRPr lang="es-ES" altLang="zh-TW"/>
          </a:p>
        </p:txBody>
      </p:sp>
      <p:sp>
        <p:nvSpPr>
          <p:cNvPr id="6" name="投影片編號版面配置區 5"/>
          <p:cNvSpPr>
            <a:spLocks noGrp="1"/>
          </p:cNvSpPr>
          <p:nvPr>
            <p:ph type="sldNum" sz="quarter" idx="12"/>
          </p:nvPr>
        </p:nvSpPr>
        <p:spPr/>
        <p:txBody>
          <a:bodyPr/>
          <a:lstStyle>
            <a:lvl1pPr>
              <a:defRPr>
                <a:solidFill>
                  <a:schemeClr val="tx1"/>
                </a:solidFill>
              </a:defRPr>
            </a:lvl1pPr>
          </a:lstStyle>
          <a:p>
            <a:pPr>
              <a:defRPr/>
            </a:pPr>
            <a:fld id="{F4FD1763-9E4F-43D8-B235-F0E94BFBA851}" type="slidenum">
              <a:rPr lang="es-ES" altLang="zh-TW" smtClean="0"/>
              <a:pPr>
                <a:defRPr/>
              </a:pPr>
              <a:t>‹#›</a:t>
            </a:fld>
            <a:endParaRPr lang="es-ES" altLang="zh-TW"/>
          </a:p>
        </p:txBody>
      </p:sp>
      <p:sp>
        <p:nvSpPr>
          <p:cNvPr id="9" name="矩形 8"/>
          <p:cNvSpPr/>
          <p:nvPr userDrawn="1"/>
        </p:nvSpPr>
        <p:spPr>
          <a:xfrm>
            <a:off x="0" y="805"/>
            <a:ext cx="9144000" cy="1690688"/>
          </a:xfrm>
          <a:prstGeom prst="rect">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zh-TW" altLang="en-US"/>
          </a:p>
        </p:txBody>
      </p:sp>
      <p:sp>
        <p:nvSpPr>
          <p:cNvPr id="10" name="標題 1"/>
          <p:cNvSpPr>
            <a:spLocks noGrp="1"/>
          </p:cNvSpPr>
          <p:nvPr>
            <p:ph type="title"/>
          </p:nvPr>
        </p:nvSpPr>
        <p:spPr>
          <a:xfrm>
            <a:off x="628650" y="116632"/>
            <a:ext cx="7886700" cy="1325563"/>
          </a:xfrm>
        </p:spPr>
        <p:txBody>
          <a:bodyPr/>
          <a:lstStyle>
            <a:lvl1pPr>
              <a:defRPr sz="4400" b="1"/>
            </a:lvl1pPr>
          </a:lstStyle>
          <a:p>
            <a:r>
              <a:rPr lang="zh-TW" altLang="en-US" dirty="0" smtClean="0"/>
              <a:t>按一下以編輯母片標題樣式</a:t>
            </a:r>
            <a:endParaRPr lang="en-US" dirty="0"/>
          </a:p>
        </p:txBody>
      </p:sp>
    </p:spTree>
    <p:extLst>
      <p:ext uri="{BB962C8B-B14F-4D97-AF65-F5344CB8AC3E}">
        <p14:creationId xmlns:p14="http://schemas.microsoft.com/office/powerpoint/2010/main" val="3738234659"/>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只有標題">
    <p:spTree>
      <p:nvGrpSpPr>
        <p:cNvPr id="1" name=""/>
        <p:cNvGrpSpPr/>
        <p:nvPr/>
      </p:nvGrpSpPr>
      <p:grpSpPr>
        <a:xfrm>
          <a:off x="0" y="0"/>
          <a:ext cx="0" cy="0"/>
          <a:chOff x="0" y="0"/>
          <a:chExt cx="0" cy="0"/>
        </a:xfrm>
      </p:grpSpPr>
      <p:pic>
        <p:nvPicPr>
          <p:cNvPr id="4" name="Picture 2" descr="C:\Users\miya0701\Desktop\劉又華\美編設計\2016PPT公播版1-內頁3.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823" y="0"/>
            <a:ext cx="915082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a:spLocks noChangeArrowheads="1"/>
          </p:cNvSpPr>
          <p:nvPr userDrawn="1"/>
        </p:nvSpPr>
        <p:spPr bwMode="auto">
          <a:xfrm>
            <a:off x="6987098" y="654685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defRPr/>
            </a:pPr>
            <a:r>
              <a:rPr lang="zh-TW" altLang="en-US" sz="1600" b="1" dirty="0">
                <a:solidFill>
                  <a:schemeClr val="bg1"/>
                </a:solidFill>
                <a:latin typeface="微軟正黑體" panose="020B0604030504040204" pitchFamily="34" charset="-120"/>
                <a:ea typeface="微軟正黑體" panose="020B0604030504040204" pitchFamily="34" charset="-120"/>
              </a:rPr>
              <a:t>社會學習領域</a:t>
            </a:r>
            <a:endParaRPr lang="zh-TW" altLang="en-US" sz="1600" b="1" dirty="0">
              <a:latin typeface="微軟正黑體" panose="020B0604030504040204" pitchFamily="34" charset="-120"/>
              <a:ea typeface="微軟正黑體" panose="020B0604030504040204" pitchFamily="34" charset="-120"/>
            </a:endParaRPr>
          </a:p>
        </p:txBody>
      </p:sp>
      <p:sp>
        <p:nvSpPr>
          <p:cNvPr id="9" name="頁尾版面配置區 4"/>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p:cNvSpPr>
            <a:spLocks noGrp="1"/>
          </p:cNvSpPr>
          <p:nvPr>
            <p:ph type="sldNum" sz="quarter" idx="12"/>
          </p:nvPr>
        </p:nvSpPr>
        <p:spPr/>
        <p:txBody>
          <a:bodyPr/>
          <a:lstStyle>
            <a:lvl1pPr>
              <a:defRPr/>
            </a:lvl1pPr>
          </a:lstStyle>
          <a:p>
            <a:pPr>
              <a:defRPr/>
            </a:pPr>
            <a:fld id="{3C271DEA-D205-43F9-A355-6B649D17BDB1}" type="slidenum">
              <a:rPr lang="zh-TW" altLang="en-US"/>
              <a:pPr>
                <a:defRPr/>
              </a:pPr>
              <a:t>‹#›</a:t>
            </a:fld>
            <a:endParaRPr lang="zh-TW" altLang="en-US"/>
          </a:p>
        </p:txBody>
      </p:sp>
      <p:sp>
        <p:nvSpPr>
          <p:cNvPr id="7" name="文字方塊 6"/>
          <p:cNvSpPr txBox="1">
            <a:spLocks noChangeArrowheads="1"/>
          </p:cNvSpPr>
          <p:nvPr userDrawn="1"/>
        </p:nvSpPr>
        <p:spPr bwMode="auto">
          <a:xfrm>
            <a:off x="517525" y="6546850"/>
            <a:ext cx="38877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defRPr/>
            </a:pPr>
            <a:r>
              <a:rPr lang="zh-TW" altLang="en-US" sz="1600" b="1" dirty="0" smtClean="0">
                <a:solidFill>
                  <a:schemeClr val="bg1"/>
                </a:solidFill>
                <a:latin typeface="微軟正黑體" panose="020B0604030504040204" pitchFamily="34" charset="-120"/>
                <a:ea typeface="微軟正黑體" panose="020B0604030504040204" pitchFamily="34" charset="-120"/>
              </a:rPr>
              <a:t>國民中小學素養導向標準本位評量計畫</a:t>
            </a:r>
            <a:endParaRPr lang="zh-TW" altLang="en-US" sz="1600" b="1" dirty="0">
              <a:solidFill>
                <a:schemeClr val="bg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6869679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_標題及物件">
    <p:spTree>
      <p:nvGrpSpPr>
        <p:cNvPr id="1" name=""/>
        <p:cNvGrpSpPr/>
        <p:nvPr/>
      </p:nvGrpSpPr>
      <p:grpSpPr>
        <a:xfrm>
          <a:off x="0" y="0"/>
          <a:ext cx="0" cy="0"/>
          <a:chOff x="0" y="0"/>
          <a:chExt cx="0" cy="0"/>
        </a:xfrm>
      </p:grpSpPr>
      <p:pic>
        <p:nvPicPr>
          <p:cNvPr id="4" name="Picture 2" descr="C:\Users\miya0701\Desktop\劉又華\美編設計\2016PPT公播版1-內頁1.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a:spLocks noChangeArrowheads="1"/>
          </p:cNvSpPr>
          <p:nvPr userDrawn="1"/>
        </p:nvSpPr>
        <p:spPr bwMode="auto">
          <a:xfrm>
            <a:off x="6968510" y="654685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defRPr/>
            </a:pPr>
            <a:r>
              <a:rPr lang="zh-TW" altLang="en-US" sz="1600" b="1" dirty="0">
                <a:solidFill>
                  <a:schemeClr val="bg1"/>
                </a:solidFill>
                <a:latin typeface="微軟正黑體" panose="020B0604030504040204" pitchFamily="34" charset="-120"/>
                <a:ea typeface="微軟正黑體" panose="020B0604030504040204" pitchFamily="34" charset="-120"/>
              </a:rPr>
              <a:t>社會學習領域</a:t>
            </a:r>
            <a:endParaRPr lang="zh-TW" altLang="en-US" sz="1600" b="1" dirty="0">
              <a:latin typeface="微軟正黑體" panose="020B0604030504040204" pitchFamily="34" charset="-120"/>
              <a:ea typeface="微軟正黑體" panose="020B0604030504040204" pitchFamily="34" charset="-120"/>
            </a:endParaRPr>
          </a:p>
        </p:txBody>
      </p:sp>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a:xfrm>
            <a:off x="457200" y="1412776"/>
            <a:ext cx="8229600" cy="475252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p:cNvSpPr>
            <a:spLocks noGrp="1"/>
          </p:cNvSpPr>
          <p:nvPr>
            <p:ph type="dt" sz="half" idx="10"/>
          </p:nvPr>
        </p:nvSpPr>
        <p:spPr/>
        <p:txBody>
          <a:bodyPr/>
          <a:lstStyle>
            <a:lvl1pPr>
              <a:defRPr/>
            </a:lvl1pPr>
          </a:lstStyle>
          <a:p>
            <a:pPr>
              <a:defRPr/>
            </a:pPr>
            <a:fld id="{3C9ABF91-F420-4637-A4CB-4AEB775FDAB4}" type="datetime1">
              <a:rPr lang="zh-TW" altLang="en-US" smtClean="0"/>
              <a:t>2019/12/10</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dirty="0"/>
          </a:p>
        </p:txBody>
      </p:sp>
      <p:sp>
        <p:nvSpPr>
          <p:cNvPr id="9" name="投影片編號版面配置區 5"/>
          <p:cNvSpPr>
            <a:spLocks noGrp="1"/>
          </p:cNvSpPr>
          <p:nvPr>
            <p:ph type="sldNum" sz="quarter" idx="12"/>
          </p:nvPr>
        </p:nvSpPr>
        <p:spPr/>
        <p:txBody>
          <a:bodyPr/>
          <a:lstStyle>
            <a:lvl1pPr>
              <a:defRPr/>
            </a:lvl1pPr>
          </a:lstStyle>
          <a:p>
            <a:pPr>
              <a:defRPr/>
            </a:pPr>
            <a:fld id="{37495828-DA9E-4428-B017-1819225AAB98}" type="slidenum">
              <a:rPr lang="zh-TW" altLang="en-US"/>
              <a:pPr>
                <a:defRPr/>
              </a:pPr>
              <a:t>‹#›</a:t>
            </a:fld>
            <a:endParaRPr lang="zh-TW" altLang="en-US"/>
          </a:p>
        </p:txBody>
      </p:sp>
      <p:sp>
        <p:nvSpPr>
          <p:cNvPr id="11" name="內容版面配置區 10"/>
          <p:cNvSpPr>
            <a:spLocks noGrp="1"/>
          </p:cNvSpPr>
          <p:nvPr>
            <p:ph sz="quarter" idx="13"/>
          </p:nvPr>
        </p:nvSpPr>
        <p:spPr>
          <a:xfrm>
            <a:off x="1209675" y="6721475"/>
            <a:ext cx="914400" cy="9144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10" name="文字方塊 9"/>
          <p:cNvSpPr txBox="1">
            <a:spLocks noChangeArrowheads="1"/>
          </p:cNvSpPr>
          <p:nvPr userDrawn="1"/>
        </p:nvSpPr>
        <p:spPr bwMode="auto">
          <a:xfrm>
            <a:off x="517525" y="6546850"/>
            <a:ext cx="38877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defRPr/>
            </a:pPr>
            <a:r>
              <a:rPr lang="zh-TW" altLang="en-US" sz="1600" b="1" dirty="0" smtClean="0">
                <a:solidFill>
                  <a:schemeClr val="bg1"/>
                </a:solidFill>
                <a:latin typeface="微軟正黑體" panose="020B0604030504040204" pitchFamily="34" charset="-120"/>
                <a:ea typeface="微軟正黑體" panose="020B0604030504040204" pitchFamily="34" charset="-120"/>
              </a:rPr>
              <a:t>國民中小學素養導向標準本位評量計畫</a:t>
            </a:r>
            <a:endParaRPr lang="zh-TW" altLang="en-US" sz="1600" b="1" dirty="0">
              <a:solidFill>
                <a:schemeClr val="bg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002266035"/>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標題及物件">
    <p:spTree>
      <p:nvGrpSpPr>
        <p:cNvPr id="1" name=""/>
        <p:cNvGrpSpPr/>
        <p:nvPr/>
      </p:nvGrpSpPr>
      <p:grpSpPr>
        <a:xfrm>
          <a:off x="0" y="0"/>
          <a:ext cx="0" cy="0"/>
          <a:chOff x="0" y="0"/>
          <a:chExt cx="0" cy="0"/>
        </a:xfrm>
      </p:grpSpPr>
      <p:pic>
        <p:nvPicPr>
          <p:cNvPr id="7" name="圖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805"/>
            <a:ext cx="9144000" cy="6856389"/>
          </a:xfrm>
          <a:prstGeom prst="rect">
            <a:avLst/>
          </a:prstGeom>
        </p:spPr>
      </p:pic>
      <p:sp>
        <p:nvSpPr>
          <p:cNvPr id="3" name="內容版面配置區 2"/>
          <p:cNvSpPr>
            <a:spLocks noGrp="1"/>
          </p:cNvSpPr>
          <p:nvPr>
            <p:ph idx="1"/>
          </p:nvPr>
        </p:nvSpPr>
        <p:spPr>
          <a:xfrm>
            <a:off x="628650" y="1558022"/>
            <a:ext cx="7886700" cy="4618941"/>
          </a:xfrm>
        </p:spPr>
        <p:txBody>
          <a:bodyPr/>
          <a:lstStyle>
            <a:lvl1pPr>
              <a:defRPr>
                <a:latin typeface="+mn-ea"/>
                <a:ea typeface="+mn-ea"/>
              </a:defRPr>
            </a:lvl1pPr>
            <a:lvl2pPr>
              <a:defRPr>
                <a:latin typeface="+mn-ea"/>
                <a:ea typeface="+mn-ea"/>
              </a:defRPr>
            </a:lvl2pPr>
            <a:lvl3pPr>
              <a:defRPr>
                <a:latin typeface="+mn-ea"/>
                <a:ea typeface="+mn-ea"/>
              </a:defRPr>
            </a:lvl3pPr>
            <a:lvl4pPr>
              <a:defRPr>
                <a:latin typeface="+mn-ea"/>
                <a:ea typeface="+mn-ea"/>
              </a:defRPr>
            </a:lvl4pPr>
            <a:lvl5pPr>
              <a:defRPr>
                <a:latin typeface="+mn-ea"/>
                <a:ea typeface="+mn-ea"/>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en-US" dirty="0"/>
          </a:p>
        </p:txBody>
      </p:sp>
      <p:sp>
        <p:nvSpPr>
          <p:cNvPr id="4" name="日期版面配置區 3"/>
          <p:cNvSpPr>
            <a:spLocks noGrp="1"/>
          </p:cNvSpPr>
          <p:nvPr>
            <p:ph type="dt" sz="half" idx="10"/>
          </p:nvPr>
        </p:nvSpPr>
        <p:spPr/>
        <p:txBody>
          <a:bodyPr/>
          <a:lstStyle>
            <a:lvl1pPr>
              <a:defRPr/>
            </a:lvl1pPr>
          </a:lstStyle>
          <a:p>
            <a:pPr>
              <a:defRPr/>
            </a:pPr>
            <a:endParaRPr lang="es-ES" altLang="zh-TW"/>
          </a:p>
        </p:txBody>
      </p:sp>
      <p:sp>
        <p:nvSpPr>
          <p:cNvPr id="5" name="頁尾版面配置區 4"/>
          <p:cNvSpPr>
            <a:spLocks noGrp="1"/>
          </p:cNvSpPr>
          <p:nvPr>
            <p:ph type="ftr" sz="quarter" idx="11"/>
          </p:nvPr>
        </p:nvSpPr>
        <p:spPr/>
        <p:txBody>
          <a:bodyPr/>
          <a:lstStyle>
            <a:lvl1pPr>
              <a:defRPr/>
            </a:lvl1pPr>
          </a:lstStyle>
          <a:p>
            <a:pPr>
              <a:defRPr/>
            </a:pPr>
            <a:endParaRPr lang="es-ES" altLang="zh-TW"/>
          </a:p>
        </p:txBody>
      </p:sp>
      <p:sp>
        <p:nvSpPr>
          <p:cNvPr id="6" name="投影片編號版面配置區 5"/>
          <p:cNvSpPr>
            <a:spLocks noGrp="1"/>
          </p:cNvSpPr>
          <p:nvPr>
            <p:ph type="sldNum" sz="quarter" idx="12"/>
          </p:nvPr>
        </p:nvSpPr>
        <p:spPr/>
        <p:txBody>
          <a:bodyPr/>
          <a:lstStyle>
            <a:lvl1pPr>
              <a:defRPr/>
            </a:lvl1pPr>
          </a:lstStyle>
          <a:p>
            <a:pPr>
              <a:defRPr/>
            </a:pPr>
            <a:fld id="{F4FD1763-9E4F-43D8-B235-F0E94BFBA851}" type="slidenum">
              <a:rPr lang="es-ES" altLang="zh-TW"/>
              <a:pPr>
                <a:defRPr/>
              </a:pPr>
              <a:t>‹#›</a:t>
            </a:fld>
            <a:endParaRPr lang="es-ES" altLang="zh-TW"/>
          </a:p>
        </p:txBody>
      </p:sp>
      <p:sp>
        <p:nvSpPr>
          <p:cNvPr id="9" name="矩形 8"/>
          <p:cNvSpPr/>
          <p:nvPr userDrawn="1"/>
        </p:nvSpPr>
        <p:spPr>
          <a:xfrm>
            <a:off x="0" y="-243408"/>
            <a:ext cx="9144000" cy="1690688"/>
          </a:xfrm>
          <a:prstGeom prst="rect">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zh-TW" altLang="en-US"/>
          </a:p>
        </p:txBody>
      </p:sp>
      <p:sp>
        <p:nvSpPr>
          <p:cNvPr id="10" name="標題 1"/>
          <p:cNvSpPr>
            <a:spLocks noGrp="1"/>
          </p:cNvSpPr>
          <p:nvPr>
            <p:ph type="title"/>
          </p:nvPr>
        </p:nvSpPr>
        <p:spPr>
          <a:xfrm>
            <a:off x="628650" y="116632"/>
            <a:ext cx="7886700" cy="1325563"/>
          </a:xfrm>
        </p:spPr>
        <p:txBody>
          <a:bodyPr/>
          <a:lstStyle>
            <a:lvl1pPr>
              <a:defRPr sz="4400" b="1"/>
            </a:lvl1pPr>
          </a:lstStyle>
          <a:p>
            <a:r>
              <a:rPr lang="zh-TW" altLang="en-US" dirty="0" smtClean="0"/>
              <a:t>按一下以編輯母片標題樣式</a:t>
            </a:r>
            <a:endParaRPr lang="en-US" dirty="0"/>
          </a:p>
        </p:txBody>
      </p:sp>
    </p:spTree>
    <p:extLst>
      <p:ext uri="{BB962C8B-B14F-4D97-AF65-F5344CB8AC3E}">
        <p14:creationId xmlns:p14="http://schemas.microsoft.com/office/powerpoint/2010/main" val="945117203"/>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cSld name="3_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CE71DA2B-07D6-4BB9-B5A2-D06C1FCD32D1}" type="datetime1">
              <a:rPr lang="en-US" altLang="zh-TW" smtClean="0"/>
              <a:t>12/10/2019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a:xfrm>
            <a:off x="7088066" y="6355846"/>
            <a:ext cx="197739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9331421"/>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只有標題">
    <p:spTree>
      <p:nvGrpSpPr>
        <p:cNvPr id="1" name=""/>
        <p:cNvGrpSpPr/>
        <p:nvPr/>
      </p:nvGrpSpPr>
      <p:grpSpPr>
        <a:xfrm>
          <a:off x="0" y="0"/>
          <a:ext cx="0" cy="0"/>
          <a:chOff x="0" y="0"/>
          <a:chExt cx="0" cy="0"/>
        </a:xfrm>
      </p:grpSpPr>
      <p:pic>
        <p:nvPicPr>
          <p:cNvPr id="4" name="Picture 2" descr="C:\Users\miya0701\Desktop\劉又華\美編設計\2016PPT公播版1-內頁3.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727" y="0"/>
            <a:ext cx="915082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a:spLocks noChangeArrowheads="1"/>
          </p:cNvSpPr>
          <p:nvPr userDrawn="1"/>
        </p:nvSpPr>
        <p:spPr bwMode="auto">
          <a:xfrm>
            <a:off x="6987098" y="654685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defRPr/>
            </a:pPr>
            <a:r>
              <a:rPr lang="zh-TW" altLang="en-US" sz="1600" b="1" dirty="0">
                <a:solidFill>
                  <a:schemeClr val="bg1"/>
                </a:solidFill>
                <a:latin typeface="微軟正黑體" panose="020B0604030504040204" pitchFamily="34" charset="-120"/>
                <a:ea typeface="微軟正黑體" panose="020B0604030504040204" pitchFamily="34" charset="-120"/>
              </a:rPr>
              <a:t>社會學習領域</a:t>
            </a:r>
            <a:endParaRPr lang="zh-TW" altLang="en-US" sz="1600" b="1" dirty="0">
              <a:latin typeface="微軟正黑體" panose="020B0604030504040204" pitchFamily="34" charset="-120"/>
              <a:ea typeface="微軟正黑體" panose="020B0604030504040204" pitchFamily="34" charset="-120"/>
            </a:endParaRPr>
          </a:p>
        </p:txBody>
      </p:sp>
      <p:sp>
        <p:nvSpPr>
          <p:cNvPr id="9" name="頁尾版面配置區 4"/>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p:cNvSpPr>
            <a:spLocks noGrp="1"/>
          </p:cNvSpPr>
          <p:nvPr>
            <p:ph type="sldNum" sz="quarter" idx="12"/>
          </p:nvPr>
        </p:nvSpPr>
        <p:spPr/>
        <p:txBody>
          <a:bodyPr/>
          <a:lstStyle>
            <a:lvl1pPr>
              <a:defRPr/>
            </a:lvl1pPr>
          </a:lstStyle>
          <a:p>
            <a:pPr>
              <a:defRPr/>
            </a:pPr>
            <a:fld id="{3C271DEA-D205-43F9-A355-6B649D17BDB1}" type="slidenum">
              <a:rPr lang="zh-TW" altLang="en-US"/>
              <a:pPr>
                <a:defRPr/>
              </a:pPr>
              <a:t>‹#›</a:t>
            </a:fld>
            <a:endParaRPr lang="zh-TW" altLang="en-US"/>
          </a:p>
        </p:txBody>
      </p:sp>
      <p:sp>
        <p:nvSpPr>
          <p:cNvPr id="7" name="文字方塊 6"/>
          <p:cNvSpPr txBox="1">
            <a:spLocks noChangeArrowheads="1"/>
          </p:cNvSpPr>
          <p:nvPr userDrawn="1"/>
        </p:nvSpPr>
        <p:spPr bwMode="auto">
          <a:xfrm>
            <a:off x="517525" y="6546850"/>
            <a:ext cx="38877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defRPr/>
            </a:pPr>
            <a:r>
              <a:rPr lang="zh-TW" altLang="en-US" sz="1600" b="1" dirty="0" smtClean="0">
                <a:solidFill>
                  <a:schemeClr val="bg1"/>
                </a:solidFill>
                <a:latin typeface="微軟正黑體" panose="020B0604030504040204" pitchFamily="34" charset="-120"/>
                <a:ea typeface="微軟正黑體" panose="020B0604030504040204" pitchFamily="34" charset="-120"/>
              </a:rPr>
              <a:t>國民中小學素養導向標準本位評量計畫</a:t>
            </a:r>
            <a:endParaRPr lang="zh-TW" altLang="en-US" sz="1600" b="1" dirty="0">
              <a:solidFill>
                <a:schemeClr val="bg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359313577"/>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只有標題">
    <p:spTree>
      <p:nvGrpSpPr>
        <p:cNvPr id="1" name=""/>
        <p:cNvGrpSpPr/>
        <p:nvPr/>
      </p:nvGrpSpPr>
      <p:grpSpPr>
        <a:xfrm>
          <a:off x="0" y="0"/>
          <a:ext cx="0" cy="0"/>
          <a:chOff x="0" y="0"/>
          <a:chExt cx="0" cy="0"/>
        </a:xfrm>
      </p:grpSpPr>
      <p:pic>
        <p:nvPicPr>
          <p:cNvPr id="4" name="Picture 2" descr="C:\Users\miya0701\Desktop\劉又華\美編設計\2016PPT公播版1-內頁3.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412" y="-950"/>
            <a:ext cx="915082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a:spLocks noChangeArrowheads="1"/>
          </p:cNvSpPr>
          <p:nvPr userDrawn="1"/>
        </p:nvSpPr>
        <p:spPr bwMode="auto">
          <a:xfrm>
            <a:off x="6987098" y="654685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defRPr/>
            </a:pPr>
            <a:r>
              <a:rPr lang="zh-TW" altLang="en-US" sz="1600" b="1" dirty="0">
                <a:solidFill>
                  <a:schemeClr val="bg1"/>
                </a:solidFill>
                <a:latin typeface="微軟正黑體" panose="020B0604030504040204" pitchFamily="34" charset="-120"/>
                <a:ea typeface="微軟正黑體" panose="020B0604030504040204" pitchFamily="34" charset="-120"/>
              </a:rPr>
              <a:t>社會學習領域</a:t>
            </a:r>
            <a:endParaRPr lang="zh-TW" altLang="en-US" sz="1600" b="1" dirty="0">
              <a:latin typeface="微軟正黑體" panose="020B0604030504040204" pitchFamily="34" charset="-120"/>
              <a:ea typeface="微軟正黑體" panose="020B0604030504040204" pitchFamily="34" charset="-120"/>
            </a:endParaRPr>
          </a:p>
        </p:txBody>
      </p:sp>
      <p:sp>
        <p:nvSpPr>
          <p:cNvPr id="9" name="頁尾版面配置區 4"/>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p:cNvSpPr>
            <a:spLocks noGrp="1"/>
          </p:cNvSpPr>
          <p:nvPr>
            <p:ph type="sldNum" sz="quarter" idx="12"/>
          </p:nvPr>
        </p:nvSpPr>
        <p:spPr/>
        <p:txBody>
          <a:bodyPr/>
          <a:lstStyle>
            <a:lvl1pPr>
              <a:defRPr/>
            </a:lvl1pPr>
          </a:lstStyle>
          <a:p>
            <a:pPr>
              <a:defRPr/>
            </a:pPr>
            <a:fld id="{3C271DEA-D205-43F9-A355-6B649D17BDB1}" type="slidenum">
              <a:rPr lang="zh-TW" altLang="en-US"/>
              <a:pPr>
                <a:defRPr/>
              </a:pPr>
              <a:t>‹#›</a:t>
            </a:fld>
            <a:endParaRPr lang="zh-TW" altLang="en-US"/>
          </a:p>
        </p:txBody>
      </p:sp>
      <p:sp>
        <p:nvSpPr>
          <p:cNvPr id="7" name="文字方塊 6"/>
          <p:cNvSpPr txBox="1">
            <a:spLocks noChangeArrowheads="1"/>
          </p:cNvSpPr>
          <p:nvPr userDrawn="1"/>
        </p:nvSpPr>
        <p:spPr bwMode="auto">
          <a:xfrm>
            <a:off x="517525" y="6546850"/>
            <a:ext cx="38877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defRPr/>
            </a:pPr>
            <a:r>
              <a:rPr lang="zh-TW" altLang="en-US" sz="1600" b="1" dirty="0" smtClean="0">
                <a:solidFill>
                  <a:schemeClr val="bg1"/>
                </a:solidFill>
                <a:latin typeface="微軟正黑體" panose="020B0604030504040204" pitchFamily="34" charset="-120"/>
                <a:ea typeface="微軟正黑體" panose="020B0604030504040204" pitchFamily="34" charset="-120"/>
              </a:rPr>
              <a:t>國民中小學素養導向標準本位評量計畫</a:t>
            </a:r>
            <a:endParaRPr lang="zh-TW" altLang="en-US" sz="1600" b="1" dirty="0">
              <a:solidFill>
                <a:schemeClr val="bg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200917340"/>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9_只有標題">
    <p:spTree>
      <p:nvGrpSpPr>
        <p:cNvPr id="1" name=""/>
        <p:cNvGrpSpPr/>
        <p:nvPr/>
      </p:nvGrpSpPr>
      <p:grpSpPr>
        <a:xfrm>
          <a:off x="0" y="0"/>
          <a:ext cx="0" cy="0"/>
          <a:chOff x="0" y="0"/>
          <a:chExt cx="0" cy="0"/>
        </a:xfrm>
      </p:grpSpPr>
      <p:pic>
        <p:nvPicPr>
          <p:cNvPr id="6" name="圖片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805"/>
            <a:ext cx="9144000" cy="6856389"/>
          </a:xfrm>
          <a:prstGeom prst="rect">
            <a:avLst/>
          </a:prstGeom>
        </p:spPr>
      </p:pic>
      <p:sp>
        <p:nvSpPr>
          <p:cNvPr id="3" name="日期版面配置區 3"/>
          <p:cNvSpPr>
            <a:spLocks noGrp="1"/>
          </p:cNvSpPr>
          <p:nvPr>
            <p:ph type="dt" sz="half" idx="10"/>
          </p:nvPr>
        </p:nvSpPr>
        <p:spPr/>
        <p:txBody>
          <a:bodyPr/>
          <a:lstStyle>
            <a:lvl1pPr>
              <a:defRPr/>
            </a:lvl1pPr>
          </a:lstStyle>
          <a:p>
            <a:pPr>
              <a:defRPr/>
            </a:pPr>
            <a:fld id="{84C90AC7-22EC-4231-917C-CE0C97C00E33}" type="datetime1">
              <a:rPr lang="zh-TW" altLang="en-US" smtClean="0"/>
              <a:t>2019/12/10</a:t>
            </a:fld>
            <a:endParaRPr lang="es-ES" altLang="zh-TW"/>
          </a:p>
        </p:txBody>
      </p:sp>
      <p:sp>
        <p:nvSpPr>
          <p:cNvPr id="4" name="頁尾版面配置區 4"/>
          <p:cNvSpPr>
            <a:spLocks noGrp="1"/>
          </p:cNvSpPr>
          <p:nvPr>
            <p:ph type="ftr" sz="quarter" idx="11"/>
          </p:nvPr>
        </p:nvSpPr>
        <p:spPr/>
        <p:txBody>
          <a:bodyPr/>
          <a:lstStyle>
            <a:lvl1pPr>
              <a:defRPr/>
            </a:lvl1pPr>
          </a:lstStyle>
          <a:p>
            <a:pPr>
              <a:defRPr/>
            </a:pPr>
            <a:endParaRPr lang="es-ES" altLang="zh-TW"/>
          </a:p>
        </p:txBody>
      </p:sp>
      <p:sp>
        <p:nvSpPr>
          <p:cNvPr id="5" name="投影片編號版面配置區 5"/>
          <p:cNvSpPr>
            <a:spLocks noGrp="1"/>
          </p:cNvSpPr>
          <p:nvPr>
            <p:ph type="sldNum" sz="quarter" idx="12"/>
          </p:nvPr>
        </p:nvSpPr>
        <p:spPr/>
        <p:txBody>
          <a:bodyPr/>
          <a:lstStyle>
            <a:lvl1pPr>
              <a:defRPr>
                <a:solidFill>
                  <a:schemeClr val="tx1"/>
                </a:solidFill>
              </a:defRPr>
            </a:lvl1pPr>
          </a:lstStyle>
          <a:p>
            <a:pPr>
              <a:defRPr/>
            </a:pPr>
            <a:fld id="{20BEABD8-DAC4-43AC-922A-DBE8B9D34558}" type="slidenum">
              <a:rPr lang="es-ES" altLang="zh-TW" smtClean="0"/>
              <a:pPr>
                <a:defRPr/>
              </a:pPr>
              <a:t>‹#›</a:t>
            </a:fld>
            <a:endParaRPr lang="es-ES" altLang="zh-TW" dirty="0"/>
          </a:p>
        </p:txBody>
      </p:sp>
      <p:sp>
        <p:nvSpPr>
          <p:cNvPr id="8" name="矩形 7"/>
          <p:cNvSpPr/>
          <p:nvPr userDrawn="1"/>
        </p:nvSpPr>
        <p:spPr>
          <a:xfrm>
            <a:off x="0" y="-243408"/>
            <a:ext cx="9144000" cy="1690688"/>
          </a:xfrm>
          <a:prstGeom prst="rect">
            <a:avLst/>
          </a:prstGeom>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zh-TW" altLang="en-US"/>
          </a:p>
        </p:txBody>
      </p:sp>
      <p:sp>
        <p:nvSpPr>
          <p:cNvPr id="9" name="標題 1"/>
          <p:cNvSpPr>
            <a:spLocks noGrp="1"/>
          </p:cNvSpPr>
          <p:nvPr>
            <p:ph type="title"/>
          </p:nvPr>
        </p:nvSpPr>
        <p:spPr>
          <a:xfrm>
            <a:off x="628650" y="116632"/>
            <a:ext cx="7886700" cy="1325563"/>
          </a:xfrm>
        </p:spPr>
        <p:txBody>
          <a:bodyPr/>
          <a:lstStyle>
            <a:lvl1pPr>
              <a:defRPr sz="4400" b="1"/>
            </a:lvl1pPr>
          </a:lstStyle>
          <a:p>
            <a:r>
              <a:rPr lang="zh-TW" altLang="en-US" dirty="0" smtClean="0"/>
              <a:t>按一下以編輯母片標題樣式</a:t>
            </a:r>
            <a:endParaRPr lang="en-US" dirty="0"/>
          </a:p>
        </p:txBody>
      </p:sp>
    </p:spTree>
    <p:extLst>
      <p:ext uri="{BB962C8B-B14F-4D97-AF65-F5344CB8AC3E}">
        <p14:creationId xmlns:p14="http://schemas.microsoft.com/office/powerpoint/2010/main" val="180650217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115888"/>
            <a:ext cx="8229600"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196975"/>
            <a:ext cx="8229600" cy="492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558E7717-9F9B-4D9D-A2F6-8A1A1708641C}" type="datetime1">
              <a:rPr lang="zh-TW" altLang="en-US" smtClean="0"/>
              <a:t>2019/12/10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975475" y="6519863"/>
            <a:ext cx="2133600" cy="365125"/>
          </a:xfrm>
          <a:prstGeom prst="rect">
            <a:avLst/>
          </a:prstGeom>
        </p:spPr>
        <p:txBody>
          <a:bodyPr vert="horz" wrap="square" lIns="91440" tIns="45720" rIns="91440" bIns="45720" numCol="1" anchor="ctr" anchorCtr="0" compatLnSpc="1">
            <a:prstTxWarp prst="textNoShape">
              <a:avLst/>
            </a:prstTxWarp>
          </a:bodyPr>
          <a:lstStyle>
            <a:lvl1pPr algn="r">
              <a:defRPr kumimoji="0" sz="1400" b="1" i="1">
                <a:solidFill>
                  <a:schemeClr val="bg1"/>
                </a:solidFill>
                <a:ea typeface="標楷體" panose="03000509000000000000" pitchFamily="65" charset="-120"/>
                <a:cs typeface="Arial" panose="020B0604020202020204" pitchFamily="34" charset="0"/>
              </a:defRPr>
            </a:lvl1pPr>
          </a:lstStyle>
          <a:p>
            <a:fld id="{72DE3BB0-FC7F-4E22-85EF-0BDA72899678}" type="slidenum">
              <a:rPr lang="zh-TW" altLang="en-US"/>
              <a:pPr/>
              <a:t>‹#›</a:t>
            </a:fld>
            <a:endParaRPr lang="zh-TW" altLang="en-US"/>
          </a:p>
        </p:txBody>
      </p:sp>
    </p:spTree>
  </p:cSld>
  <p:clrMap bg1="lt1" tx1="dk1" bg2="lt2" tx2="dk2" accent1="accent1" accent2="accent2" accent3="accent3" accent4="accent4" accent5="accent5" accent6="accent6" hlink="hlink" folHlink="folHlink"/>
  <p:sldLayoutIdLst>
    <p:sldLayoutId id="2147484085" r:id="rId1"/>
    <p:sldLayoutId id="2147484054" r:id="rId2"/>
    <p:sldLayoutId id="2147484055" r:id="rId3"/>
    <p:sldLayoutId id="2147484056" r:id="rId4"/>
    <p:sldLayoutId id="2147484057" r:id="rId5"/>
    <p:sldLayoutId id="2147484058" r:id="rId6"/>
    <p:sldLayoutId id="2147484059" r:id="rId7"/>
    <p:sldLayoutId id="2147484060" r:id="rId8"/>
    <p:sldLayoutId id="2147484061" r:id="rId9"/>
    <p:sldLayoutId id="2147484062" r:id="rId10"/>
    <p:sldLayoutId id="2147484063" r:id="rId11"/>
    <p:sldLayoutId id="2147484064" r:id="rId12"/>
    <p:sldLayoutId id="2147484065" r:id="rId13"/>
    <p:sldLayoutId id="2147484066" r:id="rId14"/>
    <p:sldLayoutId id="2147484067" r:id="rId15"/>
    <p:sldLayoutId id="2147484069" r:id="rId16"/>
    <p:sldLayoutId id="2147484070" r:id="rId17"/>
    <p:sldLayoutId id="2147484074" r:id="rId18"/>
    <p:sldLayoutId id="2147484078" r:id="rId19"/>
    <p:sldLayoutId id="2147484080" r:id="rId20"/>
    <p:sldLayoutId id="2147484081" r:id="rId21"/>
    <p:sldLayoutId id="2147484082" r:id="rId22"/>
    <p:sldLayoutId id="2147484083" r:id="rId23"/>
    <p:sldLayoutId id="2147484086" r:id="rId24"/>
  </p:sldLayoutIdLst>
  <p:hf hdr="0" ftr="0" dt="0"/>
  <p:txStyles>
    <p:titleStyle>
      <a:lvl1pPr algn="ctr" rtl="0" eaLnBrk="0" fontAlgn="base" hangingPunct="0">
        <a:lnSpc>
          <a:spcPts val="4300"/>
        </a:lnSpc>
        <a:spcBef>
          <a:spcPct val="0"/>
        </a:spcBef>
        <a:spcAft>
          <a:spcPct val="0"/>
        </a:spcAft>
        <a:defRPr sz="4000" b="1" kern="1200">
          <a:solidFill>
            <a:schemeClr val="tx1"/>
          </a:solidFill>
          <a:latin typeface="+mj-lt"/>
          <a:ea typeface="+mj-ea"/>
          <a:cs typeface="+mj-cs"/>
        </a:defRPr>
      </a:lvl1pPr>
      <a:lvl2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2pPr>
      <a:lvl3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3pPr>
      <a:lvl4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4pPr>
      <a:lvl5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sbasa.ntnu.edu.tw/SBASA/HomePage/index.aspx" TargetMode="External"/><Relationship Id="rId1" Type="http://schemas.openxmlformats.org/officeDocument/2006/relationships/slideLayout" Target="../slideLayouts/slideLayout8.xml"/><Relationship Id="rId5" Type="http://schemas.openxmlformats.org/officeDocument/2006/relationships/image" Target="../media/image13.jpe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12" Type="http://schemas.openxmlformats.org/officeDocument/2006/relationships/image" Target="../media/image20.tmp"/><Relationship Id="rId2" Type="http://schemas.openxmlformats.org/officeDocument/2006/relationships/diagramData" Target="../diagrams/data5.xml"/><Relationship Id="rId1" Type="http://schemas.openxmlformats.org/officeDocument/2006/relationships/slideLayout" Target="../slideLayouts/slideLayout16.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5.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8.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40.xml.rels><?xml version="1.0" encoding="UTF-8" standalone="yes"?>
<Relationships xmlns="http://schemas.openxmlformats.org/package/2006/relationships"><Relationship Id="rId8" Type="http://schemas.openxmlformats.org/officeDocument/2006/relationships/diagramData" Target="../diagrams/data13.xml"/><Relationship Id="rId3" Type="http://schemas.openxmlformats.org/officeDocument/2006/relationships/diagramData" Target="../diagrams/data12.xml"/><Relationship Id="rId7" Type="http://schemas.microsoft.com/office/2007/relationships/diagramDrawing" Target="../diagrams/drawing12.xml"/><Relationship Id="rId12" Type="http://schemas.microsoft.com/office/2007/relationships/diagramDrawing" Target="../diagrams/drawing13.xm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diagramColors" Target="../diagrams/colors12.xml"/><Relationship Id="rId11" Type="http://schemas.openxmlformats.org/officeDocument/2006/relationships/diagramColors" Target="../diagrams/colors13.xml"/><Relationship Id="rId5" Type="http://schemas.openxmlformats.org/officeDocument/2006/relationships/diagramQuickStyle" Target="../diagrams/quickStyle12.xml"/><Relationship Id="rId10" Type="http://schemas.openxmlformats.org/officeDocument/2006/relationships/diagramQuickStyle" Target="../diagrams/quickStyle13.xml"/><Relationship Id="rId4" Type="http://schemas.openxmlformats.org/officeDocument/2006/relationships/diagramLayout" Target="../diagrams/layout12.xml"/><Relationship Id="rId9" Type="http://schemas.openxmlformats.org/officeDocument/2006/relationships/diagramLayout" Target="../diagrams/layout13.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42.xml.rels><?xml version="1.0" encoding="UTF-8" standalone="yes"?>
<Relationships xmlns="http://schemas.openxmlformats.org/package/2006/relationships"><Relationship Id="rId8" Type="http://schemas.openxmlformats.org/officeDocument/2006/relationships/diagramData" Target="../diagrams/data16.xml"/><Relationship Id="rId3" Type="http://schemas.openxmlformats.org/officeDocument/2006/relationships/diagramData" Target="../diagrams/data15.xml"/><Relationship Id="rId7" Type="http://schemas.microsoft.com/office/2007/relationships/diagramDrawing" Target="../diagrams/drawing15.xml"/><Relationship Id="rId12" Type="http://schemas.microsoft.com/office/2007/relationships/diagramDrawing" Target="../diagrams/drawing16.xm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diagramColors" Target="../diagrams/colors15.xml"/><Relationship Id="rId11" Type="http://schemas.openxmlformats.org/officeDocument/2006/relationships/diagramColors" Target="../diagrams/colors16.xml"/><Relationship Id="rId5" Type="http://schemas.openxmlformats.org/officeDocument/2006/relationships/diagramQuickStyle" Target="../diagrams/quickStyle15.xml"/><Relationship Id="rId10" Type="http://schemas.openxmlformats.org/officeDocument/2006/relationships/diagramQuickStyle" Target="../diagrams/quickStyle16.xml"/><Relationship Id="rId4" Type="http://schemas.openxmlformats.org/officeDocument/2006/relationships/diagramLayout" Target="../diagrams/layout15.xml"/><Relationship Id="rId9" Type="http://schemas.openxmlformats.org/officeDocument/2006/relationships/diagramLayout" Target="../diagrams/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8" Type="http://schemas.openxmlformats.org/officeDocument/2006/relationships/diagramLayout" Target="../diagrams/layout18.xml"/><Relationship Id="rId3" Type="http://schemas.openxmlformats.org/officeDocument/2006/relationships/diagramLayout" Target="../diagrams/layout17.xml"/><Relationship Id="rId7" Type="http://schemas.openxmlformats.org/officeDocument/2006/relationships/diagramData" Target="../diagrams/data18.xml"/><Relationship Id="rId2" Type="http://schemas.openxmlformats.org/officeDocument/2006/relationships/diagramData" Target="../diagrams/data17.xml"/><Relationship Id="rId1" Type="http://schemas.openxmlformats.org/officeDocument/2006/relationships/slideLayout" Target="../slideLayouts/slideLayout16.xml"/><Relationship Id="rId6" Type="http://schemas.microsoft.com/office/2007/relationships/diagramDrawing" Target="../diagrams/drawing17.xml"/><Relationship Id="rId11" Type="http://schemas.microsoft.com/office/2007/relationships/diagramDrawing" Target="../diagrams/drawing18.xml"/><Relationship Id="rId5" Type="http://schemas.openxmlformats.org/officeDocument/2006/relationships/diagramColors" Target="../diagrams/colors17.xml"/><Relationship Id="rId10" Type="http://schemas.openxmlformats.org/officeDocument/2006/relationships/diagramColors" Target="../diagrams/colors18.xml"/><Relationship Id="rId4" Type="http://schemas.openxmlformats.org/officeDocument/2006/relationships/diagramQuickStyle" Target="../diagrams/quickStyle17.xml"/><Relationship Id="rId9" Type="http://schemas.openxmlformats.org/officeDocument/2006/relationships/diagramQuickStyle" Target="../diagrams/quickStyle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1"/>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6ACB8D8B-F594-44A9-8AAB-EF254A956B9B}" type="slidenum">
              <a:rPr kumimoji="0" lang="zh-TW" altLang="en-US">
                <a:solidFill>
                  <a:schemeClr val="bg1"/>
                </a:solidFill>
                <a:ea typeface="標楷體" panose="03000509000000000000" pitchFamily="65" charset="-120"/>
              </a:rPr>
              <a:pPr eaLnBrk="1" hangingPunct="1"/>
              <a:t>1</a:t>
            </a:fld>
            <a:endParaRPr kumimoji="0" lang="zh-TW" altLang="en-US">
              <a:solidFill>
                <a:schemeClr val="bg1"/>
              </a:solidFill>
              <a:ea typeface="標楷體" panose="03000509000000000000" pitchFamily="65" charset="-120"/>
            </a:endParaRPr>
          </a:p>
        </p:txBody>
      </p:sp>
      <p:sp>
        <p:nvSpPr>
          <p:cNvPr id="5" name="文字方塊 4"/>
          <p:cNvSpPr txBox="1">
            <a:spLocks noChangeArrowheads="1"/>
          </p:cNvSpPr>
          <p:nvPr/>
        </p:nvSpPr>
        <p:spPr bwMode="auto">
          <a:xfrm>
            <a:off x="1727684" y="3429000"/>
            <a:ext cx="5688632" cy="1938992"/>
          </a:xfrm>
          <a:prstGeom prst="rect">
            <a:avLst/>
          </a:prstGeom>
          <a:noFill/>
          <a:ln w="9525">
            <a:noFill/>
            <a:miter lim="800000"/>
            <a:headEnd/>
            <a:tailEnd/>
          </a:ln>
        </p:spPr>
        <p:txBody>
          <a:bodyPr wrap="square">
            <a:spAutoFit/>
          </a:bodyPr>
          <a:lstStyle/>
          <a:p>
            <a:pPr algn="ctr">
              <a:defRPr/>
            </a:pPr>
            <a:r>
              <a:rPr lang="zh-TW" altLang="en-US" sz="4800" dirty="0" smtClean="0">
                <a:ln w="12700">
                  <a:solidFill>
                    <a:schemeClr val="tx1"/>
                  </a:solidFill>
                </a:ln>
                <a:effectLst>
                  <a:outerShdw blurRad="38100" dist="38100" dir="2700000" algn="tl">
                    <a:srgbClr val="000000">
                      <a:alpha val="43137"/>
                    </a:srgbClr>
                  </a:outerShdw>
                </a:effectLst>
                <a:latin typeface="+mj-ea"/>
                <a:ea typeface="+mj-ea"/>
              </a:rPr>
              <a:t>國中社會領域</a:t>
            </a:r>
            <a:endParaRPr lang="en-US" altLang="zh-TW" sz="4800" dirty="0" smtClean="0">
              <a:ln w="12700">
                <a:solidFill>
                  <a:schemeClr val="tx1"/>
                </a:solidFill>
              </a:ln>
              <a:effectLst>
                <a:outerShdw blurRad="38100" dist="38100" dir="2700000" algn="tl">
                  <a:srgbClr val="000000">
                    <a:alpha val="43137"/>
                  </a:srgbClr>
                </a:outerShdw>
              </a:effectLst>
              <a:latin typeface="+mj-ea"/>
              <a:ea typeface="+mj-ea"/>
            </a:endParaRPr>
          </a:p>
          <a:p>
            <a:pPr algn="ctr">
              <a:defRPr/>
            </a:pPr>
            <a:r>
              <a:rPr lang="zh-TW" altLang="en-US" sz="4800" dirty="0" smtClean="0">
                <a:ln w="12700">
                  <a:solidFill>
                    <a:schemeClr val="tx1"/>
                  </a:solidFill>
                </a:ln>
                <a:effectLst>
                  <a:outerShdw blurRad="38100" dist="38100" dir="2700000" algn="tl">
                    <a:srgbClr val="000000">
                      <a:alpha val="43137"/>
                    </a:srgbClr>
                  </a:outerShdw>
                </a:effectLst>
                <a:latin typeface="+mj-ea"/>
                <a:ea typeface="+mj-ea"/>
              </a:rPr>
              <a:t>歷史科</a:t>
            </a:r>
            <a:endParaRPr lang="en-US" altLang="zh-TW" sz="4800" dirty="0" smtClean="0">
              <a:ln w="12700">
                <a:solidFill>
                  <a:schemeClr val="tx1"/>
                </a:solidFill>
              </a:ln>
              <a:effectLst>
                <a:outerShdw blurRad="38100" dist="38100" dir="2700000" algn="tl">
                  <a:srgbClr val="000000">
                    <a:alpha val="43137"/>
                  </a:srgbClr>
                </a:outerShdw>
              </a:effectLst>
              <a:latin typeface="+mj-ea"/>
              <a:ea typeface="+mj-ea"/>
            </a:endParaRPr>
          </a:p>
          <a:p>
            <a:pPr algn="ctr">
              <a:defRPr/>
            </a:pPr>
            <a:endParaRPr lang="en-US" altLang="zh-TW" sz="2400" dirty="0" smtClean="0">
              <a:ln w="12700">
                <a:solidFill>
                  <a:schemeClr val="tx1"/>
                </a:solidFill>
              </a:ln>
              <a:effectLst>
                <a:outerShdw blurRad="38100" dist="38100" dir="2700000" algn="tl">
                  <a:srgbClr val="000000">
                    <a:alpha val="43137"/>
                  </a:srgbClr>
                </a:outerShdw>
              </a:effectLst>
              <a:latin typeface="+mj-ea"/>
              <a:ea typeface="+mj-e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F7DBB841-797D-4981-90E2-FEB5F237D115}" type="slidenum">
              <a:rPr lang="zh-TW" altLang="en-US" smtClean="0"/>
              <a:pPr/>
              <a:t>2</a:t>
            </a:fld>
            <a:endParaRPr lang="zh-TW" altLang="en-US"/>
          </a:p>
        </p:txBody>
      </p:sp>
      <p:sp>
        <p:nvSpPr>
          <p:cNvPr id="5" name="矩形 4"/>
          <p:cNvSpPr/>
          <p:nvPr/>
        </p:nvSpPr>
        <p:spPr>
          <a:xfrm>
            <a:off x="494755" y="5291692"/>
            <a:ext cx="6480720" cy="954107"/>
          </a:xfrm>
          <a:prstGeom prst="rect">
            <a:avLst/>
          </a:prstGeom>
        </p:spPr>
        <p:txBody>
          <a:bodyPr wrap="square">
            <a:spAutoFit/>
          </a:bodyPr>
          <a:lstStyle/>
          <a:p>
            <a:r>
              <a:rPr lang="en-US" altLang="zh-TW" sz="2800" dirty="0">
                <a:hlinkClick r:id="rId2"/>
              </a:rPr>
              <a:t>https://www.sbasa.ntnu.edu.tw/SBASA/HomePage/index.aspx</a:t>
            </a:r>
            <a:endParaRPr lang="zh-TW" altLang="en-US" sz="2800" dirty="0"/>
          </a:p>
        </p:txBody>
      </p:sp>
      <p:grpSp>
        <p:nvGrpSpPr>
          <p:cNvPr id="7" name="群組 6"/>
          <p:cNvGrpSpPr/>
          <p:nvPr/>
        </p:nvGrpSpPr>
        <p:grpSpPr>
          <a:xfrm>
            <a:off x="7254044" y="6184660"/>
            <a:ext cx="1116632" cy="307777"/>
            <a:chOff x="7631832" y="5949280"/>
            <a:chExt cx="1116632" cy="307777"/>
          </a:xfrm>
        </p:grpSpPr>
        <p:sp>
          <p:nvSpPr>
            <p:cNvPr id="8" name="文字方塊 7"/>
            <p:cNvSpPr txBox="1"/>
            <p:nvPr/>
          </p:nvSpPr>
          <p:spPr>
            <a:xfrm>
              <a:off x="7631832" y="5949280"/>
              <a:ext cx="1116632"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altLang="zh-TW" sz="1400" dirty="0" smtClean="0"/>
                <a:t>       SBASA</a:t>
              </a:r>
              <a:endParaRPr lang="zh-TW" altLang="en-US" sz="1400" dirty="0"/>
            </a:p>
          </p:txBody>
        </p:sp>
        <p:pic>
          <p:nvPicPr>
            <p:cNvPr id="9" name="圖片 8" descr="搜尋.jpg"/>
            <p:cNvPicPr>
              <a:picLocks noChangeAspect="1"/>
            </p:cNvPicPr>
            <p:nvPr/>
          </p:nvPicPr>
          <p:blipFill>
            <a:blip r:embed="rId3" cstate="print">
              <a:clrChange>
                <a:clrFrom>
                  <a:srgbClr val="FEFFFF"/>
                </a:clrFrom>
                <a:clrTo>
                  <a:srgbClr val="FEFFFF">
                    <a:alpha val="0"/>
                  </a:srgbClr>
                </a:clrTo>
              </a:clrChange>
            </a:blip>
            <a:srcRect/>
            <a:stretch>
              <a:fillRect/>
            </a:stretch>
          </p:blipFill>
          <p:spPr>
            <a:xfrm>
              <a:off x="7668344" y="5949280"/>
              <a:ext cx="285750" cy="276225"/>
            </a:xfrm>
            <a:prstGeom prst="rect">
              <a:avLst/>
            </a:prstGeom>
            <a:noFill/>
            <a:ln>
              <a:noFill/>
            </a:ln>
          </p:spPr>
        </p:pic>
      </p:grpSp>
      <p:pic>
        <p:nvPicPr>
          <p:cNvPr id="10" name="圖片 9"/>
          <p:cNvPicPr>
            <a:picLocks noChangeAspect="1"/>
          </p:cNvPicPr>
          <p:nvPr/>
        </p:nvPicPr>
        <p:blipFill>
          <a:blip r:embed="rId4"/>
          <a:stretch>
            <a:fillRect/>
          </a:stretch>
        </p:blipFill>
        <p:spPr>
          <a:xfrm>
            <a:off x="0" y="51490"/>
            <a:ext cx="9144000" cy="4966138"/>
          </a:xfrm>
          <a:prstGeom prst="rect">
            <a:avLst/>
          </a:prstGeom>
        </p:spPr>
      </p:pic>
      <p:pic>
        <p:nvPicPr>
          <p:cNvPr id="6" name="圖片 5" descr="SBASA code.JPG"/>
          <p:cNvPicPr>
            <a:picLocks noChangeAspect="1"/>
          </p:cNvPicPr>
          <p:nvPr/>
        </p:nvPicPr>
        <p:blipFill>
          <a:blip r:embed="rId5" cstate="print"/>
          <a:stretch>
            <a:fillRect/>
          </a:stretch>
        </p:blipFill>
        <p:spPr>
          <a:xfrm>
            <a:off x="7164288" y="4800549"/>
            <a:ext cx="1341103" cy="1341103"/>
          </a:xfrm>
          <a:prstGeom prst="rect">
            <a:avLst/>
          </a:prstGeom>
        </p:spPr>
      </p:pic>
    </p:spTree>
    <p:extLst>
      <p:ext uri="{BB962C8B-B14F-4D97-AF65-F5344CB8AC3E}">
        <p14:creationId xmlns:p14="http://schemas.microsoft.com/office/powerpoint/2010/main" val="34981086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標題 1"/>
          <p:cNvSpPr>
            <a:spLocks noGrp="1"/>
          </p:cNvSpPr>
          <p:nvPr>
            <p:ph type="title"/>
          </p:nvPr>
        </p:nvSpPr>
        <p:spPr/>
        <p:txBody>
          <a:bodyPr/>
          <a:lstStyle/>
          <a:p>
            <a:pPr algn="ctr"/>
            <a:r>
              <a:rPr lang="zh-TW" altLang="en-US" sz="4800" dirty="0" smtClean="0">
                <a:latin typeface="微軟正黑體" panose="020B0604030504040204" pitchFamily="34" charset="-120"/>
                <a:ea typeface="微軟正黑體" panose="020B0604030504040204" pitchFamily="34" charset="-120"/>
              </a:rPr>
              <a:t>簡報大綱</a:t>
            </a:r>
            <a:endParaRPr lang="zh-TW" altLang="en-US" sz="4800" b="1" dirty="0" smtClean="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pPr>
              <a:defRPr/>
            </a:pPr>
            <a:fld id="{A863E497-08B9-4FD2-9EC8-C96B015678BD}" type="slidenum">
              <a:rPr lang="es-ES" altLang="zh-TW" smtClean="0"/>
              <a:pPr>
                <a:defRPr/>
              </a:pPr>
              <a:t>3</a:t>
            </a:fld>
            <a:endParaRPr lang="es-ES" altLang="zh-TW" dirty="0"/>
          </a:p>
        </p:txBody>
      </p:sp>
      <p:sp>
        <p:nvSpPr>
          <p:cNvPr id="7171" name="Ellipse 14"/>
          <p:cNvSpPr>
            <a:spLocks noChangeArrowheads="1"/>
          </p:cNvSpPr>
          <p:nvPr/>
        </p:nvSpPr>
        <p:spPr bwMode="auto">
          <a:xfrm>
            <a:off x="180975" y="5805488"/>
            <a:ext cx="1903413" cy="465137"/>
          </a:xfrm>
          <a:prstGeom prst="ellipse">
            <a:avLst/>
          </a:prstGeom>
          <a:gradFill rotWithShape="1">
            <a:gsLst>
              <a:gs pos="0">
                <a:srgbClr val="777777"/>
              </a:gs>
              <a:gs pos="100000">
                <a:schemeClr val="bg1">
                  <a:alpha val="0"/>
                </a:schemeClr>
              </a:gs>
            </a:gsLst>
            <a:path path="shape">
              <a:fillToRect l="50000" t="50000" r="50000" b="50000"/>
            </a:path>
          </a:gradFill>
          <a:ln>
            <a:noFill/>
          </a:ln>
          <a:extLst>
            <a:ext uri="{91240B29-F687-4F45-9708-019B960494DF}">
              <a14:hiddenLine xmlns:a14="http://schemas.microsoft.com/office/drawing/2010/main" w="12700">
                <a:solidFill>
                  <a:srgbClr val="000000"/>
                </a:solidFill>
                <a:round/>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altLang="en-US" dirty="0"/>
          </a:p>
        </p:txBody>
      </p:sp>
      <p:grpSp>
        <p:nvGrpSpPr>
          <p:cNvPr id="7172" name="群組 3"/>
          <p:cNvGrpSpPr>
            <a:grpSpLocks/>
          </p:cNvGrpSpPr>
          <p:nvPr/>
        </p:nvGrpSpPr>
        <p:grpSpPr bwMode="auto">
          <a:xfrm>
            <a:off x="191990" y="904082"/>
            <a:ext cx="8791575" cy="5353522"/>
            <a:chOff x="353422" y="1538223"/>
            <a:chExt cx="7826923" cy="5351635"/>
          </a:xfrm>
        </p:grpSpPr>
        <p:sp>
          <p:nvSpPr>
            <p:cNvPr id="8" name="Rechteck 11" descr="&#10;&#10;&#10;&#10;&#10;&#10;&#10;&#10;&#10;&#10;&#10;&#10;&#10;&#10;&#10;&#10;&#10;&#10;&#10;&#10;&#10;&#10;&#10;&#10;&#10;&#10;&#10;&#10;&#10;&#10;&#10;&#10;&#10;&#10;&#10;&#10;&#10;&#10;&#10;&#10;&#10;&#10;&#10;&#10;&#10;&#10;&#10;&#10;&#10;&#10;&#10;&#10;&#10;&#10;&#10;&#10;&#10;&#10;&#10;www.PresentationLoad.com"/>
            <p:cNvSpPr/>
            <p:nvPr/>
          </p:nvSpPr>
          <p:spPr bwMode="gray">
            <a:xfrm>
              <a:off x="1687307" y="1637480"/>
              <a:ext cx="6472970" cy="796644"/>
            </a:xfrm>
            <a:prstGeom prst="rect">
              <a:avLst/>
            </a:prstGeom>
            <a:solidFill>
              <a:schemeClr val="accent4">
                <a:lumMod val="75000"/>
              </a:schemeClr>
            </a:solidFill>
            <a:ln w="12700">
              <a:noFill/>
              <a:miter lim="800000"/>
              <a:headEnd/>
              <a:tailEnd/>
            </a:ln>
            <a:effectLst/>
          </p:spPr>
          <p:txBody>
            <a:bodyPr lIns="324000" tIns="36000" rIns="216000" bIns="36000" anchor="ctr"/>
            <a:lstStyle/>
            <a:p>
              <a:pPr algn="just">
                <a:spcAft>
                  <a:spcPct val="20000"/>
                </a:spcAft>
                <a:defRPr/>
              </a:pPr>
              <a:r>
                <a:rPr lang="zh-TW" altLang="en-US" sz="3200" b="1" noProof="1">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十二年國教新課綱素養導向評量</a:t>
              </a:r>
            </a:p>
          </p:txBody>
        </p:sp>
        <p:sp>
          <p:nvSpPr>
            <p:cNvPr id="9" name="Rechteck 12" descr="&#10;&#10;&#10;&#10;&#10;&#10;&#10;&#10;&#10;&#10;&#10;&#10;&#10;&#10;&#10;&#10;&#10;&#10;&#10;&#10;&#10;&#10;&#10;&#10;&#10;&#10;&#10;&#10;&#10;&#10;&#10;&#10;&#10;&#10;&#10;&#10;&#10;&#10;&#10;&#10;&#10;&#10;&#10;&#10;&#10;&#10;&#10;&#10;&#10;&#10;&#10;&#10;&#10;&#10;&#10;&#10;&#10;&#10;&#10;www.PresentationLoad.com"/>
            <p:cNvSpPr/>
            <p:nvPr/>
          </p:nvSpPr>
          <p:spPr bwMode="gray">
            <a:xfrm>
              <a:off x="1687307" y="3890069"/>
              <a:ext cx="6472970" cy="828383"/>
            </a:xfrm>
            <a:prstGeom prst="rect">
              <a:avLst/>
            </a:prstGeom>
            <a:solidFill>
              <a:schemeClr val="accent3">
                <a:lumMod val="75000"/>
              </a:schemeClr>
            </a:solidFill>
            <a:ln w="12700">
              <a:noFill/>
              <a:miter lim="800000"/>
              <a:headEnd/>
              <a:tailEnd/>
            </a:ln>
            <a:effectLst/>
          </p:spPr>
          <p:txBody>
            <a:bodyPr lIns="324000" tIns="36000" rIns="216000" bIns="36000" anchor="ctr"/>
            <a:lstStyle/>
            <a:p>
              <a:pPr>
                <a:spcAft>
                  <a:spcPct val="20000"/>
                </a:spcAft>
                <a:defRPr/>
              </a:pPr>
              <a:r>
                <a:rPr lang="zh-TW" altLang="en-US" sz="3200"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師大心測素養</a:t>
              </a:r>
              <a:r>
                <a:rPr lang="zh-TW" altLang="en-US" sz="32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導向標準本位</a:t>
              </a:r>
              <a:r>
                <a:rPr lang="zh-TW" altLang="en-US" sz="3200"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計畫介紹</a:t>
              </a:r>
              <a:endParaRPr lang="en-US" altLang="zh-TW" sz="32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12" name="Abgerundetes Rechteck 3" descr="&#10;&#10;&#10;&#10;&#10;&#10;&#10;&#10;&#10;&#10;&#10;&#10;&#10;&#10;&#10;&#10;&#10;&#10;&#10;&#10;&#10;&#10;&#10;&#10;&#10;&#10;&#10;&#10;&#10;&#10;&#10;&#10;&#10;&#10;&#10;&#10;&#10;&#10;&#10;&#10;&#10;&#10;&#10;&#10;&#10;&#10;&#10;&#10;&#10;&#10;&#10;&#10;&#10;&#10;&#10;&#10;&#10;&#10;&#10;www.PresentationLoad.com"/>
            <p:cNvSpPr/>
            <p:nvPr/>
          </p:nvSpPr>
          <p:spPr bwMode="gray">
            <a:xfrm>
              <a:off x="902213" y="2663764"/>
              <a:ext cx="926630" cy="926628"/>
            </a:xfrm>
            <a:prstGeom prst="roundRect">
              <a:avLst>
                <a:gd name="adj" fmla="val 9083"/>
              </a:avLst>
            </a:prstGeom>
            <a:solidFill>
              <a:schemeClr val="accent1"/>
            </a:solidFill>
            <a:ln w="12700">
              <a:noFill/>
              <a:round/>
              <a:headEnd/>
              <a:tailEnd/>
            </a:ln>
            <a:scene3d>
              <a:camera prst="perspectiveRelaxed" fov="3600000">
                <a:rot lat="20999999" lon="19499988" rev="0"/>
              </a:camera>
              <a:lightRig rig="threePt" dir="t"/>
            </a:scene3d>
            <a:sp3d extrusionH="787400">
              <a:bevelT w="63500" h="63500"/>
              <a:bevelB w="63500" h="63500"/>
            </a:sp3d>
          </p:spPr>
          <p:txBody>
            <a:bodyPr anchor="ctr"/>
            <a:lstStyle/>
            <a:p>
              <a:pPr algn="ctr">
                <a:defRPr/>
              </a:pPr>
              <a:r>
                <a:rPr lang="en-US" altLang="zh-TW" sz="4800" b="1" dirty="0">
                  <a:solidFill>
                    <a:srgbClr val="FFFFFF"/>
                  </a:solidFill>
                  <a:effectLst>
                    <a:innerShdw blurRad="63500" dist="50800" dir="18900000">
                      <a:prstClr val="black">
                        <a:alpha val="50000"/>
                      </a:prstClr>
                    </a:innerShdw>
                  </a:effectLst>
                </a:rPr>
                <a:t>2</a:t>
              </a:r>
              <a:endParaRPr lang="en-US" sz="4800" b="1" dirty="0">
                <a:solidFill>
                  <a:srgbClr val="FFFFFF"/>
                </a:solidFill>
                <a:effectLst>
                  <a:innerShdw blurRad="63500" dist="50800" dir="18900000">
                    <a:prstClr val="black">
                      <a:alpha val="50000"/>
                    </a:prstClr>
                  </a:innerShdw>
                </a:effectLst>
              </a:endParaRPr>
            </a:p>
          </p:txBody>
        </p:sp>
        <p:sp>
          <p:nvSpPr>
            <p:cNvPr id="13" name="Abgerundetes Rechteck 4" descr="&#10;&#10;&#10;&#10;&#10;&#10;&#10;&#10;&#10;&#10;&#10;&#10;&#10;&#10;&#10;&#10;&#10;&#10;&#10;&#10;&#10;&#10;&#10;&#10;&#10;&#10;&#10;&#10;&#10;&#10;&#10;&#10;&#10;&#10;&#10;&#10;&#10;&#10;&#10;&#10;&#10;&#10;&#10;&#10;&#10;&#10;&#10;&#10;&#10;&#10;&#10;&#10;&#10;&#10;&#10;&#10;&#10;&#10;&#10;www.PresentationLoad.com"/>
            <p:cNvSpPr/>
            <p:nvPr/>
          </p:nvSpPr>
          <p:spPr bwMode="gray">
            <a:xfrm>
              <a:off x="397419" y="1538223"/>
              <a:ext cx="926630" cy="926628"/>
            </a:xfrm>
            <a:custGeom>
              <a:avLst/>
              <a:gdLst>
                <a:gd name="connsiteX0" fmla="*/ 0 w 926630"/>
                <a:gd name="connsiteY0" fmla="*/ 84166 h 926628"/>
                <a:gd name="connsiteX1" fmla="*/ 84166 w 926630"/>
                <a:gd name="connsiteY1" fmla="*/ 0 h 926628"/>
                <a:gd name="connsiteX2" fmla="*/ 842464 w 926630"/>
                <a:gd name="connsiteY2" fmla="*/ 0 h 926628"/>
                <a:gd name="connsiteX3" fmla="*/ 926630 w 926630"/>
                <a:gd name="connsiteY3" fmla="*/ 84166 h 926628"/>
                <a:gd name="connsiteX4" fmla="*/ 926630 w 926630"/>
                <a:gd name="connsiteY4" fmla="*/ 842462 h 926628"/>
                <a:gd name="connsiteX5" fmla="*/ 842464 w 926630"/>
                <a:gd name="connsiteY5" fmla="*/ 926628 h 926628"/>
                <a:gd name="connsiteX6" fmla="*/ 84166 w 926630"/>
                <a:gd name="connsiteY6" fmla="*/ 926628 h 926628"/>
                <a:gd name="connsiteX7" fmla="*/ 0 w 926630"/>
                <a:gd name="connsiteY7" fmla="*/ 842462 h 926628"/>
                <a:gd name="connsiteX8" fmla="*/ 0 w 926630"/>
                <a:gd name="connsiteY8" fmla="*/ 84166 h 926628"/>
                <a:gd name="connsiteX0" fmla="*/ 0 w 926630"/>
                <a:gd name="connsiteY0" fmla="*/ 84166 h 926628"/>
                <a:gd name="connsiteX1" fmla="*/ 229021 w 926630"/>
                <a:gd name="connsiteY1" fmla="*/ 0 h 926628"/>
                <a:gd name="connsiteX2" fmla="*/ 842464 w 926630"/>
                <a:gd name="connsiteY2" fmla="*/ 0 h 926628"/>
                <a:gd name="connsiteX3" fmla="*/ 926630 w 926630"/>
                <a:gd name="connsiteY3" fmla="*/ 84166 h 926628"/>
                <a:gd name="connsiteX4" fmla="*/ 926630 w 926630"/>
                <a:gd name="connsiteY4" fmla="*/ 842462 h 926628"/>
                <a:gd name="connsiteX5" fmla="*/ 842464 w 926630"/>
                <a:gd name="connsiteY5" fmla="*/ 926628 h 926628"/>
                <a:gd name="connsiteX6" fmla="*/ 84166 w 926630"/>
                <a:gd name="connsiteY6" fmla="*/ 926628 h 926628"/>
                <a:gd name="connsiteX7" fmla="*/ 0 w 926630"/>
                <a:gd name="connsiteY7" fmla="*/ 842462 h 926628"/>
                <a:gd name="connsiteX8" fmla="*/ 0 w 926630"/>
                <a:gd name="connsiteY8" fmla="*/ 84166 h 926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6630" h="926628">
                  <a:moveTo>
                    <a:pt x="0" y="84166"/>
                  </a:moveTo>
                  <a:cubicBezTo>
                    <a:pt x="0" y="37682"/>
                    <a:pt x="182537" y="0"/>
                    <a:pt x="229021" y="0"/>
                  </a:cubicBezTo>
                  <a:lnTo>
                    <a:pt x="842464" y="0"/>
                  </a:lnTo>
                  <a:cubicBezTo>
                    <a:pt x="888948" y="0"/>
                    <a:pt x="926630" y="37682"/>
                    <a:pt x="926630" y="84166"/>
                  </a:cubicBezTo>
                  <a:lnTo>
                    <a:pt x="926630" y="842462"/>
                  </a:lnTo>
                  <a:cubicBezTo>
                    <a:pt x="926630" y="888946"/>
                    <a:pt x="888948" y="926628"/>
                    <a:pt x="842464" y="926628"/>
                  </a:cubicBezTo>
                  <a:lnTo>
                    <a:pt x="84166" y="926628"/>
                  </a:lnTo>
                  <a:cubicBezTo>
                    <a:pt x="37682" y="926628"/>
                    <a:pt x="0" y="888946"/>
                    <a:pt x="0" y="842462"/>
                  </a:cubicBezTo>
                  <a:lnTo>
                    <a:pt x="0" y="84166"/>
                  </a:lnTo>
                  <a:close/>
                </a:path>
              </a:pathLst>
            </a:custGeom>
            <a:solidFill>
              <a:schemeClr val="accent4">
                <a:lumMod val="75000"/>
              </a:schemeClr>
            </a:solidFill>
            <a:ln w="12700">
              <a:noFill/>
              <a:round/>
              <a:headEnd/>
              <a:tailEnd/>
            </a:ln>
            <a:scene3d>
              <a:camera prst="perspectiveRelaxed" fov="3600000">
                <a:rot lat="21299999" lon="2100000" rev="0"/>
              </a:camera>
              <a:lightRig rig="threePt" dir="t">
                <a:rot lat="0" lon="0" rev="6600000"/>
              </a:lightRig>
            </a:scene3d>
            <a:sp3d extrusionH="787400">
              <a:bevelT w="63500" h="63500"/>
              <a:bevelB w="63500" h="63500"/>
            </a:sp3d>
          </p:spPr>
          <p:txBody>
            <a:bodyPr anchor="ctr"/>
            <a:lstStyle/>
            <a:p>
              <a:pPr algn="ctr">
                <a:defRPr/>
              </a:pPr>
              <a:r>
                <a:rPr lang="en-US" altLang="zh-TW" sz="4800" b="1" dirty="0">
                  <a:solidFill>
                    <a:schemeClr val="bg1"/>
                  </a:solidFill>
                  <a:effectLst>
                    <a:innerShdw blurRad="63500" dist="50800" dir="18900000">
                      <a:prstClr val="black">
                        <a:alpha val="50000"/>
                      </a:prstClr>
                    </a:innerShdw>
                  </a:effectLst>
                </a:rPr>
                <a:t>1</a:t>
              </a:r>
              <a:endParaRPr lang="en-US" sz="4800" b="1" dirty="0">
                <a:solidFill>
                  <a:schemeClr val="bg1"/>
                </a:solidFill>
                <a:effectLst>
                  <a:innerShdw blurRad="63500" dist="50800" dir="18900000">
                    <a:prstClr val="black">
                      <a:alpha val="50000"/>
                    </a:prstClr>
                  </a:innerShdw>
                </a:effectLst>
              </a:endParaRPr>
            </a:p>
          </p:txBody>
        </p:sp>
        <p:sp>
          <p:nvSpPr>
            <p:cNvPr id="20" name="Rechteck 7" descr="&#10;&#10;&#10;&#10;&#10;&#10;&#10;&#10;&#10;&#10;&#10;&#10;&#10;&#10;&#10;&#10;&#10;&#10;&#10;&#10;&#10;&#10;&#10;&#10;&#10;&#10;&#10;&#10;&#10;&#10;&#10;&#10;&#10;&#10;&#10;&#10;&#10;&#10;&#10;&#10;&#10;&#10;&#10;&#10;&#10;&#10;&#10;&#10;&#10;&#10;&#10;&#10;&#10;&#10;&#10;&#10;&#10;&#10;&#10;www.PresentationLoad.com"/>
            <p:cNvSpPr/>
            <p:nvPr/>
          </p:nvSpPr>
          <p:spPr bwMode="gray">
            <a:xfrm>
              <a:off x="1698895" y="2603061"/>
              <a:ext cx="6481450" cy="1142597"/>
            </a:xfrm>
            <a:prstGeom prst="rect">
              <a:avLst/>
            </a:prstGeom>
            <a:solidFill>
              <a:schemeClr val="accent1"/>
            </a:solidFill>
            <a:ln w="12700">
              <a:noFill/>
              <a:miter lim="800000"/>
              <a:headEnd/>
              <a:tailEnd/>
            </a:ln>
            <a:effectLst/>
          </p:spPr>
          <p:txBody>
            <a:bodyPr lIns="324000" tIns="36000" rIns="216000" bIns="36000" anchor="ctr"/>
            <a:lstStyle/>
            <a:p>
              <a:pPr algn="just">
                <a:spcAft>
                  <a:spcPct val="20000"/>
                </a:spcAft>
                <a:defRPr/>
              </a:pPr>
              <a:r>
                <a:rPr lang="zh-TW" altLang="en-US" sz="32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評量觀念改變</a:t>
              </a:r>
              <a:r>
                <a:rPr lang="en-US" altLang="zh-TW" sz="3200"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3200"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什麼是評量標準？</a:t>
              </a:r>
              <a:endParaRPr lang="en-US" altLang="zh-TW" sz="32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22" name="Rechteck 12" descr="&#10;&#10;&#10;&#10;&#10;&#10;&#10;&#10;&#10;&#10;&#10;&#10;&#10;&#10;&#10;&#10;&#10;&#10;&#10;&#10;&#10;&#10;&#10;&#10;&#10;&#10;&#10;&#10;&#10;&#10;&#10;&#10;&#10;&#10;&#10;&#10;&#10;&#10;&#10;&#10;&#10;&#10;&#10;&#10;&#10;&#10;&#10;&#10;&#10;&#10;&#10;&#10;&#10;&#10;&#10;&#10;&#10;&#10;&#10;www.PresentationLoad.com"/>
            <p:cNvSpPr/>
            <p:nvPr/>
          </p:nvSpPr>
          <p:spPr bwMode="gray">
            <a:xfrm>
              <a:off x="1691828" y="4966014"/>
              <a:ext cx="6472970" cy="826796"/>
            </a:xfrm>
            <a:prstGeom prst="rect">
              <a:avLst/>
            </a:prstGeom>
            <a:solidFill>
              <a:srgbClr val="C00000"/>
            </a:solidFill>
            <a:ln w="12700">
              <a:noFill/>
              <a:miter lim="800000"/>
              <a:headEnd/>
              <a:tailEnd/>
            </a:ln>
            <a:effectLst/>
          </p:spPr>
          <p:txBody>
            <a:bodyPr lIns="324000" tIns="36000" rIns="216000" bIns="36000" anchor="ctr"/>
            <a:lstStyle/>
            <a:p>
              <a:pPr>
                <a:spcAft>
                  <a:spcPct val="20000"/>
                </a:spcAft>
                <a:defRPr/>
              </a:pPr>
              <a:r>
                <a:rPr lang="zh-TW" altLang="en-US" sz="3200"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十二年國教歷史科評量標準介紹</a:t>
              </a:r>
              <a:endParaRPr lang="en-US" altLang="zh-TW" sz="32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23" name="Abgerundetes Rechteck 5" descr="&#10;&#10;&#10;&#10;&#10;&#10;&#10;&#10;&#10;&#10;&#10;&#10;&#10;&#10;&#10;&#10;&#10;&#10;&#10;&#10;&#10;&#10;&#10;&#10;&#10;&#10;&#10;&#10;&#10;&#10;&#10;&#10;&#10;&#10;&#10;&#10;&#10;&#10;&#10;&#10;&#10;&#10;&#10;&#10;&#10;&#10;&#10;&#10;&#10;&#10;&#10;&#10;&#10;&#10;&#10;&#10;&#10;&#10;&#10;www.PresentationLoad.com"/>
            <p:cNvSpPr/>
            <p:nvPr/>
          </p:nvSpPr>
          <p:spPr bwMode="gray">
            <a:xfrm>
              <a:off x="902212" y="4945530"/>
              <a:ext cx="926630" cy="926628"/>
            </a:xfrm>
            <a:prstGeom prst="roundRect">
              <a:avLst>
                <a:gd name="adj" fmla="val 9083"/>
              </a:avLst>
            </a:prstGeom>
            <a:solidFill>
              <a:srgbClr val="C00000"/>
            </a:solidFill>
            <a:ln w="12700">
              <a:noFill/>
              <a:round/>
              <a:headEnd/>
              <a:tailEnd/>
            </a:ln>
            <a:scene3d>
              <a:camera prst="perspectiveRelaxed" fov="3600000">
                <a:rot lat="300000" lon="19499988" rev="0"/>
              </a:camera>
              <a:lightRig rig="threePt" dir="t"/>
            </a:scene3d>
            <a:sp3d extrusionH="787400">
              <a:bevelT w="63500" h="63500"/>
              <a:bevelB w="63500" h="63500"/>
            </a:sp3d>
          </p:spPr>
          <p:txBody>
            <a:bodyPr anchor="ctr"/>
            <a:lstStyle/>
            <a:p>
              <a:pPr algn="ctr">
                <a:defRPr/>
              </a:pPr>
              <a:r>
                <a:rPr lang="en-US" sz="4800" b="1" dirty="0">
                  <a:solidFill>
                    <a:schemeClr val="bg1"/>
                  </a:solidFill>
                  <a:effectLst>
                    <a:innerShdw blurRad="63500" dist="50800" dir="18900000">
                      <a:prstClr val="black">
                        <a:alpha val="50000"/>
                      </a:prstClr>
                    </a:innerShdw>
                  </a:effectLst>
                </a:rPr>
                <a:t>4</a:t>
              </a:r>
            </a:p>
          </p:txBody>
        </p:sp>
        <p:sp>
          <p:nvSpPr>
            <p:cNvPr id="24" name="Abgerundetes Rechteck 4" descr="&#10;&#10;&#10;&#10;&#10;&#10;&#10;&#10;&#10;&#10;&#10;&#10;&#10;&#10;&#10;&#10;&#10;&#10;&#10;&#10;&#10;&#10;&#10;&#10;&#10;&#10;&#10;&#10;&#10;&#10;&#10;&#10;&#10;&#10;&#10;&#10;&#10;&#10;&#10;&#10;&#10;&#10;&#10;&#10;&#10;&#10;&#10;&#10;&#10;&#10;&#10;&#10;&#10;&#10;&#10;&#10;&#10;&#10;&#10;www.PresentationLoad.com"/>
            <p:cNvSpPr/>
            <p:nvPr/>
          </p:nvSpPr>
          <p:spPr bwMode="gray">
            <a:xfrm>
              <a:off x="353422" y="3816829"/>
              <a:ext cx="926630" cy="926628"/>
            </a:xfrm>
            <a:custGeom>
              <a:avLst/>
              <a:gdLst>
                <a:gd name="connsiteX0" fmla="*/ 0 w 926630"/>
                <a:gd name="connsiteY0" fmla="*/ 84166 h 926628"/>
                <a:gd name="connsiteX1" fmla="*/ 84166 w 926630"/>
                <a:gd name="connsiteY1" fmla="*/ 0 h 926628"/>
                <a:gd name="connsiteX2" fmla="*/ 842464 w 926630"/>
                <a:gd name="connsiteY2" fmla="*/ 0 h 926628"/>
                <a:gd name="connsiteX3" fmla="*/ 926630 w 926630"/>
                <a:gd name="connsiteY3" fmla="*/ 84166 h 926628"/>
                <a:gd name="connsiteX4" fmla="*/ 926630 w 926630"/>
                <a:gd name="connsiteY4" fmla="*/ 842462 h 926628"/>
                <a:gd name="connsiteX5" fmla="*/ 842464 w 926630"/>
                <a:gd name="connsiteY5" fmla="*/ 926628 h 926628"/>
                <a:gd name="connsiteX6" fmla="*/ 84166 w 926630"/>
                <a:gd name="connsiteY6" fmla="*/ 926628 h 926628"/>
                <a:gd name="connsiteX7" fmla="*/ 0 w 926630"/>
                <a:gd name="connsiteY7" fmla="*/ 842462 h 926628"/>
                <a:gd name="connsiteX8" fmla="*/ 0 w 926630"/>
                <a:gd name="connsiteY8" fmla="*/ 84166 h 926628"/>
                <a:gd name="connsiteX0" fmla="*/ 0 w 926630"/>
                <a:gd name="connsiteY0" fmla="*/ 84166 h 926628"/>
                <a:gd name="connsiteX1" fmla="*/ 229021 w 926630"/>
                <a:gd name="connsiteY1" fmla="*/ 0 h 926628"/>
                <a:gd name="connsiteX2" fmla="*/ 842464 w 926630"/>
                <a:gd name="connsiteY2" fmla="*/ 0 h 926628"/>
                <a:gd name="connsiteX3" fmla="*/ 926630 w 926630"/>
                <a:gd name="connsiteY3" fmla="*/ 84166 h 926628"/>
                <a:gd name="connsiteX4" fmla="*/ 926630 w 926630"/>
                <a:gd name="connsiteY4" fmla="*/ 842462 h 926628"/>
                <a:gd name="connsiteX5" fmla="*/ 842464 w 926630"/>
                <a:gd name="connsiteY5" fmla="*/ 926628 h 926628"/>
                <a:gd name="connsiteX6" fmla="*/ 84166 w 926630"/>
                <a:gd name="connsiteY6" fmla="*/ 926628 h 926628"/>
                <a:gd name="connsiteX7" fmla="*/ 0 w 926630"/>
                <a:gd name="connsiteY7" fmla="*/ 842462 h 926628"/>
                <a:gd name="connsiteX8" fmla="*/ 0 w 926630"/>
                <a:gd name="connsiteY8" fmla="*/ 84166 h 926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6630" h="926628">
                  <a:moveTo>
                    <a:pt x="0" y="84166"/>
                  </a:moveTo>
                  <a:cubicBezTo>
                    <a:pt x="0" y="37682"/>
                    <a:pt x="182537" y="0"/>
                    <a:pt x="229021" y="0"/>
                  </a:cubicBezTo>
                  <a:lnTo>
                    <a:pt x="842464" y="0"/>
                  </a:lnTo>
                  <a:cubicBezTo>
                    <a:pt x="888948" y="0"/>
                    <a:pt x="926630" y="37682"/>
                    <a:pt x="926630" y="84166"/>
                  </a:cubicBezTo>
                  <a:lnTo>
                    <a:pt x="926630" y="842462"/>
                  </a:lnTo>
                  <a:cubicBezTo>
                    <a:pt x="926630" y="888946"/>
                    <a:pt x="888948" y="926628"/>
                    <a:pt x="842464" y="926628"/>
                  </a:cubicBezTo>
                  <a:lnTo>
                    <a:pt x="84166" y="926628"/>
                  </a:lnTo>
                  <a:cubicBezTo>
                    <a:pt x="37682" y="926628"/>
                    <a:pt x="0" y="888946"/>
                    <a:pt x="0" y="842462"/>
                  </a:cubicBezTo>
                  <a:lnTo>
                    <a:pt x="0" y="84166"/>
                  </a:lnTo>
                  <a:close/>
                </a:path>
              </a:pathLst>
            </a:custGeom>
            <a:solidFill>
              <a:schemeClr val="accent3">
                <a:lumMod val="75000"/>
              </a:schemeClr>
            </a:solidFill>
            <a:ln w="12700">
              <a:noFill/>
              <a:round/>
              <a:headEnd/>
              <a:tailEnd/>
            </a:ln>
            <a:scene3d>
              <a:camera prst="perspectiveRelaxed" fov="3600000">
                <a:rot lat="21299999" lon="2100000" rev="0"/>
              </a:camera>
              <a:lightRig rig="threePt" dir="t">
                <a:rot lat="0" lon="0" rev="6600000"/>
              </a:lightRig>
            </a:scene3d>
            <a:sp3d extrusionH="787400">
              <a:bevelT w="63500" h="63500"/>
              <a:bevelB w="63500" h="63500"/>
            </a:sp3d>
          </p:spPr>
          <p:txBody>
            <a:bodyPr anchor="ctr"/>
            <a:lstStyle/>
            <a:p>
              <a:pPr algn="ctr">
                <a:defRPr/>
              </a:pPr>
              <a:r>
                <a:rPr lang="en-US" altLang="zh-TW" sz="4800" b="1" dirty="0">
                  <a:solidFill>
                    <a:schemeClr val="bg1"/>
                  </a:solidFill>
                  <a:effectLst>
                    <a:innerShdw blurRad="63500" dist="50800" dir="18900000">
                      <a:prstClr val="black">
                        <a:alpha val="50000"/>
                      </a:prstClr>
                    </a:innerShdw>
                  </a:effectLst>
                </a:rPr>
                <a:t>3</a:t>
              </a:r>
              <a:endParaRPr lang="en-US" sz="4800" b="1" dirty="0">
                <a:solidFill>
                  <a:schemeClr val="bg1"/>
                </a:solidFill>
                <a:effectLst>
                  <a:innerShdw blurRad="63500" dist="50800" dir="18900000">
                    <a:prstClr val="black">
                      <a:alpha val="50000"/>
                    </a:prstClr>
                  </a:innerShdw>
                </a:effectLst>
              </a:endParaRPr>
            </a:p>
          </p:txBody>
        </p:sp>
        <p:sp>
          <p:nvSpPr>
            <p:cNvPr id="14" name="Rechteck 12" descr="&#10;&#10;&#10;&#10;&#10;&#10;&#10;&#10;&#10;&#10;&#10;&#10;&#10;&#10;&#10;&#10;&#10;&#10;&#10;&#10;&#10;&#10;&#10;&#10;&#10;&#10;&#10;&#10;&#10;&#10;&#10;&#10;&#10;&#10;&#10;&#10;&#10;&#10;&#10;&#10;&#10;&#10;&#10;&#10;&#10;&#10;&#10;&#10;&#10;&#10;&#10;&#10;&#10;&#10;&#10;&#10;&#10;&#10;&#10;www.PresentationLoad.com"/>
            <p:cNvSpPr/>
            <p:nvPr/>
          </p:nvSpPr>
          <p:spPr bwMode="gray">
            <a:xfrm>
              <a:off x="1687307" y="6036470"/>
              <a:ext cx="6472970" cy="828383"/>
            </a:xfrm>
            <a:prstGeom prst="rect">
              <a:avLst/>
            </a:prstGeom>
            <a:solidFill>
              <a:schemeClr val="accent6"/>
            </a:solidFill>
            <a:ln w="12700">
              <a:noFill/>
              <a:miter lim="800000"/>
              <a:headEnd/>
              <a:tailEnd/>
            </a:ln>
            <a:effectLst/>
          </p:spPr>
          <p:txBody>
            <a:bodyPr lIns="324000" tIns="36000" rIns="216000" bIns="36000" anchor="ctr"/>
            <a:lstStyle/>
            <a:p>
              <a:pPr>
                <a:spcAft>
                  <a:spcPct val="20000"/>
                </a:spcAft>
                <a:defRPr/>
              </a:pPr>
              <a:r>
                <a:rPr lang="zh-TW" altLang="en-US" sz="3200"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歷史科標準本位評量工具介紹</a:t>
              </a:r>
              <a:endParaRPr lang="en-US" altLang="zh-TW" sz="32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15" name="Abgerundetes Rechteck 4" descr="&#10;&#10;&#10;&#10;&#10;&#10;&#10;&#10;&#10;&#10;&#10;&#10;&#10;&#10;&#10;&#10;&#10;&#10;&#10;&#10;&#10;&#10;&#10;&#10;&#10;&#10;&#10;&#10;&#10;&#10;&#10;&#10;&#10;&#10;&#10;&#10;&#10;&#10;&#10;&#10;&#10;&#10;&#10;&#10;&#10;&#10;&#10;&#10;&#10;&#10;&#10;&#10;&#10;&#10;&#10;&#10;&#10;&#10;&#10;www.PresentationLoad.com"/>
            <p:cNvSpPr/>
            <p:nvPr/>
          </p:nvSpPr>
          <p:spPr bwMode="gray">
            <a:xfrm>
              <a:off x="353422" y="5963230"/>
              <a:ext cx="926630" cy="926628"/>
            </a:xfrm>
            <a:custGeom>
              <a:avLst/>
              <a:gdLst>
                <a:gd name="connsiteX0" fmla="*/ 0 w 926630"/>
                <a:gd name="connsiteY0" fmla="*/ 84166 h 926628"/>
                <a:gd name="connsiteX1" fmla="*/ 84166 w 926630"/>
                <a:gd name="connsiteY1" fmla="*/ 0 h 926628"/>
                <a:gd name="connsiteX2" fmla="*/ 842464 w 926630"/>
                <a:gd name="connsiteY2" fmla="*/ 0 h 926628"/>
                <a:gd name="connsiteX3" fmla="*/ 926630 w 926630"/>
                <a:gd name="connsiteY3" fmla="*/ 84166 h 926628"/>
                <a:gd name="connsiteX4" fmla="*/ 926630 w 926630"/>
                <a:gd name="connsiteY4" fmla="*/ 842462 h 926628"/>
                <a:gd name="connsiteX5" fmla="*/ 842464 w 926630"/>
                <a:gd name="connsiteY5" fmla="*/ 926628 h 926628"/>
                <a:gd name="connsiteX6" fmla="*/ 84166 w 926630"/>
                <a:gd name="connsiteY6" fmla="*/ 926628 h 926628"/>
                <a:gd name="connsiteX7" fmla="*/ 0 w 926630"/>
                <a:gd name="connsiteY7" fmla="*/ 842462 h 926628"/>
                <a:gd name="connsiteX8" fmla="*/ 0 w 926630"/>
                <a:gd name="connsiteY8" fmla="*/ 84166 h 926628"/>
                <a:gd name="connsiteX0" fmla="*/ 0 w 926630"/>
                <a:gd name="connsiteY0" fmla="*/ 84166 h 926628"/>
                <a:gd name="connsiteX1" fmla="*/ 229021 w 926630"/>
                <a:gd name="connsiteY1" fmla="*/ 0 h 926628"/>
                <a:gd name="connsiteX2" fmla="*/ 842464 w 926630"/>
                <a:gd name="connsiteY2" fmla="*/ 0 h 926628"/>
                <a:gd name="connsiteX3" fmla="*/ 926630 w 926630"/>
                <a:gd name="connsiteY3" fmla="*/ 84166 h 926628"/>
                <a:gd name="connsiteX4" fmla="*/ 926630 w 926630"/>
                <a:gd name="connsiteY4" fmla="*/ 842462 h 926628"/>
                <a:gd name="connsiteX5" fmla="*/ 842464 w 926630"/>
                <a:gd name="connsiteY5" fmla="*/ 926628 h 926628"/>
                <a:gd name="connsiteX6" fmla="*/ 84166 w 926630"/>
                <a:gd name="connsiteY6" fmla="*/ 926628 h 926628"/>
                <a:gd name="connsiteX7" fmla="*/ 0 w 926630"/>
                <a:gd name="connsiteY7" fmla="*/ 842462 h 926628"/>
                <a:gd name="connsiteX8" fmla="*/ 0 w 926630"/>
                <a:gd name="connsiteY8" fmla="*/ 84166 h 926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6630" h="926628">
                  <a:moveTo>
                    <a:pt x="0" y="84166"/>
                  </a:moveTo>
                  <a:cubicBezTo>
                    <a:pt x="0" y="37682"/>
                    <a:pt x="182537" y="0"/>
                    <a:pt x="229021" y="0"/>
                  </a:cubicBezTo>
                  <a:lnTo>
                    <a:pt x="842464" y="0"/>
                  </a:lnTo>
                  <a:cubicBezTo>
                    <a:pt x="888948" y="0"/>
                    <a:pt x="926630" y="37682"/>
                    <a:pt x="926630" y="84166"/>
                  </a:cubicBezTo>
                  <a:lnTo>
                    <a:pt x="926630" y="842462"/>
                  </a:lnTo>
                  <a:cubicBezTo>
                    <a:pt x="926630" y="888946"/>
                    <a:pt x="888948" y="926628"/>
                    <a:pt x="842464" y="926628"/>
                  </a:cubicBezTo>
                  <a:lnTo>
                    <a:pt x="84166" y="926628"/>
                  </a:lnTo>
                  <a:cubicBezTo>
                    <a:pt x="37682" y="926628"/>
                    <a:pt x="0" y="888946"/>
                    <a:pt x="0" y="842462"/>
                  </a:cubicBezTo>
                  <a:lnTo>
                    <a:pt x="0" y="84166"/>
                  </a:lnTo>
                  <a:close/>
                </a:path>
              </a:pathLst>
            </a:custGeom>
            <a:solidFill>
              <a:schemeClr val="accent6"/>
            </a:solidFill>
            <a:ln w="12700">
              <a:noFill/>
              <a:round/>
              <a:headEnd/>
              <a:tailEnd/>
            </a:ln>
            <a:scene3d>
              <a:camera prst="perspectiveRelaxed" fov="3600000">
                <a:rot lat="21299999" lon="2100000" rev="0"/>
              </a:camera>
              <a:lightRig rig="threePt" dir="t">
                <a:rot lat="0" lon="0" rev="6600000"/>
              </a:lightRig>
            </a:scene3d>
            <a:sp3d extrusionH="787400">
              <a:bevelT w="63500" h="63500"/>
              <a:bevelB w="63500" h="63500"/>
            </a:sp3d>
          </p:spPr>
          <p:txBody>
            <a:bodyPr anchor="ctr"/>
            <a:lstStyle/>
            <a:p>
              <a:pPr algn="ctr">
                <a:defRPr/>
              </a:pPr>
              <a:r>
                <a:rPr lang="en-US" sz="4800" b="1" dirty="0" smtClean="0">
                  <a:solidFill>
                    <a:schemeClr val="bg1"/>
                  </a:solidFill>
                  <a:effectLst>
                    <a:innerShdw blurRad="63500" dist="50800" dir="18900000">
                      <a:prstClr val="black">
                        <a:alpha val="50000"/>
                      </a:prstClr>
                    </a:innerShdw>
                  </a:effectLst>
                </a:rPr>
                <a:t>5</a:t>
              </a:r>
              <a:endParaRPr lang="en-US" sz="4800" b="1" dirty="0">
                <a:solidFill>
                  <a:schemeClr val="bg1"/>
                </a:solidFill>
                <a:effectLst>
                  <a:innerShdw blurRad="63500" dist="50800" dir="18900000">
                    <a:prstClr val="black">
                      <a:alpha val="50000"/>
                    </a:prstClr>
                  </a:innerShdw>
                </a:effectLst>
              </a:endParaRPr>
            </a:p>
          </p:txBody>
        </p:sp>
      </p:grpSp>
    </p:spTree>
    <p:extLst>
      <p:ext uri="{BB962C8B-B14F-4D97-AF65-F5344CB8AC3E}">
        <p14:creationId xmlns:p14="http://schemas.microsoft.com/office/powerpoint/2010/main" val="20066785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67544" y="1772816"/>
            <a:ext cx="8208912" cy="3017157"/>
          </a:xfrm>
        </p:spPr>
        <p:txBody>
          <a:bodyPr/>
          <a:lstStyle/>
          <a:p>
            <a:r>
              <a:rPr lang="zh-TW" altLang="en-US" dirty="0" smtClean="0"/>
              <a:t>一、</a:t>
            </a:r>
            <a:r>
              <a:rPr lang="en-US" altLang="zh-TW" dirty="0" smtClean="0"/>
              <a:t/>
            </a:r>
            <a:br>
              <a:rPr lang="en-US" altLang="zh-TW" dirty="0" smtClean="0"/>
            </a:br>
            <a:r>
              <a:rPr lang="zh-TW" altLang="en-US" dirty="0"/>
              <a:t>十二年國教新課</a:t>
            </a:r>
            <a:r>
              <a:rPr lang="zh-TW" altLang="en-US" dirty="0" smtClean="0"/>
              <a:t>綱</a:t>
            </a:r>
            <a:r>
              <a:rPr lang="en-US" altLang="zh-TW" dirty="0" smtClean="0"/>
              <a:t/>
            </a:r>
            <a:br>
              <a:rPr lang="en-US" altLang="zh-TW" dirty="0" smtClean="0"/>
            </a:br>
            <a:r>
              <a:rPr lang="zh-TW" altLang="en-US" dirty="0" smtClean="0"/>
              <a:t>素養</a:t>
            </a:r>
            <a:r>
              <a:rPr lang="zh-TW" altLang="en-US" dirty="0"/>
              <a:t>導向評量</a:t>
            </a:r>
          </a:p>
        </p:txBody>
      </p:sp>
      <p:sp>
        <p:nvSpPr>
          <p:cNvPr id="4" name="投影片編號版面配置區 3"/>
          <p:cNvSpPr>
            <a:spLocks noGrp="1"/>
          </p:cNvSpPr>
          <p:nvPr>
            <p:ph type="sldNum" sz="quarter" idx="12"/>
          </p:nvPr>
        </p:nvSpPr>
        <p:spPr/>
        <p:txBody>
          <a:bodyPr/>
          <a:lstStyle/>
          <a:p>
            <a:fld id="{F7DBB841-797D-4981-90E2-FEB5F237D115}" type="slidenum">
              <a:rPr lang="zh-TW" altLang="en-US" smtClean="0"/>
              <a:pPr/>
              <a:t>4</a:t>
            </a:fld>
            <a:endParaRPr lang="zh-TW" altLang="en-US"/>
          </a:p>
        </p:txBody>
      </p:sp>
    </p:spTree>
    <p:extLst>
      <p:ext uri="{BB962C8B-B14F-4D97-AF65-F5344CB8AC3E}">
        <p14:creationId xmlns:p14="http://schemas.microsoft.com/office/powerpoint/2010/main" val="41452674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p:cNvSpPr>
            <a:spLocks noGrp="1"/>
          </p:cNvSpPr>
          <p:nvPr>
            <p:ph type="title"/>
          </p:nvPr>
        </p:nvSpPr>
        <p:spPr/>
        <p:txBody>
          <a:bodyPr/>
          <a:lstStyle/>
          <a:p>
            <a:r>
              <a:rPr lang="zh-TW" altLang="en-US"/>
              <a:t>前言</a:t>
            </a:r>
          </a:p>
        </p:txBody>
      </p:sp>
      <p:sp>
        <p:nvSpPr>
          <p:cNvPr id="7" name="內容版面配置區 6"/>
          <p:cNvSpPr>
            <a:spLocks noGrp="1"/>
          </p:cNvSpPr>
          <p:nvPr>
            <p:ph idx="1"/>
          </p:nvPr>
        </p:nvSpPr>
        <p:spPr/>
        <p:txBody>
          <a:bodyPr/>
          <a:lstStyle/>
          <a:p>
            <a:r>
              <a:rPr lang="en-US" altLang="zh-TW"/>
              <a:t>103</a:t>
            </a:r>
            <a:r>
              <a:rPr lang="zh-TW" altLang="en-US"/>
              <a:t>年教育部公布</a:t>
            </a:r>
            <a:r>
              <a:rPr lang="en-US" altLang="zh-TW"/>
              <a:t>《</a:t>
            </a:r>
            <a:r>
              <a:rPr lang="zh-TW" altLang="en-US"/>
              <a:t>十二年國民基本教育課程綱要總綱</a:t>
            </a:r>
            <a:r>
              <a:rPr lang="en-US" altLang="zh-TW"/>
              <a:t>》</a:t>
            </a:r>
            <a:r>
              <a:rPr lang="zh-TW" altLang="en-US"/>
              <a:t>。各領域課程綱要之研修皆承續總綱理念目標，研發素養導向與多元適性的課綱。</a:t>
            </a:r>
          </a:p>
          <a:p>
            <a:r>
              <a:rPr lang="en-US" altLang="zh-TW"/>
              <a:t>107</a:t>
            </a:r>
            <a:r>
              <a:rPr lang="zh-TW" altLang="en-US"/>
              <a:t>年公告十二年國教新課綱，</a:t>
            </a:r>
            <a:r>
              <a:rPr lang="en-US" altLang="zh-TW"/>
              <a:t>108</a:t>
            </a:r>
            <a:r>
              <a:rPr lang="zh-TW" altLang="en-US"/>
              <a:t>年起從國小到高中</a:t>
            </a:r>
            <a:r>
              <a:rPr lang="en-US" altLang="zh-TW"/>
              <a:t>(</a:t>
            </a:r>
            <a:r>
              <a:rPr lang="zh-TW" altLang="en-US"/>
              <a:t>職</a:t>
            </a:r>
            <a:r>
              <a:rPr lang="en-US" altLang="zh-TW"/>
              <a:t>)</a:t>
            </a:r>
            <a:r>
              <a:rPr lang="zh-TW" altLang="en-US"/>
              <a:t>將依照不同教育階段逐年實施十二年國教課綱。十二年國教課綱茲以「核心素養」做為課程發展之主軸，希望培養學生具備適應現在生活及面對未來挑戰的知識、能力與態度。</a:t>
            </a:r>
          </a:p>
          <a:p>
            <a:r>
              <a:rPr lang="zh-TW" altLang="en-US"/>
              <a:t>面對此變革，與入學制度攸關的國中教育會考，以及與學生核心素養培養攸關的課室平時評量，應有妥善的配套規劃，以落實課綱目標的達成。</a:t>
            </a:r>
          </a:p>
          <a:p>
            <a:endParaRPr lang="zh-TW" altLang="en-US"/>
          </a:p>
        </p:txBody>
      </p:sp>
      <p:sp>
        <p:nvSpPr>
          <p:cNvPr id="5" name="投影片編號版面配置區 4"/>
          <p:cNvSpPr>
            <a:spLocks noGrp="1"/>
          </p:cNvSpPr>
          <p:nvPr>
            <p:ph type="sldNum" sz="quarter" idx="12"/>
          </p:nvPr>
        </p:nvSpPr>
        <p:spPr/>
        <p:txBody>
          <a:bodyPr/>
          <a:lstStyle/>
          <a:p>
            <a:fld id="{F116428F-21A0-44D2-846D-1D29C07A86DC}" type="slidenum">
              <a:rPr lang="zh-TW" altLang="en-US" smtClean="0"/>
              <a:pPr/>
              <a:t>5</a:t>
            </a:fld>
            <a:endParaRPr lang="zh-TW" altLang="en-US"/>
          </a:p>
        </p:txBody>
      </p:sp>
    </p:spTree>
    <p:extLst>
      <p:ext uri="{BB962C8B-B14F-4D97-AF65-F5344CB8AC3E}">
        <p14:creationId xmlns:p14="http://schemas.microsoft.com/office/powerpoint/2010/main" val="9802924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83A5685-6182-4A12-BEAC-BC7AD31CDFE5}"/>
              </a:ext>
            </a:extLst>
          </p:cNvPr>
          <p:cNvSpPr>
            <a:spLocks noGrp="1"/>
          </p:cNvSpPr>
          <p:nvPr>
            <p:ph type="title"/>
          </p:nvPr>
        </p:nvSpPr>
        <p:spPr/>
        <p:txBody>
          <a:bodyPr/>
          <a:lstStyle/>
          <a:p>
            <a:r>
              <a:rPr lang="zh-TW" altLang="en-US"/>
              <a:t>國教院：核心素養三面九項</a:t>
            </a:r>
          </a:p>
        </p:txBody>
      </p:sp>
      <p:sp>
        <p:nvSpPr>
          <p:cNvPr id="3" name="內容版面配置區 2">
            <a:extLst>
              <a:ext uri="{FF2B5EF4-FFF2-40B4-BE49-F238E27FC236}">
                <a16:creationId xmlns:a16="http://schemas.microsoft.com/office/drawing/2014/main" id="{B23304B8-EEBA-433F-B018-B846B94D16D2}"/>
              </a:ext>
            </a:extLst>
          </p:cNvPr>
          <p:cNvSpPr>
            <a:spLocks noGrp="1"/>
          </p:cNvSpPr>
          <p:nvPr>
            <p:ph idx="1"/>
          </p:nvPr>
        </p:nvSpPr>
        <p:spPr/>
        <p:txBody>
          <a:bodyPr/>
          <a:lstStyle/>
          <a:p>
            <a:endParaRPr lang="zh-TW" altLang="en-US"/>
          </a:p>
        </p:txBody>
      </p:sp>
      <p:sp>
        <p:nvSpPr>
          <p:cNvPr id="4" name="投影片編號版面配置區 3">
            <a:extLst>
              <a:ext uri="{FF2B5EF4-FFF2-40B4-BE49-F238E27FC236}">
                <a16:creationId xmlns:a16="http://schemas.microsoft.com/office/drawing/2014/main" id="{13E3105D-FB8E-43FD-B92F-AEB02AF1278C}"/>
              </a:ext>
            </a:extLst>
          </p:cNvPr>
          <p:cNvSpPr>
            <a:spLocks noGrp="1"/>
          </p:cNvSpPr>
          <p:nvPr>
            <p:ph type="sldNum" sz="quarter" idx="12"/>
          </p:nvPr>
        </p:nvSpPr>
        <p:spPr/>
        <p:txBody>
          <a:bodyPr/>
          <a:lstStyle/>
          <a:p>
            <a:fld id="{F7DBB841-797D-4981-90E2-FEB5F237D115}" type="slidenum">
              <a:rPr lang="zh-TW" altLang="en-US" smtClean="0"/>
              <a:pPr/>
              <a:t>6</a:t>
            </a:fld>
            <a:endParaRPr lang="zh-TW" altLang="en-US"/>
          </a:p>
        </p:txBody>
      </p:sp>
      <p:pic>
        <p:nvPicPr>
          <p:cNvPr id="5" name="Picture 2" descr="C:\Users\lorenz\Desktop\核心素養的滾動圓輪意象.png">
            <a:extLst>
              <a:ext uri="{FF2B5EF4-FFF2-40B4-BE49-F238E27FC236}">
                <a16:creationId xmlns:a16="http://schemas.microsoft.com/office/drawing/2014/main" id="{AB10BC66-486F-476E-8DBF-A70221B0E5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65185" y="1294256"/>
            <a:ext cx="6413630" cy="5048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775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02F3C37-46EC-4D55-A2B9-9A50FAEF4E19}"/>
              </a:ext>
            </a:extLst>
          </p:cNvPr>
          <p:cNvSpPr>
            <a:spLocks noGrp="1"/>
          </p:cNvSpPr>
          <p:nvPr>
            <p:ph type="title"/>
          </p:nvPr>
        </p:nvSpPr>
        <p:spPr/>
        <p:txBody>
          <a:bodyPr/>
          <a:lstStyle/>
          <a:p>
            <a:r>
              <a:rPr lang="zh-TW" altLang="en-US"/>
              <a:t>三面九項：</a:t>
            </a:r>
            <a:r>
              <a:rPr lang="en-US" altLang="zh-TW"/>
              <a:t>A</a:t>
            </a:r>
            <a:r>
              <a:rPr lang="zh-TW" altLang="en-US"/>
              <a:t>自主行動</a:t>
            </a:r>
          </a:p>
        </p:txBody>
      </p:sp>
      <p:sp>
        <p:nvSpPr>
          <p:cNvPr id="3" name="內容版面配置區 2">
            <a:extLst>
              <a:ext uri="{FF2B5EF4-FFF2-40B4-BE49-F238E27FC236}">
                <a16:creationId xmlns:a16="http://schemas.microsoft.com/office/drawing/2014/main" id="{83CA5603-0CEF-453B-9F61-2C7364953DFC}"/>
              </a:ext>
            </a:extLst>
          </p:cNvPr>
          <p:cNvSpPr>
            <a:spLocks noGrp="1"/>
          </p:cNvSpPr>
          <p:nvPr>
            <p:ph idx="1"/>
          </p:nvPr>
        </p:nvSpPr>
        <p:spPr/>
        <p:txBody>
          <a:bodyPr/>
          <a:lstStyle/>
          <a:p>
            <a:endParaRPr lang="zh-TW" altLang="en-US"/>
          </a:p>
        </p:txBody>
      </p:sp>
      <p:sp>
        <p:nvSpPr>
          <p:cNvPr id="4" name="投影片編號版面配置區 3">
            <a:extLst>
              <a:ext uri="{FF2B5EF4-FFF2-40B4-BE49-F238E27FC236}">
                <a16:creationId xmlns:a16="http://schemas.microsoft.com/office/drawing/2014/main" id="{B69C6CC7-CD4D-47CE-942E-6FF5E7C18B3A}"/>
              </a:ext>
            </a:extLst>
          </p:cNvPr>
          <p:cNvSpPr>
            <a:spLocks noGrp="1"/>
          </p:cNvSpPr>
          <p:nvPr>
            <p:ph type="sldNum" sz="quarter" idx="12"/>
          </p:nvPr>
        </p:nvSpPr>
        <p:spPr/>
        <p:txBody>
          <a:bodyPr/>
          <a:lstStyle/>
          <a:p>
            <a:fld id="{F7DBB841-797D-4981-90E2-FEB5F237D115}" type="slidenum">
              <a:rPr lang="zh-TW" altLang="en-US" smtClean="0"/>
              <a:pPr/>
              <a:t>7</a:t>
            </a:fld>
            <a:endParaRPr lang="zh-TW" altLang="en-US"/>
          </a:p>
        </p:txBody>
      </p:sp>
      <p:graphicFrame>
        <p:nvGraphicFramePr>
          <p:cNvPr id="5" name="內容版面配置區 6">
            <a:extLst>
              <a:ext uri="{FF2B5EF4-FFF2-40B4-BE49-F238E27FC236}">
                <a16:creationId xmlns:a16="http://schemas.microsoft.com/office/drawing/2014/main" id="{2353E71D-68B8-45C4-BEE6-56ED978ABDFE}"/>
              </a:ext>
            </a:extLst>
          </p:cNvPr>
          <p:cNvGraphicFramePr>
            <a:graphicFrameLocks/>
          </p:cNvGraphicFramePr>
          <p:nvPr>
            <p:extLst/>
          </p:nvPr>
        </p:nvGraphicFramePr>
        <p:xfrm>
          <a:off x="432000" y="1590888"/>
          <a:ext cx="8280000" cy="4700642"/>
        </p:xfrm>
        <a:graphic>
          <a:graphicData uri="http://schemas.openxmlformats.org/drawingml/2006/table">
            <a:tbl>
              <a:tblPr firstCol="1" bandCol="1">
                <a:tableStyleId>{21E4AEA4-8DFA-4A89-87EB-49C32662AFE0}</a:tableStyleId>
              </a:tblPr>
              <a:tblGrid>
                <a:gridCol w="695602">
                  <a:extLst>
                    <a:ext uri="{9D8B030D-6E8A-4147-A177-3AD203B41FA5}">
                      <a16:colId xmlns:a16="http://schemas.microsoft.com/office/drawing/2014/main" val="20000"/>
                    </a:ext>
                  </a:extLst>
                </a:gridCol>
                <a:gridCol w="1932839">
                  <a:extLst>
                    <a:ext uri="{9D8B030D-6E8A-4147-A177-3AD203B41FA5}">
                      <a16:colId xmlns:a16="http://schemas.microsoft.com/office/drawing/2014/main" val="20001"/>
                    </a:ext>
                  </a:extLst>
                </a:gridCol>
                <a:gridCol w="5651559">
                  <a:extLst>
                    <a:ext uri="{9D8B030D-6E8A-4147-A177-3AD203B41FA5}">
                      <a16:colId xmlns:a16="http://schemas.microsoft.com/office/drawing/2014/main" val="20002"/>
                    </a:ext>
                  </a:extLst>
                </a:gridCol>
              </a:tblGrid>
              <a:tr h="1615626">
                <a:tc rowSpan="3">
                  <a:txBody>
                    <a:bodyPr/>
                    <a:lstStyle/>
                    <a:p>
                      <a:pPr algn="ctr" fontAlgn="ctr"/>
                      <a:r>
                        <a:rPr lang="en-US" sz="2400" u="none" strike="noStrike">
                          <a:effectLst/>
                        </a:rPr>
                        <a:t>A</a:t>
                      </a:r>
                      <a:br>
                        <a:rPr lang="en-US" sz="2400" u="none" strike="noStrike">
                          <a:effectLst/>
                        </a:rPr>
                      </a:br>
                      <a:r>
                        <a:rPr lang="en-US" sz="2400" u="none" strike="noStrike">
                          <a:effectLst/>
                        </a:rPr>
                        <a:t/>
                      </a:r>
                      <a:br>
                        <a:rPr lang="en-US" sz="2400" u="none" strike="noStrike">
                          <a:effectLst/>
                        </a:rPr>
                      </a:br>
                      <a:r>
                        <a:rPr lang="zh-TW" altLang="en-US" sz="2400" u="none" strike="noStrike">
                          <a:effectLst/>
                        </a:rPr>
                        <a:t>自</a:t>
                      </a:r>
                      <a:br>
                        <a:rPr lang="zh-TW" altLang="en-US" sz="2400" u="none" strike="noStrike">
                          <a:effectLst/>
                        </a:rPr>
                      </a:br>
                      <a:r>
                        <a:rPr lang="zh-TW" altLang="en-US" sz="2400" u="none" strike="noStrike">
                          <a:effectLst/>
                        </a:rPr>
                        <a:t/>
                      </a:r>
                      <a:br>
                        <a:rPr lang="zh-TW" altLang="en-US" sz="2400" u="none" strike="noStrike">
                          <a:effectLst/>
                        </a:rPr>
                      </a:br>
                      <a:r>
                        <a:rPr lang="zh-TW" altLang="en-US" sz="2400" u="none" strike="noStrike">
                          <a:effectLst/>
                        </a:rPr>
                        <a:t>主</a:t>
                      </a:r>
                      <a:br>
                        <a:rPr lang="zh-TW" altLang="en-US" sz="2400" u="none" strike="noStrike">
                          <a:effectLst/>
                        </a:rPr>
                      </a:br>
                      <a:r>
                        <a:rPr lang="zh-TW" altLang="en-US" sz="2400" u="none" strike="noStrike">
                          <a:effectLst/>
                        </a:rPr>
                        <a:t/>
                      </a:r>
                      <a:br>
                        <a:rPr lang="zh-TW" altLang="en-US" sz="2400" u="none" strike="noStrike">
                          <a:effectLst/>
                        </a:rPr>
                      </a:br>
                      <a:r>
                        <a:rPr lang="zh-TW" altLang="en-US" sz="2400" u="none" strike="noStrike">
                          <a:effectLst/>
                        </a:rPr>
                        <a:t>行</a:t>
                      </a:r>
                      <a:br>
                        <a:rPr lang="zh-TW" altLang="en-US" sz="2400" u="none" strike="noStrike">
                          <a:effectLst/>
                        </a:rPr>
                      </a:br>
                      <a:r>
                        <a:rPr lang="zh-TW" altLang="en-US" sz="2400" u="none" strike="noStrike">
                          <a:effectLst/>
                        </a:rPr>
                        <a:t/>
                      </a:r>
                      <a:br>
                        <a:rPr lang="zh-TW" altLang="en-US" sz="2400" u="none" strike="noStrike">
                          <a:effectLst/>
                        </a:rPr>
                      </a:br>
                      <a:r>
                        <a:rPr lang="zh-TW" altLang="en-US" sz="2400" u="none" strike="noStrike">
                          <a:effectLst/>
                        </a:rPr>
                        <a:t>動</a:t>
                      </a:r>
                      <a:endParaRPr lang="zh-TW" altLang="en-US" sz="2400" b="0" i="0" u="none" strike="noStrike">
                        <a:solidFill>
                          <a:srgbClr val="000000"/>
                        </a:solidFill>
                        <a:effectLst/>
                        <a:latin typeface="新細明體"/>
                      </a:endParaRPr>
                    </a:p>
                  </a:txBody>
                  <a:tcPr marL="6350" marR="6350" marT="6350" marB="0" anchor="ctr"/>
                </a:tc>
                <a:tc>
                  <a:txBody>
                    <a:bodyPr/>
                    <a:lstStyle/>
                    <a:p>
                      <a:pPr algn="ctr" fontAlgn="ctr"/>
                      <a:r>
                        <a:rPr lang="en-US" altLang="zh-TW" sz="2400" u="none" strike="noStrike">
                          <a:effectLst/>
                        </a:rPr>
                        <a:t>A1</a:t>
                      </a:r>
                      <a:r>
                        <a:rPr lang="zh-TW" altLang="en-US" sz="2400" u="none" strike="noStrike">
                          <a:effectLst/>
                        </a:rPr>
                        <a:t>身心素質與自我精進</a:t>
                      </a:r>
                      <a:endParaRPr lang="zh-TW" altLang="en-US" sz="2400" b="0" i="0" u="none" strike="noStrike">
                        <a:solidFill>
                          <a:srgbClr val="000000"/>
                        </a:solidFill>
                        <a:effectLst/>
                        <a:latin typeface="新細明體"/>
                      </a:endParaRPr>
                    </a:p>
                  </a:txBody>
                  <a:tcPr marL="6350" marR="6350" marT="6350" marB="0" anchor="ctr"/>
                </a:tc>
                <a:tc>
                  <a:txBody>
                    <a:bodyPr/>
                    <a:lstStyle/>
                    <a:p>
                      <a:pPr marL="174625" indent="0" algn="l" fontAlgn="ctr"/>
                      <a:r>
                        <a:rPr lang="zh-TW" altLang="en-US" sz="2400" u="none" strike="noStrike">
                          <a:effectLst/>
                        </a:rPr>
                        <a:t>具備身心健全發展的素質，擁有合宜的人性觀與自我觀，同時透過選擇、分析與運用新知，有效規劃生涯發展，探尋生命意義，並不斷自我精進，追求至善。</a:t>
                      </a:r>
                      <a:endParaRPr lang="zh-TW" altLang="en-US" sz="2400" b="0" i="0" u="none" strike="noStrike">
                        <a:solidFill>
                          <a:srgbClr val="000000"/>
                        </a:solidFill>
                        <a:effectLst/>
                        <a:latin typeface="新細明體"/>
                      </a:endParaRPr>
                    </a:p>
                  </a:txBody>
                  <a:tcPr marL="6350" marR="6350" marT="6350" marB="0" anchor="ctr"/>
                </a:tc>
                <a:extLst>
                  <a:ext uri="{0D108BD9-81ED-4DB2-BD59-A6C34878D82A}">
                    <a16:rowId xmlns:a16="http://schemas.microsoft.com/office/drawing/2014/main" val="10000"/>
                  </a:ext>
                </a:extLst>
              </a:tr>
              <a:tr h="1293990">
                <a:tc vMerge="1">
                  <a:txBody>
                    <a:bodyPr/>
                    <a:lstStyle/>
                    <a:p>
                      <a:endParaRPr lang="zh-TW" altLang="en-US"/>
                    </a:p>
                  </a:txBody>
                  <a:tcPr/>
                </a:tc>
                <a:tc>
                  <a:txBody>
                    <a:bodyPr/>
                    <a:lstStyle/>
                    <a:p>
                      <a:pPr algn="ctr" fontAlgn="ctr"/>
                      <a:r>
                        <a:rPr lang="en-US" altLang="zh-TW" sz="2400" u="none" strike="noStrike">
                          <a:effectLst/>
                        </a:rPr>
                        <a:t>A2</a:t>
                      </a:r>
                      <a:r>
                        <a:rPr lang="zh-TW" altLang="en-US" sz="2400" u="none" strike="noStrike">
                          <a:effectLst/>
                        </a:rPr>
                        <a:t>系統思考與解決問題</a:t>
                      </a:r>
                      <a:endParaRPr lang="zh-TW" altLang="en-US" sz="2400" b="0" i="0" u="none" strike="noStrike">
                        <a:solidFill>
                          <a:srgbClr val="000000"/>
                        </a:solidFill>
                        <a:effectLst/>
                        <a:latin typeface="新細明體"/>
                      </a:endParaRPr>
                    </a:p>
                  </a:txBody>
                  <a:tcPr marL="6350" marR="6350" marT="6350" marB="0" anchor="ctr"/>
                </a:tc>
                <a:tc>
                  <a:txBody>
                    <a:bodyPr/>
                    <a:lstStyle/>
                    <a:p>
                      <a:pPr marL="174625" indent="0" algn="l" fontAlgn="ctr"/>
                      <a:r>
                        <a:rPr lang="zh-TW" altLang="en-US" sz="2400" u="none" strike="noStrike">
                          <a:effectLst/>
                        </a:rPr>
                        <a:t>具備問題理解、思辨分析、推理批判的系統思考與後設思考素養，並能行動與反思，以有效處理及解決生活、生命問題。</a:t>
                      </a:r>
                      <a:endParaRPr lang="zh-TW" altLang="en-US" sz="2400" b="0" i="0" u="none" strike="noStrike">
                        <a:solidFill>
                          <a:srgbClr val="000000"/>
                        </a:solidFill>
                        <a:effectLst/>
                        <a:latin typeface="新細明體"/>
                      </a:endParaRPr>
                    </a:p>
                  </a:txBody>
                  <a:tcPr marL="6350" marR="6350" marT="6350" marB="0" anchor="ctr"/>
                </a:tc>
                <a:extLst>
                  <a:ext uri="{0D108BD9-81ED-4DB2-BD59-A6C34878D82A}">
                    <a16:rowId xmlns:a16="http://schemas.microsoft.com/office/drawing/2014/main" val="10001"/>
                  </a:ext>
                </a:extLst>
              </a:tr>
              <a:tr h="1615626">
                <a:tc vMerge="1">
                  <a:txBody>
                    <a:bodyPr/>
                    <a:lstStyle/>
                    <a:p>
                      <a:endParaRPr lang="zh-TW" altLang="en-US"/>
                    </a:p>
                  </a:txBody>
                  <a:tcPr/>
                </a:tc>
                <a:tc>
                  <a:txBody>
                    <a:bodyPr/>
                    <a:lstStyle/>
                    <a:p>
                      <a:pPr algn="ctr" fontAlgn="ctr"/>
                      <a:r>
                        <a:rPr lang="en-US" altLang="zh-TW" sz="2400" u="none" strike="noStrike">
                          <a:effectLst/>
                        </a:rPr>
                        <a:t>A3</a:t>
                      </a:r>
                      <a:r>
                        <a:rPr lang="zh-TW" altLang="en-US" sz="2400" u="none" strike="noStrike">
                          <a:effectLst/>
                        </a:rPr>
                        <a:t>規劃執行與創新應變</a:t>
                      </a:r>
                      <a:endParaRPr lang="zh-TW" altLang="en-US" sz="2400" b="0" i="0" u="none" strike="noStrike">
                        <a:solidFill>
                          <a:srgbClr val="000000"/>
                        </a:solidFill>
                        <a:effectLst/>
                        <a:latin typeface="新細明體"/>
                      </a:endParaRPr>
                    </a:p>
                  </a:txBody>
                  <a:tcPr marL="6350" marR="6350" marT="6350" marB="0" anchor="ctr"/>
                </a:tc>
                <a:tc>
                  <a:txBody>
                    <a:bodyPr/>
                    <a:lstStyle/>
                    <a:p>
                      <a:pPr marL="174625" indent="0" algn="l" fontAlgn="ctr"/>
                      <a:r>
                        <a:rPr lang="zh-TW" altLang="en-US" sz="2400" u="none" strike="noStrike">
                          <a:effectLst/>
                        </a:rPr>
                        <a:t>具備規劃及執行計畫的能力，並試探與發展多元專業知能、充實生活經驗，發揮創新精神，以因應社會變遷、增進個人的彈性適應力。</a:t>
                      </a:r>
                      <a:endParaRPr lang="zh-TW" altLang="en-US" sz="2400" b="0" i="0" u="none" strike="noStrike">
                        <a:solidFill>
                          <a:srgbClr val="000000"/>
                        </a:solidFill>
                        <a:effectLst/>
                        <a:latin typeface="新細明體"/>
                      </a:endParaRPr>
                    </a:p>
                  </a:txBody>
                  <a:tcPr marL="6350" marR="6350" marT="635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963319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FC88358-B351-4B9C-BFAF-B208DF493889}"/>
              </a:ext>
            </a:extLst>
          </p:cNvPr>
          <p:cNvSpPr>
            <a:spLocks noGrp="1"/>
          </p:cNvSpPr>
          <p:nvPr>
            <p:ph type="title"/>
          </p:nvPr>
        </p:nvSpPr>
        <p:spPr/>
        <p:txBody>
          <a:bodyPr/>
          <a:lstStyle/>
          <a:p>
            <a:r>
              <a:rPr lang="zh-TW" altLang="en-US"/>
              <a:t>三面九項：</a:t>
            </a:r>
            <a:r>
              <a:rPr lang="en-US" altLang="zh-TW"/>
              <a:t>B</a:t>
            </a:r>
            <a:r>
              <a:rPr lang="zh-TW" altLang="en-US"/>
              <a:t>溝通互動</a:t>
            </a:r>
          </a:p>
        </p:txBody>
      </p:sp>
      <p:sp>
        <p:nvSpPr>
          <p:cNvPr id="3" name="內容版面配置區 2">
            <a:extLst>
              <a:ext uri="{FF2B5EF4-FFF2-40B4-BE49-F238E27FC236}">
                <a16:creationId xmlns:a16="http://schemas.microsoft.com/office/drawing/2014/main" id="{2896D699-D76B-469B-A4E4-6EC063D0B4B6}"/>
              </a:ext>
            </a:extLst>
          </p:cNvPr>
          <p:cNvSpPr>
            <a:spLocks noGrp="1"/>
          </p:cNvSpPr>
          <p:nvPr>
            <p:ph idx="1"/>
          </p:nvPr>
        </p:nvSpPr>
        <p:spPr/>
        <p:txBody>
          <a:bodyPr/>
          <a:lstStyle/>
          <a:p>
            <a:endParaRPr lang="zh-TW" altLang="en-US"/>
          </a:p>
        </p:txBody>
      </p:sp>
      <p:sp>
        <p:nvSpPr>
          <p:cNvPr id="4" name="投影片編號版面配置區 3">
            <a:extLst>
              <a:ext uri="{FF2B5EF4-FFF2-40B4-BE49-F238E27FC236}">
                <a16:creationId xmlns:a16="http://schemas.microsoft.com/office/drawing/2014/main" id="{F26EE288-C769-4AD2-9FDE-853502E24EAD}"/>
              </a:ext>
            </a:extLst>
          </p:cNvPr>
          <p:cNvSpPr>
            <a:spLocks noGrp="1"/>
          </p:cNvSpPr>
          <p:nvPr>
            <p:ph type="sldNum" sz="quarter" idx="12"/>
          </p:nvPr>
        </p:nvSpPr>
        <p:spPr/>
        <p:txBody>
          <a:bodyPr/>
          <a:lstStyle/>
          <a:p>
            <a:fld id="{F7DBB841-797D-4981-90E2-FEB5F237D115}" type="slidenum">
              <a:rPr lang="zh-TW" altLang="en-US" smtClean="0"/>
              <a:pPr/>
              <a:t>8</a:t>
            </a:fld>
            <a:endParaRPr lang="zh-TW" altLang="en-US"/>
          </a:p>
        </p:txBody>
      </p:sp>
      <p:graphicFrame>
        <p:nvGraphicFramePr>
          <p:cNvPr id="5" name="內容版面配置區 6">
            <a:extLst>
              <a:ext uri="{FF2B5EF4-FFF2-40B4-BE49-F238E27FC236}">
                <a16:creationId xmlns:a16="http://schemas.microsoft.com/office/drawing/2014/main" id="{93C96DAA-6578-4999-A281-BD49F75936F3}"/>
              </a:ext>
            </a:extLst>
          </p:cNvPr>
          <p:cNvGraphicFramePr>
            <a:graphicFrameLocks/>
          </p:cNvGraphicFramePr>
          <p:nvPr>
            <p:extLst/>
          </p:nvPr>
        </p:nvGraphicFramePr>
        <p:xfrm>
          <a:off x="432000" y="1590888"/>
          <a:ext cx="8280000" cy="4700642"/>
        </p:xfrm>
        <a:graphic>
          <a:graphicData uri="http://schemas.openxmlformats.org/drawingml/2006/table">
            <a:tbl>
              <a:tblPr firstCol="1" bandCol="1">
                <a:tableStyleId>{21E4AEA4-8DFA-4A89-87EB-49C32662AFE0}</a:tableStyleId>
              </a:tblPr>
              <a:tblGrid>
                <a:gridCol w="695602">
                  <a:extLst>
                    <a:ext uri="{9D8B030D-6E8A-4147-A177-3AD203B41FA5}">
                      <a16:colId xmlns:a16="http://schemas.microsoft.com/office/drawing/2014/main" val="20000"/>
                    </a:ext>
                  </a:extLst>
                </a:gridCol>
                <a:gridCol w="1932839">
                  <a:extLst>
                    <a:ext uri="{9D8B030D-6E8A-4147-A177-3AD203B41FA5}">
                      <a16:colId xmlns:a16="http://schemas.microsoft.com/office/drawing/2014/main" val="20001"/>
                    </a:ext>
                  </a:extLst>
                </a:gridCol>
                <a:gridCol w="5651559">
                  <a:extLst>
                    <a:ext uri="{9D8B030D-6E8A-4147-A177-3AD203B41FA5}">
                      <a16:colId xmlns:a16="http://schemas.microsoft.com/office/drawing/2014/main" val="20002"/>
                    </a:ext>
                  </a:extLst>
                </a:gridCol>
              </a:tblGrid>
              <a:tr h="1615626">
                <a:tc rowSpan="3">
                  <a:txBody>
                    <a:bodyPr/>
                    <a:lstStyle/>
                    <a:p>
                      <a:pPr algn="ctr" fontAlgn="ctr"/>
                      <a:r>
                        <a:rPr lang="en-US" altLang="zh-TW" sz="2400" u="none" strike="noStrike">
                          <a:effectLst/>
                        </a:rPr>
                        <a:t>B</a:t>
                      </a:r>
                    </a:p>
                    <a:p>
                      <a:pPr algn="ctr" fontAlgn="ctr"/>
                      <a:endParaRPr lang="en-US" altLang="zh-TW" sz="2400" u="none" strike="noStrike">
                        <a:effectLst/>
                      </a:endParaRPr>
                    </a:p>
                    <a:p>
                      <a:pPr algn="ctr" fontAlgn="ctr"/>
                      <a:r>
                        <a:rPr lang="zh-TW" altLang="en-US" sz="2400" u="none" strike="noStrike">
                          <a:effectLst/>
                        </a:rPr>
                        <a:t>溝</a:t>
                      </a:r>
                    </a:p>
                    <a:p>
                      <a:pPr algn="ctr" fontAlgn="ctr"/>
                      <a:endParaRPr lang="zh-TW" altLang="en-US" sz="2400" u="none" strike="noStrike">
                        <a:effectLst/>
                      </a:endParaRPr>
                    </a:p>
                    <a:p>
                      <a:pPr algn="ctr" fontAlgn="ctr"/>
                      <a:r>
                        <a:rPr lang="zh-TW" altLang="en-US" sz="2400" u="none" strike="noStrike">
                          <a:effectLst/>
                        </a:rPr>
                        <a:t>通</a:t>
                      </a:r>
                    </a:p>
                    <a:p>
                      <a:pPr algn="ctr" fontAlgn="ctr"/>
                      <a:endParaRPr lang="zh-TW" altLang="en-US" sz="2400" u="none" strike="noStrike">
                        <a:effectLst/>
                      </a:endParaRPr>
                    </a:p>
                    <a:p>
                      <a:pPr algn="ctr" fontAlgn="ctr"/>
                      <a:r>
                        <a:rPr lang="zh-TW" altLang="en-US" sz="2400" u="none" strike="noStrike">
                          <a:effectLst/>
                        </a:rPr>
                        <a:t>互</a:t>
                      </a:r>
                    </a:p>
                    <a:p>
                      <a:pPr algn="ctr" fontAlgn="ctr"/>
                      <a:endParaRPr lang="zh-TW" altLang="en-US" sz="2400" u="none" strike="noStrike">
                        <a:effectLst/>
                      </a:endParaRPr>
                    </a:p>
                    <a:p>
                      <a:pPr algn="ctr" fontAlgn="ctr"/>
                      <a:r>
                        <a:rPr lang="zh-TW" altLang="en-US" sz="2400" u="none" strike="noStrike">
                          <a:effectLst/>
                        </a:rPr>
                        <a:t>動</a:t>
                      </a:r>
                      <a:endParaRPr lang="zh-TW" altLang="en-US" sz="2400" b="0" i="0" u="none" strike="noStrike">
                        <a:solidFill>
                          <a:srgbClr val="000000"/>
                        </a:solidFill>
                        <a:effectLst/>
                        <a:latin typeface="新細明體"/>
                      </a:endParaRPr>
                    </a:p>
                  </a:txBody>
                  <a:tcPr marL="6350" marR="6350" marT="6350" marB="0" anchor="ctr"/>
                </a:tc>
                <a:tc>
                  <a:txBody>
                    <a:bodyPr/>
                    <a:lstStyle/>
                    <a:p>
                      <a:pPr algn="ctr" fontAlgn="ctr"/>
                      <a:r>
                        <a:rPr lang="en-US" altLang="zh-TW" sz="2400" u="none" strike="noStrike">
                          <a:effectLst/>
                        </a:rPr>
                        <a:t>B1</a:t>
                      </a:r>
                      <a:r>
                        <a:rPr lang="zh-TW" altLang="en-US" sz="2400" u="none" strike="noStrike">
                          <a:effectLst/>
                        </a:rPr>
                        <a:t>符號運用與溝通表達</a:t>
                      </a:r>
                      <a:endParaRPr lang="zh-TW" altLang="en-US" sz="2400" b="0" i="0" u="none" strike="noStrike">
                        <a:solidFill>
                          <a:srgbClr val="000000"/>
                        </a:solidFill>
                        <a:effectLst/>
                        <a:latin typeface="新細明體"/>
                      </a:endParaRPr>
                    </a:p>
                  </a:txBody>
                  <a:tcPr marL="6350" marR="6350" marT="6350" marB="0" anchor="ctr"/>
                </a:tc>
                <a:tc>
                  <a:txBody>
                    <a:bodyPr/>
                    <a:lstStyle/>
                    <a:p>
                      <a:pPr marL="174625" indent="0" algn="l" fontAlgn="ctr"/>
                      <a:r>
                        <a:rPr lang="zh-TW" altLang="en-US" sz="2400" u="none" strike="noStrike">
                          <a:effectLst/>
                        </a:rPr>
                        <a:t>具備理解及使用語言、文字、數理、肢體及藝術等各種符號進行表達、溝通及互動，並能瞭解與同理他人，應用在日常生活及工作上。</a:t>
                      </a:r>
                      <a:endParaRPr lang="zh-TW" altLang="en-US" sz="2400" b="0" i="0" u="none" strike="noStrike">
                        <a:solidFill>
                          <a:srgbClr val="000000"/>
                        </a:solidFill>
                        <a:effectLst/>
                        <a:latin typeface="新細明體"/>
                      </a:endParaRPr>
                    </a:p>
                  </a:txBody>
                  <a:tcPr marL="6350" marR="6350" marT="6350" marB="0" anchor="ctr"/>
                </a:tc>
                <a:extLst>
                  <a:ext uri="{0D108BD9-81ED-4DB2-BD59-A6C34878D82A}">
                    <a16:rowId xmlns:a16="http://schemas.microsoft.com/office/drawing/2014/main" val="10000"/>
                  </a:ext>
                </a:extLst>
              </a:tr>
              <a:tr h="1293990">
                <a:tc vMerge="1">
                  <a:txBody>
                    <a:bodyPr/>
                    <a:lstStyle/>
                    <a:p>
                      <a:endParaRPr lang="zh-TW" altLang="en-US"/>
                    </a:p>
                  </a:txBody>
                  <a:tcPr/>
                </a:tc>
                <a:tc>
                  <a:txBody>
                    <a:bodyPr/>
                    <a:lstStyle/>
                    <a:p>
                      <a:pPr algn="ctr" fontAlgn="ctr"/>
                      <a:r>
                        <a:rPr lang="en-US" altLang="zh-TW" sz="2400" u="none" strike="noStrike">
                          <a:effectLst/>
                        </a:rPr>
                        <a:t>B2</a:t>
                      </a:r>
                      <a:r>
                        <a:rPr lang="zh-TW" altLang="en-US" sz="2400" u="none" strike="noStrike">
                          <a:effectLst/>
                        </a:rPr>
                        <a:t>科技資訊與媒體素養</a:t>
                      </a:r>
                      <a:endParaRPr lang="zh-TW" altLang="en-US" sz="2400" b="0" i="0" u="none" strike="noStrike">
                        <a:solidFill>
                          <a:srgbClr val="000000"/>
                        </a:solidFill>
                        <a:effectLst/>
                        <a:latin typeface="新細明體"/>
                      </a:endParaRPr>
                    </a:p>
                  </a:txBody>
                  <a:tcPr marL="6350" marR="6350" marT="6350" marB="0" anchor="ctr"/>
                </a:tc>
                <a:tc>
                  <a:txBody>
                    <a:bodyPr/>
                    <a:lstStyle/>
                    <a:p>
                      <a:pPr marL="174625" indent="0" algn="l" fontAlgn="ctr"/>
                      <a:r>
                        <a:rPr lang="zh-TW" altLang="en-US" sz="2400" u="none" strike="noStrike">
                          <a:effectLst/>
                        </a:rPr>
                        <a:t>具備善用科技、資訊與各類媒體之能力，培養相關倫理及媒體識讀的素養，俾能分析、思辨、批判人與科技、資訊及媒體之關係。</a:t>
                      </a:r>
                      <a:endParaRPr lang="zh-TW" altLang="en-US" sz="2400" b="0" i="0" u="none" strike="noStrike">
                        <a:solidFill>
                          <a:srgbClr val="000000"/>
                        </a:solidFill>
                        <a:effectLst/>
                        <a:latin typeface="新細明體"/>
                      </a:endParaRPr>
                    </a:p>
                  </a:txBody>
                  <a:tcPr marL="6350" marR="6350" marT="6350" marB="0" anchor="ctr"/>
                </a:tc>
                <a:extLst>
                  <a:ext uri="{0D108BD9-81ED-4DB2-BD59-A6C34878D82A}">
                    <a16:rowId xmlns:a16="http://schemas.microsoft.com/office/drawing/2014/main" val="10001"/>
                  </a:ext>
                </a:extLst>
              </a:tr>
              <a:tr h="1615626">
                <a:tc vMerge="1">
                  <a:txBody>
                    <a:bodyPr/>
                    <a:lstStyle/>
                    <a:p>
                      <a:endParaRPr lang="zh-TW" altLang="en-US"/>
                    </a:p>
                  </a:txBody>
                  <a:tcPr/>
                </a:tc>
                <a:tc>
                  <a:txBody>
                    <a:bodyPr/>
                    <a:lstStyle/>
                    <a:p>
                      <a:pPr algn="ctr" fontAlgn="ctr"/>
                      <a:r>
                        <a:rPr lang="en-US" altLang="zh-TW" sz="2400" u="none" strike="noStrike">
                          <a:effectLst/>
                        </a:rPr>
                        <a:t>B3</a:t>
                      </a:r>
                      <a:r>
                        <a:rPr lang="zh-TW" altLang="en-US" sz="2400" u="none" strike="noStrike">
                          <a:effectLst/>
                        </a:rPr>
                        <a:t>藝術涵養與美感涵養</a:t>
                      </a:r>
                      <a:endParaRPr lang="zh-TW" altLang="en-US" sz="2400" b="0" i="0" u="none" strike="noStrike">
                        <a:solidFill>
                          <a:srgbClr val="000000"/>
                        </a:solidFill>
                        <a:effectLst/>
                        <a:latin typeface="新細明體"/>
                      </a:endParaRPr>
                    </a:p>
                  </a:txBody>
                  <a:tcPr marL="6350" marR="6350" marT="6350" marB="0" anchor="ctr"/>
                </a:tc>
                <a:tc>
                  <a:txBody>
                    <a:bodyPr/>
                    <a:lstStyle/>
                    <a:p>
                      <a:pPr marL="174625" indent="0" algn="l" fontAlgn="ctr"/>
                      <a:r>
                        <a:rPr lang="zh-TW" altLang="en-US" sz="2400" u="none" strike="noStrike">
                          <a:effectLst/>
                        </a:rPr>
                        <a:t>具備藝術感知、創作與鑑賞能力，體會藝術文化之美，透過生活美學的省思，豐富美感體驗，培養對美善的人事物，進行賞析、建構與分享的態度與能力。</a:t>
                      </a:r>
                      <a:endParaRPr lang="zh-TW" altLang="en-US" sz="2400" b="0" i="0" u="none" strike="noStrike">
                        <a:solidFill>
                          <a:srgbClr val="000000"/>
                        </a:solidFill>
                        <a:effectLst/>
                        <a:latin typeface="新細明體"/>
                      </a:endParaRPr>
                    </a:p>
                  </a:txBody>
                  <a:tcPr marL="6350" marR="6350" marT="635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408959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99977EE-849A-46C1-83E2-B0AC6CFAFE9F}"/>
              </a:ext>
            </a:extLst>
          </p:cNvPr>
          <p:cNvSpPr>
            <a:spLocks noGrp="1"/>
          </p:cNvSpPr>
          <p:nvPr>
            <p:ph type="title"/>
          </p:nvPr>
        </p:nvSpPr>
        <p:spPr/>
        <p:txBody>
          <a:bodyPr/>
          <a:lstStyle/>
          <a:p>
            <a:r>
              <a:rPr lang="zh-TW" altLang="en-US"/>
              <a:t>三面九項：</a:t>
            </a:r>
            <a:r>
              <a:rPr lang="en-US" altLang="zh-TW"/>
              <a:t>C</a:t>
            </a:r>
            <a:r>
              <a:rPr lang="zh-TW" altLang="en-US"/>
              <a:t>社會參與</a:t>
            </a:r>
          </a:p>
        </p:txBody>
      </p:sp>
      <p:sp>
        <p:nvSpPr>
          <p:cNvPr id="4" name="投影片編號版面配置區 3">
            <a:extLst>
              <a:ext uri="{FF2B5EF4-FFF2-40B4-BE49-F238E27FC236}">
                <a16:creationId xmlns:a16="http://schemas.microsoft.com/office/drawing/2014/main" id="{1158936A-9133-48D3-91AE-97A054DEC1B8}"/>
              </a:ext>
            </a:extLst>
          </p:cNvPr>
          <p:cNvSpPr>
            <a:spLocks noGrp="1"/>
          </p:cNvSpPr>
          <p:nvPr>
            <p:ph type="sldNum" sz="quarter" idx="12"/>
          </p:nvPr>
        </p:nvSpPr>
        <p:spPr/>
        <p:txBody>
          <a:bodyPr/>
          <a:lstStyle/>
          <a:p>
            <a:fld id="{F7DBB841-797D-4981-90E2-FEB5F237D115}" type="slidenum">
              <a:rPr lang="zh-TW" altLang="en-US" smtClean="0"/>
              <a:pPr/>
              <a:t>9</a:t>
            </a:fld>
            <a:endParaRPr lang="zh-TW" altLang="en-US"/>
          </a:p>
        </p:txBody>
      </p:sp>
      <p:graphicFrame>
        <p:nvGraphicFramePr>
          <p:cNvPr id="5" name="內容版面配置區 6">
            <a:extLst>
              <a:ext uri="{FF2B5EF4-FFF2-40B4-BE49-F238E27FC236}">
                <a16:creationId xmlns:a16="http://schemas.microsoft.com/office/drawing/2014/main" id="{A916B0E8-4B39-47CE-B815-4374830720FD}"/>
              </a:ext>
            </a:extLst>
          </p:cNvPr>
          <p:cNvGraphicFramePr>
            <a:graphicFrameLocks noGrp="1"/>
          </p:cNvGraphicFramePr>
          <p:nvPr>
            <p:ph idx="1"/>
            <p:extLst/>
          </p:nvPr>
        </p:nvGraphicFramePr>
        <p:xfrm>
          <a:off x="457200" y="1313646"/>
          <a:ext cx="8280000" cy="5139690"/>
        </p:xfrm>
        <a:graphic>
          <a:graphicData uri="http://schemas.openxmlformats.org/drawingml/2006/table">
            <a:tbl>
              <a:tblPr firstCol="1" bandCol="1">
                <a:tableStyleId>{21E4AEA4-8DFA-4A89-87EB-49C32662AFE0}</a:tableStyleId>
              </a:tblPr>
              <a:tblGrid>
                <a:gridCol w="695602">
                  <a:extLst>
                    <a:ext uri="{9D8B030D-6E8A-4147-A177-3AD203B41FA5}">
                      <a16:colId xmlns:a16="http://schemas.microsoft.com/office/drawing/2014/main" val="20000"/>
                    </a:ext>
                  </a:extLst>
                </a:gridCol>
                <a:gridCol w="1932839">
                  <a:extLst>
                    <a:ext uri="{9D8B030D-6E8A-4147-A177-3AD203B41FA5}">
                      <a16:colId xmlns:a16="http://schemas.microsoft.com/office/drawing/2014/main" val="20001"/>
                    </a:ext>
                  </a:extLst>
                </a:gridCol>
                <a:gridCol w="5651559">
                  <a:extLst>
                    <a:ext uri="{9D8B030D-6E8A-4147-A177-3AD203B41FA5}">
                      <a16:colId xmlns:a16="http://schemas.microsoft.com/office/drawing/2014/main" val="20002"/>
                    </a:ext>
                  </a:extLst>
                </a:gridCol>
              </a:tblGrid>
              <a:tr h="1615626">
                <a:tc rowSpan="3">
                  <a:txBody>
                    <a:bodyPr/>
                    <a:lstStyle/>
                    <a:p>
                      <a:pPr algn="ctr" fontAlgn="ctr"/>
                      <a:r>
                        <a:rPr lang="en-US" altLang="zh-TW" sz="2400" u="none" strike="noStrike">
                          <a:effectLst/>
                        </a:rPr>
                        <a:t>C</a:t>
                      </a:r>
                    </a:p>
                    <a:p>
                      <a:pPr algn="ctr" fontAlgn="ctr"/>
                      <a:endParaRPr lang="en-US" altLang="zh-TW" sz="2400" u="none" strike="noStrike">
                        <a:effectLst/>
                      </a:endParaRPr>
                    </a:p>
                    <a:p>
                      <a:pPr algn="ctr" fontAlgn="ctr"/>
                      <a:r>
                        <a:rPr lang="zh-TW" altLang="en-US" sz="2400" u="none" strike="noStrike">
                          <a:effectLst/>
                        </a:rPr>
                        <a:t>社</a:t>
                      </a:r>
                    </a:p>
                    <a:p>
                      <a:pPr algn="ctr" fontAlgn="ctr"/>
                      <a:endParaRPr lang="zh-TW" altLang="en-US" sz="2400" u="none" strike="noStrike">
                        <a:effectLst/>
                      </a:endParaRPr>
                    </a:p>
                    <a:p>
                      <a:pPr algn="ctr" fontAlgn="ctr"/>
                      <a:r>
                        <a:rPr lang="zh-TW" altLang="en-US" sz="2400" u="none" strike="noStrike">
                          <a:effectLst/>
                        </a:rPr>
                        <a:t>會</a:t>
                      </a:r>
                    </a:p>
                    <a:p>
                      <a:pPr algn="ctr" fontAlgn="ctr"/>
                      <a:endParaRPr lang="zh-TW" altLang="en-US" sz="2400" u="none" strike="noStrike">
                        <a:effectLst/>
                      </a:endParaRPr>
                    </a:p>
                    <a:p>
                      <a:pPr algn="ctr" fontAlgn="ctr"/>
                      <a:r>
                        <a:rPr lang="zh-TW" altLang="en-US" sz="2400" u="none" strike="noStrike">
                          <a:effectLst/>
                        </a:rPr>
                        <a:t>參</a:t>
                      </a:r>
                    </a:p>
                    <a:p>
                      <a:pPr algn="ctr" fontAlgn="ctr"/>
                      <a:endParaRPr lang="zh-TW" altLang="en-US" sz="2400" u="none" strike="noStrike">
                        <a:effectLst/>
                      </a:endParaRPr>
                    </a:p>
                    <a:p>
                      <a:pPr algn="ctr" fontAlgn="ctr"/>
                      <a:r>
                        <a:rPr lang="zh-TW" altLang="en-US" sz="2400" u="none" strike="noStrike">
                          <a:effectLst/>
                        </a:rPr>
                        <a:t>與</a:t>
                      </a:r>
                      <a:endParaRPr lang="zh-TW" altLang="en-US" sz="2400" b="0" i="0" u="none" strike="noStrike">
                        <a:solidFill>
                          <a:srgbClr val="000000"/>
                        </a:solidFill>
                        <a:effectLst/>
                        <a:latin typeface="新細明體"/>
                      </a:endParaRPr>
                    </a:p>
                  </a:txBody>
                  <a:tcPr marL="6350" marR="6350" marT="6350" marB="0" anchor="ctr"/>
                </a:tc>
                <a:tc>
                  <a:txBody>
                    <a:bodyPr/>
                    <a:lstStyle/>
                    <a:p>
                      <a:pPr algn="ctr" fontAlgn="ctr"/>
                      <a:r>
                        <a:rPr lang="en-US" altLang="zh-TW" sz="2400" u="none" strike="noStrike">
                          <a:effectLst/>
                        </a:rPr>
                        <a:t>C1</a:t>
                      </a:r>
                      <a:r>
                        <a:rPr lang="zh-TW" altLang="en-US" sz="2400" u="none" strike="noStrike">
                          <a:effectLst/>
                        </a:rPr>
                        <a:t>道德實踐與公民參與</a:t>
                      </a:r>
                      <a:endParaRPr lang="zh-TW" altLang="en-US" sz="2400" b="0" i="0" u="none" strike="noStrike">
                        <a:solidFill>
                          <a:srgbClr val="000000"/>
                        </a:solidFill>
                        <a:effectLst/>
                        <a:latin typeface="新細明體"/>
                      </a:endParaRPr>
                    </a:p>
                  </a:txBody>
                  <a:tcPr marL="6350" marR="6350" marT="6350" marB="0" anchor="ctr"/>
                </a:tc>
                <a:tc>
                  <a:txBody>
                    <a:bodyPr/>
                    <a:lstStyle/>
                    <a:p>
                      <a:pPr marL="174625" indent="0" algn="l" fontAlgn="ctr"/>
                      <a:r>
                        <a:rPr lang="zh-TW" altLang="en-US" sz="2400" u="none" strike="noStrike">
                          <a:effectLst/>
                        </a:rPr>
                        <a:t>具備道德實踐的素養，從個人小我到社會公民，循序漸進，養成社會責任感及公民意識，主動關注公共議題並積極參與社會活動，關懷自然生態與人類永續發展，而展現知善、樂善與行善的品德。</a:t>
                      </a:r>
                      <a:endParaRPr lang="zh-TW" altLang="en-US" sz="2400" b="0" i="0" u="none" strike="noStrike">
                        <a:solidFill>
                          <a:srgbClr val="000000"/>
                        </a:solidFill>
                        <a:effectLst/>
                        <a:latin typeface="新細明體"/>
                      </a:endParaRPr>
                    </a:p>
                  </a:txBody>
                  <a:tcPr marL="6350" marR="6350" marT="6350" marB="0" anchor="ctr"/>
                </a:tc>
                <a:extLst>
                  <a:ext uri="{0D108BD9-81ED-4DB2-BD59-A6C34878D82A}">
                    <a16:rowId xmlns:a16="http://schemas.microsoft.com/office/drawing/2014/main" val="10000"/>
                  </a:ext>
                </a:extLst>
              </a:tr>
              <a:tr h="1293990">
                <a:tc vMerge="1">
                  <a:txBody>
                    <a:bodyPr/>
                    <a:lstStyle/>
                    <a:p>
                      <a:endParaRPr lang="zh-TW" altLang="en-US"/>
                    </a:p>
                  </a:txBody>
                  <a:tcPr/>
                </a:tc>
                <a:tc>
                  <a:txBody>
                    <a:bodyPr/>
                    <a:lstStyle/>
                    <a:p>
                      <a:pPr algn="ctr" fontAlgn="ctr"/>
                      <a:r>
                        <a:rPr lang="en-US" altLang="zh-TW" sz="2400" u="none" strike="noStrike">
                          <a:effectLst/>
                        </a:rPr>
                        <a:t>C2</a:t>
                      </a:r>
                      <a:r>
                        <a:rPr lang="zh-TW" altLang="en-US" sz="2400" u="none" strike="noStrike">
                          <a:effectLst/>
                        </a:rPr>
                        <a:t>人際關係與團隊合作</a:t>
                      </a:r>
                      <a:endParaRPr lang="zh-TW" altLang="en-US" sz="2400" b="0" i="0" u="none" strike="noStrike">
                        <a:solidFill>
                          <a:srgbClr val="000000"/>
                        </a:solidFill>
                        <a:effectLst/>
                        <a:latin typeface="新細明體"/>
                      </a:endParaRPr>
                    </a:p>
                  </a:txBody>
                  <a:tcPr marL="6350" marR="6350" marT="6350" marB="0" anchor="ctr"/>
                </a:tc>
                <a:tc>
                  <a:txBody>
                    <a:bodyPr/>
                    <a:lstStyle/>
                    <a:p>
                      <a:pPr marL="174625" indent="0" algn="l" fontAlgn="ctr"/>
                      <a:r>
                        <a:rPr lang="zh-TW" altLang="en-US" sz="2400" u="none" strike="noStrike">
                          <a:effectLst/>
                        </a:rPr>
                        <a:t>具備友善的人際情懷及與他人建立良好的互動關係，並發展與人溝通協調、包容異己、社會參與及服務等團隊合作的素養。</a:t>
                      </a:r>
                      <a:endParaRPr lang="zh-TW" altLang="en-US" sz="2400" b="0" i="0" u="none" strike="noStrike">
                        <a:solidFill>
                          <a:srgbClr val="000000"/>
                        </a:solidFill>
                        <a:effectLst/>
                        <a:latin typeface="新細明體"/>
                      </a:endParaRPr>
                    </a:p>
                  </a:txBody>
                  <a:tcPr marL="6350" marR="6350" marT="6350" marB="0" anchor="ctr"/>
                </a:tc>
                <a:extLst>
                  <a:ext uri="{0D108BD9-81ED-4DB2-BD59-A6C34878D82A}">
                    <a16:rowId xmlns:a16="http://schemas.microsoft.com/office/drawing/2014/main" val="10001"/>
                  </a:ext>
                </a:extLst>
              </a:tr>
              <a:tr h="1615626">
                <a:tc vMerge="1">
                  <a:txBody>
                    <a:bodyPr/>
                    <a:lstStyle/>
                    <a:p>
                      <a:endParaRPr lang="zh-TW" altLang="en-US"/>
                    </a:p>
                  </a:txBody>
                  <a:tcPr/>
                </a:tc>
                <a:tc>
                  <a:txBody>
                    <a:bodyPr/>
                    <a:lstStyle/>
                    <a:p>
                      <a:pPr algn="ctr" fontAlgn="ctr"/>
                      <a:r>
                        <a:rPr lang="en-US" altLang="zh-TW" sz="2400" u="none" strike="noStrike">
                          <a:effectLst/>
                        </a:rPr>
                        <a:t>C3</a:t>
                      </a:r>
                      <a:r>
                        <a:rPr lang="zh-TW" altLang="en-US" sz="2400" u="none" strike="noStrike">
                          <a:effectLst/>
                        </a:rPr>
                        <a:t>多元文化與國際理解</a:t>
                      </a:r>
                      <a:endParaRPr lang="zh-TW" altLang="en-US" sz="2400" b="0" i="0" u="none" strike="noStrike">
                        <a:solidFill>
                          <a:srgbClr val="000000"/>
                        </a:solidFill>
                        <a:effectLst/>
                        <a:latin typeface="新細明體"/>
                      </a:endParaRPr>
                    </a:p>
                  </a:txBody>
                  <a:tcPr marL="6350" marR="6350" marT="6350" marB="0" anchor="ctr"/>
                </a:tc>
                <a:tc>
                  <a:txBody>
                    <a:bodyPr/>
                    <a:lstStyle/>
                    <a:p>
                      <a:pPr marL="174625" indent="0" algn="l" fontAlgn="ctr"/>
                      <a:r>
                        <a:rPr lang="zh-TW" altLang="en-US" sz="2400" u="none" strike="noStrike">
                          <a:effectLst/>
                        </a:rPr>
                        <a:t>具備自我文化認同的信念，並尊重與欣賞多元文化，積極關心全球議題及國際情勢，且能順應時代脈動與社會需要，發展國際理解、多元文化價值觀與世界和平的胸懷。</a:t>
                      </a:r>
                      <a:endParaRPr lang="zh-TW" altLang="en-US" sz="2400" b="0" i="0" u="none" strike="noStrike">
                        <a:solidFill>
                          <a:srgbClr val="000000"/>
                        </a:solidFill>
                        <a:effectLst/>
                        <a:latin typeface="新細明體"/>
                      </a:endParaRPr>
                    </a:p>
                  </a:txBody>
                  <a:tcPr marL="6350" marR="6350" marT="635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79001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如何評量十二年國教課綱的素養？</a:t>
            </a:r>
            <a:endParaRPr lang="zh-TW" altLang="en-US" dirty="0"/>
          </a:p>
        </p:txBody>
      </p:sp>
      <p:sp>
        <p:nvSpPr>
          <p:cNvPr id="3" name="內容版面配置區 2"/>
          <p:cNvSpPr>
            <a:spLocks noGrp="1"/>
          </p:cNvSpPr>
          <p:nvPr>
            <p:ph idx="1"/>
          </p:nvPr>
        </p:nvSpPr>
        <p:spPr/>
        <p:txBody>
          <a:bodyPr/>
          <a:lstStyle/>
          <a:p>
            <a:r>
              <a:rPr lang="zh-TW" altLang="en-US" dirty="0" smtClean="0"/>
              <a:t>參考依據</a:t>
            </a:r>
            <a:endParaRPr lang="en-US" altLang="zh-TW" dirty="0" smtClean="0"/>
          </a:p>
          <a:p>
            <a:pPr lvl="1"/>
            <a:r>
              <a:rPr lang="zh-TW" altLang="en-US" dirty="0" smtClean="0"/>
              <a:t>國家教育研究院</a:t>
            </a:r>
            <a:endParaRPr lang="en-US" altLang="zh-TW" dirty="0"/>
          </a:p>
          <a:p>
            <a:pPr lvl="2"/>
            <a:r>
              <a:rPr lang="en-US" altLang="zh-TW" dirty="0"/>
              <a:t>〈</a:t>
            </a:r>
            <a:r>
              <a:rPr lang="zh-TW" altLang="en-US" dirty="0"/>
              <a:t>素養導向「紙筆測驗」要素與範例試題</a:t>
            </a:r>
            <a:r>
              <a:rPr lang="en-US" altLang="zh-TW" dirty="0"/>
              <a:t>〉</a:t>
            </a:r>
            <a:endParaRPr lang="zh-TW" altLang="en-US" dirty="0"/>
          </a:p>
          <a:p>
            <a:pPr marL="457200" lvl="1" indent="0">
              <a:buNone/>
            </a:pPr>
            <a:endParaRPr lang="zh-TW" altLang="en-US" dirty="0"/>
          </a:p>
          <a:p>
            <a:pPr lvl="1"/>
            <a:r>
              <a:rPr lang="zh-TW" altLang="en-US" dirty="0"/>
              <a:t>十二年國民基本教育課程綱要國民中小學暨普通型高級中等學校－社會</a:t>
            </a:r>
            <a:r>
              <a:rPr lang="zh-TW" altLang="en-US" dirty="0" smtClean="0"/>
              <a:t>領域</a:t>
            </a:r>
            <a:endParaRPr lang="en-US" altLang="zh-TW" dirty="0"/>
          </a:p>
          <a:p>
            <a:pPr lvl="2"/>
            <a:r>
              <a:rPr lang="zh-TW" altLang="en-US" dirty="0" smtClean="0"/>
              <a:t>陸</a:t>
            </a:r>
            <a:r>
              <a:rPr lang="en-US" altLang="zh-TW" dirty="0" smtClean="0"/>
              <a:t>‧</a:t>
            </a:r>
            <a:r>
              <a:rPr lang="zh-TW" altLang="en-US" dirty="0" smtClean="0"/>
              <a:t>實施要點：</a:t>
            </a:r>
            <a:endParaRPr lang="en-US" altLang="zh-TW" dirty="0" smtClean="0"/>
          </a:p>
          <a:p>
            <a:pPr lvl="1"/>
            <a:endParaRPr lang="zh-TW" altLang="en-US" dirty="0"/>
          </a:p>
        </p:txBody>
      </p:sp>
      <p:sp>
        <p:nvSpPr>
          <p:cNvPr id="4" name="投影片編號版面配置區 3"/>
          <p:cNvSpPr>
            <a:spLocks noGrp="1"/>
          </p:cNvSpPr>
          <p:nvPr>
            <p:ph type="sldNum" sz="quarter" idx="12"/>
          </p:nvPr>
        </p:nvSpPr>
        <p:spPr/>
        <p:txBody>
          <a:bodyPr/>
          <a:lstStyle/>
          <a:p>
            <a:fld id="{F7DBB841-797D-4981-90E2-FEB5F237D115}" type="slidenum">
              <a:rPr lang="zh-TW" altLang="en-US" smtClean="0"/>
              <a:pPr/>
              <a:t>10</a:t>
            </a:fld>
            <a:endParaRPr lang="zh-TW" altLang="en-US" dirty="0"/>
          </a:p>
        </p:txBody>
      </p:sp>
    </p:spTree>
    <p:extLst>
      <p:ext uri="{BB962C8B-B14F-4D97-AF65-F5344CB8AC3E}">
        <p14:creationId xmlns:p14="http://schemas.microsoft.com/office/powerpoint/2010/main" val="1888009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solidFill>
            <a:schemeClr val="accent2">
              <a:lumMod val="20000"/>
              <a:lumOff val="80000"/>
            </a:schemeClr>
          </a:solidFill>
        </p:spPr>
        <p:style>
          <a:lnRef idx="2">
            <a:schemeClr val="dk1"/>
          </a:lnRef>
          <a:fillRef idx="1">
            <a:schemeClr val="lt1"/>
          </a:fillRef>
          <a:effectRef idx="0">
            <a:schemeClr val="dk1"/>
          </a:effectRef>
          <a:fontRef idx="minor">
            <a:schemeClr val="dk1"/>
          </a:fontRef>
        </p:style>
        <p:txBody>
          <a:bodyPr/>
          <a:lstStyle/>
          <a:p>
            <a:pPr marL="0" indent="0">
              <a:buNone/>
            </a:pPr>
            <a:endParaRPr lang="en-US" altLang="zh-TW" sz="2400" dirty="0" smtClean="0">
              <a:latin typeface="+mn-ea"/>
            </a:endParaRPr>
          </a:p>
          <a:p>
            <a:pPr marL="0" indent="0">
              <a:buNone/>
            </a:pPr>
            <a:r>
              <a:rPr lang="zh-TW" altLang="en-US" sz="2400" dirty="0" smtClean="0">
                <a:latin typeface="+mn-ea"/>
              </a:rPr>
              <a:t>一、佈題強調真實的情境與真實的問題：</a:t>
            </a:r>
            <a:endParaRPr lang="en-US" altLang="zh-TW" sz="2400" dirty="0" smtClean="0">
              <a:latin typeface="+mn-ea"/>
            </a:endParaRPr>
          </a:p>
          <a:p>
            <a:pPr lvl="0"/>
            <a:r>
              <a:rPr lang="zh-TW" altLang="en-US" sz="2000" dirty="0" smtClean="0">
                <a:latin typeface="+mn-ea"/>
              </a:rPr>
              <a:t>（一）</a:t>
            </a:r>
            <a:r>
              <a:rPr lang="zh-TW" altLang="en-US" sz="2000" dirty="0">
                <a:latin typeface="+mn-ea"/>
              </a:rPr>
              <a:t>應用知識與技能解決真實情境脈絡中的問題</a:t>
            </a:r>
            <a:r>
              <a:rPr lang="zh-TW" altLang="en-US" sz="2000" dirty="0" smtClean="0">
                <a:latin typeface="+mn-ea"/>
              </a:rPr>
              <a:t>。</a:t>
            </a:r>
            <a:endParaRPr lang="en-US" altLang="zh-TW" sz="2000" dirty="0" smtClean="0">
              <a:latin typeface="+mn-ea"/>
            </a:endParaRPr>
          </a:p>
          <a:p>
            <a:pPr marL="0" lvl="0" indent="0">
              <a:buNone/>
            </a:pPr>
            <a:r>
              <a:rPr lang="zh-TW" altLang="en-US" sz="2000" dirty="0" smtClean="0">
                <a:latin typeface="+mn-ea"/>
              </a:rPr>
              <a:t>   </a:t>
            </a:r>
            <a:r>
              <a:rPr lang="en-US" altLang="zh-TW" sz="2000" dirty="0" smtClean="0">
                <a:latin typeface="+mn-ea"/>
              </a:rPr>
              <a:t>1.</a:t>
            </a:r>
            <a:r>
              <a:rPr lang="zh-TW" altLang="en-US" sz="2000" dirty="0" smtClean="0">
                <a:latin typeface="+mn-ea"/>
              </a:rPr>
              <a:t>真實</a:t>
            </a:r>
            <a:r>
              <a:rPr lang="zh-TW" altLang="en-US" sz="2000" dirty="0">
                <a:latin typeface="+mn-ea"/>
              </a:rPr>
              <a:t>情境</a:t>
            </a:r>
            <a:r>
              <a:rPr lang="zh-TW" altLang="en-US" sz="2000" dirty="0" smtClean="0">
                <a:latin typeface="+mn-ea"/>
              </a:rPr>
              <a:t>脈絡</a:t>
            </a:r>
            <a:endParaRPr lang="en-US" altLang="zh-TW" sz="2000" dirty="0" smtClean="0">
              <a:latin typeface="+mn-ea"/>
            </a:endParaRPr>
          </a:p>
          <a:p>
            <a:pPr marL="0" lvl="0" indent="0">
              <a:buNone/>
            </a:pPr>
            <a:r>
              <a:rPr lang="zh-TW" altLang="en-US" sz="2000" dirty="0" smtClean="0">
                <a:latin typeface="+mn-ea"/>
              </a:rPr>
              <a:t>   </a:t>
            </a:r>
            <a:r>
              <a:rPr lang="en-US" altLang="zh-TW" sz="2000" dirty="0" smtClean="0">
                <a:latin typeface="+mn-ea"/>
              </a:rPr>
              <a:t>2.</a:t>
            </a:r>
            <a:r>
              <a:rPr lang="zh-TW" altLang="en-US" sz="2000" u="sng" dirty="0" smtClean="0">
                <a:solidFill>
                  <a:srgbClr val="FF0000"/>
                </a:solidFill>
                <a:latin typeface="+mn-ea"/>
              </a:rPr>
              <a:t>接近</a:t>
            </a:r>
            <a:r>
              <a:rPr lang="zh-TW" altLang="en-US" sz="2000" u="sng" dirty="0">
                <a:solidFill>
                  <a:srgbClr val="FF0000"/>
                </a:solidFill>
                <a:latin typeface="+mn-ea"/>
              </a:rPr>
              <a:t>真實</a:t>
            </a:r>
            <a:r>
              <a:rPr lang="zh-TW" altLang="en-US" sz="2000" u="sng" dirty="0" smtClean="0">
                <a:solidFill>
                  <a:srgbClr val="FF0000"/>
                </a:solidFill>
                <a:latin typeface="+mn-ea"/>
              </a:rPr>
              <a:t>世界中</a:t>
            </a:r>
            <a:r>
              <a:rPr lang="zh-TW" altLang="en-US" sz="2000" u="sng" dirty="0">
                <a:solidFill>
                  <a:srgbClr val="FF0000"/>
                </a:solidFill>
                <a:latin typeface="+mn-ea"/>
              </a:rPr>
              <a:t>會問</a:t>
            </a:r>
            <a:r>
              <a:rPr lang="zh-TW" altLang="en-US" sz="2000" u="sng" dirty="0" smtClean="0">
                <a:solidFill>
                  <a:srgbClr val="FF0000"/>
                </a:solidFill>
                <a:latin typeface="+mn-ea"/>
              </a:rPr>
              <a:t>的問題</a:t>
            </a:r>
            <a:r>
              <a:rPr lang="zh-TW" altLang="en-US" sz="2000" dirty="0">
                <a:latin typeface="+mn-ea"/>
              </a:rPr>
              <a:t>（包含日常生活情境</a:t>
            </a:r>
            <a:r>
              <a:rPr lang="zh-TW" altLang="en-US" sz="2000" dirty="0" smtClean="0">
                <a:latin typeface="+mn-ea"/>
              </a:rPr>
              <a:t>或是</a:t>
            </a:r>
            <a:endParaRPr lang="en-US" altLang="zh-TW" sz="2000" dirty="0" smtClean="0">
              <a:latin typeface="+mn-ea"/>
            </a:endParaRPr>
          </a:p>
          <a:p>
            <a:pPr marL="0" lvl="0" indent="0">
              <a:buNone/>
            </a:pPr>
            <a:r>
              <a:rPr lang="zh-TW" altLang="en-US" sz="2000" dirty="0">
                <a:latin typeface="+mn-ea"/>
              </a:rPr>
              <a:t> </a:t>
            </a:r>
            <a:r>
              <a:rPr lang="zh-TW" altLang="en-US" sz="2000" dirty="0" smtClean="0">
                <a:latin typeface="+mn-ea"/>
              </a:rPr>
              <a:t>    學術</a:t>
            </a:r>
            <a:r>
              <a:rPr lang="zh-TW" altLang="en-US" sz="2000" dirty="0">
                <a:latin typeface="+mn-ea"/>
              </a:rPr>
              <a:t>探究情境）</a:t>
            </a:r>
            <a:r>
              <a:rPr lang="zh-TW" altLang="en-US" sz="2000" dirty="0" smtClean="0">
                <a:latin typeface="+mn-ea"/>
              </a:rPr>
              <a:t>。</a:t>
            </a:r>
            <a:endParaRPr lang="en-US" altLang="zh-TW" sz="2000" dirty="0" smtClean="0">
              <a:latin typeface="+mn-ea"/>
            </a:endParaRPr>
          </a:p>
          <a:p>
            <a:pPr marL="0" lvl="0" indent="0">
              <a:buNone/>
            </a:pPr>
            <a:endParaRPr lang="zh-TW" altLang="en-US" sz="2000" dirty="0">
              <a:latin typeface="+mn-ea"/>
            </a:endParaRPr>
          </a:p>
          <a:p>
            <a:pPr lvl="0"/>
            <a:r>
              <a:rPr lang="zh-TW" altLang="en-US" sz="2000" dirty="0">
                <a:latin typeface="+mn-ea"/>
              </a:rPr>
              <a:t>（二）</a:t>
            </a:r>
            <a:r>
              <a:rPr lang="zh-TW" altLang="en-US" sz="2000" dirty="0" smtClean="0"/>
              <a:t>真實</a:t>
            </a:r>
            <a:r>
              <a:rPr lang="zh-TW" altLang="en-US" sz="2000" dirty="0"/>
              <a:t>情境泛指在日常生活、學習脈絡或學術探究中可能遭遇的問題</a:t>
            </a:r>
            <a:r>
              <a:rPr lang="zh-TW" altLang="en-US" sz="2000" dirty="0" smtClean="0"/>
              <a:t>情境。</a:t>
            </a:r>
            <a:endParaRPr lang="en-US" altLang="zh-TW" sz="2000" dirty="0" smtClean="0"/>
          </a:p>
          <a:p>
            <a:pPr marL="0" lvl="0" indent="0">
              <a:buNone/>
            </a:pPr>
            <a:r>
              <a:rPr lang="zh-TW" altLang="en-US" sz="2000" dirty="0" smtClean="0"/>
              <a:t>     </a:t>
            </a:r>
            <a:r>
              <a:rPr lang="en-US" altLang="zh-TW" sz="2000" dirty="0" smtClean="0"/>
              <a:t>1.</a:t>
            </a:r>
            <a:r>
              <a:rPr lang="zh-TW" altLang="en-US" sz="2000" dirty="0" smtClean="0"/>
              <a:t>學生親身經歷</a:t>
            </a:r>
            <a:endParaRPr lang="en-US" altLang="zh-TW" sz="2000" dirty="0" smtClean="0"/>
          </a:p>
          <a:p>
            <a:pPr marL="0" lvl="0" indent="0">
              <a:buNone/>
            </a:pPr>
            <a:r>
              <a:rPr lang="zh-TW" altLang="en-US" sz="2000" dirty="0" smtClean="0"/>
              <a:t>     </a:t>
            </a:r>
            <a:r>
              <a:rPr lang="en-US" altLang="zh-TW" sz="2000" dirty="0" smtClean="0"/>
              <a:t>2.</a:t>
            </a:r>
            <a:r>
              <a:rPr lang="zh-TW" altLang="en-US" sz="2000" dirty="0" smtClean="0"/>
              <a:t>未來</a:t>
            </a:r>
            <a:r>
              <a:rPr lang="zh-TW" altLang="en-US" sz="2000" dirty="0"/>
              <a:t>可能的經歷</a:t>
            </a:r>
            <a:endParaRPr lang="en-US" altLang="zh-TW" sz="2000" dirty="0"/>
          </a:p>
          <a:p>
            <a:pPr marL="0" lvl="0" indent="0">
              <a:buNone/>
            </a:pPr>
            <a:r>
              <a:rPr lang="zh-TW" altLang="en-US" sz="2000" dirty="0" smtClean="0"/>
              <a:t>     </a:t>
            </a:r>
            <a:r>
              <a:rPr lang="en-US" altLang="zh-TW" sz="2000" dirty="0" smtClean="0"/>
              <a:t>3.</a:t>
            </a:r>
            <a:r>
              <a:rPr lang="zh-TW" altLang="en-US" sz="2000" dirty="0" smtClean="0"/>
              <a:t>他人值得</a:t>
            </a:r>
            <a:r>
              <a:rPr lang="zh-TW" altLang="en-US" sz="2000" dirty="0"/>
              <a:t>參考</a:t>
            </a:r>
            <a:r>
              <a:rPr lang="zh-TW" altLang="en-US" sz="2000" dirty="0" smtClean="0"/>
              <a:t>的經驗。</a:t>
            </a:r>
            <a:endParaRPr lang="zh-TW" altLang="en-US" sz="2000" dirty="0" smtClean="0">
              <a:latin typeface="+mn-ea"/>
            </a:endParaRPr>
          </a:p>
        </p:txBody>
      </p:sp>
      <p:sp>
        <p:nvSpPr>
          <p:cNvPr id="6" name="標題 1"/>
          <p:cNvSpPr txBox="1">
            <a:spLocks/>
          </p:cNvSpPr>
          <p:nvPr/>
        </p:nvSpPr>
        <p:spPr bwMode="auto">
          <a:xfrm>
            <a:off x="1043608" y="116632"/>
            <a:ext cx="7056784"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lnSpc>
                <a:spcPts val="4300"/>
              </a:lnSpc>
              <a:spcBef>
                <a:spcPct val="0"/>
              </a:spcBef>
              <a:spcAft>
                <a:spcPct val="0"/>
              </a:spcAft>
              <a:defRPr sz="4000" b="1" kern="1200">
                <a:solidFill>
                  <a:schemeClr val="tx1"/>
                </a:solidFill>
                <a:latin typeface="+mj-lt"/>
                <a:ea typeface="+mj-ea"/>
                <a:cs typeface="+mj-cs"/>
              </a:defRPr>
            </a:lvl1pPr>
            <a:lvl2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2pPr>
            <a:lvl3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3pPr>
            <a:lvl4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4pPr>
            <a:lvl5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a:lstStyle>
          <a:p>
            <a:r>
              <a:rPr lang="zh-TW" altLang="en-US" sz="2800" b="0" dirty="0"/>
              <a:t>國教</a:t>
            </a:r>
            <a:r>
              <a:rPr lang="zh-TW" altLang="en-US" sz="2800" b="0" dirty="0" smtClean="0"/>
              <a:t>院</a:t>
            </a:r>
            <a:endParaRPr lang="en-US" altLang="zh-TW" sz="2800" b="0" dirty="0" smtClean="0"/>
          </a:p>
          <a:p>
            <a:r>
              <a:rPr lang="en-US" altLang="zh-TW" sz="2800" b="0" dirty="0" smtClean="0"/>
              <a:t>〈</a:t>
            </a:r>
            <a:r>
              <a:rPr lang="zh-TW" altLang="en-US" sz="2800" b="0" dirty="0" smtClean="0"/>
              <a:t>素養導向「紙筆測驗」要素與範例試題</a:t>
            </a:r>
            <a:r>
              <a:rPr lang="en-US" altLang="zh-TW" sz="2800" b="0" dirty="0" smtClean="0"/>
              <a:t>〉</a:t>
            </a:r>
            <a:endParaRPr lang="zh-TW" altLang="en-US" sz="2800" b="0" dirty="0"/>
          </a:p>
        </p:txBody>
      </p:sp>
      <p:sp>
        <p:nvSpPr>
          <p:cNvPr id="2" name="投影片編號版面配置區 1"/>
          <p:cNvSpPr>
            <a:spLocks noGrp="1"/>
          </p:cNvSpPr>
          <p:nvPr>
            <p:ph type="sldNum" sz="quarter" idx="12"/>
          </p:nvPr>
        </p:nvSpPr>
        <p:spPr/>
        <p:txBody>
          <a:bodyPr/>
          <a:lstStyle/>
          <a:p>
            <a:fld id="{F7DBB841-797D-4981-90E2-FEB5F237D115}" type="slidenum">
              <a:rPr lang="zh-TW" altLang="en-US" smtClean="0"/>
              <a:pPr/>
              <a:t>11</a:t>
            </a:fld>
            <a:endParaRPr lang="zh-TW" altLang="en-US" dirty="0"/>
          </a:p>
        </p:txBody>
      </p:sp>
      <p:sp>
        <p:nvSpPr>
          <p:cNvPr id="4" name="圓角矩形 3"/>
          <p:cNvSpPr/>
          <p:nvPr/>
        </p:nvSpPr>
        <p:spPr>
          <a:xfrm>
            <a:off x="683568" y="4725144"/>
            <a:ext cx="2880320" cy="1296144"/>
          </a:xfrm>
          <a:prstGeom prst="roundRect">
            <a:avLst/>
          </a:prstGeom>
          <a:noFill/>
          <a:ln w="3810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769654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內容版面配置區 2"/>
          <p:cNvSpPr txBox="1">
            <a:spLocks/>
          </p:cNvSpPr>
          <p:nvPr/>
        </p:nvSpPr>
        <p:spPr bwMode="auto">
          <a:xfrm>
            <a:off x="609600" y="1484784"/>
            <a:ext cx="8229600" cy="4832919"/>
          </a:xfrm>
          <a:prstGeom prst="rect">
            <a:avLst/>
          </a:prstGeom>
          <a:solidFill>
            <a:schemeClr val="accent2">
              <a:lumMod val="20000"/>
              <a:lumOff val="80000"/>
            </a:schemeClr>
          </a:solidFill>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dk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dk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dk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kern="1200">
                <a:solidFill>
                  <a:schemeClr val="dk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0" indent="0">
              <a:buNone/>
            </a:pPr>
            <a:endParaRPr lang="en-US" altLang="zh-TW" sz="2400" dirty="0" smtClean="0"/>
          </a:p>
          <a:p>
            <a:pPr marL="0" indent="0">
              <a:buNone/>
            </a:pPr>
            <a:r>
              <a:rPr lang="zh-TW" altLang="en-US" sz="2400" dirty="0" smtClean="0"/>
              <a:t>二、評量</a:t>
            </a:r>
            <a:r>
              <a:rPr lang="zh-TW" altLang="en-US" sz="2400" dirty="0"/>
              <a:t>強調總綱核心素養或領域／科目核心素養、學科本質及學習重點</a:t>
            </a:r>
            <a:r>
              <a:rPr lang="zh-TW" altLang="en-US" sz="2400" dirty="0" smtClean="0"/>
              <a:t>：</a:t>
            </a:r>
            <a:endParaRPr lang="en-US" altLang="zh-TW" sz="2400" dirty="0" smtClean="0"/>
          </a:p>
          <a:p>
            <a:pPr marL="0" indent="0">
              <a:buNone/>
            </a:pPr>
            <a:endParaRPr lang="en-US" altLang="zh-TW" sz="2400" dirty="0" smtClean="0"/>
          </a:p>
          <a:p>
            <a:r>
              <a:rPr kumimoji="0" lang="zh-TW" altLang="en-US" sz="2400" dirty="0" smtClean="0">
                <a:latin typeface="+mn-ea"/>
              </a:rPr>
              <a:t>跨領域（學科）核心素養係指如總綱所定義三面九項中所指出之</a:t>
            </a:r>
            <a:r>
              <a:rPr kumimoji="0" lang="zh-TW" altLang="en-US" sz="2400" dirty="0" smtClean="0">
                <a:solidFill>
                  <a:srgbClr val="FF0000"/>
                </a:solidFill>
                <a:latin typeface="+mn-ea"/>
              </a:rPr>
              <a:t>符號運用</a:t>
            </a:r>
            <a:r>
              <a:rPr kumimoji="0" lang="zh-TW" altLang="en-US" sz="2400" dirty="0" smtClean="0">
                <a:latin typeface="+mn-ea"/>
              </a:rPr>
              <a:t>、</a:t>
            </a:r>
            <a:r>
              <a:rPr kumimoji="0" lang="zh-TW" altLang="en-US" sz="2400" dirty="0" smtClean="0">
                <a:solidFill>
                  <a:srgbClr val="FF0000"/>
                </a:solidFill>
                <a:latin typeface="+mn-ea"/>
              </a:rPr>
              <a:t>多元表徵</a:t>
            </a:r>
            <a:r>
              <a:rPr kumimoji="0" lang="zh-TW" altLang="en-US" sz="2400" dirty="0" smtClean="0">
                <a:latin typeface="+mn-ea"/>
              </a:rPr>
              <a:t>、</a:t>
            </a:r>
            <a:r>
              <a:rPr kumimoji="0" lang="zh-TW" altLang="en-US" sz="2400" dirty="0" smtClean="0">
                <a:solidFill>
                  <a:srgbClr val="FF0000"/>
                </a:solidFill>
                <a:latin typeface="+mn-ea"/>
              </a:rPr>
              <a:t>資訊媒體識讀與運用</a:t>
            </a:r>
            <a:r>
              <a:rPr kumimoji="0" lang="zh-TW" altLang="en-US" sz="2400" dirty="0" smtClean="0">
                <a:latin typeface="+mn-ea"/>
              </a:rPr>
              <a:t>以及</a:t>
            </a:r>
            <a:r>
              <a:rPr kumimoji="0" lang="zh-TW" altLang="en-US" sz="2400" dirty="0" smtClean="0">
                <a:solidFill>
                  <a:srgbClr val="FF0000"/>
                </a:solidFill>
                <a:latin typeface="+mn-ea"/>
              </a:rPr>
              <a:t>系統性思考</a:t>
            </a:r>
            <a:r>
              <a:rPr kumimoji="0" lang="zh-TW" altLang="en-US" sz="2400" dirty="0" smtClean="0">
                <a:latin typeface="+mn-ea"/>
              </a:rPr>
              <a:t>等跨學科甚至跨領域的共同核心能力。</a:t>
            </a:r>
            <a:endParaRPr kumimoji="0" lang="en-US" altLang="zh-TW" sz="2400" dirty="0" smtClean="0">
              <a:latin typeface="+mn-ea"/>
            </a:endParaRPr>
          </a:p>
          <a:p>
            <a:endParaRPr kumimoji="0" lang="en-US" altLang="zh-TW" sz="2400" dirty="0" smtClean="0">
              <a:latin typeface="+mn-ea"/>
            </a:endParaRPr>
          </a:p>
          <a:p>
            <a:r>
              <a:rPr lang="zh-TW" altLang="en-US" sz="2400" dirty="0"/>
              <a:t>學科素養則強調結合「</a:t>
            </a:r>
            <a:r>
              <a:rPr lang="zh-TW" altLang="en-US" sz="2400" b="1" dirty="0">
                <a:solidFill>
                  <a:srgbClr val="FF0000"/>
                </a:solidFill>
              </a:rPr>
              <a:t>學習表現</a:t>
            </a:r>
            <a:r>
              <a:rPr lang="zh-TW" altLang="en-US" sz="2400" dirty="0"/>
              <a:t>」與「</a:t>
            </a:r>
            <a:r>
              <a:rPr lang="zh-TW" altLang="en-US" sz="2400" b="1" dirty="0">
                <a:solidFill>
                  <a:srgbClr val="FF0000"/>
                </a:solidFill>
              </a:rPr>
              <a:t>學習內容</a:t>
            </a:r>
            <a:r>
              <a:rPr lang="zh-TW" altLang="en-US" sz="2400" dirty="0"/>
              <a:t>」應用於真實情境的問題中</a:t>
            </a:r>
            <a:r>
              <a:rPr lang="zh-TW" altLang="en-US" sz="2400" dirty="0" smtClean="0"/>
              <a:t>。</a:t>
            </a:r>
            <a:endParaRPr lang="en-US" altLang="zh-TW" sz="2400" dirty="0"/>
          </a:p>
        </p:txBody>
      </p:sp>
      <p:sp>
        <p:nvSpPr>
          <p:cNvPr id="7" name="標題 1"/>
          <p:cNvSpPr txBox="1">
            <a:spLocks/>
          </p:cNvSpPr>
          <p:nvPr/>
        </p:nvSpPr>
        <p:spPr bwMode="auto">
          <a:xfrm>
            <a:off x="1043608" y="1887"/>
            <a:ext cx="7056784"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lnSpc>
                <a:spcPts val="4300"/>
              </a:lnSpc>
              <a:spcBef>
                <a:spcPct val="0"/>
              </a:spcBef>
              <a:spcAft>
                <a:spcPct val="0"/>
              </a:spcAft>
              <a:defRPr sz="4000" b="1" kern="1200">
                <a:solidFill>
                  <a:schemeClr val="tx1"/>
                </a:solidFill>
                <a:latin typeface="+mj-lt"/>
                <a:ea typeface="+mj-ea"/>
                <a:cs typeface="+mj-cs"/>
              </a:defRPr>
            </a:lvl1pPr>
            <a:lvl2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2pPr>
            <a:lvl3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3pPr>
            <a:lvl4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4pPr>
            <a:lvl5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a:lstStyle>
          <a:p>
            <a:r>
              <a:rPr lang="zh-TW" altLang="en-US" sz="2800" b="0" dirty="0"/>
              <a:t>國教院</a:t>
            </a:r>
            <a:endParaRPr lang="en-US" altLang="zh-TW" sz="2800" b="0" dirty="0"/>
          </a:p>
          <a:p>
            <a:r>
              <a:rPr lang="en-US" altLang="zh-TW" sz="2800" b="0" dirty="0"/>
              <a:t>〈</a:t>
            </a:r>
            <a:r>
              <a:rPr lang="zh-TW" altLang="en-US" sz="2800" b="0" dirty="0"/>
              <a:t>素養導向「紙筆測驗」要素與範例試題</a:t>
            </a:r>
            <a:r>
              <a:rPr lang="en-US" altLang="zh-TW" sz="2800" b="0" dirty="0"/>
              <a:t>〉</a:t>
            </a:r>
            <a:endParaRPr lang="zh-TW" altLang="en-US" sz="2800" b="0" dirty="0"/>
          </a:p>
        </p:txBody>
      </p:sp>
      <p:sp>
        <p:nvSpPr>
          <p:cNvPr id="2" name="投影片編號版面配置區 1"/>
          <p:cNvSpPr>
            <a:spLocks noGrp="1"/>
          </p:cNvSpPr>
          <p:nvPr>
            <p:ph type="sldNum" sz="quarter" idx="12"/>
          </p:nvPr>
        </p:nvSpPr>
        <p:spPr/>
        <p:txBody>
          <a:bodyPr/>
          <a:lstStyle/>
          <a:p>
            <a:fld id="{F7DBB841-797D-4981-90E2-FEB5F237D115}" type="slidenum">
              <a:rPr lang="zh-TW" altLang="en-US" smtClean="0"/>
              <a:pPr/>
              <a:t>12</a:t>
            </a:fld>
            <a:endParaRPr lang="zh-TW" altLang="en-US" dirty="0"/>
          </a:p>
        </p:txBody>
      </p:sp>
      <p:sp>
        <p:nvSpPr>
          <p:cNvPr id="3" name="圓角矩形 2"/>
          <p:cNvSpPr/>
          <p:nvPr/>
        </p:nvSpPr>
        <p:spPr>
          <a:xfrm>
            <a:off x="3176228" y="4293096"/>
            <a:ext cx="3096344" cy="432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t>EX</a:t>
            </a:r>
            <a:r>
              <a:rPr lang="zh-TW" altLang="en-US" dirty="0" smtClean="0"/>
              <a:t>：讀圖表、看網</a:t>
            </a:r>
            <a:r>
              <a:rPr lang="zh-TW" altLang="en-US" dirty="0"/>
              <a:t>站</a:t>
            </a:r>
            <a:endParaRPr lang="en-US" altLang="zh-TW" dirty="0" smtClean="0"/>
          </a:p>
        </p:txBody>
      </p:sp>
    </p:spTree>
    <p:extLst>
      <p:ext uri="{BB962C8B-B14F-4D97-AF65-F5344CB8AC3E}">
        <p14:creationId xmlns:p14="http://schemas.microsoft.com/office/powerpoint/2010/main" val="200120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solidFill>
            <a:schemeClr val="accent2">
              <a:lumMod val="20000"/>
              <a:lumOff val="80000"/>
            </a:schemeClr>
          </a:solidFill>
        </p:spPr>
        <p:style>
          <a:lnRef idx="2">
            <a:schemeClr val="dk1"/>
          </a:lnRef>
          <a:fillRef idx="1">
            <a:schemeClr val="lt1"/>
          </a:fillRef>
          <a:effectRef idx="0">
            <a:schemeClr val="dk1"/>
          </a:effectRef>
          <a:fontRef idx="minor">
            <a:schemeClr val="dk1"/>
          </a:fontRef>
        </p:style>
        <p:txBody>
          <a:bodyPr/>
          <a:lstStyle/>
          <a:p>
            <a:endParaRPr lang="en-US" altLang="zh-TW" sz="2000" dirty="0" smtClean="0"/>
          </a:p>
          <a:p>
            <a:r>
              <a:rPr lang="zh-TW" altLang="en-US" sz="2000" dirty="0" smtClean="0"/>
              <a:t>（</a:t>
            </a:r>
            <a:r>
              <a:rPr lang="zh-TW" altLang="en-US" sz="2000" dirty="0"/>
              <a:t>一）素養導向的紙筆測驗強調運用跨領域核心素養或是領域／科目核心素養以理解或決真實情境中的問題，</a:t>
            </a:r>
            <a:r>
              <a:rPr lang="zh-TW" altLang="en-US" sz="2000" b="1" u="sng" dirty="0">
                <a:solidFill>
                  <a:srgbClr val="FF0000"/>
                </a:solidFill>
              </a:rPr>
              <a:t>避免不合理或不必要的情境安排</a:t>
            </a:r>
            <a:r>
              <a:rPr lang="zh-TW" altLang="en-US" sz="2000" dirty="0" smtClean="0"/>
              <a:t>。</a:t>
            </a:r>
            <a:endParaRPr lang="en-US" altLang="zh-TW" sz="2000" dirty="0" smtClean="0"/>
          </a:p>
          <a:p>
            <a:endParaRPr lang="zh-TW" altLang="en-US" sz="2000" dirty="0"/>
          </a:p>
          <a:p>
            <a:r>
              <a:rPr lang="zh-TW" altLang="en-US" sz="2000" dirty="0" smtClean="0"/>
              <a:t>（</a:t>
            </a:r>
            <a:r>
              <a:rPr lang="zh-TW" altLang="en-US" sz="2000" dirty="0"/>
              <a:t>二</a:t>
            </a:r>
            <a:r>
              <a:rPr lang="zh-TW" altLang="en-US" sz="2000" dirty="0" smtClean="0"/>
              <a:t>）</a:t>
            </a:r>
            <a:r>
              <a:rPr lang="zh-TW" altLang="en-US" sz="2000" b="1" u="sng" dirty="0" smtClean="0">
                <a:solidFill>
                  <a:srgbClr val="FF0000"/>
                </a:solidFill>
              </a:rPr>
              <a:t>基本</a:t>
            </a:r>
            <a:r>
              <a:rPr lang="zh-TW" altLang="en-US" sz="2000" b="1" u="sng" dirty="0">
                <a:solidFill>
                  <a:srgbClr val="FF0000"/>
                </a:solidFill>
              </a:rPr>
              <a:t>知識或</a:t>
            </a:r>
            <a:r>
              <a:rPr lang="zh-TW" altLang="en-US" sz="2000" b="1" u="sng" dirty="0" smtClean="0">
                <a:solidFill>
                  <a:srgbClr val="FF0000"/>
                </a:solidFill>
              </a:rPr>
              <a:t>能力</a:t>
            </a:r>
            <a:r>
              <a:rPr lang="zh-TW" altLang="en-US" sz="2000" dirty="0" smtClean="0">
                <a:solidFill>
                  <a:schemeClr val="tx1"/>
                </a:solidFill>
              </a:rPr>
              <a:t>是</a:t>
            </a:r>
            <a:r>
              <a:rPr lang="zh-TW" altLang="en-US" sz="2000" dirty="0">
                <a:solidFill>
                  <a:schemeClr val="tx1"/>
                </a:solidFill>
              </a:rPr>
              <a:t>素養培育的重要礎，</a:t>
            </a:r>
            <a:r>
              <a:rPr lang="zh-TW" altLang="en-US" sz="2000" dirty="0" smtClean="0">
                <a:solidFill>
                  <a:schemeClr val="tx1"/>
                </a:solidFill>
              </a:rPr>
              <a:t>因此評量</a:t>
            </a:r>
            <a:r>
              <a:rPr lang="zh-TW" altLang="en-US" sz="2000" dirty="0">
                <a:solidFill>
                  <a:schemeClr val="tx1"/>
                </a:solidFill>
              </a:rPr>
              <a:t>不一定完全採素養導向的情境題，但應</a:t>
            </a:r>
            <a:r>
              <a:rPr lang="zh-TW" altLang="en-US" sz="2000" b="1" u="sng" dirty="0">
                <a:solidFill>
                  <a:srgbClr val="FF0000"/>
                </a:solidFill>
              </a:rPr>
              <a:t>儘可能</a:t>
            </a:r>
            <a:r>
              <a:rPr lang="zh-TW" altLang="en-US" sz="2000" b="1" u="sng" dirty="0" smtClean="0">
                <a:solidFill>
                  <a:srgbClr val="FF0000"/>
                </a:solidFill>
              </a:rPr>
              <a:t>避免機械</a:t>
            </a:r>
            <a:r>
              <a:rPr lang="zh-TW" altLang="en-US" sz="2000" b="1" u="sng" dirty="0">
                <a:solidFill>
                  <a:srgbClr val="FF0000"/>
                </a:solidFill>
              </a:rPr>
              <a:t>式記憶與</a:t>
            </a:r>
            <a:r>
              <a:rPr lang="zh-TW" altLang="en-US" sz="2000" b="1" u="sng" dirty="0" smtClean="0">
                <a:solidFill>
                  <a:srgbClr val="FF0000"/>
                </a:solidFill>
              </a:rPr>
              <a:t>練習</a:t>
            </a:r>
            <a:r>
              <a:rPr lang="zh-TW" altLang="en-US" sz="2000" dirty="0" smtClean="0">
                <a:solidFill>
                  <a:schemeClr val="tx1"/>
                </a:solidFill>
              </a:rPr>
              <a:t>。</a:t>
            </a:r>
            <a:endParaRPr lang="en-US" altLang="zh-TW" sz="2000" dirty="0" smtClean="0">
              <a:solidFill>
                <a:schemeClr val="tx1"/>
              </a:solidFill>
            </a:endParaRPr>
          </a:p>
          <a:p>
            <a:endParaRPr lang="en-US" altLang="zh-TW" sz="2000" dirty="0" smtClean="0">
              <a:solidFill>
                <a:schemeClr val="tx1"/>
              </a:solidFill>
            </a:endParaRPr>
          </a:p>
          <a:p>
            <a:endParaRPr lang="zh-TW" altLang="en-US" sz="2000" dirty="0">
              <a:solidFill>
                <a:schemeClr val="tx1"/>
              </a:solidFill>
            </a:endParaRPr>
          </a:p>
          <a:p>
            <a:r>
              <a:rPr lang="zh-TW" altLang="en-US" sz="2000" dirty="0" smtClean="0"/>
              <a:t>（</a:t>
            </a:r>
            <a:r>
              <a:rPr lang="zh-TW" altLang="en-US" sz="2000" dirty="0"/>
              <a:t>三</a:t>
            </a:r>
            <a:r>
              <a:rPr lang="zh-TW" altLang="en-US" sz="2000" dirty="0" smtClean="0"/>
              <a:t>）</a:t>
            </a:r>
            <a:r>
              <a:rPr lang="zh-TW" altLang="en-US" sz="2000" b="1" u="sng" dirty="0" smtClean="0">
                <a:solidFill>
                  <a:srgbClr val="FF0000"/>
                </a:solidFill>
              </a:rPr>
              <a:t>處理</a:t>
            </a:r>
            <a:r>
              <a:rPr lang="zh-TW" altLang="en-US" sz="2000" b="1" u="sng" dirty="0">
                <a:solidFill>
                  <a:srgbClr val="FF0000"/>
                </a:solidFill>
              </a:rPr>
              <a:t>複雜</a:t>
            </a:r>
            <a:r>
              <a:rPr lang="zh-TW" altLang="en-US" sz="2000" b="1" u="sng" dirty="0" smtClean="0">
                <a:solidFill>
                  <a:srgbClr val="FF0000"/>
                </a:solidFill>
              </a:rPr>
              <a:t>訊息、判斷</a:t>
            </a:r>
            <a:r>
              <a:rPr lang="zh-TW" altLang="en-US" sz="2000" b="1" u="sng" dirty="0">
                <a:solidFill>
                  <a:srgbClr val="FF0000"/>
                </a:solidFill>
              </a:rPr>
              <a:t>重要的資訊、篩選正確的</a:t>
            </a:r>
            <a:r>
              <a:rPr lang="zh-TW" altLang="en-US" sz="2000" b="1" u="sng" dirty="0" smtClean="0">
                <a:solidFill>
                  <a:srgbClr val="FF0000"/>
                </a:solidFill>
              </a:rPr>
              <a:t>訊息以解決問題</a:t>
            </a:r>
            <a:r>
              <a:rPr lang="zh-TW" altLang="en-US" sz="2000" dirty="0" smtClean="0"/>
              <a:t>是</a:t>
            </a:r>
            <a:r>
              <a:rPr lang="zh-TW" altLang="en-US" sz="2000" dirty="0"/>
              <a:t>素養導向學習的目標之</a:t>
            </a:r>
            <a:r>
              <a:rPr lang="zh-TW" altLang="en-US" sz="2000" dirty="0" smtClean="0"/>
              <a:t>一，但題幹冗長不一定就是素養試題。</a:t>
            </a:r>
            <a:endParaRPr lang="zh-TW" altLang="en-US" sz="2000" dirty="0"/>
          </a:p>
        </p:txBody>
      </p:sp>
      <p:sp>
        <p:nvSpPr>
          <p:cNvPr id="5" name="標題 1"/>
          <p:cNvSpPr txBox="1">
            <a:spLocks/>
          </p:cNvSpPr>
          <p:nvPr/>
        </p:nvSpPr>
        <p:spPr bwMode="auto">
          <a:xfrm>
            <a:off x="1043608" y="188640"/>
            <a:ext cx="7056784"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lnSpc>
                <a:spcPts val="4300"/>
              </a:lnSpc>
              <a:spcBef>
                <a:spcPct val="0"/>
              </a:spcBef>
              <a:spcAft>
                <a:spcPct val="0"/>
              </a:spcAft>
              <a:defRPr sz="4000" b="1" kern="1200">
                <a:solidFill>
                  <a:schemeClr val="tx1"/>
                </a:solidFill>
                <a:latin typeface="+mj-lt"/>
                <a:ea typeface="+mj-ea"/>
                <a:cs typeface="+mj-cs"/>
              </a:defRPr>
            </a:lvl1pPr>
            <a:lvl2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2pPr>
            <a:lvl3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3pPr>
            <a:lvl4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4pPr>
            <a:lvl5pPr algn="ctr" rtl="0" eaLnBrk="0" fontAlgn="base" hangingPunct="0">
              <a:lnSpc>
                <a:spcPts val="4300"/>
              </a:lnSpc>
              <a:spcBef>
                <a:spcPct val="0"/>
              </a:spcBef>
              <a:spcAft>
                <a:spcPct val="0"/>
              </a:spcAft>
              <a:defRPr sz="4000" b="1">
                <a:solidFill>
                  <a:schemeClr val="tx1"/>
                </a:solidFill>
                <a:latin typeface="Constantia" pitchFamily="18" charset="0"/>
                <a:ea typeface="標楷體" pitchFamily="65"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a:lstStyle>
          <a:p>
            <a:r>
              <a:rPr lang="zh-TW" altLang="en-US" sz="2800" b="0" dirty="0"/>
              <a:t>國教院</a:t>
            </a:r>
            <a:endParaRPr lang="en-US" altLang="zh-TW" sz="2800" b="0" dirty="0"/>
          </a:p>
          <a:p>
            <a:r>
              <a:rPr lang="en-US" altLang="zh-TW" sz="2800" b="0" dirty="0"/>
              <a:t>〈</a:t>
            </a:r>
            <a:r>
              <a:rPr lang="zh-TW" altLang="en-US" sz="2800" b="0" dirty="0"/>
              <a:t>素養導向「紙筆測驗」要素與範例試題</a:t>
            </a:r>
            <a:r>
              <a:rPr lang="en-US" altLang="zh-TW" sz="2800" b="0" dirty="0"/>
              <a:t>〉</a:t>
            </a:r>
            <a:endParaRPr lang="zh-TW" altLang="en-US" sz="2800" b="0" dirty="0"/>
          </a:p>
        </p:txBody>
      </p:sp>
      <p:sp>
        <p:nvSpPr>
          <p:cNvPr id="7" name="投影片編號版面配置區 6"/>
          <p:cNvSpPr>
            <a:spLocks noGrp="1"/>
          </p:cNvSpPr>
          <p:nvPr>
            <p:ph type="sldNum" sz="quarter" idx="12"/>
          </p:nvPr>
        </p:nvSpPr>
        <p:spPr/>
        <p:txBody>
          <a:bodyPr/>
          <a:lstStyle/>
          <a:p>
            <a:fld id="{F7DBB841-797D-4981-90E2-FEB5F237D115}" type="slidenum">
              <a:rPr lang="zh-TW" altLang="en-US" smtClean="0"/>
              <a:pPr/>
              <a:t>13</a:t>
            </a:fld>
            <a:endParaRPr lang="zh-TW" altLang="en-US" dirty="0"/>
          </a:p>
        </p:txBody>
      </p:sp>
      <p:sp>
        <p:nvSpPr>
          <p:cNvPr id="2" name="圓角矩形 1"/>
          <p:cNvSpPr/>
          <p:nvPr/>
        </p:nvSpPr>
        <p:spPr>
          <a:xfrm>
            <a:off x="5652120" y="2636912"/>
            <a:ext cx="2520280" cy="3600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t>EX</a:t>
            </a:r>
            <a:r>
              <a:rPr lang="zh-TW" altLang="en-US" dirty="0" smtClean="0"/>
              <a:t>：雞兔同籠</a:t>
            </a:r>
            <a:endParaRPr lang="zh-TW" altLang="en-US" dirty="0"/>
          </a:p>
        </p:txBody>
      </p:sp>
      <p:sp>
        <p:nvSpPr>
          <p:cNvPr id="6" name="圓角矩形 5"/>
          <p:cNvSpPr/>
          <p:nvPr/>
        </p:nvSpPr>
        <p:spPr>
          <a:xfrm>
            <a:off x="5148064" y="4037124"/>
            <a:ext cx="3024336" cy="3600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t>EX</a:t>
            </a:r>
            <a:r>
              <a:rPr lang="zh-TW" altLang="en-US" dirty="0" smtClean="0"/>
              <a:t>：鴉片戰爭是光緒幾年？</a:t>
            </a:r>
            <a:endParaRPr lang="zh-TW" altLang="en-US" dirty="0"/>
          </a:p>
        </p:txBody>
      </p:sp>
      <p:sp>
        <p:nvSpPr>
          <p:cNvPr id="8" name="圓角矩形 7"/>
          <p:cNvSpPr/>
          <p:nvPr/>
        </p:nvSpPr>
        <p:spPr>
          <a:xfrm>
            <a:off x="4139952" y="5453693"/>
            <a:ext cx="3960440" cy="7116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t>EX</a:t>
            </a:r>
            <a:r>
              <a:rPr lang="zh-TW" altLang="en-US" dirty="0" smtClean="0"/>
              <a:t>：從年表中找出適合的史事說明特定人物或事件的歷史影響</a:t>
            </a:r>
            <a:endParaRPr lang="zh-TW" altLang="en-US" dirty="0"/>
          </a:p>
        </p:txBody>
      </p:sp>
    </p:spTree>
    <p:extLst>
      <p:ext uri="{BB962C8B-B14F-4D97-AF65-F5344CB8AC3E}">
        <p14:creationId xmlns:p14="http://schemas.microsoft.com/office/powerpoint/2010/main" val="1989236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0" dirty="0" smtClean="0"/>
              <a:t>素養評量到底要怎麼</a:t>
            </a:r>
            <a:r>
              <a:rPr lang="en-US" altLang="zh-TW" b="0" dirty="0" smtClean="0"/>
              <a:t>“</a:t>
            </a:r>
            <a:r>
              <a:rPr lang="zh-TW" altLang="en-US" b="0" dirty="0" smtClean="0"/>
              <a:t>評</a:t>
            </a:r>
            <a:r>
              <a:rPr lang="en-US" altLang="zh-TW" b="0" dirty="0" smtClean="0"/>
              <a:t>”?</a:t>
            </a:r>
            <a:endParaRPr lang="zh-TW" altLang="en-US" b="0" dirty="0"/>
          </a:p>
        </p:txBody>
      </p:sp>
      <p:sp>
        <p:nvSpPr>
          <p:cNvPr id="4" name="投影片編號版面配置區 3"/>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05732CEB-67A0-41DF-8408-250154CFD86C}" type="slidenum">
              <a:rPr kumimoji="0" lang="zh-TW" altLang="en-US">
                <a:solidFill>
                  <a:schemeClr val="bg1"/>
                </a:solidFill>
                <a:ea typeface="標楷體" panose="03000509000000000000" pitchFamily="65" charset="-120"/>
              </a:rPr>
              <a:pPr eaLnBrk="1" hangingPunct="1"/>
              <a:t>14</a:t>
            </a:fld>
            <a:endParaRPr kumimoji="0" lang="zh-TW" altLang="en-US">
              <a:solidFill>
                <a:schemeClr val="bg1"/>
              </a:solidFill>
              <a:ea typeface="標楷體" panose="03000509000000000000" pitchFamily="65" charset="-120"/>
            </a:endParaRPr>
          </a:p>
        </p:txBody>
      </p:sp>
      <p:pic>
        <p:nvPicPr>
          <p:cNvPr id="5" name="圖片 4"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962" y="1813761"/>
            <a:ext cx="6714386" cy="4909137"/>
          </a:xfrm>
          <a:prstGeom prst="rect">
            <a:avLst/>
          </a:prstGeom>
        </p:spPr>
      </p:pic>
      <p:sp>
        <p:nvSpPr>
          <p:cNvPr id="6" name="圓角矩形 5"/>
          <p:cNvSpPr/>
          <p:nvPr/>
        </p:nvSpPr>
        <p:spPr>
          <a:xfrm>
            <a:off x="2139979" y="4268329"/>
            <a:ext cx="4680520" cy="100811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向左箭號圖說文字 7"/>
          <p:cNvSpPr/>
          <p:nvPr/>
        </p:nvSpPr>
        <p:spPr>
          <a:xfrm>
            <a:off x="6820499" y="3330705"/>
            <a:ext cx="2033866" cy="2808534"/>
          </a:xfrm>
          <a:prstGeom prst="leftArrowCallout">
            <a:avLst/>
          </a:prstGeom>
        </p:spPr>
        <p:style>
          <a:lnRef idx="2">
            <a:schemeClr val="accent4">
              <a:shade val="50000"/>
            </a:schemeClr>
          </a:lnRef>
          <a:fillRef idx="1">
            <a:schemeClr val="accent4"/>
          </a:fillRef>
          <a:effectRef idx="0">
            <a:schemeClr val="accent4"/>
          </a:effectRef>
          <a:fontRef idx="minor">
            <a:schemeClr val="lt1"/>
          </a:fontRef>
        </p:style>
        <p:txBody>
          <a:bodyPr vert="eaVert" rtlCol="0" anchor="ctr"/>
          <a:lstStyle/>
          <a:p>
            <a:pPr>
              <a:lnSpc>
                <a:spcPct val="150000"/>
              </a:lnSpc>
            </a:pPr>
            <a:r>
              <a:rPr lang="zh-TW" altLang="en-US" sz="2000" dirty="0" smtClean="0"/>
              <a:t>什麼是評量標準？</a:t>
            </a:r>
            <a:endParaRPr lang="en-US" altLang="zh-TW" sz="2000" dirty="0" smtClean="0"/>
          </a:p>
          <a:p>
            <a:pPr>
              <a:lnSpc>
                <a:spcPct val="150000"/>
              </a:lnSpc>
            </a:pPr>
            <a:r>
              <a:rPr lang="zh-TW" altLang="en-US" sz="2000" dirty="0" smtClean="0"/>
              <a:t>由誰來定這個標準？</a:t>
            </a:r>
            <a:endParaRPr lang="en-US" altLang="zh-TW" sz="2000" dirty="0" smtClean="0"/>
          </a:p>
          <a:p>
            <a:pPr>
              <a:lnSpc>
                <a:spcPct val="150000"/>
              </a:lnSpc>
            </a:pPr>
            <a:r>
              <a:rPr lang="zh-TW" altLang="en-US" sz="2000" dirty="0" smtClean="0"/>
              <a:t>訂了標準後要怎麼用？</a:t>
            </a:r>
            <a:endParaRPr lang="zh-TW" altLang="en-US" sz="2000" dirty="0"/>
          </a:p>
        </p:txBody>
      </p:sp>
      <p:sp>
        <p:nvSpPr>
          <p:cNvPr id="10" name="圓角矩形 9"/>
          <p:cNvSpPr/>
          <p:nvPr/>
        </p:nvSpPr>
        <p:spPr>
          <a:xfrm>
            <a:off x="817012" y="965186"/>
            <a:ext cx="6003487" cy="8131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dirty="0" smtClean="0"/>
              <a:t>十二年國民教育社會領域課程綱要</a:t>
            </a:r>
            <a:endParaRPr lang="en-US" altLang="zh-TW" sz="2800" dirty="0" smtClean="0"/>
          </a:p>
          <a:p>
            <a:pPr algn="ctr"/>
            <a:r>
              <a:rPr lang="zh-TW" altLang="en-US" sz="2800" dirty="0" smtClean="0"/>
              <a:t>陸、實施要</a:t>
            </a:r>
            <a:r>
              <a:rPr lang="zh-TW" altLang="en-US" sz="2800" dirty="0"/>
              <a:t>點</a:t>
            </a:r>
          </a:p>
        </p:txBody>
      </p:sp>
    </p:spTree>
    <p:extLst>
      <p:ext uri="{BB962C8B-B14F-4D97-AF65-F5344CB8AC3E}">
        <p14:creationId xmlns:p14="http://schemas.microsoft.com/office/powerpoint/2010/main" val="36417625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43257" y="1587882"/>
            <a:ext cx="8349224" cy="3017157"/>
          </a:xfrm>
        </p:spPr>
        <p:txBody>
          <a:bodyPr/>
          <a:lstStyle/>
          <a:p>
            <a:r>
              <a:rPr lang="zh-TW" altLang="en-US" sz="4800" dirty="0"/>
              <a:t>二</a:t>
            </a:r>
            <a:r>
              <a:rPr lang="zh-TW" altLang="en-US" sz="4800" dirty="0" smtClean="0"/>
              <a:t>、</a:t>
            </a:r>
            <a:r>
              <a:rPr lang="en-US" altLang="zh-TW" sz="4800" dirty="0" smtClean="0"/>
              <a:t/>
            </a:r>
            <a:br>
              <a:rPr lang="en-US" altLang="zh-TW" sz="4800" dirty="0" smtClean="0"/>
            </a:br>
            <a:r>
              <a:rPr lang="zh-TW" altLang="en-US" sz="4800" dirty="0" smtClean="0"/>
              <a:t>什麼是評量標準？</a:t>
            </a:r>
            <a:r>
              <a:rPr lang="en-US" altLang="zh-TW" sz="4800" dirty="0" smtClean="0"/>
              <a:t/>
            </a:r>
            <a:br>
              <a:rPr lang="en-US" altLang="zh-TW" sz="4800" dirty="0" smtClean="0"/>
            </a:br>
            <a:r>
              <a:rPr lang="en-US" altLang="zh-TW" sz="4800" dirty="0"/>
              <a:t/>
            </a:r>
            <a:br>
              <a:rPr lang="en-US" altLang="zh-TW" sz="4800" dirty="0"/>
            </a:br>
            <a:r>
              <a:rPr lang="zh-TW" altLang="en-US" sz="3600" dirty="0" smtClean="0"/>
              <a:t>標準本位評量的目的與特色</a:t>
            </a:r>
            <a:endParaRPr lang="zh-TW" altLang="en-US" sz="4800" dirty="0"/>
          </a:p>
        </p:txBody>
      </p:sp>
      <p:sp>
        <p:nvSpPr>
          <p:cNvPr id="3" name="投影片編號版面配置區 2"/>
          <p:cNvSpPr>
            <a:spLocks noGrp="1"/>
          </p:cNvSpPr>
          <p:nvPr>
            <p:ph type="sldNum" sz="quarter" idx="12"/>
          </p:nvPr>
        </p:nvSpPr>
        <p:spPr/>
        <p:txBody>
          <a:bodyPr/>
          <a:lstStyle/>
          <a:p>
            <a:pPr>
              <a:defRPr/>
            </a:pPr>
            <a:fld id="{05B6A238-FD8F-4536-BC18-D78EB518A129}" type="slidenum">
              <a:rPr lang="zh-TW" altLang="en-US" smtClean="0"/>
              <a:pPr>
                <a:defRPr/>
              </a:pPr>
              <a:t>15</a:t>
            </a:fld>
            <a:endParaRPr lang="zh-TW" altLang="en-US"/>
          </a:p>
        </p:txBody>
      </p:sp>
    </p:spTree>
    <p:extLst>
      <p:ext uri="{BB962C8B-B14F-4D97-AF65-F5344CB8AC3E}">
        <p14:creationId xmlns:p14="http://schemas.microsoft.com/office/powerpoint/2010/main" val="15548542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5F475FF1-1EE5-4D45-852D-0C2EA69B23D6}" type="slidenum">
              <a:rPr lang="es-ES" altLang="zh-TW" smtClean="0"/>
              <a:pPr>
                <a:defRPr/>
              </a:pPr>
              <a:t>16</a:t>
            </a:fld>
            <a:endParaRPr lang="es-ES" altLang="zh-TW"/>
          </a:p>
        </p:txBody>
      </p:sp>
      <p:sp>
        <p:nvSpPr>
          <p:cNvPr id="9" name="橢圓形圖說文字 8"/>
          <p:cNvSpPr/>
          <p:nvPr/>
        </p:nvSpPr>
        <p:spPr>
          <a:xfrm>
            <a:off x="3704898" y="348963"/>
            <a:ext cx="4579882" cy="1220184"/>
          </a:xfrm>
          <a:prstGeom prst="wedgeEllipseCallout">
            <a:avLst>
              <a:gd name="adj1" fmla="val -54876"/>
              <a:gd name="adj2" fmla="val 5179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3200" b="1" spc="50" dirty="0" smtClean="0">
                <a:ln w="0"/>
                <a:solidFill>
                  <a:schemeClr val="tx1"/>
                </a:solidFill>
                <a:effectLst>
                  <a:outerShdw blurRad="38100" dist="38100" dir="2700000" algn="tl">
                    <a:srgbClr val="000000">
                      <a:alpha val="43137"/>
                    </a:srgbClr>
                  </a:outerShdw>
                </a:effectLst>
                <a:latin typeface="+mn-ea"/>
              </a:rPr>
              <a:t>這學期我的</a:t>
            </a:r>
            <a:r>
              <a:rPr lang="zh-TW" altLang="en-US" sz="3200" b="1" spc="50" dirty="0">
                <a:ln w="0"/>
                <a:solidFill>
                  <a:schemeClr val="tx1"/>
                </a:solidFill>
                <a:effectLst>
                  <a:outerShdw blurRad="38100" dist="38100" dir="2700000" algn="tl">
                    <a:srgbClr val="000000">
                      <a:alpha val="43137"/>
                    </a:srgbClr>
                  </a:outerShdw>
                </a:effectLst>
                <a:latin typeface="+mn-ea"/>
              </a:rPr>
              <a:t>歷史</a:t>
            </a:r>
            <a:endParaRPr lang="en-US" altLang="zh-TW" sz="3200" b="1" spc="50" dirty="0" smtClean="0">
              <a:ln w="0"/>
              <a:solidFill>
                <a:schemeClr val="tx1"/>
              </a:solidFill>
              <a:effectLst>
                <a:outerShdw blurRad="38100" dist="38100" dir="2700000" algn="tl">
                  <a:srgbClr val="000000">
                    <a:alpha val="43137"/>
                  </a:srgbClr>
                </a:outerShdw>
              </a:effectLst>
              <a:latin typeface="+mn-ea"/>
            </a:endParaRPr>
          </a:p>
          <a:p>
            <a:pPr algn="ctr">
              <a:defRPr/>
            </a:pPr>
            <a:r>
              <a:rPr lang="zh-TW" altLang="en-US" sz="3200" b="1" spc="50" dirty="0" smtClean="0">
                <a:ln w="0"/>
                <a:solidFill>
                  <a:schemeClr val="tx1"/>
                </a:solidFill>
                <a:effectLst>
                  <a:outerShdw blurRad="38100" dist="38100" dir="2700000" algn="tl">
                    <a:srgbClr val="000000">
                      <a:alpha val="43137"/>
                    </a:srgbClr>
                  </a:outerShdw>
                </a:effectLst>
                <a:latin typeface="+mn-ea"/>
              </a:rPr>
              <a:t>平</a:t>
            </a:r>
            <a:r>
              <a:rPr lang="zh-TW" altLang="en-US" sz="3200" b="1" spc="50" dirty="0">
                <a:ln w="0"/>
                <a:solidFill>
                  <a:schemeClr val="tx1"/>
                </a:solidFill>
                <a:effectLst>
                  <a:outerShdw blurRad="38100" dist="38100" dir="2700000" algn="tl">
                    <a:srgbClr val="000000">
                      <a:alpha val="43137"/>
                    </a:srgbClr>
                  </a:outerShdw>
                </a:effectLst>
                <a:latin typeface="+mn-ea"/>
              </a:rPr>
              <a:t>均</a:t>
            </a:r>
            <a:r>
              <a:rPr lang="en-US" altLang="zh-TW" sz="3200" b="1" spc="50" dirty="0" smtClean="0">
                <a:ln w="0"/>
                <a:solidFill>
                  <a:schemeClr val="tx1"/>
                </a:solidFill>
                <a:effectLst>
                  <a:outerShdw blurRad="38100" dist="38100" dir="2700000" algn="tl">
                    <a:srgbClr val="000000">
                      <a:alpha val="43137"/>
                    </a:srgbClr>
                  </a:outerShdw>
                </a:effectLst>
                <a:latin typeface="+mn-ea"/>
              </a:rPr>
              <a:t>87</a:t>
            </a:r>
            <a:r>
              <a:rPr lang="zh-TW" altLang="en-US" sz="3200" b="1" spc="50" dirty="0" smtClean="0">
                <a:ln w="0"/>
                <a:solidFill>
                  <a:schemeClr val="tx1"/>
                </a:solidFill>
                <a:effectLst>
                  <a:outerShdw blurRad="38100" dist="38100" dir="2700000" algn="tl">
                    <a:srgbClr val="000000">
                      <a:alpha val="43137"/>
                    </a:srgbClr>
                  </a:outerShdw>
                </a:effectLst>
                <a:latin typeface="+mn-ea"/>
              </a:rPr>
              <a:t>分唷！</a:t>
            </a:r>
            <a:endParaRPr lang="zh-TW" altLang="en-US" sz="3200" b="1" spc="50" dirty="0">
              <a:ln w="0"/>
              <a:solidFill>
                <a:schemeClr val="tx1"/>
              </a:solidFill>
              <a:effectLst>
                <a:outerShdw blurRad="38100" dist="38100" dir="2700000" algn="tl">
                  <a:srgbClr val="000000">
                    <a:alpha val="43137"/>
                  </a:srgbClr>
                </a:outerShdw>
              </a:effectLst>
              <a:latin typeface="+mn-ea"/>
            </a:endParaRPr>
          </a:p>
        </p:txBody>
      </p:sp>
      <p:sp>
        <p:nvSpPr>
          <p:cNvPr id="7" name="文字方塊 6"/>
          <p:cNvSpPr txBox="1"/>
          <p:nvPr/>
        </p:nvSpPr>
        <p:spPr>
          <a:xfrm>
            <a:off x="4067944" y="1575354"/>
            <a:ext cx="4321323" cy="1384995"/>
          </a:xfrm>
          <a:prstGeom prst="rect">
            <a:avLst/>
          </a:prstGeom>
          <a:solidFill>
            <a:schemeClr val="accent6">
              <a:lumMod val="75000"/>
            </a:schemeClr>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a:defRPr/>
            </a:pPr>
            <a:r>
              <a:rPr lang="zh-TW" altLang="en-US" sz="2800" b="1" spc="50" dirty="0" smtClean="0">
                <a:ln w="0"/>
                <a:solidFill>
                  <a:schemeClr val="bg2"/>
                </a:solidFill>
                <a:effectLst>
                  <a:outerShdw blurRad="38100" dist="38100" dir="2700000" algn="tl">
                    <a:srgbClr val="000000">
                      <a:alpha val="43137"/>
                    </a:srgbClr>
                  </a:outerShdw>
                </a:effectLst>
                <a:latin typeface="+mn-ea"/>
              </a:rPr>
              <a:t>陳小妹</a:t>
            </a:r>
            <a:r>
              <a:rPr lang="zh-TW" altLang="en-US" sz="2800" b="1" spc="50" dirty="0">
                <a:ln w="0"/>
                <a:solidFill>
                  <a:schemeClr val="bg2"/>
                </a:solidFill>
                <a:effectLst>
                  <a:outerShdw blurRad="38100" dist="38100" dir="2700000" algn="tl">
                    <a:srgbClr val="000000">
                      <a:alpha val="43137"/>
                    </a:srgbClr>
                  </a:outerShdw>
                </a:effectLst>
                <a:latin typeface="+mn-ea"/>
              </a:rPr>
              <a:t>歷史</a:t>
            </a:r>
            <a:r>
              <a:rPr lang="zh-TW" altLang="en-US" sz="2800" b="1" spc="50" dirty="0" smtClean="0">
                <a:ln w="0"/>
                <a:solidFill>
                  <a:schemeClr val="bg2"/>
                </a:solidFill>
                <a:effectLst>
                  <a:outerShdw blurRad="38100" dist="38100" dir="2700000" algn="tl">
                    <a:srgbClr val="000000">
                      <a:alpha val="43137"/>
                    </a:srgbClr>
                  </a:outerShdw>
                </a:effectLst>
                <a:latin typeface="+mn-ea"/>
              </a:rPr>
              <a:t>很好？</a:t>
            </a:r>
            <a:endParaRPr lang="en-US" altLang="zh-TW" sz="2800" b="1" spc="50" dirty="0" smtClean="0">
              <a:ln w="0"/>
              <a:solidFill>
                <a:schemeClr val="bg2"/>
              </a:solidFill>
              <a:effectLst>
                <a:outerShdw blurRad="38100" dist="38100" dir="2700000" algn="tl">
                  <a:srgbClr val="000000">
                    <a:alpha val="43137"/>
                  </a:srgbClr>
                </a:outerShdw>
              </a:effectLst>
              <a:latin typeface="+mn-ea"/>
            </a:endParaRPr>
          </a:p>
          <a:p>
            <a:pPr algn="ctr">
              <a:defRPr/>
            </a:pPr>
            <a:r>
              <a:rPr lang="zh-TW" altLang="en-US" sz="2800" b="1" spc="50" dirty="0" smtClean="0">
                <a:ln w="0"/>
                <a:solidFill>
                  <a:schemeClr val="bg2"/>
                </a:solidFill>
                <a:effectLst>
                  <a:outerShdw blurRad="38100" dist="38100" dir="2700000" algn="tl">
                    <a:srgbClr val="000000">
                      <a:alpha val="43137"/>
                    </a:srgbClr>
                  </a:outerShdw>
                </a:effectLst>
                <a:latin typeface="+mn-ea"/>
              </a:rPr>
              <a:t>好在哪裡？</a:t>
            </a:r>
            <a:endParaRPr lang="en-US" altLang="zh-TW" sz="2800" b="1" spc="50" dirty="0" smtClean="0">
              <a:ln w="0"/>
              <a:solidFill>
                <a:schemeClr val="bg2"/>
              </a:solidFill>
              <a:effectLst>
                <a:outerShdw blurRad="38100" dist="38100" dir="2700000" algn="tl">
                  <a:srgbClr val="000000">
                    <a:alpha val="43137"/>
                  </a:srgbClr>
                </a:outerShdw>
              </a:effectLst>
              <a:latin typeface="+mn-ea"/>
            </a:endParaRPr>
          </a:p>
          <a:p>
            <a:pPr algn="ctr">
              <a:defRPr/>
            </a:pPr>
            <a:r>
              <a:rPr lang="zh-TW" altLang="en-US" sz="2800" b="1" spc="50" dirty="0" smtClean="0">
                <a:ln w="0"/>
                <a:solidFill>
                  <a:schemeClr val="bg2"/>
                </a:solidFill>
                <a:effectLst>
                  <a:outerShdw blurRad="38100" dist="38100" dir="2700000" algn="tl">
                    <a:srgbClr val="000000">
                      <a:alpha val="43137"/>
                    </a:srgbClr>
                  </a:outerShdw>
                </a:effectLst>
                <a:latin typeface="+mn-ea"/>
              </a:rPr>
              <a:t>要怎麼進步到</a:t>
            </a:r>
            <a:r>
              <a:rPr lang="en-US" altLang="zh-TW" sz="2800" b="1" spc="50" dirty="0" smtClean="0">
                <a:ln w="0"/>
                <a:solidFill>
                  <a:schemeClr val="bg2"/>
                </a:solidFill>
                <a:effectLst>
                  <a:outerShdw blurRad="38100" dist="38100" dir="2700000" algn="tl">
                    <a:srgbClr val="000000">
                      <a:alpha val="43137"/>
                    </a:srgbClr>
                  </a:outerShdw>
                </a:effectLst>
                <a:latin typeface="+mn-ea"/>
              </a:rPr>
              <a:t>90</a:t>
            </a:r>
            <a:r>
              <a:rPr lang="zh-TW" altLang="en-US" sz="2800" b="1" spc="50" dirty="0" smtClean="0">
                <a:ln w="0"/>
                <a:solidFill>
                  <a:schemeClr val="bg2"/>
                </a:solidFill>
                <a:effectLst>
                  <a:outerShdw blurRad="38100" dist="38100" dir="2700000" algn="tl">
                    <a:srgbClr val="000000">
                      <a:alpha val="43137"/>
                    </a:srgbClr>
                  </a:outerShdw>
                </a:effectLst>
                <a:latin typeface="+mn-ea"/>
              </a:rPr>
              <a:t>分</a:t>
            </a:r>
            <a:r>
              <a:rPr lang="en-US" altLang="zh-TW" sz="2800" b="1" spc="50" dirty="0" smtClean="0">
                <a:ln w="0"/>
                <a:solidFill>
                  <a:schemeClr val="bg2"/>
                </a:solidFill>
                <a:effectLst>
                  <a:outerShdw blurRad="38100" dist="38100" dir="2700000" algn="tl">
                    <a:srgbClr val="000000">
                      <a:alpha val="43137"/>
                    </a:srgbClr>
                  </a:outerShdw>
                </a:effectLst>
                <a:latin typeface="+mn-ea"/>
              </a:rPr>
              <a:t>?</a:t>
            </a:r>
            <a:endParaRPr lang="zh-TW" altLang="en-US" sz="2800" b="1" spc="50" dirty="0">
              <a:ln w="0"/>
              <a:solidFill>
                <a:schemeClr val="bg2"/>
              </a:solidFill>
              <a:effectLst>
                <a:outerShdw blurRad="38100" dist="38100" dir="2700000" algn="tl">
                  <a:srgbClr val="000000">
                    <a:alpha val="43137"/>
                  </a:srgbClr>
                </a:outerShdw>
              </a:effectLst>
              <a:latin typeface="+mn-ea"/>
            </a:endParaRPr>
          </a:p>
        </p:txBody>
      </p:sp>
      <p:sp>
        <p:nvSpPr>
          <p:cNvPr id="13" name="橢圓形圖說文字 12"/>
          <p:cNvSpPr/>
          <p:nvPr/>
        </p:nvSpPr>
        <p:spPr>
          <a:xfrm>
            <a:off x="250069" y="4221088"/>
            <a:ext cx="6337673" cy="1013065"/>
          </a:xfrm>
          <a:prstGeom prst="wedgeEllipseCallout">
            <a:avLst>
              <a:gd name="adj1" fmla="val 52697"/>
              <a:gd name="adj2" fmla="val 4792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400" b="1" spc="50" dirty="0" smtClean="0">
                <a:ln w="0"/>
                <a:solidFill>
                  <a:schemeClr val="tx1"/>
                </a:solidFill>
                <a:effectLst>
                  <a:outerShdw blurRad="38100" dist="38100" dir="2700000" algn="tl">
                    <a:srgbClr val="000000">
                      <a:alpha val="43137"/>
                    </a:srgbClr>
                  </a:outerShdw>
                </a:effectLst>
                <a:latin typeface="+mn-ea"/>
              </a:rPr>
              <a:t>這學期我社會只有</a:t>
            </a:r>
            <a:r>
              <a:rPr lang="en-US" altLang="zh-TW" sz="2400" b="1" spc="50" dirty="0" smtClean="0">
                <a:ln w="0"/>
                <a:solidFill>
                  <a:schemeClr val="tx1"/>
                </a:solidFill>
                <a:effectLst>
                  <a:outerShdw blurRad="38100" dist="38100" dir="2700000" algn="tl">
                    <a:srgbClr val="000000">
                      <a:alpha val="43137"/>
                    </a:srgbClr>
                  </a:outerShdw>
                </a:effectLst>
                <a:latin typeface="+mn-ea"/>
              </a:rPr>
              <a:t>78</a:t>
            </a:r>
            <a:r>
              <a:rPr lang="zh-TW" altLang="en-US" sz="2400" b="1" spc="50" dirty="0" smtClean="0">
                <a:ln w="0"/>
                <a:solidFill>
                  <a:schemeClr val="tx1"/>
                </a:solidFill>
                <a:effectLst>
                  <a:outerShdw blurRad="38100" dist="38100" dir="2700000" algn="tl">
                    <a:srgbClr val="000000">
                      <a:alpha val="43137"/>
                    </a:srgbClr>
                  </a:outerShdw>
                </a:effectLst>
                <a:latin typeface="+mn-ea"/>
              </a:rPr>
              <a:t>分怎麼辦？</a:t>
            </a:r>
            <a:endParaRPr lang="en-US" altLang="zh-TW" sz="2400" b="1" spc="50" dirty="0" smtClean="0">
              <a:ln w="0"/>
              <a:solidFill>
                <a:schemeClr val="tx1"/>
              </a:solidFill>
              <a:effectLst>
                <a:outerShdw blurRad="38100" dist="38100" dir="2700000" algn="tl">
                  <a:srgbClr val="000000">
                    <a:alpha val="43137"/>
                  </a:srgbClr>
                </a:outerShdw>
              </a:effectLst>
              <a:latin typeface="+mn-ea"/>
            </a:endParaRPr>
          </a:p>
          <a:p>
            <a:pPr algn="ctr">
              <a:defRPr/>
            </a:pPr>
            <a:r>
              <a:rPr lang="zh-TW" altLang="en-US" sz="2400" b="1" spc="50" dirty="0" smtClean="0">
                <a:ln w="0"/>
                <a:solidFill>
                  <a:schemeClr val="tx1"/>
                </a:solidFill>
                <a:effectLst>
                  <a:outerShdw blurRad="38100" dist="38100" dir="2700000" algn="tl">
                    <a:srgbClr val="000000">
                      <a:alpha val="43137"/>
                    </a:srgbClr>
                  </a:outerShdw>
                </a:effectLst>
                <a:latin typeface="+mn-ea"/>
              </a:rPr>
              <a:t>是因為我課文沒背熟嗎？</a:t>
            </a:r>
            <a:endParaRPr lang="zh-TW" altLang="en-US" sz="2400" b="1" spc="50" dirty="0">
              <a:ln w="0"/>
              <a:solidFill>
                <a:schemeClr val="tx1"/>
              </a:solidFill>
              <a:effectLst>
                <a:outerShdw blurRad="38100" dist="38100" dir="2700000" algn="tl">
                  <a:srgbClr val="000000">
                    <a:alpha val="43137"/>
                  </a:srgbClr>
                </a:outerShdw>
              </a:effectLst>
              <a:latin typeface="+mn-ea"/>
            </a:endParaRPr>
          </a:p>
        </p:txBody>
      </p:sp>
      <p:sp>
        <p:nvSpPr>
          <p:cNvPr id="14" name="文字方塊 13"/>
          <p:cNvSpPr txBox="1"/>
          <p:nvPr/>
        </p:nvSpPr>
        <p:spPr>
          <a:xfrm>
            <a:off x="1427327" y="5265777"/>
            <a:ext cx="5055129" cy="1384995"/>
          </a:xfrm>
          <a:prstGeom prst="rect">
            <a:avLst/>
          </a:prstGeom>
          <a:solidFill>
            <a:schemeClr val="accent6">
              <a:lumMod val="75000"/>
            </a:schemeClr>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a:defRPr/>
            </a:pPr>
            <a:r>
              <a:rPr lang="zh-TW" altLang="en-US" sz="2800" b="1" spc="50" dirty="0" smtClean="0">
                <a:ln w="0"/>
                <a:solidFill>
                  <a:schemeClr val="bg2"/>
                </a:solidFill>
                <a:effectLst>
                  <a:outerShdw blurRad="38100" dist="38100" dir="2700000" algn="tl">
                    <a:srgbClr val="000000">
                      <a:alpha val="43137"/>
                    </a:srgbClr>
                  </a:outerShdw>
                </a:effectLst>
                <a:latin typeface="+mn-ea"/>
              </a:rPr>
              <a:t>黃大熊</a:t>
            </a:r>
            <a:r>
              <a:rPr lang="zh-TW" altLang="en-US" sz="2800" b="1" spc="50" dirty="0">
                <a:ln w="0"/>
                <a:solidFill>
                  <a:schemeClr val="bg2"/>
                </a:solidFill>
                <a:effectLst>
                  <a:outerShdw blurRad="38100" dist="38100" dir="2700000" algn="tl">
                    <a:srgbClr val="000000">
                      <a:alpha val="43137"/>
                    </a:srgbClr>
                  </a:outerShdw>
                </a:effectLst>
                <a:latin typeface="+mn-ea"/>
              </a:rPr>
              <a:t>歷史</a:t>
            </a:r>
            <a:r>
              <a:rPr lang="zh-TW" altLang="en-US" sz="2800" b="1" spc="50" dirty="0" smtClean="0">
                <a:ln w="0"/>
                <a:solidFill>
                  <a:schemeClr val="bg2"/>
                </a:solidFill>
                <a:effectLst>
                  <a:outerShdw blurRad="38100" dist="38100" dir="2700000" algn="tl">
                    <a:srgbClr val="000000">
                      <a:alpha val="43137"/>
                    </a:srgbClr>
                  </a:outerShdw>
                </a:effectLst>
                <a:latin typeface="+mn-ea"/>
              </a:rPr>
              <a:t>不好嗎？</a:t>
            </a:r>
            <a:endParaRPr lang="en-US" altLang="zh-TW" sz="2800" b="1" spc="50" dirty="0" smtClean="0">
              <a:ln w="0"/>
              <a:solidFill>
                <a:schemeClr val="bg2"/>
              </a:solidFill>
              <a:effectLst>
                <a:outerShdw blurRad="38100" dist="38100" dir="2700000" algn="tl">
                  <a:srgbClr val="000000">
                    <a:alpha val="43137"/>
                  </a:srgbClr>
                </a:outerShdw>
              </a:effectLst>
              <a:latin typeface="+mn-ea"/>
            </a:endParaRPr>
          </a:p>
          <a:p>
            <a:pPr algn="ctr">
              <a:defRPr/>
            </a:pPr>
            <a:r>
              <a:rPr lang="zh-TW" altLang="en-US" sz="2800" b="1" spc="50" dirty="0" smtClean="0">
                <a:ln w="0"/>
                <a:solidFill>
                  <a:schemeClr val="bg2"/>
                </a:solidFill>
                <a:effectLst>
                  <a:outerShdw blurRad="38100" dist="38100" dir="2700000" algn="tl">
                    <a:srgbClr val="000000">
                      <a:alpha val="43137"/>
                    </a:srgbClr>
                  </a:outerShdw>
                </a:effectLst>
                <a:latin typeface="+mn-ea"/>
              </a:rPr>
              <a:t>不好在哪裡？</a:t>
            </a:r>
            <a:endParaRPr lang="en-US" altLang="zh-TW" sz="2800" b="1" spc="50" dirty="0" smtClean="0">
              <a:ln w="0"/>
              <a:solidFill>
                <a:schemeClr val="bg2"/>
              </a:solidFill>
              <a:effectLst>
                <a:outerShdw blurRad="38100" dist="38100" dir="2700000" algn="tl">
                  <a:srgbClr val="000000">
                    <a:alpha val="43137"/>
                  </a:srgbClr>
                </a:outerShdw>
              </a:effectLst>
              <a:latin typeface="+mn-ea"/>
            </a:endParaRPr>
          </a:p>
          <a:p>
            <a:pPr algn="ctr">
              <a:defRPr/>
            </a:pPr>
            <a:r>
              <a:rPr lang="zh-TW" altLang="en-US" sz="2800" b="1" spc="50" dirty="0" smtClean="0">
                <a:ln w="0"/>
                <a:solidFill>
                  <a:schemeClr val="bg2"/>
                </a:solidFill>
                <a:effectLst>
                  <a:outerShdw blurRad="38100" dist="38100" dir="2700000" algn="tl">
                    <a:srgbClr val="000000">
                      <a:alpha val="43137"/>
                    </a:srgbClr>
                  </a:outerShdw>
                </a:effectLst>
                <a:latin typeface="+mn-ea"/>
              </a:rPr>
              <a:t>要怎麼用功才能跟阿妹一樣？</a:t>
            </a:r>
            <a:endParaRPr lang="zh-TW" altLang="en-US" sz="2800" b="1" spc="50" dirty="0">
              <a:ln w="0"/>
              <a:solidFill>
                <a:schemeClr val="bg2"/>
              </a:solidFill>
              <a:effectLst>
                <a:outerShdw blurRad="38100" dist="38100" dir="2700000" algn="tl">
                  <a:srgbClr val="000000">
                    <a:alpha val="43137"/>
                  </a:srgbClr>
                </a:outerShdw>
              </a:effectLst>
              <a:latin typeface="+mn-ea"/>
            </a:endParaRPr>
          </a:p>
        </p:txBody>
      </p:sp>
      <p:pic>
        <p:nvPicPr>
          <p:cNvPr id="8" name="圖片 7"/>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21167" b="88167" l="19813" r="81438"/>
                    </a14:imgEffect>
                  </a14:imgLayer>
                </a14:imgProps>
              </a:ext>
              <a:ext uri="{28A0092B-C50C-407E-A947-70E740481C1C}">
                <a14:useLocalDpi xmlns:a14="http://schemas.microsoft.com/office/drawing/2010/main" val="0"/>
              </a:ext>
            </a:extLst>
          </a:blip>
          <a:srcRect l="23225" t="20601" r="26375" b="13251"/>
          <a:stretch/>
        </p:blipFill>
        <p:spPr>
          <a:xfrm>
            <a:off x="6876256" y="4581128"/>
            <a:ext cx="1800200" cy="1772072"/>
          </a:xfrm>
          <a:prstGeom prst="rect">
            <a:avLst/>
          </a:prstGeom>
        </p:spPr>
      </p:pic>
      <p:pic>
        <p:nvPicPr>
          <p:cNvPr id="12" name="圖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655200" y="92368"/>
            <a:ext cx="3014349" cy="3014349"/>
          </a:xfrm>
          <a:prstGeom prst="rect">
            <a:avLst/>
          </a:prstGeom>
        </p:spPr>
      </p:pic>
      <p:sp>
        <p:nvSpPr>
          <p:cNvPr id="15" name="圓角矩形 14"/>
          <p:cNvSpPr/>
          <p:nvPr/>
        </p:nvSpPr>
        <p:spPr>
          <a:xfrm>
            <a:off x="395536" y="3130888"/>
            <a:ext cx="8294812" cy="8983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600" dirty="0" smtClean="0"/>
              <a:t>若要「適性」、「揚才」，會較為困難</a:t>
            </a:r>
            <a:endParaRPr lang="zh-TW" altLang="en-US" sz="3600" dirty="0"/>
          </a:p>
        </p:txBody>
      </p:sp>
    </p:spTree>
    <p:extLst>
      <p:ext uri="{BB962C8B-B14F-4D97-AF65-F5344CB8AC3E}">
        <p14:creationId xmlns:p14="http://schemas.microsoft.com/office/powerpoint/2010/main" val="1993807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3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fltVal val="0"/>
                                          </p:val>
                                        </p:tav>
                                        <p:tav tm="100000">
                                          <p:val>
                                            <p:strVal val="#ppt_h"/>
                                          </p:val>
                                        </p:tav>
                                      </p:tavLst>
                                    </p:anim>
                                    <p:anim calcmode="lin" valueType="num">
                                      <p:cBhvr>
                                        <p:cTn id="13" dur="1000" fill="hold"/>
                                        <p:tgtEl>
                                          <p:spTgt spid="7"/>
                                        </p:tgtEl>
                                        <p:attrNameLst>
                                          <p:attrName>style.rotation</p:attrName>
                                        </p:attrNameLst>
                                      </p:cBhvr>
                                      <p:tavLst>
                                        <p:tav tm="0">
                                          <p:val>
                                            <p:fltVal val="90"/>
                                          </p:val>
                                        </p:tav>
                                        <p:tav tm="100000">
                                          <p:val>
                                            <p:fltVal val="0"/>
                                          </p:val>
                                        </p:tav>
                                      </p:tavLst>
                                    </p:anim>
                                    <p:animEffect transition="in" filter="fade">
                                      <p:cBhvr>
                                        <p:cTn id="14" dur="1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1000" fill="hold"/>
                                        <p:tgtEl>
                                          <p:spTgt spid="14"/>
                                        </p:tgtEl>
                                        <p:attrNameLst>
                                          <p:attrName>ppt_w</p:attrName>
                                        </p:attrNameLst>
                                      </p:cBhvr>
                                      <p:tavLst>
                                        <p:tav tm="0">
                                          <p:val>
                                            <p:fltVal val="0"/>
                                          </p:val>
                                        </p:tav>
                                        <p:tav tm="100000">
                                          <p:val>
                                            <p:strVal val="#ppt_w"/>
                                          </p:val>
                                        </p:tav>
                                      </p:tavLst>
                                    </p:anim>
                                    <p:anim calcmode="lin" valueType="num">
                                      <p:cBhvr>
                                        <p:cTn id="24" dur="1000" fill="hold"/>
                                        <p:tgtEl>
                                          <p:spTgt spid="14"/>
                                        </p:tgtEl>
                                        <p:attrNameLst>
                                          <p:attrName>ppt_h</p:attrName>
                                        </p:attrNameLst>
                                      </p:cBhvr>
                                      <p:tavLst>
                                        <p:tav tm="0">
                                          <p:val>
                                            <p:fltVal val="0"/>
                                          </p:val>
                                        </p:tav>
                                        <p:tav tm="100000">
                                          <p:val>
                                            <p:strVal val="#ppt_h"/>
                                          </p:val>
                                        </p:tav>
                                      </p:tavLst>
                                    </p:anim>
                                    <p:anim calcmode="lin" valueType="num">
                                      <p:cBhvr>
                                        <p:cTn id="25" dur="1000" fill="hold"/>
                                        <p:tgtEl>
                                          <p:spTgt spid="14"/>
                                        </p:tgtEl>
                                        <p:attrNameLst>
                                          <p:attrName>style.rotation</p:attrName>
                                        </p:attrNameLst>
                                      </p:cBhvr>
                                      <p:tavLst>
                                        <p:tav tm="0">
                                          <p:val>
                                            <p:fltVal val="90"/>
                                          </p:val>
                                        </p:tav>
                                        <p:tav tm="100000">
                                          <p:val>
                                            <p:fltVal val="0"/>
                                          </p:val>
                                        </p:tav>
                                      </p:tavLst>
                                    </p:anim>
                                    <p:animEffect transition="in" filter="fade">
                                      <p:cBhvr>
                                        <p:cTn id="26" dur="10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3" grpId="0" animBg="1"/>
      <p:bldP spid="14"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標題 1"/>
          <p:cNvSpPr>
            <a:spLocks noGrp="1"/>
          </p:cNvSpPr>
          <p:nvPr>
            <p:ph type="title"/>
          </p:nvPr>
        </p:nvSpPr>
        <p:spPr>
          <a:xfrm>
            <a:off x="138336" y="750196"/>
            <a:ext cx="8867328" cy="4897288"/>
          </a:xfrm>
        </p:spPr>
        <p:txBody>
          <a:bodyPr>
            <a:normAutofit fontScale="90000"/>
          </a:bodyPr>
          <a:lstStyle/>
          <a:p>
            <a:r>
              <a:rPr lang="zh-TW" altLang="en-US" sz="4800" dirty="0" smtClean="0">
                <a:latin typeface="標楷體" panose="03000509000000000000" pitchFamily="65" charset="-120"/>
                <a:ea typeface="標楷體" panose="03000509000000000000" pitchFamily="65" charset="-120"/>
              </a:rPr>
              <a:t>針對以上的問題</a:t>
            </a:r>
            <a:r>
              <a:rPr lang="en-US" altLang="zh-TW" sz="4800" dirty="0" smtClean="0">
                <a:latin typeface="標楷體" panose="03000509000000000000" pitchFamily="65" charset="-120"/>
                <a:ea typeface="標楷體" panose="03000509000000000000" pitchFamily="65" charset="-120"/>
              </a:rPr>
              <a:t>…</a:t>
            </a:r>
            <a:br>
              <a:rPr lang="en-US" altLang="zh-TW" sz="4800" dirty="0" smtClean="0">
                <a:latin typeface="標楷體" panose="03000509000000000000" pitchFamily="65" charset="-120"/>
                <a:ea typeface="標楷體" panose="03000509000000000000" pitchFamily="65" charset="-120"/>
              </a:rPr>
            </a:br>
            <a:r>
              <a:rPr lang="en-US" altLang="zh-TW" sz="4800" dirty="0" smtClean="0">
                <a:latin typeface="標楷體" panose="03000509000000000000" pitchFamily="65" charset="-120"/>
                <a:ea typeface="標楷體" panose="03000509000000000000" pitchFamily="65" charset="-120"/>
              </a:rPr>
              <a:t/>
            </a:r>
            <a:br>
              <a:rPr lang="en-US" altLang="zh-TW" sz="4800" dirty="0" smtClean="0">
                <a:latin typeface="標楷體" panose="03000509000000000000" pitchFamily="65" charset="-120"/>
                <a:ea typeface="標楷體" panose="03000509000000000000" pitchFamily="65" charset="-120"/>
              </a:rPr>
            </a:br>
            <a:r>
              <a:rPr lang="zh-TW" altLang="en-US" sz="4800" dirty="0" smtClean="0">
                <a:latin typeface="標楷體" panose="03000509000000000000" pitchFamily="65" charset="-120"/>
                <a:ea typeface="標楷體" panose="03000509000000000000" pitchFamily="65" charset="-120"/>
              </a:rPr>
              <a:t>為了因應十二年國教的需要，</a:t>
            </a:r>
            <a:r>
              <a:rPr lang="en-US" altLang="zh-TW" sz="4800" dirty="0" smtClean="0">
                <a:latin typeface="標楷體" panose="03000509000000000000" pitchFamily="65" charset="-120"/>
                <a:ea typeface="標楷體" panose="03000509000000000000" pitchFamily="65" charset="-120"/>
              </a:rPr>
              <a:t/>
            </a:r>
            <a:br>
              <a:rPr lang="en-US" altLang="zh-TW" sz="4800" dirty="0" smtClean="0">
                <a:latin typeface="標楷體" panose="03000509000000000000" pitchFamily="65" charset="-120"/>
                <a:ea typeface="標楷體" panose="03000509000000000000" pitchFamily="65" charset="-120"/>
              </a:rPr>
            </a:br>
            <a:r>
              <a:rPr lang="zh-TW" altLang="en-US" sz="4800" dirty="0" smtClean="0">
                <a:latin typeface="標楷體" panose="03000509000000000000" pitchFamily="65" charset="-120"/>
                <a:ea typeface="標楷體" panose="03000509000000000000" pitchFamily="65" charset="-120"/>
              </a:rPr>
              <a:t>國教署委託師大心測中心，</a:t>
            </a:r>
            <a:r>
              <a:rPr lang="en-US" altLang="zh-TW" sz="4800" dirty="0" smtClean="0">
                <a:latin typeface="標楷體" panose="03000509000000000000" pitchFamily="65" charset="-120"/>
                <a:ea typeface="標楷體" panose="03000509000000000000" pitchFamily="65" charset="-120"/>
              </a:rPr>
              <a:t/>
            </a:r>
            <a:br>
              <a:rPr lang="en-US" altLang="zh-TW" sz="4800" dirty="0" smtClean="0">
                <a:latin typeface="標楷體" panose="03000509000000000000" pitchFamily="65" charset="-120"/>
                <a:ea typeface="標楷體" panose="03000509000000000000" pitchFamily="65" charset="-120"/>
              </a:rPr>
            </a:br>
            <a:r>
              <a:rPr lang="en-US" altLang="zh-TW" sz="4800" dirty="0" smtClean="0">
                <a:latin typeface="標楷體" panose="03000509000000000000" pitchFamily="65" charset="-120"/>
                <a:ea typeface="標楷體" panose="03000509000000000000" pitchFamily="65" charset="-120"/>
              </a:rPr>
              <a:t/>
            </a:r>
            <a:br>
              <a:rPr lang="en-US" altLang="zh-TW" sz="4800" dirty="0" smtClean="0">
                <a:latin typeface="標楷體" panose="03000509000000000000" pitchFamily="65" charset="-120"/>
                <a:ea typeface="標楷體" panose="03000509000000000000" pitchFamily="65" charset="-120"/>
              </a:rPr>
            </a:br>
            <a:r>
              <a:rPr lang="zh-TW" altLang="en-US" sz="4800" dirty="0" smtClean="0">
                <a:latin typeface="標楷體" panose="03000509000000000000" pitchFamily="65" charset="-120"/>
                <a:ea typeface="標楷體" panose="03000509000000000000" pitchFamily="65" charset="-120"/>
              </a:rPr>
              <a:t>為各</a:t>
            </a:r>
            <a:r>
              <a:rPr lang="zh-TW" altLang="en-US" sz="4800" dirty="0">
                <a:latin typeface="標楷體" panose="03000509000000000000" pitchFamily="65" charset="-120"/>
                <a:ea typeface="標楷體" panose="03000509000000000000" pitchFamily="65" charset="-120"/>
              </a:rPr>
              <a:t>位</a:t>
            </a:r>
            <a:r>
              <a:rPr lang="zh-TW" altLang="en-US" sz="4800" dirty="0" smtClean="0">
                <a:latin typeface="標楷體" panose="03000509000000000000" pitchFamily="65" charset="-120"/>
                <a:ea typeface="標楷體" panose="03000509000000000000" pitchFamily="65" charset="-120"/>
              </a:rPr>
              <a:t>現場老</a:t>
            </a:r>
            <a:r>
              <a:rPr lang="zh-TW" altLang="en-US" sz="4800" dirty="0">
                <a:latin typeface="標楷體" panose="03000509000000000000" pitchFamily="65" charset="-120"/>
                <a:ea typeface="標楷體" panose="03000509000000000000" pitchFamily="65" charset="-120"/>
              </a:rPr>
              <a:t>師</a:t>
            </a:r>
            <a:r>
              <a:rPr lang="en-US" altLang="zh-TW" sz="4800" dirty="0" smtClean="0">
                <a:latin typeface="標楷體" panose="03000509000000000000" pitchFamily="65" charset="-120"/>
                <a:ea typeface="標楷體" panose="03000509000000000000" pitchFamily="65" charset="-120"/>
              </a:rPr>
              <a:t/>
            </a:r>
            <a:br>
              <a:rPr lang="en-US" altLang="zh-TW" sz="4800" dirty="0" smtClean="0">
                <a:latin typeface="標楷體" panose="03000509000000000000" pitchFamily="65" charset="-120"/>
                <a:ea typeface="標楷體" panose="03000509000000000000" pitchFamily="65" charset="-120"/>
              </a:rPr>
            </a:br>
            <a:r>
              <a:rPr lang="en-US" altLang="zh-TW" sz="4800" dirty="0" smtClean="0">
                <a:latin typeface="標楷體" panose="03000509000000000000" pitchFamily="65" charset="-120"/>
              </a:rPr>
              <a:t/>
            </a:r>
            <a:br>
              <a:rPr lang="en-US" altLang="zh-TW" sz="4800" dirty="0" smtClean="0">
                <a:latin typeface="標楷體" panose="03000509000000000000" pitchFamily="65" charset="-120"/>
              </a:rPr>
            </a:br>
            <a:r>
              <a:rPr lang="zh-TW" altLang="en-US" sz="4800" dirty="0">
                <a:latin typeface="標楷體" panose="03000509000000000000" pitchFamily="65" charset="-120"/>
              </a:rPr>
              <a:t/>
            </a:r>
            <a:br>
              <a:rPr lang="zh-TW" altLang="en-US" sz="4800" dirty="0">
                <a:latin typeface="標楷體" panose="03000509000000000000" pitchFamily="65" charset="-120"/>
              </a:rPr>
            </a:br>
            <a:r>
              <a:rPr lang="zh-TW" altLang="en-US" sz="4800" dirty="0" smtClean="0">
                <a:latin typeface="標楷體" panose="03000509000000000000" pitchFamily="65" charset="-120"/>
              </a:rPr>
              <a:t>     </a:t>
            </a:r>
            <a:r>
              <a:rPr lang="en-US" altLang="zh-TW" sz="4800" dirty="0" smtClean="0">
                <a:latin typeface="標楷體" panose="03000509000000000000" pitchFamily="65" charset="-120"/>
              </a:rPr>
              <a:t>-</a:t>
            </a:r>
            <a:r>
              <a:rPr lang="zh-TW" altLang="en-US" sz="4800" dirty="0">
                <a:latin typeface="標楷體" panose="03000509000000000000" pitchFamily="65" charset="-120"/>
              </a:rPr>
              <a:t>另一種評量思維</a:t>
            </a:r>
            <a:br>
              <a:rPr lang="zh-TW" altLang="en-US" sz="4800" dirty="0">
                <a:latin typeface="標楷體" panose="03000509000000000000" pitchFamily="65" charset="-120"/>
              </a:rPr>
            </a:br>
            <a:r>
              <a:rPr lang="zh-TW" altLang="en-US" sz="4800" dirty="0" smtClean="0">
                <a:latin typeface="標楷體" panose="03000509000000000000" pitchFamily="65" charset="-120"/>
              </a:rPr>
              <a:t>     </a:t>
            </a:r>
            <a:r>
              <a:rPr lang="en-US" altLang="zh-TW" sz="4800" dirty="0" smtClean="0">
                <a:latin typeface="標楷體" panose="03000509000000000000" pitchFamily="65" charset="-120"/>
              </a:rPr>
              <a:t>-</a:t>
            </a:r>
            <a:r>
              <a:rPr lang="zh-TW" altLang="en-US" sz="4800" dirty="0">
                <a:latin typeface="標楷體" panose="03000509000000000000" pitchFamily="65" charset="-120"/>
              </a:rPr>
              <a:t>多一種評量方式</a:t>
            </a:r>
            <a:endParaRPr lang="zh-TW" altLang="en-US" sz="4800" dirty="0" smtClean="0">
              <a:latin typeface="標楷體" panose="03000509000000000000" pitchFamily="65" charset="-120"/>
              <a:ea typeface="標楷體" panose="03000509000000000000" pitchFamily="65" charset="-120"/>
            </a:endParaRPr>
          </a:p>
        </p:txBody>
      </p:sp>
      <p:sp>
        <p:nvSpPr>
          <p:cNvPr id="2" name="投影片編號版面配置區 1"/>
          <p:cNvSpPr>
            <a:spLocks noGrp="1"/>
          </p:cNvSpPr>
          <p:nvPr>
            <p:ph type="sldNum" sz="quarter" idx="12"/>
          </p:nvPr>
        </p:nvSpPr>
        <p:spPr/>
        <p:txBody>
          <a:bodyPr/>
          <a:lstStyle/>
          <a:p>
            <a:pPr>
              <a:defRPr/>
            </a:pPr>
            <a:fld id="{E025C8A1-006C-45F7-BEEC-4D31CF6DAEC2}" type="slidenum">
              <a:rPr lang="es-ES" altLang="zh-TW" smtClean="0"/>
              <a:pPr>
                <a:defRPr/>
              </a:pPr>
              <a:t>17</a:t>
            </a:fld>
            <a:endParaRPr lang="es-ES" altLang="zh-TW" dirty="0"/>
          </a:p>
        </p:txBody>
      </p:sp>
      <p:sp>
        <p:nvSpPr>
          <p:cNvPr id="4" name="文字方塊 3"/>
          <p:cNvSpPr txBox="1"/>
          <p:nvPr/>
        </p:nvSpPr>
        <p:spPr>
          <a:xfrm>
            <a:off x="971600" y="4725144"/>
            <a:ext cx="2088232" cy="1200329"/>
          </a:xfrm>
          <a:prstGeom prst="rect">
            <a:avLst/>
          </a:prstGeom>
          <a:noFill/>
        </p:spPr>
        <p:txBody>
          <a:bodyPr wrap="square" rtlCol="0">
            <a:spAutoFit/>
          </a:bodyPr>
          <a:lstStyle/>
          <a:p>
            <a:r>
              <a:rPr lang="zh-TW" altLang="en-US" sz="7200" b="1" dirty="0" smtClean="0">
                <a:solidFill>
                  <a:srgbClr val="FF0000"/>
                </a:solidFill>
                <a:latin typeface="微軟正黑體" panose="020B0604030504040204" pitchFamily="34" charset="-120"/>
                <a:ea typeface="微軟正黑體" panose="020B0604030504040204" pitchFamily="34" charset="-120"/>
              </a:rPr>
              <a:t>提供</a:t>
            </a:r>
            <a:endParaRPr lang="zh-TW" altLang="en-US" sz="7200" b="1" dirty="0">
              <a:solidFill>
                <a:srgbClr val="FF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0979452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標準本位評量</a:t>
            </a:r>
            <a:endParaRPr lang="zh-TW" altLang="en-US" dirty="0"/>
          </a:p>
        </p:txBody>
      </p:sp>
      <p:sp>
        <p:nvSpPr>
          <p:cNvPr id="3" name="內容版面配置區 2"/>
          <p:cNvSpPr>
            <a:spLocks noGrp="1"/>
          </p:cNvSpPr>
          <p:nvPr>
            <p:ph idx="1"/>
          </p:nvPr>
        </p:nvSpPr>
        <p:spPr/>
        <p:txBody>
          <a:bodyPr/>
          <a:lstStyle/>
          <a:p>
            <a:r>
              <a:rPr lang="zh-TW" altLang="en-US" b="1" dirty="0">
                <a:solidFill>
                  <a:srgbClr val="FF0000"/>
                </a:solidFill>
              </a:rPr>
              <a:t>事先</a:t>
            </a:r>
            <a:r>
              <a:rPr lang="zh-TW" altLang="en-US" dirty="0"/>
              <a:t>為學生所應知與應能做</a:t>
            </a:r>
            <a:r>
              <a:rPr lang="zh-TW" altLang="en-US" dirty="0" smtClean="0"/>
              <a:t>設定評量標準，</a:t>
            </a:r>
            <a:r>
              <a:rPr lang="zh-TW" altLang="en-US" dirty="0"/>
              <a:t>依據此標準所發展出的評量</a:t>
            </a:r>
            <a:r>
              <a:rPr lang="zh-TW" altLang="en-US" dirty="0" smtClean="0"/>
              <a:t>。</a:t>
            </a:r>
            <a:endParaRPr lang="en-US" altLang="zh-TW" dirty="0" smtClean="0"/>
          </a:p>
          <a:p>
            <a:r>
              <a:rPr lang="zh-TW" altLang="en-US" dirty="0" smtClean="0"/>
              <a:t>以</a:t>
            </a:r>
            <a:r>
              <a:rPr lang="zh-TW" altLang="en-US" b="1" dirty="0" smtClean="0">
                <a:solidFill>
                  <a:srgbClr val="FF0000"/>
                </a:solidFill>
              </a:rPr>
              <a:t>等第</a:t>
            </a:r>
            <a:r>
              <a:rPr lang="zh-TW" altLang="en-US" dirty="0" smtClean="0"/>
              <a:t>進行評分</a:t>
            </a:r>
            <a:endParaRPr lang="en-US" altLang="zh-TW" dirty="0" smtClean="0"/>
          </a:p>
          <a:p>
            <a:r>
              <a:rPr lang="zh-TW" altLang="en-US" dirty="0" smtClean="0"/>
              <a:t>每一等第根據配合的評量目標，能提供具體而且詳細的回饋─「</a:t>
            </a:r>
            <a:r>
              <a:rPr lang="zh-TW" altLang="en-US" dirty="0" smtClean="0">
                <a:solidFill>
                  <a:srgbClr val="FF0000"/>
                </a:solidFill>
              </a:rPr>
              <a:t>表現描述</a:t>
            </a:r>
            <a:r>
              <a:rPr lang="zh-TW" altLang="en-US" dirty="0" smtClean="0"/>
              <a:t>」，給教師、學生及家長改善學</a:t>
            </a:r>
            <a:r>
              <a:rPr lang="zh-TW" altLang="en-US" dirty="0"/>
              <a:t>習</a:t>
            </a:r>
            <a:r>
              <a:rPr lang="zh-TW" altLang="en-US" dirty="0" smtClean="0"/>
              <a:t>的參考。</a:t>
            </a:r>
            <a:endParaRPr lang="en-US" altLang="zh-TW" dirty="0" smtClean="0"/>
          </a:p>
          <a:p>
            <a:r>
              <a:rPr lang="zh-TW" altLang="en-US" dirty="0" smtClean="0"/>
              <a:t>主要目的：</a:t>
            </a:r>
            <a:endParaRPr lang="en-US" altLang="zh-TW" dirty="0" smtClean="0"/>
          </a:p>
          <a:p>
            <a:pPr marL="914400" lvl="1" indent="-457200">
              <a:buFont typeface="+mj-lt"/>
              <a:buAutoNum type="arabicPeriod"/>
            </a:pPr>
            <a:r>
              <a:rPr lang="zh-TW" altLang="en-US" dirty="0"/>
              <a:t>建立清楚的目的和具體明確的學習</a:t>
            </a:r>
            <a:r>
              <a:rPr lang="zh-TW" altLang="en-US" dirty="0" smtClean="0"/>
              <a:t>目標</a:t>
            </a:r>
            <a:endParaRPr lang="en-US" altLang="zh-TW" dirty="0"/>
          </a:p>
          <a:p>
            <a:pPr marL="914400" lvl="1" indent="-457200">
              <a:buFont typeface="+mj-lt"/>
              <a:buAutoNum type="arabicPeriod"/>
            </a:pPr>
            <a:r>
              <a:rPr lang="zh-TW" altLang="en-US" dirty="0" smtClean="0"/>
              <a:t>學生</a:t>
            </a:r>
            <a:r>
              <a:rPr lang="zh-TW" altLang="en-US" dirty="0"/>
              <a:t>學習提供精確且可理解的</a:t>
            </a:r>
            <a:r>
              <a:rPr lang="zh-TW" altLang="en-US" dirty="0" smtClean="0"/>
              <a:t>描述</a:t>
            </a:r>
            <a:endParaRPr lang="en-US" altLang="zh-TW" dirty="0" smtClean="0"/>
          </a:p>
          <a:p>
            <a:pPr marL="914400" lvl="1" indent="-457200">
              <a:buFont typeface="+mj-lt"/>
              <a:buAutoNum type="arabicPeriod"/>
            </a:pPr>
            <a:r>
              <a:rPr lang="zh-TW" altLang="en-US" dirty="0"/>
              <a:t>提高教學與</a:t>
            </a:r>
            <a:r>
              <a:rPr lang="zh-TW" altLang="en-US" dirty="0" smtClean="0"/>
              <a:t>學習效率</a:t>
            </a:r>
            <a:endParaRPr lang="en-US" altLang="zh-TW" dirty="0" smtClean="0"/>
          </a:p>
          <a:p>
            <a:endParaRPr lang="en-US" altLang="zh-TW" dirty="0" smtClean="0"/>
          </a:p>
          <a:p>
            <a:endParaRPr lang="en-US" altLang="zh-TW" dirty="0" smtClean="0"/>
          </a:p>
          <a:p>
            <a:endParaRPr lang="zh-TW" altLang="en-US" dirty="0"/>
          </a:p>
        </p:txBody>
      </p:sp>
      <p:sp>
        <p:nvSpPr>
          <p:cNvPr id="4" name="投影片編號版面配置區 3"/>
          <p:cNvSpPr>
            <a:spLocks noGrp="1"/>
          </p:cNvSpPr>
          <p:nvPr>
            <p:ph type="sldNum" sz="quarter" idx="12"/>
          </p:nvPr>
        </p:nvSpPr>
        <p:spPr/>
        <p:txBody>
          <a:bodyPr/>
          <a:lstStyle/>
          <a:p>
            <a:fld id="{F7DBB841-797D-4981-90E2-FEB5F237D115}" type="slidenum">
              <a:rPr lang="zh-TW" altLang="en-US" smtClean="0"/>
              <a:pPr/>
              <a:t>18</a:t>
            </a:fld>
            <a:endParaRPr lang="zh-TW" altLang="en-US" dirty="0"/>
          </a:p>
        </p:txBody>
      </p:sp>
    </p:spTree>
    <p:extLst>
      <p:ext uri="{BB962C8B-B14F-4D97-AF65-F5344CB8AC3E}">
        <p14:creationId xmlns:p14="http://schemas.microsoft.com/office/powerpoint/2010/main" val="38199504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標題 10"/>
          <p:cNvSpPr>
            <a:spLocks noGrp="1"/>
          </p:cNvSpPr>
          <p:nvPr>
            <p:ph type="title"/>
          </p:nvPr>
        </p:nvSpPr>
        <p:spPr>
          <a:xfrm>
            <a:off x="107504" y="339839"/>
            <a:ext cx="6408712" cy="936625"/>
          </a:xfrm>
        </p:spPr>
        <p:txBody>
          <a:bodyPr/>
          <a:lstStyle/>
          <a:p>
            <a:pPr eaLnBrk="1" hangingPunct="1"/>
            <a:r>
              <a:rPr lang="zh-TW" altLang="en-US" sz="4000" b="1" dirty="0" smtClean="0">
                <a:solidFill>
                  <a:schemeClr val="bg1"/>
                </a:solidFill>
                <a:latin typeface="微軟正黑體" panose="020B0604030504040204" pitchFamily="34" charset="-120"/>
                <a:ea typeface="微軟正黑體" panose="020B0604030504040204" pitchFamily="34" charset="-120"/>
              </a:rPr>
              <a:t>常模參照 </a:t>
            </a:r>
            <a:r>
              <a:rPr lang="en-US" altLang="zh-TW" sz="4000" b="1" dirty="0" smtClean="0">
                <a:solidFill>
                  <a:schemeClr val="bg1"/>
                </a:solidFill>
                <a:latin typeface="微軟正黑體" panose="020B0604030504040204" pitchFamily="34" charset="-120"/>
                <a:ea typeface="微軟正黑體" panose="020B0604030504040204" pitchFamily="34" charset="-120"/>
              </a:rPr>
              <a:t>vs</a:t>
            </a:r>
            <a:r>
              <a:rPr lang="zh-TW" altLang="en-US" sz="4000" b="1" dirty="0" smtClean="0">
                <a:solidFill>
                  <a:schemeClr val="bg1"/>
                </a:solidFill>
                <a:latin typeface="微軟正黑體" panose="020B0604030504040204" pitchFamily="34" charset="-120"/>
                <a:ea typeface="微軟正黑體" panose="020B0604030504040204" pitchFamily="34" charset="-120"/>
              </a:rPr>
              <a:t> 標準本位</a:t>
            </a:r>
          </a:p>
        </p:txBody>
      </p:sp>
      <p:graphicFrame>
        <p:nvGraphicFramePr>
          <p:cNvPr id="2" name="內容版面配置區 1"/>
          <p:cNvGraphicFramePr>
            <a:graphicFrameLocks noGrp="1"/>
          </p:cNvGraphicFramePr>
          <p:nvPr>
            <p:ph idx="1"/>
            <p:extLst>
              <p:ext uri="{D42A27DB-BD31-4B8C-83A1-F6EECF244321}">
                <p14:modId xmlns:p14="http://schemas.microsoft.com/office/powerpoint/2010/main" val="2610725420"/>
              </p:ext>
            </p:extLst>
          </p:nvPr>
        </p:nvGraphicFramePr>
        <p:xfrm>
          <a:off x="179487" y="1276464"/>
          <a:ext cx="8579297" cy="5119319"/>
        </p:xfrm>
        <a:graphic>
          <a:graphicData uri="http://schemas.openxmlformats.org/drawingml/2006/table">
            <a:tbl>
              <a:tblPr firstRow="1" bandRow="1">
                <a:tableStyleId>{5C22544A-7EE6-4342-B048-85BDC9FD1C3A}</a:tableStyleId>
              </a:tblPr>
              <a:tblGrid>
                <a:gridCol w="1512169">
                  <a:extLst>
                    <a:ext uri="{9D8B030D-6E8A-4147-A177-3AD203B41FA5}">
                      <a16:colId xmlns:a16="http://schemas.microsoft.com/office/drawing/2014/main" val="20000"/>
                    </a:ext>
                  </a:extLst>
                </a:gridCol>
                <a:gridCol w="3678293">
                  <a:extLst>
                    <a:ext uri="{9D8B030D-6E8A-4147-A177-3AD203B41FA5}">
                      <a16:colId xmlns:a16="http://schemas.microsoft.com/office/drawing/2014/main" val="20001"/>
                    </a:ext>
                  </a:extLst>
                </a:gridCol>
                <a:gridCol w="3388835">
                  <a:extLst>
                    <a:ext uri="{9D8B030D-6E8A-4147-A177-3AD203B41FA5}">
                      <a16:colId xmlns:a16="http://schemas.microsoft.com/office/drawing/2014/main" val="20002"/>
                    </a:ext>
                  </a:extLst>
                </a:gridCol>
              </a:tblGrid>
              <a:tr h="582221">
                <a:tc>
                  <a:txBody>
                    <a:bodyPr/>
                    <a:lstStyle/>
                    <a:p>
                      <a:pPr algn="ctr">
                        <a:spcBef>
                          <a:spcPts val="1200"/>
                        </a:spcBef>
                      </a:pPr>
                      <a:endParaRPr lang="zh-TW" altLang="en-US" sz="2400" b="1" dirty="0">
                        <a:latin typeface="微軟正黑體" panose="020B0604030504040204" pitchFamily="34" charset="-120"/>
                        <a:ea typeface="微軟正黑體" panose="020B0604030504040204" pitchFamily="34" charset="-120"/>
                      </a:endParaRPr>
                    </a:p>
                  </a:txBody>
                  <a:tcPr marT="45722" marB="45722"/>
                </a:tc>
                <a:tc>
                  <a:txBody>
                    <a:bodyPr/>
                    <a:lstStyle/>
                    <a:p>
                      <a:pPr algn="ctr">
                        <a:spcBef>
                          <a:spcPts val="1200"/>
                        </a:spcBef>
                      </a:pPr>
                      <a:r>
                        <a:rPr lang="zh-TW" altLang="en-US" sz="2400" b="1" dirty="0" smtClean="0">
                          <a:latin typeface="微軟正黑體" panose="020B0604030504040204" pitchFamily="34" charset="-120"/>
                          <a:ea typeface="微軟正黑體" panose="020B0604030504040204" pitchFamily="34" charset="-120"/>
                        </a:rPr>
                        <a:t>常模參照</a:t>
                      </a:r>
                      <a:endParaRPr lang="zh-TW" altLang="en-US" sz="2400" b="1" dirty="0">
                        <a:latin typeface="微軟正黑體" panose="020B0604030504040204" pitchFamily="34" charset="-120"/>
                        <a:ea typeface="微軟正黑體" panose="020B0604030504040204" pitchFamily="34" charset="-120"/>
                      </a:endParaRPr>
                    </a:p>
                  </a:txBody>
                  <a:tcPr marT="45722" marB="45722" anchor="ctr"/>
                </a:tc>
                <a:tc>
                  <a:txBody>
                    <a:bodyPr/>
                    <a:lstStyle/>
                    <a:p>
                      <a:pPr algn="ctr">
                        <a:spcBef>
                          <a:spcPts val="1200"/>
                        </a:spcBef>
                      </a:pPr>
                      <a:r>
                        <a:rPr lang="zh-TW" altLang="en-US" sz="2400" b="1" dirty="0" smtClean="0">
                          <a:latin typeface="微軟正黑體" panose="020B0604030504040204" pitchFamily="34" charset="-120"/>
                          <a:ea typeface="微軟正黑體" panose="020B0604030504040204" pitchFamily="34" charset="-120"/>
                        </a:rPr>
                        <a:t>標準本位</a:t>
                      </a:r>
                      <a:endParaRPr lang="zh-TW" altLang="en-US" sz="2400" b="1" dirty="0">
                        <a:latin typeface="微軟正黑體" panose="020B0604030504040204" pitchFamily="34" charset="-120"/>
                        <a:ea typeface="微軟正黑體" panose="020B0604030504040204" pitchFamily="34" charset="-120"/>
                      </a:endParaRPr>
                    </a:p>
                  </a:txBody>
                  <a:tcPr marT="45722" marB="45722" anchor="ctr"/>
                </a:tc>
                <a:extLst>
                  <a:ext uri="{0D108BD9-81ED-4DB2-BD59-A6C34878D82A}">
                    <a16:rowId xmlns:a16="http://schemas.microsoft.com/office/drawing/2014/main" val="10000"/>
                  </a:ext>
                </a:extLst>
              </a:tr>
              <a:tr h="1280986">
                <a:tc>
                  <a:txBody>
                    <a:bodyPr/>
                    <a:lstStyle/>
                    <a:p>
                      <a:pPr marL="0" marR="0" indent="0" algn="ctr" defTabSz="914400" rtl="0" eaLnBrk="1" fontAlgn="auto" latinLnBrk="0" hangingPunct="1">
                        <a:lnSpc>
                          <a:spcPct val="100000"/>
                        </a:lnSpc>
                        <a:spcBef>
                          <a:spcPts val="1200"/>
                        </a:spcBef>
                        <a:spcAft>
                          <a:spcPts val="0"/>
                        </a:spcAft>
                        <a:buClrTx/>
                        <a:buSzTx/>
                        <a:buFontTx/>
                        <a:buNone/>
                        <a:tabLst/>
                        <a:defRPr/>
                      </a:pPr>
                      <a:r>
                        <a:rPr lang="zh-TW" altLang="en-US" sz="2400" b="1" dirty="0" smtClean="0">
                          <a:latin typeface="微軟正黑體" panose="020B0604030504040204" pitchFamily="34" charset="-120"/>
                          <a:ea typeface="微軟正黑體" panose="020B0604030504040204" pitchFamily="34" charset="-120"/>
                        </a:rPr>
                        <a:t>參考對象</a:t>
                      </a:r>
                    </a:p>
                  </a:txBody>
                  <a:tcPr marT="45722" marB="45722" anchor="ctr"/>
                </a:tc>
                <a:tc>
                  <a:txBody>
                    <a:bodyPr/>
                    <a:lstStyle/>
                    <a:p>
                      <a:pPr marL="0" marR="0" indent="0" algn="l" defTabSz="914400" rtl="0" eaLnBrk="1" fontAlgn="auto" latinLnBrk="0" hangingPunct="1">
                        <a:lnSpc>
                          <a:spcPct val="100000"/>
                        </a:lnSpc>
                        <a:spcBef>
                          <a:spcPts val="1200"/>
                        </a:spcBef>
                        <a:spcAft>
                          <a:spcPts val="0"/>
                        </a:spcAft>
                        <a:buClrTx/>
                        <a:buSzTx/>
                        <a:buFontTx/>
                        <a:buNone/>
                        <a:tabLst/>
                        <a:defRPr/>
                      </a:pPr>
                      <a:r>
                        <a:rPr lang="zh-TW" altLang="en-US" sz="2400" b="1" dirty="0" smtClean="0">
                          <a:latin typeface="微軟正黑體" panose="020B0604030504040204" pitchFamily="34" charset="-120"/>
                          <a:ea typeface="微軟正黑體" panose="020B0604030504040204" pitchFamily="34" charset="-120"/>
                        </a:rPr>
                        <a:t>他人評量結果</a:t>
                      </a:r>
                      <a:endParaRPr lang="en-US" altLang="zh-TW" sz="2400" b="1" dirty="0" smtClean="0">
                        <a:latin typeface="微軟正黑體" panose="020B0604030504040204" pitchFamily="34" charset="-120"/>
                        <a:ea typeface="微軟正黑體" panose="020B0604030504040204" pitchFamily="34" charset="-120"/>
                      </a:endParaRPr>
                    </a:p>
                    <a:p>
                      <a:pPr marL="0" marR="0" indent="0" algn="l" defTabSz="914400" rtl="0" eaLnBrk="1" fontAlgn="auto" latinLnBrk="0" hangingPunct="1">
                        <a:lnSpc>
                          <a:spcPct val="100000"/>
                        </a:lnSpc>
                        <a:spcBef>
                          <a:spcPts val="1200"/>
                        </a:spcBef>
                        <a:spcAft>
                          <a:spcPts val="0"/>
                        </a:spcAft>
                        <a:buClrTx/>
                        <a:buSzTx/>
                        <a:buFontTx/>
                        <a:buNone/>
                        <a:tabLst/>
                        <a:defRPr/>
                      </a:pPr>
                      <a:r>
                        <a:rPr lang="zh-TW" altLang="en-US" sz="2400" b="1" dirty="0" smtClean="0">
                          <a:latin typeface="微軟正黑體" panose="020B0604030504040204" pitchFamily="34" charset="-120"/>
                          <a:ea typeface="微軟正黑體" panose="020B0604030504040204" pitchFamily="34" charset="-120"/>
                        </a:rPr>
                        <a:t>（相對性標準）</a:t>
                      </a:r>
                    </a:p>
                  </a:txBody>
                  <a:tcPr marT="45722" marB="45722" anchor="ctr"/>
                </a:tc>
                <a:tc>
                  <a:txBody>
                    <a:bodyPr/>
                    <a:lstStyle/>
                    <a:p>
                      <a:pPr>
                        <a:spcBef>
                          <a:spcPts val="1200"/>
                        </a:spcBef>
                      </a:pPr>
                      <a:r>
                        <a:rPr lang="zh-TW" altLang="en-US" sz="2400" b="1" dirty="0" smtClean="0">
                          <a:latin typeface="微軟正黑體" panose="020B0604030504040204" pitchFamily="34" charset="-120"/>
                          <a:ea typeface="微軟正黑體" panose="020B0604030504040204" pitchFamily="34" charset="-120"/>
                        </a:rPr>
                        <a:t>事先所訂定之評量標準</a:t>
                      </a:r>
                      <a:endParaRPr lang="en-US" altLang="zh-TW" sz="2400" b="1" dirty="0" smtClean="0">
                        <a:latin typeface="微軟正黑體" panose="020B0604030504040204" pitchFamily="34" charset="-120"/>
                        <a:ea typeface="微軟正黑體" panose="020B0604030504040204" pitchFamily="34" charset="-120"/>
                      </a:endParaRPr>
                    </a:p>
                    <a:p>
                      <a:pPr>
                        <a:spcBef>
                          <a:spcPts val="1200"/>
                        </a:spcBef>
                      </a:pPr>
                      <a:r>
                        <a:rPr lang="zh-TW" altLang="en-US" sz="2400" b="1" dirty="0" smtClean="0">
                          <a:latin typeface="微軟正黑體" panose="020B0604030504040204" pitchFamily="34" charset="-120"/>
                          <a:ea typeface="微軟正黑體" panose="020B0604030504040204" pitchFamily="34" charset="-120"/>
                        </a:rPr>
                        <a:t>（絕對性標準）</a:t>
                      </a:r>
                      <a:endParaRPr lang="zh-TW" altLang="en-US" sz="2400" b="1" dirty="0">
                        <a:latin typeface="微軟正黑體" panose="020B0604030504040204" pitchFamily="34" charset="-120"/>
                        <a:ea typeface="微軟正黑體" panose="020B0604030504040204" pitchFamily="34" charset="-120"/>
                      </a:endParaRPr>
                    </a:p>
                  </a:txBody>
                  <a:tcPr marT="45722" marB="45722" anchor="ctr"/>
                </a:tc>
                <a:extLst>
                  <a:ext uri="{0D108BD9-81ED-4DB2-BD59-A6C34878D82A}">
                    <a16:rowId xmlns:a16="http://schemas.microsoft.com/office/drawing/2014/main" val="10001"/>
                  </a:ext>
                </a:extLst>
              </a:tr>
              <a:tr h="2169241">
                <a:tc>
                  <a:txBody>
                    <a:bodyPr/>
                    <a:lstStyle/>
                    <a:p>
                      <a:pPr algn="ctr">
                        <a:spcBef>
                          <a:spcPts val="1200"/>
                        </a:spcBef>
                      </a:pPr>
                      <a:r>
                        <a:rPr lang="zh-TW" altLang="en-US" sz="2400" b="1" dirty="0" smtClean="0">
                          <a:latin typeface="微軟正黑體" panose="020B0604030504040204" pitchFamily="34" charset="-120"/>
                          <a:ea typeface="微軟正黑體" panose="020B0604030504040204" pitchFamily="34" charset="-120"/>
                        </a:rPr>
                        <a:t>結果解釋</a:t>
                      </a:r>
                      <a:endParaRPr lang="zh-TW" altLang="en-US" sz="2400" b="1" dirty="0">
                        <a:latin typeface="微軟正黑體" panose="020B0604030504040204" pitchFamily="34" charset="-120"/>
                        <a:ea typeface="微軟正黑體" panose="020B0604030504040204" pitchFamily="34" charset="-120"/>
                      </a:endParaRPr>
                    </a:p>
                  </a:txBody>
                  <a:tcPr marT="45722" marB="45722" anchor="ctr"/>
                </a:tc>
                <a:tc>
                  <a:txBody>
                    <a:bodyPr/>
                    <a:lstStyle/>
                    <a:p>
                      <a:pPr>
                        <a:spcBef>
                          <a:spcPts val="1200"/>
                        </a:spcBef>
                      </a:pPr>
                      <a:r>
                        <a:rPr lang="zh-TW"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t>根據</a:t>
                      </a:r>
                      <a:r>
                        <a:rPr lang="zh-TW" altLang="en-US" sz="2400" b="1" kern="1200" dirty="0" smtClean="0">
                          <a:solidFill>
                            <a:schemeClr val="dk1"/>
                          </a:solidFill>
                          <a:effectLst/>
                          <a:latin typeface="微軟正黑體" panose="020B0604030504040204" pitchFamily="34" charset="-120"/>
                          <a:ea typeface="微軟正黑體" panose="020B0604030504040204" pitchFamily="34" charset="-120"/>
                          <a:cs typeface="+mn-cs"/>
                        </a:rPr>
                        <a:t>個別</a:t>
                      </a:r>
                      <a:r>
                        <a:rPr lang="zh-TW"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t>分數在團體中</a:t>
                      </a:r>
                      <a:r>
                        <a:rPr lang="zh-TW" altLang="en-US" sz="2400" b="1" kern="1200" dirty="0" smtClean="0">
                          <a:solidFill>
                            <a:schemeClr val="dk1"/>
                          </a:solidFill>
                          <a:effectLst/>
                          <a:latin typeface="微軟正黑體" panose="020B0604030504040204" pitchFamily="34" charset="-120"/>
                          <a:ea typeface="微軟正黑體" panose="020B0604030504040204" pitchFamily="34" charset="-120"/>
                          <a:cs typeface="+mn-cs"/>
                        </a:rPr>
                        <a:t>的相對</a:t>
                      </a:r>
                      <a:r>
                        <a:rPr lang="zh-TW"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t>位置解釋</a:t>
                      </a:r>
                      <a:r>
                        <a:rPr lang="zh-TW" altLang="en-US" sz="2400" b="1" kern="1200" dirty="0" smtClean="0">
                          <a:solidFill>
                            <a:schemeClr val="dk1"/>
                          </a:solidFill>
                          <a:effectLst/>
                          <a:latin typeface="微軟正黑體" panose="020B0604030504040204" pitchFamily="34" charset="-120"/>
                          <a:ea typeface="微軟正黑體" panose="020B0604030504040204" pitchFamily="34" charset="-120"/>
                          <a:cs typeface="+mn-cs"/>
                        </a:rPr>
                        <a:t>評量結果</a:t>
                      </a:r>
                      <a:endParaRPr lang="en-US"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endParaRPr>
                    </a:p>
                    <a:p>
                      <a:pPr>
                        <a:spcBef>
                          <a:spcPts val="1200"/>
                        </a:spcBef>
                      </a:pPr>
                      <a:r>
                        <a:rPr lang="en-US"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t>PR=90  PR=50</a:t>
                      </a:r>
                      <a:endParaRPr lang="zh-TW" altLang="en-US" sz="2400" b="1" dirty="0">
                        <a:latin typeface="微軟正黑體" panose="020B0604030504040204" pitchFamily="34" charset="-120"/>
                        <a:ea typeface="微軟正黑體" panose="020B0604030504040204" pitchFamily="34" charset="-120"/>
                      </a:endParaRPr>
                    </a:p>
                  </a:txBody>
                  <a:tcPr marT="45722" marB="45722"/>
                </a:tc>
                <a:tc>
                  <a:txBody>
                    <a:bodyPr/>
                    <a:lstStyle/>
                    <a:p>
                      <a:pPr>
                        <a:spcBef>
                          <a:spcPts val="1200"/>
                        </a:spcBef>
                      </a:pPr>
                      <a:r>
                        <a:rPr lang="zh-TW" altLang="en-US" sz="2400" b="1" kern="1200" dirty="0" smtClean="0">
                          <a:solidFill>
                            <a:schemeClr val="dk1"/>
                          </a:solidFill>
                          <a:effectLst/>
                          <a:latin typeface="微軟正黑體" panose="020B0604030504040204" pitchFamily="34" charset="-120"/>
                          <a:ea typeface="微軟正黑體" panose="020B0604030504040204" pitchFamily="34" charset="-120"/>
                          <a:cs typeface="+mn-cs"/>
                        </a:rPr>
                        <a:t>根據已定之評量標準解釋評量結果</a:t>
                      </a:r>
                      <a:endParaRPr lang="en-US"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endParaRPr>
                    </a:p>
                    <a:p>
                      <a:pPr>
                        <a:spcBef>
                          <a:spcPts val="1200"/>
                        </a:spcBef>
                      </a:pPr>
                      <a:r>
                        <a:rPr lang="zh-TW" altLang="en-US" sz="2400" b="1" kern="1200" dirty="0" smtClean="0">
                          <a:solidFill>
                            <a:schemeClr val="dk1"/>
                          </a:solidFill>
                          <a:effectLst/>
                          <a:latin typeface="微軟正黑體" panose="020B0604030504040204" pitchFamily="34" charset="-120"/>
                          <a:ea typeface="微軟正黑體" panose="020B0604030504040204" pitchFamily="34" charset="-120"/>
                          <a:cs typeface="+mn-cs"/>
                        </a:rPr>
                        <a:t>及格或不及格、精熟或不精熟、通過或不通過</a:t>
                      </a:r>
                      <a:endParaRPr lang="en-US"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endParaRPr>
                    </a:p>
                  </a:txBody>
                  <a:tcPr marT="45722" marB="45722"/>
                </a:tc>
                <a:extLst>
                  <a:ext uri="{0D108BD9-81ED-4DB2-BD59-A6C34878D82A}">
                    <a16:rowId xmlns:a16="http://schemas.microsoft.com/office/drawing/2014/main" val="10002"/>
                  </a:ext>
                </a:extLst>
              </a:tr>
              <a:tr h="1086871">
                <a:tc>
                  <a:txBody>
                    <a:bodyPr/>
                    <a:lstStyle/>
                    <a:p>
                      <a:pPr marL="0" marR="0" indent="0" algn="ctr" defTabSz="914400" rtl="0" eaLnBrk="1" fontAlgn="auto" latinLnBrk="0" hangingPunct="1">
                        <a:lnSpc>
                          <a:spcPct val="100000"/>
                        </a:lnSpc>
                        <a:spcBef>
                          <a:spcPts val="1200"/>
                        </a:spcBef>
                        <a:spcAft>
                          <a:spcPts val="0"/>
                        </a:spcAft>
                        <a:buClrTx/>
                        <a:buSzTx/>
                        <a:buFontTx/>
                        <a:buNone/>
                        <a:tabLst/>
                        <a:defRPr/>
                      </a:pPr>
                      <a:r>
                        <a:rPr lang="zh-TW" altLang="en-US" sz="2400" b="1" dirty="0" smtClean="0">
                          <a:latin typeface="微軟正黑體" panose="020B0604030504040204" pitchFamily="34" charset="-120"/>
                          <a:ea typeface="微軟正黑體" panose="020B0604030504040204" pitchFamily="34" charset="-120"/>
                        </a:rPr>
                        <a:t>關注</a:t>
                      </a:r>
                    </a:p>
                  </a:txBody>
                  <a:tcPr marT="45722" marB="45722" anchor="ctr"/>
                </a:tc>
                <a:tc>
                  <a:txBody>
                    <a:bodyPr/>
                    <a:lstStyle/>
                    <a:p>
                      <a:pPr marL="0" marR="0" indent="0" algn="l" defTabSz="914400" rtl="0" eaLnBrk="1" fontAlgn="auto" latinLnBrk="0" hangingPunct="1">
                        <a:lnSpc>
                          <a:spcPct val="100000"/>
                        </a:lnSpc>
                        <a:spcBef>
                          <a:spcPts val="1200"/>
                        </a:spcBef>
                        <a:spcAft>
                          <a:spcPts val="0"/>
                        </a:spcAft>
                        <a:buClrTx/>
                        <a:buSzTx/>
                        <a:buFontTx/>
                        <a:buNone/>
                        <a:tabLst/>
                        <a:defRPr/>
                      </a:pPr>
                      <a:r>
                        <a:rPr lang="zh-TW"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t>比較學生</a:t>
                      </a:r>
                      <a:r>
                        <a:rPr lang="zh-TW" altLang="en-US" sz="2400" b="1" kern="1200" dirty="0" smtClean="0">
                          <a:solidFill>
                            <a:schemeClr val="dk1"/>
                          </a:solidFill>
                          <a:effectLst/>
                          <a:latin typeface="微軟正黑體" panose="020B0604030504040204" pitchFamily="34" charset="-120"/>
                          <a:ea typeface="微軟正黑體" panose="020B0604030504040204" pitchFamily="34" charset="-120"/>
                          <a:cs typeface="+mn-cs"/>
                        </a:rPr>
                        <a:t>與他人間學習</a:t>
                      </a:r>
                      <a:r>
                        <a:rPr lang="en-US"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t/>
                      </a:r>
                      <a:br>
                        <a:rPr lang="en-US"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br>
                      <a:r>
                        <a:rPr lang="zh-TW"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t>成就水準</a:t>
                      </a:r>
                      <a:r>
                        <a:rPr lang="zh-TW" altLang="en-US" sz="2400" b="1" kern="1200" dirty="0" smtClean="0">
                          <a:solidFill>
                            <a:schemeClr val="dk1"/>
                          </a:solidFill>
                          <a:effectLst/>
                          <a:latin typeface="微軟正黑體" panose="020B0604030504040204" pitchFamily="34" charset="-120"/>
                          <a:ea typeface="微軟正黑體" panose="020B0604030504040204" pitchFamily="34" charset="-120"/>
                          <a:cs typeface="+mn-cs"/>
                        </a:rPr>
                        <a:t>的</a:t>
                      </a:r>
                      <a:r>
                        <a:rPr lang="zh-TW"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t>高低</a:t>
                      </a:r>
                      <a:endParaRPr lang="zh-TW" altLang="en-US" sz="2400" b="1" dirty="0" smtClean="0">
                        <a:latin typeface="微軟正黑體" panose="020B0604030504040204" pitchFamily="34" charset="-120"/>
                        <a:ea typeface="微軟正黑體" panose="020B0604030504040204" pitchFamily="34" charset="-120"/>
                      </a:endParaRPr>
                    </a:p>
                  </a:txBody>
                  <a:tcPr marT="45722" marB="45722" anchor="ctr"/>
                </a:tc>
                <a:tc>
                  <a:txBody>
                    <a:bodyPr/>
                    <a:lstStyle/>
                    <a:p>
                      <a:pPr marL="0" marR="0" indent="0" algn="l" defTabSz="914400" rtl="0" eaLnBrk="1" fontAlgn="auto" latinLnBrk="0" hangingPunct="1">
                        <a:lnSpc>
                          <a:spcPct val="100000"/>
                        </a:lnSpc>
                        <a:spcBef>
                          <a:spcPts val="1200"/>
                        </a:spcBef>
                        <a:spcAft>
                          <a:spcPts val="0"/>
                        </a:spcAft>
                        <a:buClrTx/>
                        <a:buSzTx/>
                        <a:buFontTx/>
                        <a:buNone/>
                        <a:tabLst/>
                        <a:defRPr/>
                      </a:pPr>
                      <a:r>
                        <a:rPr lang="zh-TW" altLang="en-US" sz="2400" b="1" kern="1200" dirty="0" smtClean="0">
                          <a:solidFill>
                            <a:schemeClr val="dk1"/>
                          </a:solidFill>
                          <a:effectLst/>
                          <a:latin typeface="微軟正黑體" panose="020B0604030504040204" pitchFamily="34" charset="-120"/>
                          <a:ea typeface="微軟正黑體" panose="020B0604030504040204" pitchFamily="34" charset="-120"/>
                          <a:cs typeface="+mn-cs"/>
                        </a:rPr>
                        <a:t>了解</a:t>
                      </a:r>
                      <a:r>
                        <a:rPr lang="zh-TW"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t>學生</a:t>
                      </a:r>
                      <a:r>
                        <a:rPr lang="zh-TW" altLang="en-US" sz="2400" b="1" kern="1200" dirty="0" smtClean="0">
                          <a:solidFill>
                            <a:schemeClr val="dk1"/>
                          </a:solidFill>
                          <a:effectLst/>
                          <a:latin typeface="微軟正黑體" panose="020B0604030504040204" pitchFamily="34" charset="-120"/>
                          <a:ea typeface="微軟正黑體" panose="020B0604030504040204" pitchFamily="34" charset="-120"/>
                          <a:cs typeface="+mn-cs"/>
                        </a:rPr>
                        <a:t>本身</a:t>
                      </a:r>
                      <a:r>
                        <a:rPr lang="zh-TW" altLang="zh-TW" sz="2400" b="1" kern="1200" dirty="0" smtClean="0">
                          <a:solidFill>
                            <a:schemeClr val="dk1"/>
                          </a:solidFill>
                          <a:effectLst/>
                          <a:latin typeface="微軟正黑體" panose="020B0604030504040204" pitchFamily="34" charset="-120"/>
                          <a:ea typeface="微軟正黑體" panose="020B0604030504040204" pitchFamily="34" charset="-120"/>
                          <a:cs typeface="+mn-cs"/>
                        </a:rPr>
                        <a:t>已學會和尚未學會的原因或困難</a:t>
                      </a:r>
                      <a:endParaRPr lang="zh-TW" altLang="en-US" sz="2400" b="1" dirty="0" smtClean="0">
                        <a:latin typeface="微軟正黑體" panose="020B0604030504040204" pitchFamily="34" charset="-120"/>
                        <a:ea typeface="微軟正黑體" panose="020B0604030504040204" pitchFamily="34" charset="-120"/>
                      </a:endParaRPr>
                    </a:p>
                  </a:txBody>
                  <a:tcPr marT="45722" marB="45722" anchor="ctr"/>
                </a:tc>
                <a:extLst>
                  <a:ext uri="{0D108BD9-81ED-4DB2-BD59-A6C34878D82A}">
                    <a16:rowId xmlns:a16="http://schemas.microsoft.com/office/drawing/2014/main" val="10003"/>
                  </a:ext>
                </a:extLst>
              </a:tr>
            </a:tbl>
          </a:graphicData>
        </a:graphic>
      </p:graphicFrame>
      <p:sp>
        <p:nvSpPr>
          <p:cNvPr id="3" name="投影片編號版面配置區 2"/>
          <p:cNvSpPr>
            <a:spLocks noGrp="1"/>
          </p:cNvSpPr>
          <p:nvPr>
            <p:ph type="sldNum" sz="quarter" idx="12"/>
          </p:nvPr>
        </p:nvSpPr>
        <p:spPr/>
        <p:txBody>
          <a:bodyPr/>
          <a:lstStyle/>
          <a:p>
            <a:fld id="{56A31DF9-5ED2-407D-BFB5-55EBB327A5E0}" type="slidenum">
              <a:rPr lang="zh-TW" altLang="en-US" smtClean="0"/>
              <a:pPr/>
              <a:t>19</a:t>
            </a:fld>
            <a:endParaRPr lang="zh-TW" altLang="en-US"/>
          </a:p>
        </p:txBody>
      </p:sp>
      <p:sp>
        <p:nvSpPr>
          <p:cNvPr id="5" name="矩形 4"/>
          <p:cNvSpPr/>
          <p:nvPr/>
        </p:nvSpPr>
        <p:spPr>
          <a:xfrm>
            <a:off x="2015729" y="4437112"/>
            <a:ext cx="2304256" cy="75341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kumimoji="1" lang="zh-TW" altLang="en-US" sz="2200" b="1" dirty="0" smtClean="0">
                <a:solidFill>
                  <a:prstClr val="white"/>
                </a:solidFill>
                <a:latin typeface="微軟正黑體" panose="020B0604030504040204" pitchFamily="34" charset="-120"/>
                <a:ea typeface="微軟正黑體" panose="020B0604030504040204" pitchFamily="34" charset="-120"/>
                <a:cs typeface="Simhei"/>
              </a:rPr>
              <a:t>只能在單次測驗中分程度高下</a:t>
            </a:r>
            <a:endParaRPr kumimoji="1" lang="zh-TW" altLang="en-US" sz="2200" b="1" dirty="0">
              <a:solidFill>
                <a:prstClr val="white"/>
              </a:solidFill>
              <a:latin typeface="微軟正黑體" panose="020B0604030504040204" pitchFamily="34" charset="-120"/>
              <a:ea typeface="微軟正黑體" panose="020B0604030504040204" pitchFamily="34" charset="-120"/>
              <a:cs typeface="Simhei"/>
            </a:endParaRPr>
          </a:p>
        </p:txBody>
      </p:sp>
      <p:sp>
        <p:nvSpPr>
          <p:cNvPr id="6" name="矩形 5"/>
          <p:cNvSpPr/>
          <p:nvPr/>
        </p:nvSpPr>
        <p:spPr>
          <a:xfrm>
            <a:off x="5436096" y="4884936"/>
            <a:ext cx="324036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kumimoji="1" lang="zh-TW" altLang="en-US" sz="2200" b="1" dirty="0" smtClean="0">
                <a:solidFill>
                  <a:prstClr val="white"/>
                </a:solidFill>
                <a:latin typeface="微軟正黑體" panose="020B0604030504040204" pitchFamily="34" charset="-120"/>
                <a:ea typeface="微軟正黑體" panose="020B0604030504040204" pitchFamily="34" charset="-120"/>
                <a:cs typeface="Simhei"/>
              </a:rPr>
              <a:t>知道學習情形</a:t>
            </a:r>
            <a:r>
              <a:rPr kumimoji="1" lang="en-US" altLang="zh-TW" sz="2200" b="1" dirty="0" smtClean="0">
                <a:solidFill>
                  <a:prstClr val="white"/>
                </a:solidFill>
                <a:latin typeface="微軟正黑體" panose="020B0604030504040204" pitchFamily="34" charset="-120"/>
                <a:ea typeface="微軟正黑體" panose="020B0604030504040204" pitchFamily="34" charset="-120"/>
                <a:cs typeface="Simhei"/>
              </a:rPr>
              <a:t>+</a:t>
            </a:r>
            <a:r>
              <a:rPr kumimoji="1" lang="zh-TW" altLang="en-US" sz="2200" b="1" dirty="0" smtClean="0">
                <a:solidFill>
                  <a:prstClr val="white"/>
                </a:solidFill>
                <a:latin typeface="微軟正黑體" panose="020B0604030504040204" pitchFamily="34" charset="-120"/>
                <a:ea typeface="微軟正黑體" panose="020B0604030504040204" pitchFamily="34" charset="-120"/>
                <a:cs typeface="Simhei"/>
              </a:rPr>
              <a:t>給說明</a:t>
            </a:r>
            <a:endParaRPr kumimoji="1" lang="zh-TW" altLang="en-US" sz="2200" b="1" dirty="0">
              <a:solidFill>
                <a:prstClr val="white"/>
              </a:solidFill>
              <a:latin typeface="微軟正黑體" panose="020B0604030504040204" pitchFamily="34" charset="-120"/>
              <a:ea typeface="微軟正黑體" panose="020B0604030504040204" pitchFamily="34" charset="-120"/>
              <a:cs typeface="Simhei"/>
            </a:endParaRPr>
          </a:p>
        </p:txBody>
      </p:sp>
    </p:spTree>
    <p:extLst>
      <p:ext uri="{BB962C8B-B14F-4D97-AF65-F5344CB8AC3E}">
        <p14:creationId xmlns:p14="http://schemas.microsoft.com/office/powerpoint/2010/main" val="2734802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p:txBody>
          <a:bodyPr/>
          <a:lstStyle/>
          <a:p>
            <a:fld id="{212919CB-9008-46D8-B522-F861ED18CD9B}" type="slidenum">
              <a:rPr lang="zh-TW" altLang="en-US" smtClean="0"/>
              <a:pPr/>
              <a:t>20</a:t>
            </a:fld>
            <a:endParaRPr lang="zh-TW" altLang="en-US"/>
          </a:p>
        </p:txBody>
      </p:sp>
      <p:sp>
        <p:nvSpPr>
          <p:cNvPr id="4" name="標題 3"/>
          <p:cNvSpPr>
            <a:spLocks noGrp="1"/>
          </p:cNvSpPr>
          <p:nvPr>
            <p:ph type="title"/>
          </p:nvPr>
        </p:nvSpPr>
        <p:spPr/>
        <p:txBody>
          <a:bodyPr/>
          <a:lstStyle/>
          <a:p>
            <a:r>
              <a:rPr lang="zh-TW" altLang="en-US" dirty="0" smtClean="0"/>
              <a:t>名詞的釐清</a:t>
            </a:r>
            <a:endParaRPr lang="zh-TW" altLang="en-US" dirty="0"/>
          </a:p>
        </p:txBody>
      </p:sp>
      <p:graphicFrame>
        <p:nvGraphicFramePr>
          <p:cNvPr id="5" name="資料庫圖表 4"/>
          <p:cNvGraphicFramePr/>
          <p:nvPr>
            <p:extLst>
              <p:ext uri="{D42A27DB-BD31-4B8C-83A1-F6EECF244321}">
                <p14:modId xmlns:p14="http://schemas.microsoft.com/office/powerpoint/2010/main" val="1193963454"/>
              </p:ext>
            </p:extLst>
          </p:nvPr>
        </p:nvGraphicFramePr>
        <p:xfrm>
          <a:off x="-530151" y="1442195"/>
          <a:ext cx="8388424" cy="3184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 name="群組 1"/>
          <p:cNvGrpSpPr/>
          <p:nvPr/>
        </p:nvGrpSpPr>
        <p:grpSpPr>
          <a:xfrm>
            <a:off x="5148064" y="3645024"/>
            <a:ext cx="4104456" cy="3195848"/>
            <a:chOff x="5396841" y="3596954"/>
            <a:chExt cx="3744416" cy="3261046"/>
          </a:xfrm>
        </p:grpSpPr>
        <p:sp>
          <p:nvSpPr>
            <p:cNvPr id="7" name="流程圖: 接點 6"/>
            <p:cNvSpPr/>
            <p:nvPr/>
          </p:nvSpPr>
          <p:spPr>
            <a:xfrm>
              <a:off x="5396841" y="3596954"/>
              <a:ext cx="3744416" cy="3261046"/>
            </a:xfrm>
            <a:prstGeom prst="flowChartConnector">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zh-TW" altLang="en-US" dirty="0" smtClean="0"/>
                <a:t>標準本位評量</a:t>
              </a:r>
              <a:endParaRPr lang="en-US" altLang="zh-TW" dirty="0" smtClean="0"/>
            </a:p>
            <a:p>
              <a:pPr algn="ctr"/>
              <a:r>
                <a:rPr lang="en-US" altLang="zh-TW" dirty="0" smtClean="0"/>
                <a:t>(</a:t>
              </a:r>
              <a:r>
                <a:rPr lang="zh-TW" altLang="en-US" dirty="0" smtClean="0"/>
                <a:t>標準參照</a:t>
              </a:r>
              <a:r>
                <a:rPr lang="en-US" altLang="zh-TW" dirty="0" smtClean="0"/>
                <a:t>)</a:t>
              </a:r>
            </a:p>
            <a:p>
              <a:pPr algn="ctr"/>
              <a:endParaRPr lang="en-US" altLang="zh-TW" dirty="0" smtClean="0"/>
            </a:p>
            <a:p>
              <a:pPr algn="ctr"/>
              <a:endParaRPr lang="en-US" altLang="zh-TW" dirty="0"/>
            </a:p>
            <a:p>
              <a:pPr algn="ctr"/>
              <a:endParaRPr lang="en-US" altLang="zh-TW" dirty="0" smtClean="0"/>
            </a:p>
            <a:p>
              <a:pPr algn="ctr"/>
              <a:endParaRPr lang="en-US" altLang="zh-TW" dirty="0"/>
            </a:p>
            <a:p>
              <a:pPr algn="ctr"/>
              <a:endParaRPr lang="en-US" altLang="zh-TW" dirty="0" smtClean="0"/>
            </a:p>
            <a:p>
              <a:pPr algn="ctr"/>
              <a:endParaRPr lang="en-US" altLang="zh-TW" dirty="0"/>
            </a:p>
            <a:p>
              <a:pPr algn="ctr"/>
              <a:endParaRPr lang="en-US" altLang="zh-TW" dirty="0" smtClean="0"/>
            </a:p>
            <a:p>
              <a:pPr algn="ctr"/>
              <a:endParaRPr lang="en-US" altLang="zh-TW" dirty="0"/>
            </a:p>
            <a:p>
              <a:pPr algn="ctr"/>
              <a:endParaRPr lang="zh-TW" altLang="en-US" dirty="0"/>
            </a:p>
          </p:txBody>
        </p:sp>
        <p:sp>
          <p:nvSpPr>
            <p:cNvPr id="8" name="流程圖: 接點 7"/>
            <p:cNvSpPr/>
            <p:nvPr/>
          </p:nvSpPr>
          <p:spPr>
            <a:xfrm>
              <a:off x="5828889" y="4365104"/>
              <a:ext cx="2880320" cy="2492896"/>
            </a:xfrm>
            <a:prstGeom prst="flowChartConnector">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zh-TW" altLang="en-US" dirty="0" smtClean="0"/>
                <a:t>師大心測中心</a:t>
              </a:r>
              <a:endParaRPr lang="en-US" altLang="zh-TW" dirty="0" smtClean="0"/>
            </a:p>
            <a:p>
              <a:pPr algn="ctr"/>
              <a:r>
                <a:rPr lang="zh-TW" altLang="en-US" dirty="0" smtClean="0"/>
                <a:t>研發的評量標準</a:t>
              </a:r>
              <a:endParaRPr lang="en-US" altLang="zh-TW" dirty="0"/>
            </a:p>
            <a:p>
              <a:pPr algn="ctr"/>
              <a:endParaRPr lang="en-US" altLang="zh-TW" dirty="0" smtClean="0"/>
            </a:p>
            <a:p>
              <a:pPr algn="ctr"/>
              <a:endParaRPr lang="en-US" altLang="zh-TW" dirty="0"/>
            </a:p>
            <a:p>
              <a:pPr algn="ctr"/>
              <a:endParaRPr lang="en-US" altLang="zh-TW" dirty="0" smtClean="0"/>
            </a:p>
            <a:p>
              <a:pPr algn="ctr"/>
              <a:endParaRPr lang="en-US" altLang="zh-TW" dirty="0"/>
            </a:p>
            <a:p>
              <a:pPr algn="ctr"/>
              <a:endParaRPr lang="zh-TW" altLang="en-US" dirty="0"/>
            </a:p>
          </p:txBody>
        </p:sp>
        <p:sp>
          <p:nvSpPr>
            <p:cNvPr id="9" name="流程圖: 接點 8"/>
            <p:cNvSpPr/>
            <p:nvPr/>
          </p:nvSpPr>
          <p:spPr>
            <a:xfrm>
              <a:off x="6598914" y="5999385"/>
              <a:ext cx="1272569" cy="858615"/>
            </a:xfrm>
            <a:prstGeom prst="flowChartConnector">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TW" altLang="en-US" sz="1400" dirty="0" smtClean="0"/>
                <a:t>社會</a:t>
              </a:r>
              <a:endParaRPr lang="en-US" altLang="zh-TW" sz="1400" dirty="0" smtClean="0"/>
            </a:p>
            <a:p>
              <a:pPr algn="ctr"/>
              <a:r>
                <a:rPr lang="zh-TW" altLang="en-US" sz="1400" dirty="0" smtClean="0"/>
                <a:t>評量標</a:t>
              </a:r>
              <a:r>
                <a:rPr lang="zh-TW" altLang="en-US" sz="1400" dirty="0"/>
                <a:t>準</a:t>
              </a:r>
            </a:p>
          </p:txBody>
        </p:sp>
        <p:sp>
          <p:nvSpPr>
            <p:cNvPr id="12" name="流程圖: 接點 11"/>
            <p:cNvSpPr/>
            <p:nvPr/>
          </p:nvSpPr>
          <p:spPr>
            <a:xfrm>
              <a:off x="7405990" y="5294982"/>
              <a:ext cx="1272569" cy="858615"/>
            </a:xfrm>
            <a:prstGeom prst="flowChartConnector">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1400" dirty="0" smtClean="0"/>
                <a:t>數</a:t>
              </a:r>
              <a:r>
                <a:rPr lang="zh-TW" altLang="en-US" sz="1400" dirty="0"/>
                <a:t>學</a:t>
              </a:r>
              <a:endParaRPr lang="en-US" altLang="zh-TW" sz="1400" dirty="0" smtClean="0"/>
            </a:p>
            <a:p>
              <a:pPr algn="ctr"/>
              <a:r>
                <a:rPr lang="zh-TW" altLang="en-US" sz="1400" dirty="0" smtClean="0"/>
                <a:t>評量標</a:t>
              </a:r>
              <a:r>
                <a:rPr lang="zh-TW" altLang="en-US" sz="1400" dirty="0"/>
                <a:t>準</a:t>
              </a:r>
            </a:p>
          </p:txBody>
        </p:sp>
        <p:sp>
          <p:nvSpPr>
            <p:cNvPr id="13" name="流程圖: 接點 12"/>
            <p:cNvSpPr/>
            <p:nvPr/>
          </p:nvSpPr>
          <p:spPr>
            <a:xfrm>
              <a:off x="5917397" y="5182244"/>
              <a:ext cx="1272569" cy="858615"/>
            </a:xfrm>
            <a:prstGeom prst="flowChartConnector">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zh-TW" altLang="en-US" sz="1400" dirty="0" smtClean="0"/>
                <a:t>國文</a:t>
              </a:r>
              <a:endParaRPr lang="en-US" altLang="zh-TW" sz="1400" dirty="0" smtClean="0"/>
            </a:p>
            <a:p>
              <a:pPr algn="ctr"/>
              <a:r>
                <a:rPr lang="zh-TW" altLang="en-US" sz="1400" dirty="0" smtClean="0"/>
                <a:t>評量標</a:t>
              </a:r>
              <a:r>
                <a:rPr lang="zh-TW" altLang="en-US" sz="1400" dirty="0"/>
                <a:t>準</a:t>
              </a:r>
            </a:p>
          </p:txBody>
        </p:sp>
      </p:grpSp>
      <p:sp>
        <p:nvSpPr>
          <p:cNvPr id="14" name="圓角矩形 13"/>
          <p:cNvSpPr/>
          <p:nvPr/>
        </p:nvSpPr>
        <p:spPr>
          <a:xfrm>
            <a:off x="-7350" y="5295529"/>
            <a:ext cx="4961477" cy="817141"/>
          </a:xfrm>
          <a:prstGeom prst="roundRect">
            <a:avLst/>
          </a:prstGeom>
          <a:ln>
            <a:prstDash val="dash"/>
          </a:ln>
        </p:spPr>
        <p:style>
          <a:lnRef idx="2">
            <a:schemeClr val="accent5"/>
          </a:lnRef>
          <a:fillRef idx="1">
            <a:schemeClr val="lt1"/>
          </a:fillRef>
          <a:effectRef idx="0">
            <a:schemeClr val="accent5"/>
          </a:effectRef>
          <a:fontRef idx="minor">
            <a:schemeClr val="dk1"/>
          </a:fontRef>
        </p:style>
        <p:txBody>
          <a:bodyPr rtlCol="0" anchor="ctr"/>
          <a:lstStyle/>
          <a:p>
            <a:pPr algn="ctr"/>
            <a:r>
              <a:rPr lang="zh-TW" altLang="en-US" dirty="0" smtClean="0"/>
              <a:t>評分指引：</a:t>
            </a:r>
            <a:endParaRPr lang="en-US" altLang="zh-TW" dirty="0" smtClean="0"/>
          </a:p>
          <a:p>
            <a:pPr algn="ctr"/>
            <a:r>
              <a:rPr lang="zh-TW" altLang="en-US" dirty="0" smtClean="0"/>
              <a:t>在個別的題目中，告訴批閱者如何給分的說明</a:t>
            </a:r>
            <a:endParaRPr lang="zh-TW" altLang="en-US" dirty="0"/>
          </a:p>
        </p:txBody>
      </p:sp>
      <p:sp>
        <p:nvSpPr>
          <p:cNvPr id="15" name="上-下雙向箭號 14"/>
          <p:cNvSpPr/>
          <p:nvPr/>
        </p:nvSpPr>
        <p:spPr>
          <a:xfrm rot="19480136">
            <a:off x="795845" y="4315902"/>
            <a:ext cx="549895" cy="1253819"/>
          </a:xfrm>
          <a:prstGeom prst="up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zh-TW" altLang="en-US" dirty="0" smtClean="0"/>
              <a:t>相似詞</a:t>
            </a:r>
            <a:endParaRPr lang="zh-TW" altLang="en-US" dirty="0"/>
          </a:p>
        </p:txBody>
      </p:sp>
      <p:sp>
        <p:nvSpPr>
          <p:cNvPr id="6" name="文字方塊 5"/>
          <p:cNvSpPr txBox="1"/>
          <p:nvPr/>
        </p:nvSpPr>
        <p:spPr>
          <a:xfrm>
            <a:off x="-7350" y="6552115"/>
            <a:ext cx="5432898" cy="276999"/>
          </a:xfrm>
          <a:prstGeom prst="rect">
            <a:avLst/>
          </a:prstGeom>
          <a:noFill/>
        </p:spPr>
        <p:txBody>
          <a:bodyPr wrap="none" rtlCol="0">
            <a:spAutoFit/>
          </a:bodyPr>
          <a:lstStyle/>
          <a:p>
            <a:r>
              <a:rPr lang="zh-TW" altLang="en-US" sz="1200" dirty="0" smtClean="0">
                <a:latin typeface="+mj-ea"/>
                <a:ea typeface="+mj-ea"/>
              </a:rPr>
              <a:t>參考自：鄒慧英，</a:t>
            </a:r>
            <a:r>
              <a:rPr lang="en-US" altLang="zh-TW" sz="1200" dirty="0" smtClean="0">
                <a:latin typeface="+mj-ea"/>
                <a:ea typeface="+mj-ea"/>
              </a:rPr>
              <a:t>〈</a:t>
            </a:r>
            <a:r>
              <a:rPr lang="zh-TW" altLang="en-US" sz="1200" dirty="0">
                <a:latin typeface="+mj-ea"/>
                <a:ea typeface="+mj-ea"/>
              </a:rPr>
              <a:t>標準本位評量的等第與成績</a:t>
            </a:r>
            <a:r>
              <a:rPr lang="zh-TW" altLang="en-US" sz="1200" dirty="0" smtClean="0">
                <a:latin typeface="+mj-ea"/>
                <a:ea typeface="+mj-ea"/>
              </a:rPr>
              <a:t>報告</a:t>
            </a:r>
            <a:r>
              <a:rPr lang="en-US" altLang="zh-TW" sz="1200" dirty="0" smtClean="0">
                <a:latin typeface="+mj-ea"/>
                <a:ea typeface="+mj-ea"/>
              </a:rPr>
              <a:t>〉</a:t>
            </a:r>
            <a:r>
              <a:rPr lang="zh-TW" altLang="en-US" sz="1200" dirty="0" smtClean="0">
                <a:latin typeface="+mj-ea"/>
                <a:ea typeface="+mj-ea"/>
              </a:rPr>
              <a:t>，</a:t>
            </a:r>
            <a:r>
              <a:rPr lang="en-US" altLang="zh-TW" sz="1200" dirty="0" smtClean="0">
                <a:latin typeface="+mj-ea"/>
                <a:ea typeface="+mj-ea"/>
              </a:rPr>
              <a:t>《</a:t>
            </a:r>
            <a:r>
              <a:rPr lang="zh-TW" altLang="en-US" sz="1200" dirty="0" smtClean="0">
                <a:latin typeface="+mj-ea"/>
                <a:ea typeface="+mj-ea"/>
              </a:rPr>
              <a:t>飛揚月刊</a:t>
            </a:r>
            <a:r>
              <a:rPr lang="en-US" altLang="zh-TW" sz="1200" dirty="0" smtClean="0">
                <a:latin typeface="+mj-ea"/>
                <a:ea typeface="+mj-ea"/>
              </a:rPr>
              <a:t>》</a:t>
            </a:r>
            <a:r>
              <a:rPr lang="zh-TW" altLang="en-US" sz="1200" dirty="0" smtClean="0">
                <a:latin typeface="+mj-ea"/>
                <a:ea typeface="+mj-ea"/>
              </a:rPr>
              <a:t>第</a:t>
            </a:r>
            <a:r>
              <a:rPr lang="en-US" altLang="zh-TW" sz="1200" dirty="0" smtClean="0">
                <a:latin typeface="+mj-ea"/>
                <a:ea typeface="+mj-ea"/>
              </a:rPr>
              <a:t>86</a:t>
            </a:r>
            <a:r>
              <a:rPr lang="zh-TW" altLang="en-US" sz="1200" dirty="0">
                <a:latin typeface="+mj-ea"/>
                <a:ea typeface="+mj-ea"/>
              </a:rPr>
              <a:t>期</a:t>
            </a:r>
          </a:p>
        </p:txBody>
      </p:sp>
    </p:spTree>
    <p:extLst>
      <p:ext uri="{BB962C8B-B14F-4D97-AF65-F5344CB8AC3E}">
        <p14:creationId xmlns:p14="http://schemas.microsoft.com/office/powerpoint/2010/main" val="4236718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標題 1"/>
          <p:cNvSpPr>
            <a:spLocks noGrp="1"/>
          </p:cNvSpPr>
          <p:nvPr>
            <p:ph type="title"/>
          </p:nvPr>
        </p:nvSpPr>
        <p:spPr/>
        <p:txBody>
          <a:bodyPr/>
          <a:lstStyle/>
          <a:p>
            <a:r>
              <a:rPr lang="zh-TW" altLang="en-US" dirty="0"/>
              <a:t>什麼是評量標準</a:t>
            </a:r>
            <a:r>
              <a:rPr lang="zh-TW" altLang="en-US" dirty="0" smtClean="0"/>
              <a:t>？</a:t>
            </a:r>
            <a:r>
              <a:rPr lang="en-US" altLang="zh-TW" dirty="0" smtClean="0"/>
              <a:t>-1</a:t>
            </a:r>
            <a:endParaRPr lang="zh-TW" altLang="en-US" dirty="0"/>
          </a:p>
        </p:txBody>
      </p:sp>
      <p:sp>
        <p:nvSpPr>
          <p:cNvPr id="19460"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BFE516A1-D75F-4D8F-A18C-28FD5A2B3FD6}" type="slidenum">
              <a:rPr kumimoji="0" lang="zh-TW" altLang="en-US">
                <a:ea typeface="標楷體" panose="03000509000000000000" pitchFamily="65" charset="-120"/>
              </a:rPr>
              <a:pPr/>
              <a:t>21</a:t>
            </a:fld>
            <a:endParaRPr kumimoji="0" lang="zh-TW" altLang="en-US">
              <a:ea typeface="標楷體" panose="03000509000000000000" pitchFamily="65" charset="-120"/>
            </a:endParaRPr>
          </a:p>
        </p:txBody>
      </p:sp>
      <p:graphicFrame>
        <p:nvGraphicFramePr>
          <p:cNvPr id="3" name="資料庫圖表 2"/>
          <p:cNvGraphicFramePr/>
          <p:nvPr>
            <p:extLst/>
          </p:nvPr>
        </p:nvGraphicFramePr>
        <p:xfrm>
          <a:off x="879474" y="1988840"/>
          <a:ext cx="7796981"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66576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圖片 18" descr="畫面剪輯"/>
          <p:cNvPicPr>
            <a:picLocks noChangeAspect="1"/>
          </p:cNvPicPr>
          <p:nvPr/>
        </p:nvPicPr>
        <p:blipFill rotWithShape="1">
          <a:blip r:embed="rId2">
            <a:extLst>
              <a:ext uri="{28A0092B-C50C-407E-A947-70E740481C1C}">
                <a14:useLocalDpi xmlns:a14="http://schemas.microsoft.com/office/drawing/2010/main" val="0"/>
              </a:ext>
            </a:extLst>
          </a:blip>
          <a:srcRect t="8322"/>
          <a:stretch/>
        </p:blipFill>
        <p:spPr>
          <a:xfrm>
            <a:off x="124944" y="1537253"/>
            <a:ext cx="8936872" cy="4153419"/>
          </a:xfrm>
          <a:prstGeom prst="rect">
            <a:avLst/>
          </a:prstGeom>
        </p:spPr>
      </p:pic>
      <p:sp>
        <p:nvSpPr>
          <p:cNvPr id="3" name="投影片編號版面配置區 2"/>
          <p:cNvSpPr>
            <a:spLocks noGrp="1"/>
          </p:cNvSpPr>
          <p:nvPr>
            <p:ph type="sldNum" sz="quarter" idx="12"/>
          </p:nvPr>
        </p:nvSpPr>
        <p:spPr/>
        <p:txBody>
          <a:bodyPr/>
          <a:lstStyle/>
          <a:p>
            <a:pPr>
              <a:defRPr/>
            </a:pPr>
            <a:fld id="{9FD2B515-5716-4EF6-B83D-60404BF5461B}" type="slidenum">
              <a:rPr lang="es-ES" altLang="zh-TW" smtClean="0"/>
              <a:pPr>
                <a:defRPr/>
              </a:pPr>
              <a:t>22</a:t>
            </a:fld>
            <a:endParaRPr lang="es-ES" altLang="zh-TW" dirty="0"/>
          </a:p>
        </p:txBody>
      </p:sp>
      <p:sp>
        <p:nvSpPr>
          <p:cNvPr id="11" name="矩形 10"/>
          <p:cNvSpPr/>
          <p:nvPr/>
        </p:nvSpPr>
        <p:spPr bwMode="auto">
          <a:xfrm>
            <a:off x="47598" y="1537254"/>
            <a:ext cx="1109668" cy="4153418"/>
          </a:xfrm>
          <a:prstGeom prst="rect">
            <a:avLst/>
          </a:prstGeom>
          <a:noFill/>
          <a:ln w="57150">
            <a:solidFill>
              <a:schemeClr val="accent4">
                <a:lumMod val="75000"/>
              </a:schemeClr>
            </a:solidFill>
          </a:ln>
        </p:spPr>
        <p:style>
          <a:lnRef idx="2">
            <a:schemeClr val="accent6"/>
          </a:lnRef>
          <a:fillRef idx="1">
            <a:schemeClr val="lt1"/>
          </a:fillRef>
          <a:effectRef idx="0">
            <a:schemeClr val="accent6"/>
          </a:effectRef>
          <a:fontRef idx="minor">
            <a:schemeClr val="dk1"/>
          </a:fontRef>
        </p:style>
        <p:txBody>
          <a:bodyPr anchor="ctr"/>
          <a:lstStyle/>
          <a:p>
            <a:pPr algn="ctr" eaLnBrk="1" hangingPunct="1">
              <a:defRPr/>
            </a:pPr>
            <a:endParaRPr lang="zh-TW" altLang="en-US">
              <a:solidFill>
                <a:srgbClr val="000000"/>
              </a:solidFill>
              <a:latin typeface="微軟正黑體" panose="020B0604030504040204" pitchFamily="34" charset="-120"/>
              <a:ea typeface="微軟正黑體" panose="020B0604030504040204" pitchFamily="34" charset="-120"/>
            </a:endParaRPr>
          </a:p>
        </p:txBody>
      </p:sp>
      <p:sp>
        <p:nvSpPr>
          <p:cNvPr id="12" name="矩形 11"/>
          <p:cNvSpPr/>
          <p:nvPr/>
        </p:nvSpPr>
        <p:spPr bwMode="auto">
          <a:xfrm>
            <a:off x="35495" y="404664"/>
            <a:ext cx="2788303" cy="477274"/>
          </a:xfrm>
          <a:prstGeom prst="rect">
            <a:avLst/>
          </a:prstGeom>
          <a:noFill/>
          <a:ln w="57150">
            <a:solidFill>
              <a:schemeClr val="accent4">
                <a:lumMod val="75000"/>
              </a:schemeClr>
            </a:solidFill>
          </a:ln>
        </p:spPr>
        <p:style>
          <a:lnRef idx="2">
            <a:schemeClr val="accent6"/>
          </a:lnRef>
          <a:fillRef idx="1">
            <a:schemeClr val="lt1"/>
          </a:fillRef>
          <a:effectRef idx="0">
            <a:schemeClr val="accent6"/>
          </a:effectRef>
          <a:fontRef idx="minor">
            <a:schemeClr val="dk1"/>
          </a:fontRef>
        </p:style>
        <p:txBody>
          <a:bodyPr anchor="ctr"/>
          <a:lstStyle/>
          <a:p>
            <a:pPr algn="ctr" eaLnBrk="1" hangingPunct="1">
              <a:defRPr/>
            </a:pPr>
            <a:r>
              <a:rPr lang="zh-TW" altLang="en-US" sz="2800" b="1" dirty="0">
                <a:solidFill>
                  <a:schemeClr val="accent4">
                    <a:lumMod val="75000"/>
                  </a:schemeClr>
                </a:solidFill>
                <a:latin typeface="微軟正黑體" panose="020B0604030504040204" pitchFamily="34" charset="-120"/>
                <a:ea typeface="微軟正黑體" panose="020B0604030504040204" pitchFamily="34" charset="-120"/>
              </a:rPr>
              <a:t>主題</a:t>
            </a:r>
            <a:r>
              <a:rPr lang="en-US" altLang="zh-TW" sz="2800" b="1" dirty="0">
                <a:solidFill>
                  <a:schemeClr val="accent4">
                    <a:lumMod val="75000"/>
                  </a:schemeClr>
                </a:solidFill>
                <a:latin typeface="微軟正黑體" panose="020B0604030504040204" pitchFamily="34" charset="-120"/>
                <a:ea typeface="微軟正黑體" panose="020B0604030504040204" pitchFamily="34" charset="-120"/>
              </a:rPr>
              <a:t>/</a:t>
            </a:r>
            <a:r>
              <a:rPr lang="zh-TW" altLang="en-US" sz="2800" b="1" dirty="0">
                <a:solidFill>
                  <a:schemeClr val="accent4">
                    <a:lumMod val="75000"/>
                  </a:schemeClr>
                </a:solidFill>
                <a:latin typeface="微軟正黑體" panose="020B0604030504040204" pitchFamily="34" charset="-120"/>
                <a:ea typeface="微軟正黑體" panose="020B0604030504040204" pitchFamily="34" charset="-120"/>
              </a:rPr>
              <a:t>次主題</a:t>
            </a:r>
          </a:p>
        </p:txBody>
      </p:sp>
      <p:sp>
        <p:nvSpPr>
          <p:cNvPr id="13" name="向下箭號 12"/>
          <p:cNvSpPr/>
          <p:nvPr/>
        </p:nvSpPr>
        <p:spPr bwMode="auto">
          <a:xfrm>
            <a:off x="323527" y="907826"/>
            <a:ext cx="397545" cy="629427"/>
          </a:xfrm>
          <a:prstGeom prst="downArrow">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srgbClr val="FFFFFF"/>
              </a:solidFill>
              <a:latin typeface="微軟正黑體" panose="020B0604030504040204" pitchFamily="34" charset="-120"/>
              <a:ea typeface="微軟正黑體" panose="020B0604030504040204" pitchFamily="34" charset="-120"/>
            </a:endParaRPr>
          </a:p>
        </p:txBody>
      </p:sp>
      <p:sp>
        <p:nvSpPr>
          <p:cNvPr id="14" name="矩形 13"/>
          <p:cNvSpPr/>
          <p:nvPr/>
        </p:nvSpPr>
        <p:spPr bwMode="auto">
          <a:xfrm>
            <a:off x="6310607" y="404664"/>
            <a:ext cx="2729911" cy="451284"/>
          </a:xfrm>
          <a:prstGeom prst="rect">
            <a:avLst/>
          </a:prstGeom>
          <a:noFill/>
          <a:ln w="57150">
            <a:solidFill>
              <a:schemeClr val="accent2">
                <a:lumMod val="75000"/>
              </a:schemeClr>
            </a:solidFill>
          </a:ln>
        </p:spPr>
        <p:style>
          <a:lnRef idx="2">
            <a:schemeClr val="accent6"/>
          </a:lnRef>
          <a:fillRef idx="1">
            <a:schemeClr val="lt1"/>
          </a:fillRef>
          <a:effectRef idx="0">
            <a:schemeClr val="accent6"/>
          </a:effectRef>
          <a:fontRef idx="minor">
            <a:schemeClr val="dk1"/>
          </a:fontRef>
        </p:style>
        <p:txBody>
          <a:bodyPr anchor="ctr"/>
          <a:lstStyle/>
          <a:p>
            <a:pPr algn="ctr" eaLnBrk="1" hangingPunct="1">
              <a:defRPr/>
            </a:pPr>
            <a:r>
              <a:rPr lang="zh-TW" altLang="en-US" sz="2800" b="1" dirty="0">
                <a:solidFill>
                  <a:schemeClr val="accent2">
                    <a:lumMod val="75000"/>
                  </a:schemeClr>
                </a:solidFill>
                <a:latin typeface="微軟正黑體" panose="020B0604030504040204" pitchFamily="34" charset="-120"/>
                <a:ea typeface="微軟正黑體" panose="020B0604030504040204" pitchFamily="34" charset="-120"/>
              </a:rPr>
              <a:t>表現描述</a:t>
            </a:r>
            <a:r>
              <a:rPr lang="en-US" altLang="zh-TW" sz="2800" b="1" dirty="0">
                <a:solidFill>
                  <a:schemeClr val="accent2">
                    <a:lumMod val="75000"/>
                  </a:schemeClr>
                </a:solidFill>
                <a:latin typeface="微軟正黑體" panose="020B0604030504040204" pitchFamily="34" charset="-120"/>
                <a:ea typeface="微軟正黑體" panose="020B0604030504040204" pitchFamily="34" charset="-120"/>
              </a:rPr>
              <a:t>PLD</a:t>
            </a:r>
            <a:endParaRPr lang="zh-TW" altLang="en-US" sz="2800" b="1" dirty="0">
              <a:solidFill>
                <a:schemeClr val="accent2">
                  <a:lumMod val="75000"/>
                </a:schemeClr>
              </a:solidFill>
              <a:latin typeface="微軟正黑體" panose="020B0604030504040204" pitchFamily="34" charset="-120"/>
              <a:ea typeface="微軟正黑體" panose="020B0604030504040204" pitchFamily="34" charset="-120"/>
            </a:endParaRPr>
          </a:p>
        </p:txBody>
      </p:sp>
      <p:sp>
        <p:nvSpPr>
          <p:cNvPr id="16" name="矩形 15"/>
          <p:cNvSpPr/>
          <p:nvPr/>
        </p:nvSpPr>
        <p:spPr bwMode="auto">
          <a:xfrm>
            <a:off x="1187624" y="1971237"/>
            <a:ext cx="7852894" cy="3719436"/>
          </a:xfrm>
          <a:prstGeom prst="rect">
            <a:avLst/>
          </a:prstGeom>
          <a:noFill/>
          <a:ln w="57150">
            <a:solidFill>
              <a:schemeClr val="accent2">
                <a:lumMod val="75000"/>
              </a:schemeClr>
            </a:solidFill>
          </a:ln>
        </p:spPr>
        <p:style>
          <a:lnRef idx="2">
            <a:schemeClr val="accent6"/>
          </a:lnRef>
          <a:fillRef idx="1">
            <a:schemeClr val="lt1"/>
          </a:fillRef>
          <a:effectRef idx="0">
            <a:schemeClr val="accent6"/>
          </a:effectRef>
          <a:fontRef idx="minor">
            <a:schemeClr val="dk1"/>
          </a:fontRef>
        </p:style>
        <p:txBody>
          <a:bodyPr anchor="ctr"/>
          <a:lstStyle/>
          <a:p>
            <a:pPr algn="ctr" eaLnBrk="1" hangingPunct="1">
              <a:defRPr/>
            </a:pPr>
            <a:endParaRPr lang="zh-TW" altLang="en-US">
              <a:solidFill>
                <a:srgbClr val="000000"/>
              </a:solidFill>
              <a:latin typeface="微軟正黑體" panose="020B0604030504040204" pitchFamily="34" charset="-120"/>
              <a:ea typeface="微軟正黑體" panose="020B0604030504040204" pitchFamily="34" charset="-120"/>
            </a:endParaRPr>
          </a:p>
        </p:txBody>
      </p:sp>
      <p:sp>
        <p:nvSpPr>
          <p:cNvPr id="17" name="矩形 5"/>
          <p:cNvSpPr>
            <a:spLocks noChangeArrowheads="1"/>
          </p:cNvSpPr>
          <p:nvPr/>
        </p:nvSpPr>
        <p:spPr bwMode="auto">
          <a:xfrm>
            <a:off x="2987824" y="404664"/>
            <a:ext cx="3158758" cy="461665"/>
          </a:xfrm>
          <a:prstGeom prst="rect">
            <a:avLst/>
          </a:prstGeom>
          <a:ln w="57150">
            <a:headEnd/>
            <a:tailEnd/>
          </a:ln>
        </p:spPr>
        <p:style>
          <a:lnRef idx="2">
            <a:schemeClr val="accent3"/>
          </a:lnRef>
          <a:fillRef idx="1">
            <a:schemeClr val="lt1"/>
          </a:fillRef>
          <a:effectRef idx="0">
            <a:schemeClr val="accent3"/>
          </a:effectRef>
          <a:fontRef idx="minor">
            <a:schemeClr val="dk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en-US" altLang="zh-TW" sz="2400" b="1" dirty="0">
                <a:solidFill>
                  <a:schemeClr val="accent3"/>
                </a:solidFill>
                <a:latin typeface="微軟正黑體" panose="020B0604030504040204" pitchFamily="34" charset="-120"/>
                <a:ea typeface="微軟正黑體" panose="020B0604030504040204" pitchFamily="34" charset="-120"/>
                <a:cs typeface="Times New Roman" panose="02020603050405020304" pitchFamily="18" charset="0"/>
              </a:rPr>
              <a:t>A-E</a:t>
            </a:r>
            <a:r>
              <a:rPr lang="zh-TW" altLang="en-US" sz="2400" b="1" dirty="0">
                <a:solidFill>
                  <a:schemeClr val="accent3"/>
                </a:solidFill>
                <a:latin typeface="微軟正黑體" panose="020B0604030504040204" pitchFamily="34" charset="-120"/>
                <a:ea typeface="微軟正黑體" panose="020B0604030504040204" pitchFamily="34" charset="-120"/>
                <a:cs typeface="Times New Roman" panose="02020603050405020304" pitchFamily="18" charset="0"/>
              </a:rPr>
              <a:t> 五等級</a:t>
            </a:r>
          </a:p>
        </p:txBody>
      </p:sp>
      <p:sp>
        <p:nvSpPr>
          <p:cNvPr id="18" name="矩形 1"/>
          <p:cNvSpPr>
            <a:spLocks noChangeArrowheads="1"/>
          </p:cNvSpPr>
          <p:nvPr/>
        </p:nvSpPr>
        <p:spPr bwMode="auto">
          <a:xfrm>
            <a:off x="1187624" y="1556793"/>
            <a:ext cx="7843834" cy="438198"/>
          </a:xfrm>
          <a:prstGeom prst="rect">
            <a:avLst/>
          </a:prstGeom>
          <a:noFill/>
          <a:ln w="57150" algn="ctr">
            <a:solidFill>
              <a:schemeClr val="accent3"/>
            </a:solidFill>
            <a:round/>
            <a:headEnd/>
            <a:tailEnd/>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zh-TW" altLang="en-US"/>
          </a:p>
        </p:txBody>
      </p:sp>
      <p:sp>
        <p:nvSpPr>
          <p:cNvPr id="15" name="向下箭號 14"/>
          <p:cNvSpPr/>
          <p:nvPr/>
        </p:nvSpPr>
        <p:spPr bwMode="auto">
          <a:xfrm>
            <a:off x="6310607" y="862400"/>
            <a:ext cx="564824" cy="1245895"/>
          </a:xfrm>
          <a:prstGeom prst="down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srgbClr val="FFFFFF"/>
              </a:solidFill>
              <a:latin typeface="微軟正黑體" panose="020B0604030504040204" pitchFamily="34" charset="-120"/>
              <a:ea typeface="微軟正黑體" panose="020B0604030504040204" pitchFamily="34" charset="-120"/>
            </a:endParaRPr>
          </a:p>
        </p:txBody>
      </p:sp>
      <p:sp>
        <p:nvSpPr>
          <p:cNvPr id="6" name="箭號: 向下 5">
            <a:extLst>
              <a:ext uri="{FF2B5EF4-FFF2-40B4-BE49-F238E27FC236}">
                <a16:creationId xmlns:a16="http://schemas.microsoft.com/office/drawing/2014/main" id="{7E8462D8-6411-4572-AE57-C259BCED17E3}"/>
              </a:ext>
            </a:extLst>
          </p:cNvPr>
          <p:cNvSpPr/>
          <p:nvPr/>
        </p:nvSpPr>
        <p:spPr>
          <a:xfrm>
            <a:off x="2957470" y="862400"/>
            <a:ext cx="397545" cy="674854"/>
          </a:xfrm>
          <a:prstGeom prst="downArrow">
            <a:avLst>
              <a:gd name="adj1" fmla="val 50000"/>
              <a:gd name="adj2" fmla="val 73713"/>
            </a:avLst>
          </a:prstGeom>
          <a:solidFill>
            <a:schemeClr val="accent3"/>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TW" altLang="en-US"/>
          </a:p>
        </p:txBody>
      </p:sp>
      <p:sp>
        <p:nvSpPr>
          <p:cNvPr id="5" name="圓角矩形 4"/>
          <p:cNvSpPr/>
          <p:nvPr/>
        </p:nvSpPr>
        <p:spPr>
          <a:xfrm>
            <a:off x="2610966" y="3414047"/>
            <a:ext cx="3994629" cy="1084176"/>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3600" dirty="0" smtClean="0"/>
              <a:t>評量</a:t>
            </a:r>
            <a:r>
              <a:rPr lang="zh-TW" altLang="en-US" sz="3600" dirty="0"/>
              <a:t>標準架構</a:t>
            </a:r>
          </a:p>
        </p:txBody>
      </p:sp>
    </p:spTree>
    <p:extLst>
      <p:ext uri="{BB962C8B-B14F-4D97-AF65-F5344CB8AC3E}">
        <p14:creationId xmlns:p14="http://schemas.microsoft.com/office/powerpoint/2010/main" val="2820339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6" grpId="0" animBg="1"/>
      <p:bldP spid="17" grpId="0" animBg="1"/>
      <p:bldP spid="18" grpId="0" animBg="1"/>
      <p:bldP spid="15" grpId="0" animBg="1"/>
      <p:bldP spid="6"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標題 4"/>
          <p:cNvSpPr>
            <a:spLocks noGrp="1"/>
          </p:cNvSpPr>
          <p:nvPr>
            <p:ph type="title"/>
          </p:nvPr>
        </p:nvSpPr>
        <p:spPr/>
        <p:txBody>
          <a:bodyPr/>
          <a:lstStyle/>
          <a:p>
            <a:r>
              <a:rPr lang="zh-TW" altLang="en-US" dirty="0">
                <a:highlight>
                  <a:srgbClr val="FFFF00"/>
                </a:highlight>
                <a:latin typeface="標楷體" panose="03000509000000000000" pitchFamily="65" charset="-120"/>
              </a:rPr>
              <a:t>訂</a:t>
            </a:r>
            <a:r>
              <a:rPr lang="zh-TW" altLang="en-US" dirty="0" smtClean="0">
                <a:highlight>
                  <a:srgbClr val="FFFF00"/>
                </a:highlight>
                <a:latin typeface="標楷體" panose="03000509000000000000" pitchFamily="65" charset="-120"/>
              </a:rPr>
              <a:t>定評</a:t>
            </a:r>
            <a:r>
              <a:rPr lang="zh-TW" altLang="en-US" dirty="0">
                <a:highlight>
                  <a:srgbClr val="FFFF00"/>
                </a:highlight>
                <a:latin typeface="標楷體" panose="03000509000000000000" pitchFamily="65" charset="-120"/>
              </a:rPr>
              <a:t>量</a:t>
            </a:r>
            <a:r>
              <a:rPr lang="zh-TW" altLang="en-US" dirty="0" smtClean="0">
                <a:highlight>
                  <a:srgbClr val="FFFF00"/>
                </a:highlight>
                <a:latin typeface="標楷體" panose="03000509000000000000" pitchFamily="65" charset="-120"/>
              </a:rPr>
              <a:t>標準原則</a:t>
            </a:r>
            <a:endParaRPr lang="zh-TW" altLang="en-US" dirty="0">
              <a:highlight>
                <a:srgbClr val="FFFF00"/>
              </a:highlight>
            </a:endParaRPr>
          </a:p>
        </p:txBody>
      </p:sp>
      <p:sp>
        <p:nvSpPr>
          <p:cNvPr id="39939" name="內容版面配置區 5"/>
          <p:cNvSpPr>
            <a:spLocks noGrp="1"/>
          </p:cNvSpPr>
          <p:nvPr>
            <p:ph idx="1"/>
          </p:nvPr>
        </p:nvSpPr>
        <p:spPr/>
        <p:txBody>
          <a:bodyPr/>
          <a:lstStyle/>
          <a:p>
            <a:pPr eaLnBrk="1" hangingPunct="1"/>
            <a:endParaRPr lang="en-US" altLang="zh-TW" b="1" dirty="0">
              <a:solidFill>
                <a:srgbClr val="0070C0"/>
              </a:solidFill>
              <a:latin typeface="Times New Roman" panose="02020603050405020304" pitchFamily="18" charset="0"/>
              <a:cs typeface="Times New Roman" panose="02020603050405020304" pitchFamily="18" charset="0"/>
            </a:endParaRPr>
          </a:p>
          <a:p>
            <a:pPr eaLnBrk="1" hangingPunct="1"/>
            <a:endParaRPr lang="en-US" altLang="zh-TW" b="1" dirty="0">
              <a:solidFill>
                <a:srgbClr val="0070C0"/>
              </a:solidFill>
              <a:latin typeface="Times New Roman" panose="02020603050405020304" pitchFamily="18" charset="0"/>
              <a:cs typeface="Times New Roman" panose="02020603050405020304" pitchFamily="18" charset="0"/>
            </a:endParaRPr>
          </a:p>
          <a:p>
            <a:pPr eaLnBrk="1" hangingPunct="1">
              <a:spcBef>
                <a:spcPts val="1800"/>
              </a:spcBef>
            </a:pPr>
            <a:r>
              <a:rPr lang="zh-TW" altLang="en-US" sz="2600" b="1" dirty="0">
                <a:solidFill>
                  <a:srgbClr val="0070C0"/>
                </a:solidFill>
                <a:latin typeface="Times New Roman" panose="02020603050405020304" pitchFamily="18" charset="0"/>
                <a:cs typeface="Times New Roman" panose="02020603050405020304" pitchFamily="18" charset="0"/>
              </a:rPr>
              <a:t>表現等級</a:t>
            </a:r>
            <a:r>
              <a:rPr lang="zh-TW" altLang="en-US" sz="2600" dirty="0">
                <a:solidFill>
                  <a:srgbClr val="000000"/>
                </a:solidFill>
                <a:latin typeface="Times New Roman" panose="02020603050405020304" pitchFamily="18" charset="0"/>
                <a:cs typeface="Times New Roman" panose="02020603050405020304" pitchFamily="18" charset="0"/>
              </a:rPr>
              <a:t>分為</a:t>
            </a:r>
            <a:r>
              <a:rPr lang="en-US" altLang="zh-TW" sz="2600" dirty="0">
                <a:solidFill>
                  <a:srgbClr val="000000"/>
                </a:solidFill>
                <a:latin typeface="Times New Roman" panose="02020603050405020304" pitchFamily="18" charset="0"/>
                <a:cs typeface="Times New Roman" panose="02020603050405020304" pitchFamily="18" charset="0"/>
              </a:rPr>
              <a:t>A</a:t>
            </a:r>
            <a:r>
              <a:rPr lang="zh-TW" altLang="en-US" sz="2600" dirty="0">
                <a:solidFill>
                  <a:srgbClr val="000000"/>
                </a:solidFill>
                <a:latin typeface="Times New Roman" panose="02020603050405020304" pitchFamily="18" charset="0"/>
                <a:cs typeface="Times New Roman" panose="02020603050405020304" pitchFamily="18" charset="0"/>
              </a:rPr>
              <a:t>～</a:t>
            </a:r>
            <a:r>
              <a:rPr lang="en-US" altLang="zh-TW" sz="2600" dirty="0">
                <a:solidFill>
                  <a:srgbClr val="000000"/>
                </a:solidFill>
                <a:latin typeface="Times New Roman" panose="02020603050405020304" pitchFamily="18" charset="0"/>
                <a:cs typeface="Times New Roman" panose="02020603050405020304" pitchFamily="18" charset="0"/>
              </a:rPr>
              <a:t>E</a:t>
            </a:r>
            <a:r>
              <a:rPr lang="zh-TW" altLang="en-US" sz="2600" dirty="0">
                <a:solidFill>
                  <a:srgbClr val="000000"/>
                </a:solidFill>
                <a:latin typeface="Times New Roman" panose="02020603050405020304" pitchFamily="18" charset="0"/>
                <a:cs typeface="Times New Roman" panose="02020603050405020304" pitchFamily="18" charset="0"/>
              </a:rPr>
              <a:t>五級</a:t>
            </a:r>
            <a:r>
              <a:rPr lang="zh-TW" altLang="en-US" sz="2600" dirty="0" smtClean="0">
                <a:solidFill>
                  <a:srgbClr val="000000"/>
                </a:solidFill>
                <a:latin typeface="Times New Roman" panose="02020603050405020304" pitchFamily="18" charset="0"/>
                <a:cs typeface="Times New Roman" panose="02020603050405020304" pitchFamily="18" charset="0"/>
              </a:rPr>
              <a:t>。</a:t>
            </a:r>
            <a:endParaRPr lang="en-US" altLang="zh-TW" sz="2600" b="1" dirty="0">
              <a:solidFill>
                <a:schemeClr val="tx2"/>
              </a:solidFill>
              <a:latin typeface="Times New Roman" panose="02020603050405020304" pitchFamily="18" charset="0"/>
              <a:cs typeface="Times New Roman" panose="02020603050405020304" pitchFamily="18" charset="0"/>
            </a:endParaRPr>
          </a:p>
          <a:p>
            <a:pPr eaLnBrk="1" hangingPunct="1">
              <a:spcBef>
                <a:spcPts val="1800"/>
              </a:spcBef>
            </a:pPr>
            <a:r>
              <a:rPr lang="zh-TW" altLang="en-US" sz="2600" dirty="0">
                <a:solidFill>
                  <a:srgbClr val="000000"/>
                </a:solidFill>
                <a:latin typeface="Times New Roman" panose="02020603050405020304" pitchFamily="18" charset="0"/>
                <a:cs typeface="Times New Roman" panose="02020603050405020304" pitchFamily="18" charset="0"/>
              </a:rPr>
              <a:t>據</a:t>
            </a:r>
            <a:r>
              <a:rPr lang="zh-TW" altLang="en-US" sz="2600" b="1" dirty="0">
                <a:solidFill>
                  <a:schemeClr val="accent1">
                    <a:lumMod val="75000"/>
                  </a:schemeClr>
                </a:solidFill>
                <a:latin typeface="Times New Roman" panose="02020603050405020304" pitchFamily="18" charset="0"/>
                <a:cs typeface="Times New Roman" panose="02020603050405020304" pitchFamily="18" charset="0"/>
              </a:rPr>
              <a:t>學科次主題</a:t>
            </a:r>
            <a:r>
              <a:rPr lang="zh-TW" altLang="en-US" sz="2600" dirty="0">
                <a:solidFill>
                  <a:srgbClr val="000000"/>
                </a:solidFill>
                <a:latin typeface="Times New Roman" panose="02020603050405020304" pitchFamily="18" charset="0"/>
                <a:cs typeface="Times New Roman" panose="02020603050405020304" pitchFamily="18" charset="0"/>
              </a:rPr>
              <a:t>發展相對應的五個等級中的表現描述，各等級的</a:t>
            </a:r>
            <a:r>
              <a:rPr lang="zh-TW" altLang="en-US" sz="2600" b="1" dirty="0">
                <a:solidFill>
                  <a:srgbClr val="0070C0"/>
                </a:solidFill>
                <a:latin typeface="Times New Roman" panose="02020603050405020304" pitchFamily="18" charset="0"/>
                <a:cs typeface="Times New Roman" panose="02020603050405020304" pitchFamily="18" charset="0"/>
              </a:rPr>
              <a:t>表現描述</a:t>
            </a:r>
            <a:r>
              <a:rPr lang="zh-TW" altLang="en-US" sz="2600" dirty="0">
                <a:solidFill>
                  <a:srgbClr val="000000"/>
                </a:solidFill>
                <a:latin typeface="Times New Roman" panose="02020603050405020304" pitchFamily="18" charset="0"/>
                <a:cs typeface="Times New Roman" panose="02020603050405020304" pitchFamily="18" charset="0"/>
              </a:rPr>
              <a:t>，明確敘述學生學習後分別須達到何種表現。</a:t>
            </a:r>
            <a:endParaRPr lang="en-US" altLang="zh-TW" sz="2600" dirty="0">
              <a:solidFill>
                <a:srgbClr val="000000"/>
              </a:solidFill>
              <a:latin typeface="Times New Roman" panose="02020603050405020304" pitchFamily="18" charset="0"/>
              <a:cs typeface="Times New Roman" panose="02020603050405020304" pitchFamily="18" charset="0"/>
            </a:endParaRPr>
          </a:p>
          <a:p>
            <a:pPr eaLnBrk="1" hangingPunct="1">
              <a:spcBef>
                <a:spcPts val="1800"/>
              </a:spcBef>
            </a:pPr>
            <a:r>
              <a:rPr lang="zh-TW" altLang="en-US" sz="2600" b="1" dirty="0" smtClean="0">
                <a:solidFill>
                  <a:srgbClr val="0070C0"/>
                </a:solidFill>
                <a:latin typeface="Times New Roman" panose="02020603050405020304" pitchFamily="18" charset="0"/>
                <a:cs typeface="Times New Roman" panose="02020603050405020304" pitchFamily="18" charset="0"/>
              </a:rPr>
              <a:t>表現</a:t>
            </a:r>
            <a:r>
              <a:rPr lang="zh-TW" altLang="en-US" sz="2600" b="1" dirty="0">
                <a:solidFill>
                  <a:srgbClr val="0070C0"/>
                </a:solidFill>
                <a:latin typeface="Times New Roman" panose="02020603050405020304" pitchFamily="18" charset="0"/>
                <a:cs typeface="Times New Roman" panose="02020603050405020304" pitchFamily="18" charset="0"/>
              </a:rPr>
              <a:t>描述</a:t>
            </a:r>
            <a:r>
              <a:rPr lang="zh-TW" altLang="en-US" sz="2600" dirty="0">
                <a:solidFill>
                  <a:srgbClr val="000000"/>
                </a:solidFill>
                <a:latin typeface="Times New Roman" panose="02020603050405020304" pitchFamily="18" charset="0"/>
                <a:cs typeface="Times New Roman" panose="02020603050405020304" pitchFamily="18" charset="0"/>
              </a:rPr>
              <a:t>由</a:t>
            </a:r>
            <a:r>
              <a:rPr lang="en-US" altLang="zh-TW" sz="2600" b="1" u="sng" dirty="0">
                <a:solidFill>
                  <a:srgbClr val="FF0000"/>
                </a:solidFill>
                <a:latin typeface="Times New Roman" panose="02020603050405020304" pitchFamily="18" charset="0"/>
                <a:cs typeface="Times New Roman" panose="02020603050405020304" pitchFamily="18" charset="0"/>
              </a:rPr>
              <a:t>C</a:t>
            </a:r>
            <a:r>
              <a:rPr lang="zh-TW" altLang="en-US" sz="2600" b="1" u="sng" dirty="0">
                <a:solidFill>
                  <a:srgbClr val="FF0000"/>
                </a:solidFill>
                <a:latin typeface="Times New Roman" panose="02020603050405020304" pitchFamily="18" charset="0"/>
                <a:cs typeface="Times New Roman" panose="02020603050405020304" pitchFamily="18" charset="0"/>
              </a:rPr>
              <a:t>等級</a:t>
            </a:r>
            <a:r>
              <a:rPr lang="zh-TW" altLang="en-US" sz="2600" dirty="0">
                <a:solidFill>
                  <a:srgbClr val="000000"/>
                </a:solidFill>
                <a:latin typeface="Times New Roman" panose="02020603050405020304" pitchFamily="18" charset="0"/>
                <a:cs typeface="Times New Roman" panose="02020603050405020304" pitchFamily="18" charset="0"/>
              </a:rPr>
              <a:t>開始設定，再逐步發展其他等級。</a:t>
            </a:r>
            <a:endParaRPr lang="en-US" altLang="zh-TW" sz="2600" dirty="0">
              <a:solidFill>
                <a:srgbClr val="000000"/>
              </a:solidFill>
              <a:latin typeface="Times New Roman" panose="02020603050405020304" pitchFamily="18" charset="0"/>
              <a:cs typeface="Times New Roman" panose="02020603050405020304" pitchFamily="18" charset="0"/>
            </a:endParaRPr>
          </a:p>
          <a:p>
            <a:pPr eaLnBrk="1" hangingPunct="1">
              <a:spcBef>
                <a:spcPts val="1800"/>
              </a:spcBef>
            </a:pPr>
            <a:r>
              <a:rPr lang="zh-TW" altLang="en-US" sz="2600" dirty="0">
                <a:solidFill>
                  <a:srgbClr val="000000"/>
                </a:solidFill>
                <a:latin typeface="Times New Roman" panose="02020603050405020304" pitchFamily="18" charset="0"/>
                <a:cs typeface="Times New Roman" panose="02020603050405020304" pitchFamily="18" charset="0"/>
              </a:rPr>
              <a:t>學科次主題下的各條表現標準細目，大致</a:t>
            </a:r>
            <a:r>
              <a:rPr lang="zh-TW" altLang="en-US" sz="2600" dirty="0" smtClean="0">
                <a:solidFill>
                  <a:srgbClr val="000000"/>
                </a:solidFill>
                <a:latin typeface="Times New Roman" panose="02020603050405020304" pitchFamily="18" charset="0"/>
                <a:cs typeface="Times New Roman" panose="02020603050405020304" pitchFamily="18" charset="0"/>
              </a:rPr>
              <a:t>按照</a:t>
            </a:r>
            <a:r>
              <a:rPr lang="zh-TW" altLang="en-US" sz="2600" b="1" u="sng" dirty="0" smtClean="0">
                <a:solidFill>
                  <a:srgbClr val="FF0000"/>
                </a:solidFill>
                <a:latin typeface="Times New Roman" panose="02020603050405020304" pitchFamily="18" charset="0"/>
                <a:cs typeface="Times New Roman" panose="02020603050405020304" pitchFamily="18" charset="0"/>
              </a:rPr>
              <a:t>該主題學生的學習鷹架</a:t>
            </a:r>
            <a:r>
              <a:rPr lang="zh-TW" altLang="en-US" sz="2600" dirty="0" smtClean="0">
                <a:solidFill>
                  <a:srgbClr val="000000"/>
                </a:solidFill>
                <a:latin typeface="Times New Roman" panose="02020603050405020304" pitchFamily="18" charset="0"/>
                <a:cs typeface="Times New Roman" panose="02020603050405020304" pitchFamily="18" charset="0"/>
              </a:rPr>
              <a:t>，</a:t>
            </a:r>
            <a:r>
              <a:rPr lang="zh-TW" altLang="en-US" sz="2600" dirty="0" smtClean="0">
                <a:solidFill>
                  <a:srgbClr val="FF0000"/>
                </a:solidFill>
                <a:latin typeface="Times New Roman" panose="02020603050405020304" pitchFamily="18" charset="0"/>
                <a:cs typeface="Times New Roman" panose="02020603050405020304" pitchFamily="18" charset="0"/>
              </a:rPr>
              <a:t>由</a:t>
            </a:r>
            <a:r>
              <a:rPr lang="zh-TW" altLang="en-US" sz="2600" dirty="0">
                <a:solidFill>
                  <a:srgbClr val="FF0000"/>
                </a:solidFill>
                <a:latin typeface="Times New Roman" panose="02020603050405020304" pitchFamily="18" charset="0"/>
                <a:cs typeface="Times New Roman" panose="02020603050405020304" pitchFamily="18" charset="0"/>
              </a:rPr>
              <a:t>低而高</a:t>
            </a:r>
            <a:r>
              <a:rPr lang="zh-TW" altLang="en-US" sz="2600" dirty="0">
                <a:solidFill>
                  <a:srgbClr val="000000"/>
                </a:solidFill>
                <a:latin typeface="Times New Roman" panose="02020603050405020304" pitchFamily="18" charset="0"/>
                <a:cs typeface="Times New Roman" panose="02020603050405020304" pitchFamily="18" charset="0"/>
              </a:rPr>
              <a:t>排列。</a:t>
            </a:r>
            <a:endParaRPr lang="en-US" altLang="zh-TW" sz="2600" dirty="0">
              <a:solidFill>
                <a:srgbClr val="000000"/>
              </a:solidFill>
              <a:latin typeface="Times New Roman" panose="02020603050405020304" pitchFamily="18" charset="0"/>
              <a:cs typeface="Times New Roman" panose="02020603050405020304" pitchFamily="18" charset="0"/>
            </a:endParaRPr>
          </a:p>
          <a:p>
            <a:pPr marL="0" indent="0" eaLnBrk="1" hangingPunct="1">
              <a:buNone/>
            </a:pPr>
            <a:endParaRPr lang="en-US" altLang="zh-TW" dirty="0">
              <a:solidFill>
                <a:srgbClr val="000000"/>
              </a:solidFill>
              <a:latin typeface="Times New Roman" panose="02020603050405020304" pitchFamily="18" charset="0"/>
              <a:cs typeface="Times New Roman" panose="02020603050405020304" pitchFamily="18" charset="0"/>
            </a:endParaRPr>
          </a:p>
          <a:p>
            <a:endParaRPr lang="zh-TW" altLang="en-US" dirty="0"/>
          </a:p>
        </p:txBody>
      </p:sp>
      <p:sp>
        <p:nvSpPr>
          <p:cNvPr id="39940"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100">
                <a:solidFill>
                  <a:schemeClr val="tx1"/>
                </a:solidFill>
                <a:latin typeface="Constantia" panose="02030602050306030303" pitchFamily="18" charset="0"/>
                <a:ea typeface="標楷體" panose="03000509000000000000" pitchFamily="65" charset="-120"/>
              </a:defRPr>
            </a:lvl1pPr>
            <a:lvl2pPr marL="557213" indent="-214313">
              <a:spcBef>
                <a:spcPct val="20000"/>
              </a:spcBef>
              <a:buFont typeface="Arial" panose="020B0604020202020204" pitchFamily="34" charset="0"/>
              <a:buChar char="–"/>
              <a:defRPr sz="1800">
                <a:solidFill>
                  <a:schemeClr val="tx1"/>
                </a:solidFill>
                <a:latin typeface="Constantia" panose="02030602050306030303" pitchFamily="18" charset="0"/>
                <a:ea typeface="標楷體" panose="03000509000000000000" pitchFamily="65" charset="-120"/>
              </a:defRPr>
            </a:lvl2pPr>
            <a:lvl3pPr marL="857250" indent="-171450">
              <a:spcBef>
                <a:spcPct val="20000"/>
              </a:spcBef>
              <a:buFont typeface="Arial" panose="020B0604020202020204" pitchFamily="34" charset="0"/>
              <a:buChar char="•"/>
              <a:defRPr sz="1500">
                <a:solidFill>
                  <a:schemeClr val="tx1"/>
                </a:solidFill>
                <a:latin typeface="Constantia" panose="02030602050306030303" pitchFamily="18" charset="0"/>
                <a:ea typeface="標楷體" panose="03000509000000000000" pitchFamily="65" charset="-120"/>
              </a:defRPr>
            </a:lvl3pPr>
            <a:lvl4pPr marL="1200150" indent="-171450">
              <a:spcBef>
                <a:spcPct val="20000"/>
              </a:spcBef>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4pPr>
            <a:lvl5pPr marL="1543050" indent="-171450">
              <a:spcBef>
                <a:spcPct val="20000"/>
              </a:spcBef>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5pPr>
            <a:lvl6pPr marL="18859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6pPr>
            <a:lvl7pPr marL="22288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7pPr>
            <a:lvl8pPr marL="25717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8pPr>
            <a:lvl9pPr marL="29146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9pPr>
          </a:lstStyle>
          <a:p>
            <a:pPr fontAlgn="base">
              <a:spcBef>
                <a:spcPct val="0"/>
              </a:spcBef>
              <a:spcAft>
                <a:spcPct val="0"/>
              </a:spcAft>
              <a:buNone/>
            </a:pPr>
            <a:fld id="{1F7F03CC-CE46-4277-97C1-C56B73F69EF4}" type="slidenum">
              <a:rPr lang="zh-TW" altLang="en-US" sz="1050">
                <a:latin typeface="Arial" panose="020B0604020202020204" pitchFamily="34" charset="0"/>
              </a:rPr>
              <a:pPr fontAlgn="base">
                <a:spcBef>
                  <a:spcPct val="0"/>
                </a:spcBef>
                <a:spcAft>
                  <a:spcPct val="0"/>
                </a:spcAft>
                <a:buNone/>
              </a:pPr>
              <a:t>23</a:t>
            </a:fld>
            <a:endParaRPr lang="zh-TW" altLang="en-US" sz="1050" dirty="0">
              <a:latin typeface="Arial" panose="020B0604020202020204" pitchFamily="34" charset="0"/>
            </a:endParaRPr>
          </a:p>
        </p:txBody>
      </p:sp>
      <p:pic>
        <p:nvPicPr>
          <p:cNvPr id="39941" name="圖片 1"/>
          <p:cNvPicPr>
            <a:picLocks noChangeAspect="1"/>
          </p:cNvPicPr>
          <p:nvPr/>
        </p:nvPicPr>
        <p:blipFill>
          <a:blip r:embed="rId2" cstate="print">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4985854" y="1209724"/>
            <a:ext cx="3979241" cy="936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a:extLst>
              <a:ext uri="{FF2B5EF4-FFF2-40B4-BE49-F238E27FC236}">
                <a16:creationId xmlns:a16="http://schemas.microsoft.com/office/drawing/2014/main" id="{60CB791A-039E-492E-B9A3-9742746B3D86}"/>
              </a:ext>
            </a:extLst>
          </p:cNvPr>
          <p:cNvSpPr/>
          <p:nvPr/>
        </p:nvSpPr>
        <p:spPr>
          <a:xfrm>
            <a:off x="746768" y="899659"/>
            <a:ext cx="3105152" cy="75083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zh-TW" altLang="en-US" sz="2700" b="1" dirty="0" smtClean="0">
                <a:solidFill>
                  <a:schemeClr val="tx2"/>
                </a:solidFill>
                <a:latin typeface="Times New Roman" panose="02020603050405020304" pitchFamily="18" charset="0"/>
                <a:cs typeface="Times New Roman" panose="02020603050405020304" pitchFamily="18" charset="0"/>
              </a:rPr>
              <a:t>根據課</a:t>
            </a:r>
            <a:r>
              <a:rPr lang="zh-TW" altLang="en-US" sz="2700" b="1" dirty="0">
                <a:solidFill>
                  <a:schemeClr val="tx2"/>
                </a:solidFill>
                <a:latin typeface="Times New Roman" panose="02020603050405020304" pitchFamily="18" charset="0"/>
                <a:cs typeface="Times New Roman" panose="02020603050405020304" pitchFamily="18" charset="0"/>
              </a:rPr>
              <a:t>綱學習</a:t>
            </a:r>
            <a:r>
              <a:rPr lang="zh-TW" altLang="en-US" sz="2700" b="1" dirty="0" smtClean="0">
                <a:solidFill>
                  <a:schemeClr val="tx2"/>
                </a:solidFill>
                <a:latin typeface="Times New Roman" panose="02020603050405020304" pitchFamily="18" charset="0"/>
                <a:cs typeface="Times New Roman" panose="02020603050405020304" pitchFamily="18" charset="0"/>
              </a:rPr>
              <a:t>重點</a:t>
            </a:r>
            <a:endParaRPr lang="en-US" altLang="zh-TW" sz="2700" b="1" dirty="0" smtClean="0">
              <a:solidFill>
                <a:schemeClr val="tx2"/>
              </a:solidFill>
              <a:latin typeface="Times New Roman" panose="02020603050405020304" pitchFamily="18" charset="0"/>
              <a:cs typeface="Times New Roman" panose="02020603050405020304" pitchFamily="18" charset="0"/>
            </a:endParaRPr>
          </a:p>
          <a:p>
            <a:pPr algn="ctr"/>
            <a:r>
              <a:rPr lang="zh-TW" altLang="en-US" sz="2700" b="1" dirty="0" smtClean="0">
                <a:solidFill>
                  <a:schemeClr val="tx2"/>
                </a:solidFill>
                <a:latin typeface="Times New Roman" panose="02020603050405020304" pitchFamily="18" charset="0"/>
                <a:cs typeface="Times New Roman" panose="02020603050405020304" pitchFamily="18" charset="0"/>
              </a:rPr>
              <a:t>設定主題、次主</a:t>
            </a:r>
            <a:r>
              <a:rPr lang="zh-TW" altLang="en-US" sz="2700" b="1" dirty="0">
                <a:solidFill>
                  <a:schemeClr val="tx2"/>
                </a:solidFill>
                <a:latin typeface="Times New Roman" panose="02020603050405020304" pitchFamily="18" charset="0"/>
                <a:cs typeface="Times New Roman" panose="02020603050405020304" pitchFamily="18" charset="0"/>
              </a:rPr>
              <a:t>題</a:t>
            </a:r>
            <a:endParaRPr lang="en-US" altLang="zh-TW" sz="2700" b="1" dirty="0">
              <a:solidFill>
                <a:schemeClr val="tx2"/>
              </a:solidFill>
              <a:latin typeface="Times New Roman" panose="02020603050405020304" pitchFamily="18" charset="0"/>
              <a:cs typeface="Times New Roman" panose="02020603050405020304" pitchFamily="18" charset="0"/>
            </a:endParaRPr>
          </a:p>
        </p:txBody>
      </p:sp>
      <p:sp>
        <p:nvSpPr>
          <p:cNvPr id="4" name="矩形 3">
            <a:extLst>
              <a:ext uri="{FF2B5EF4-FFF2-40B4-BE49-F238E27FC236}">
                <a16:creationId xmlns:a16="http://schemas.microsoft.com/office/drawing/2014/main" id="{241058BF-D693-484F-8ED4-B3646954653A}"/>
              </a:ext>
            </a:extLst>
          </p:cNvPr>
          <p:cNvSpPr/>
          <p:nvPr/>
        </p:nvSpPr>
        <p:spPr>
          <a:xfrm>
            <a:off x="172279" y="2024118"/>
            <a:ext cx="4481645" cy="52741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r>
              <a:rPr lang="zh-TW" altLang="en-US" sz="2700" b="1" dirty="0" smtClean="0">
                <a:solidFill>
                  <a:schemeClr val="tx2"/>
                </a:solidFill>
                <a:latin typeface="Times New Roman" panose="02020603050405020304" pitchFamily="18" charset="0"/>
                <a:cs typeface="Times New Roman" panose="02020603050405020304" pitchFamily="18" charset="0"/>
              </a:rPr>
              <a:t>參考學習重點發展</a:t>
            </a:r>
            <a:r>
              <a:rPr lang="zh-TW" altLang="en-US" sz="2700" b="1" dirty="0">
                <a:solidFill>
                  <a:schemeClr val="tx2"/>
                </a:solidFill>
                <a:latin typeface="Times New Roman" panose="02020603050405020304" pitchFamily="18" charset="0"/>
                <a:cs typeface="Times New Roman" panose="02020603050405020304" pitchFamily="18" charset="0"/>
              </a:rPr>
              <a:t>表現描述</a:t>
            </a:r>
            <a:endParaRPr lang="en-US" altLang="zh-TW" sz="2700" b="1" dirty="0">
              <a:solidFill>
                <a:schemeClr val="tx2"/>
              </a:solidFill>
              <a:latin typeface="Times New Roman" panose="02020603050405020304" pitchFamily="18" charset="0"/>
              <a:cs typeface="Times New Roman" panose="02020603050405020304" pitchFamily="18" charset="0"/>
            </a:endParaRPr>
          </a:p>
        </p:txBody>
      </p:sp>
      <p:sp>
        <p:nvSpPr>
          <p:cNvPr id="3" name="向下箭號 2"/>
          <p:cNvSpPr/>
          <p:nvPr/>
        </p:nvSpPr>
        <p:spPr>
          <a:xfrm>
            <a:off x="2145463" y="1753544"/>
            <a:ext cx="576064" cy="392902"/>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sp>
        <p:nvSpPr>
          <p:cNvPr id="7" name="文字方塊 6"/>
          <p:cNvSpPr txBox="1"/>
          <p:nvPr/>
        </p:nvSpPr>
        <p:spPr>
          <a:xfrm>
            <a:off x="5364088" y="2651059"/>
            <a:ext cx="3312368" cy="510778"/>
          </a:xfrm>
          <a:prstGeom prst="round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pPr algn="r"/>
            <a:r>
              <a:rPr lang="en-US" altLang="zh-TW" sz="2400" dirty="0" smtClean="0">
                <a:solidFill>
                  <a:schemeClr val="bg1"/>
                </a:solidFill>
                <a:latin typeface="+mj-ea"/>
              </a:rPr>
              <a:t>Q</a:t>
            </a:r>
            <a:r>
              <a:rPr lang="zh-TW" altLang="en-US" sz="2400" dirty="0" smtClean="0">
                <a:solidFill>
                  <a:schemeClr val="bg1"/>
                </a:solidFill>
                <a:latin typeface="+mj-ea"/>
              </a:rPr>
              <a:t>：為何</a:t>
            </a:r>
            <a:r>
              <a:rPr lang="zh-TW" altLang="en-US" sz="2400" dirty="0">
                <a:solidFill>
                  <a:schemeClr val="bg1"/>
                </a:solidFill>
                <a:latin typeface="+mj-ea"/>
              </a:rPr>
              <a:t>一定要五等級</a:t>
            </a:r>
            <a:r>
              <a:rPr lang="zh-TW" altLang="en-US" sz="2400" dirty="0" smtClean="0">
                <a:solidFill>
                  <a:schemeClr val="bg1"/>
                </a:solidFill>
                <a:latin typeface="+mj-ea"/>
              </a:rPr>
              <a:t>？</a:t>
            </a:r>
            <a:endParaRPr lang="zh-TW" altLang="en-US" sz="2400" dirty="0">
              <a:solidFill>
                <a:schemeClr val="bg1"/>
              </a:solidFill>
              <a:latin typeface="+mj-ea"/>
            </a:endParaRPr>
          </a:p>
        </p:txBody>
      </p:sp>
    </p:spTree>
    <p:extLst>
      <p:ext uri="{BB962C8B-B14F-4D97-AF65-F5344CB8AC3E}">
        <p14:creationId xmlns:p14="http://schemas.microsoft.com/office/powerpoint/2010/main" val="10097667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標題 1"/>
          <p:cNvSpPr txBox="1">
            <a:spLocks/>
          </p:cNvSpPr>
          <p:nvPr/>
        </p:nvSpPr>
        <p:spPr bwMode="auto">
          <a:xfrm>
            <a:off x="322756" y="-99392"/>
            <a:ext cx="8502849" cy="1484784"/>
          </a:xfrm>
          <a:prstGeom prst="roundRect">
            <a:avLst/>
          </a:prstGeom>
          <a:ln/>
          <a:extLst/>
        </p:spPr>
        <p:style>
          <a:lnRef idx="2">
            <a:schemeClr val="accent6">
              <a:shade val="50000"/>
            </a:schemeClr>
          </a:lnRef>
          <a:fillRef idx="1">
            <a:schemeClr val="accent6"/>
          </a:fillRef>
          <a:effectRef idx="0">
            <a:schemeClr val="accent6"/>
          </a:effectRef>
          <a:fontRef idx="minor">
            <a:schemeClr val="lt1"/>
          </a:fontRef>
        </p:style>
        <p:txBody>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just" eaLnBrk="1" hangingPunct="1">
              <a:lnSpc>
                <a:spcPct val="100000"/>
              </a:lnSpc>
              <a:spcBef>
                <a:spcPts val="1200"/>
              </a:spcBef>
              <a:buFontTx/>
              <a:buNone/>
            </a:pPr>
            <a:r>
              <a:rPr lang="en-US" altLang="zh-TW" sz="4000"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Q</a:t>
            </a:r>
            <a:r>
              <a:rPr lang="zh-TW" altLang="en-US" sz="4000"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4000" b="1" dirty="0" smtClean="0">
                <a:solidFill>
                  <a:schemeClr val="bg1"/>
                </a:solidFill>
                <a:latin typeface="微軟正黑體" panose="020B0604030504040204" pitchFamily="34" charset="-120"/>
                <a:ea typeface="微軟正黑體" panose="020B0604030504040204" pitchFamily="34" charset="-120"/>
              </a:rPr>
              <a:t>課</a:t>
            </a:r>
            <a:r>
              <a:rPr lang="zh-TW" altLang="en-US" sz="4000" b="1" dirty="0">
                <a:solidFill>
                  <a:schemeClr val="bg1"/>
                </a:solidFill>
                <a:latin typeface="微軟正黑體" panose="020B0604030504040204" pitchFamily="34" charset="-120"/>
                <a:ea typeface="微軟正黑體" panose="020B0604030504040204" pitchFamily="34" charset="-120"/>
              </a:rPr>
              <a:t>綱已經有學習表現</a:t>
            </a:r>
            <a:r>
              <a:rPr lang="zh-TW" altLang="en-US" sz="4000" b="1" dirty="0" smtClean="0">
                <a:solidFill>
                  <a:schemeClr val="bg1"/>
                </a:solidFill>
                <a:latin typeface="微軟正黑體" panose="020B0604030504040204" pitchFamily="34" charset="-120"/>
                <a:ea typeface="微軟正黑體" panose="020B0604030504040204" pitchFamily="34" charset="-120"/>
              </a:rPr>
              <a:t>，</a:t>
            </a:r>
            <a:endParaRPr lang="en-US" altLang="zh-TW" sz="4000" b="1" dirty="0" smtClean="0">
              <a:solidFill>
                <a:schemeClr val="bg1"/>
              </a:solidFill>
              <a:latin typeface="微軟正黑體" panose="020B0604030504040204" pitchFamily="34" charset="-120"/>
              <a:ea typeface="微軟正黑體" panose="020B0604030504040204" pitchFamily="34" charset="-120"/>
            </a:endParaRPr>
          </a:p>
          <a:p>
            <a:pPr marL="901700" algn="just" eaLnBrk="1" hangingPunct="1">
              <a:lnSpc>
                <a:spcPct val="100000"/>
              </a:lnSpc>
              <a:spcBef>
                <a:spcPts val="1200"/>
              </a:spcBef>
              <a:buFontTx/>
              <a:buNone/>
            </a:pPr>
            <a:r>
              <a:rPr lang="zh-TW" altLang="en-US" sz="4000" b="1" dirty="0" smtClean="0">
                <a:solidFill>
                  <a:schemeClr val="bg1"/>
                </a:solidFill>
                <a:latin typeface="微軟正黑體" panose="020B0604030504040204" pitchFamily="34" charset="-120"/>
                <a:ea typeface="微軟正黑體" panose="020B0604030504040204" pitchFamily="34" charset="-120"/>
              </a:rPr>
              <a:t>為何</a:t>
            </a:r>
            <a:r>
              <a:rPr lang="zh-TW" altLang="en-US" sz="4000" b="1" dirty="0">
                <a:solidFill>
                  <a:schemeClr val="bg1"/>
                </a:solidFill>
                <a:latin typeface="微軟正黑體" panose="020B0604030504040204" pitchFamily="34" charset="-120"/>
                <a:ea typeface="微軟正黑體" panose="020B0604030504040204" pitchFamily="34" charset="-120"/>
              </a:rPr>
              <a:t>還要制定評量標準</a:t>
            </a:r>
            <a:r>
              <a:rPr lang="en-US" altLang="zh-TW" sz="4000" b="1" dirty="0">
                <a:solidFill>
                  <a:schemeClr val="bg1"/>
                </a:solidFill>
                <a:latin typeface="微軟正黑體" panose="020B0604030504040204" pitchFamily="34" charset="-120"/>
                <a:ea typeface="微軟正黑體" panose="020B0604030504040204" pitchFamily="34" charset="-120"/>
              </a:rPr>
              <a:t>?</a:t>
            </a:r>
          </a:p>
        </p:txBody>
      </p:sp>
      <p:sp>
        <p:nvSpPr>
          <p:cNvPr id="4" name="標題 1"/>
          <p:cNvSpPr txBox="1">
            <a:spLocks/>
          </p:cNvSpPr>
          <p:nvPr/>
        </p:nvSpPr>
        <p:spPr bwMode="auto">
          <a:xfrm>
            <a:off x="389630" y="1772816"/>
            <a:ext cx="8435975" cy="3960961"/>
          </a:xfrm>
          <a:prstGeom prst="rect">
            <a:avLst/>
          </a:prstGeom>
          <a:solidFill>
            <a:schemeClr val="accent6">
              <a:lumMod val="20000"/>
              <a:lumOff val="80000"/>
            </a:schemeClr>
          </a:solidFill>
          <a:ln>
            <a:noFill/>
          </a:ln>
          <a:extLst/>
        </p:spPr>
        <p:txBody>
          <a:bodyPr/>
          <a:lstStyle>
            <a:lvl1pPr marL="495300" indent="-49530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just" eaLnBrk="1" hangingPunct="1">
              <a:lnSpc>
                <a:spcPct val="100000"/>
              </a:lnSpc>
              <a:spcBef>
                <a:spcPts val="1200"/>
              </a:spcBef>
              <a:buFontTx/>
              <a:buNone/>
              <a:defRPr/>
            </a:pPr>
            <a:r>
              <a:rPr lang="en-US" altLang="zh-TW" sz="4000" dirty="0" smtClean="0">
                <a:latin typeface="微軟正黑體" panose="020B0604030504040204" pitchFamily="34" charset="-120"/>
                <a:ea typeface="微軟正黑體" panose="020B0604030504040204" pitchFamily="34" charset="-120"/>
                <a:cs typeface="Times New Roman" panose="02020603050405020304" pitchFamily="18" charset="0"/>
              </a:rPr>
              <a:t>A</a:t>
            </a:r>
            <a:r>
              <a:rPr lang="zh-TW" altLang="en-US" sz="4000" dirty="0" smtClean="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4000" dirty="0" smtClean="0">
                <a:latin typeface="微軟正黑體" panose="020B0604030504040204" pitchFamily="34" charset="-120"/>
                <a:ea typeface="微軟正黑體" panose="020B0604030504040204" pitchFamily="34" charset="-120"/>
              </a:rPr>
              <a:t>課綱的學習表現中，</a:t>
            </a:r>
            <a:endParaRPr lang="en-US" altLang="zh-TW" sz="4000" dirty="0">
              <a:latin typeface="微軟正黑體" panose="020B0604030504040204" pitchFamily="34" charset="-120"/>
              <a:ea typeface="微軟正黑體" panose="020B0604030504040204" pitchFamily="34" charset="-120"/>
            </a:endParaRPr>
          </a:p>
          <a:p>
            <a:pPr marL="0" indent="0" algn="just" eaLnBrk="1" hangingPunct="1">
              <a:lnSpc>
                <a:spcPct val="100000"/>
              </a:lnSpc>
              <a:spcBef>
                <a:spcPts val="1200"/>
              </a:spcBef>
              <a:buFontTx/>
              <a:buNone/>
              <a:defRPr/>
            </a:pPr>
            <a:r>
              <a:rPr lang="zh-TW" altLang="en-US" sz="4000"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沒有涉及各種等級下學生表現的描述</a:t>
            </a:r>
            <a:r>
              <a:rPr lang="zh-TW" altLang="en-US" sz="4000" dirty="0" smtClean="0">
                <a:latin typeface="微軟正黑體" panose="020B0604030504040204" pitchFamily="34" charset="-120"/>
                <a:ea typeface="微軟正黑體" panose="020B0604030504040204" pitchFamily="34" charset="-120"/>
              </a:rPr>
              <a:t>；</a:t>
            </a:r>
            <a:endParaRPr lang="en-US" altLang="zh-TW" sz="4000" dirty="0" smtClean="0">
              <a:latin typeface="微軟正黑體" panose="020B0604030504040204" pitchFamily="34" charset="-120"/>
              <a:ea typeface="微軟正黑體" panose="020B0604030504040204" pitchFamily="34" charset="-120"/>
            </a:endParaRPr>
          </a:p>
          <a:p>
            <a:pPr marL="0" indent="0" algn="just" eaLnBrk="1" hangingPunct="1">
              <a:lnSpc>
                <a:spcPct val="100000"/>
              </a:lnSpc>
              <a:spcBef>
                <a:spcPts val="1200"/>
              </a:spcBef>
              <a:buFontTx/>
              <a:buNone/>
              <a:defRPr/>
            </a:pPr>
            <a:r>
              <a:rPr lang="zh-TW" altLang="en-US" sz="4000" dirty="0" smtClean="0">
                <a:latin typeface="微軟正黑體" panose="020B0604030504040204" pitchFamily="34" charset="-120"/>
                <a:ea typeface="微軟正黑體" panose="020B0604030504040204" pitchFamily="34" charset="-120"/>
              </a:rPr>
              <a:t>要評量並判斷出學生表現程度有何不同，需要另外制定評量標準</a:t>
            </a:r>
            <a:r>
              <a:rPr lang="en-US" altLang="zh-TW" sz="4000" dirty="0" smtClean="0">
                <a:latin typeface="微軟正黑體" panose="020B0604030504040204" pitchFamily="34" charset="-120"/>
                <a:ea typeface="微軟正黑體" panose="020B0604030504040204" pitchFamily="34" charset="-120"/>
              </a:rPr>
              <a:t>/</a:t>
            </a:r>
            <a:r>
              <a:rPr lang="zh-TW" altLang="en-US" sz="4000" dirty="0" smtClean="0">
                <a:latin typeface="微軟正黑體" panose="020B0604030504040204" pitchFamily="34" charset="-120"/>
                <a:ea typeface="微軟正黑體" panose="020B0604030504040204" pitchFamily="34" charset="-120"/>
              </a:rPr>
              <a:t>學生表現標準</a:t>
            </a:r>
            <a:r>
              <a:rPr lang="en-US" altLang="zh-TW" sz="3200" dirty="0" smtClean="0">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3200" u="sng"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P</a:t>
            </a:r>
            <a:r>
              <a:rPr lang="en-US" altLang="zh-TW" sz="3200" dirty="0" smtClean="0">
                <a:latin typeface="微軟正黑體" panose="020B0604030504040204" pitchFamily="34" charset="-120"/>
                <a:ea typeface="微軟正黑體" panose="020B0604030504040204" pitchFamily="34" charset="-120"/>
                <a:cs typeface="Times New Roman" panose="02020603050405020304" pitchFamily="18" charset="0"/>
              </a:rPr>
              <a:t>erformance </a:t>
            </a:r>
            <a:r>
              <a:rPr lang="en-US" altLang="zh-TW" sz="3200"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L</a:t>
            </a:r>
            <a:r>
              <a:rPr lang="en-US" altLang="zh-TW" sz="3200" dirty="0" smtClean="0">
                <a:latin typeface="微軟正黑體" panose="020B0604030504040204" pitchFamily="34" charset="-120"/>
                <a:ea typeface="微軟正黑體" panose="020B0604030504040204" pitchFamily="34" charset="-120"/>
                <a:cs typeface="Times New Roman" panose="02020603050405020304" pitchFamily="18" charset="0"/>
              </a:rPr>
              <a:t>evel </a:t>
            </a:r>
            <a:r>
              <a:rPr lang="en-US" altLang="zh-TW" sz="3200" u="sng"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D</a:t>
            </a:r>
            <a:r>
              <a:rPr lang="en-US" altLang="zh-TW" sz="3200" dirty="0" smtClean="0">
                <a:latin typeface="微軟正黑體" panose="020B0604030504040204" pitchFamily="34" charset="-120"/>
                <a:ea typeface="微軟正黑體" panose="020B0604030504040204" pitchFamily="34" charset="-120"/>
                <a:cs typeface="Times New Roman" panose="02020603050405020304" pitchFamily="18" charset="0"/>
              </a:rPr>
              <a:t>escriptors / </a:t>
            </a:r>
            <a:r>
              <a:rPr lang="en-US" altLang="zh-TW" sz="3200"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PLD</a:t>
            </a:r>
            <a:r>
              <a:rPr lang="en-US" altLang="zh-TW" sz="3200" dirty="0" smtClean="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3200" dirty="0" smtClean="0">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3200" dirty="0" smtClean="0">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投影片編號版面配置區 1"/>
          <p:cNvSpPr>
            <a:spLocks noGrp="1"/>
          </p:cNvSpPr>
          <p:nvPr>
            <p:ph type="sldNum" sz="quarter" idx="12"/>
          </p:nvPr>
        </p:nvSpPr>
        <p:spPr/>
        <p:txBody>
          <a:bodyPr/>
          <a:lstStyle/>
          <a:p>
            <a:pPr>
              <a:defRPr/>
            </a:pPr>
            <a:fld id="{131A72DA-A49D-4B83-926D-651B7AB3BC49}" type="slidenum">
              <a:rPr lang="es-ES" altLang="zh-TW" smtClean="0"/>
              <a:pPr>
                <a:defRPr/>
              </a:pPr>
              <a:t>24</a:t>
            </a:fld>
            <a:endParaRPr lang="es-ES" altLang="zh-TW"/>
          </a:p>
        </p:txBody>
      </p:sp>
    </p:spTree>
    <p:extLst>
      <p:ext uri="{BB962C8B-B14F-4D97-AF65-F5344CB8AC3E}">
        <p14:creationId xmlns:p14="http://schemas.microsoft.com/office/powerpoint/2010/main" val="9478874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en-US" altLang="zh-TW" sz="4000" dirty="0">
                <a:latin typeface="微軟正黑體" panose="020B0604030504040204" pitchFamily="34" charset="-120"/>
                <a:ea typeface="微軟正黑體" panose="020B0604030504040204" pitchFamily="34" charset="-120"/>
                <a:cs typeface="Times New Roman" panose="02020603050405020304" pitchFamily="18" charset="0"/>
              </a:rPr>
              <a:t>Q</a:t>
            </a:r>
            <a:r>
              <a:rPr lang="zh-TW" altLang="en-US" sz="4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4000" dirty="0">
                <a:latin typeface="微軟正黑體" panose="020B0604030504040204" pitchFamily="34" charset="-120"/>
                <a:ea typeface="微軟正黑體" panose="020B0604030504040204" pitchFamily="34" charset="-120"/>
              </a:rPr>
              <a:t>課綱與評量標準的關係為何</a:t>
            </a:r>
            <a:r>
              <a:rPr lang="en-US" altLang="zh-TW" sz="4000" dirty="0" smtClean="0">
                <a:latin typeface="微軟正黑體" panose="020B0604030504040204" pitchFamily="34" charset="-120"/>
                <a:ea typeface="微軟正黑體" panose="020B0604030504040204" pitchFamily="34" charset="-120"/>
              </a:rPr>
              <a:t>?</a:t>
            </a:r>
            <a:endParaRPr lang="zh-TW" altLang="en-US" sz="4000" dirty="0">
              <a:latin typeface="微軟正黑體" panose="020B0604030504040204" pitchFamily="34" charset="-120"/>
              <a:ea typeface="微軟正黑體" panose="020B0604030504040204" pitchFamily="34" charset="-120"/>
            </a:endParaRPr>
          </a:p>
        </p:txBody>
      </p:sp>
      <p:grpSp>
        <p:nvGrpSpPr>
          <p:cNvPr id="51202" name="群組 5"/>
          <p:cNvGrpSpPr>
            <a:grpSpLocks/>
          </p:cNvGrpSpPr>
          <p:nvPr/>
        </p:nvGrpSpPr>
        <p:grpSpPr bwMode="auto">
          <a:xfrm>
            <a:off x="1187648" y="1268413"/>
            <a:ext cx="7416800" cy="4249737"/>
            <a:chOff x="755650" y="1268413"/>
            <a:chExt cx="7416800" cy="4250417"/>
          </a:xfrm>
        </p:grpSpPr>
        <p:grpSp>
          <p:nvGrpSpPr>
            <p:cNvPr id="51220" name="群組 18"/>
            <p:cNvGrpSpPr>
              <a:grpSpLocks/>
            </p:cNvGrpSpPr>
            <p:nvPr/>
          </p:nvGrpSpPr>
          <p:grpSpPr bwMode="auto">
            <a:xfrm>
              <a:off x="755650" y="1268413"/>
              <a:ext cx="7416800" cy="4250417"/>
              <a:chOff x="755650" y="1268983"/>
              <a:chExt cx="7416800" cy="4249291"/>
            </a:xfrm>
          </p:grpSpPr>
          <p:sp>
            <p:nvSpPr>
              <p:cNvPr id="51223" name="文字方塊 3"/>
              <p:cNvSpPr txBox="1">
                <a:spLocks noChangeArrowheads="1"/>
              </p:cNvSpPr>
              <p:nvPr/>
            </p:nvSpPr>
            <p:spPr bwMode="auto">
              <a:xfrm>
                <a:off x="755650" y="2504405"/>
                <a:ext cx="1223963" cy="523875"/>
              </a:xfrm>
              <a:prstGeom prst="rect">
                <a:avLst/>
              </a:prstGeom>
              <a:ln>
                <a:headEnd/>
                <a:tailEnd/>
              </a:ln>
              <a:extLst/>
            </p:spPr>
            <p:style>
              <a:lnRef idx="2">
                <a:schemeClr val="accent6"/>
              </a:lnRef>
              <a:fillRef idx="1">
                <a:schemeClr val="lt1"/>
              </a:fillRef>
              <a:effectRef idx="0">
                <a:schemeClr val="accent6"/>
              </a:effectRef>
              <a:fontRef idx="minor">
                <a:schemeClr val="dk1"/>
              </a:fontRef>
            </p:style>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zh-TW" altLang="en-US" sz="2800">
                    <a:latin typeface="標楷體" panose="03000509000000000000" pitchFamily="65" charset="-120"/>
                    <a:ea typeface="標楷體" panose="03000509000000000000" pitchFamily="65" charset="-120"/>
                  </a:rPr>
                  <a:t>教學</a:t>
                </a:r>
                <a:endParaRPr lang="en-US" altLang="zh-TW" sz="2800" dirty="0">
                  <a:latin typeface="標楷體" panose="03000509000000000000" pitchFamily="65" charset="-120"/>
                  <a:ea typeface="標楷體" panose="03000509000000000000" pitchFamily="65" charset="-120"/>
                </a:endParaRPr>
              </a:p>
            </p:txBody>
          </p:sp>
          <p:sp>
            <p:nvSpPr>
              <p:cNvPr id="51224" name="文字方塊 4"/>
              <p:cNvSpPr txBox="1">
                <a:spLocks noChangeArrowheads="1"/>
              </p:cNvSpPr>
              <p:nvPr/>
            </p:nvSpPr>
            <p:spPr bwMode="auto">
              <a:xfrm>
                <a:off x="3022600" y="2504405"/>
                <a:ext cx="1801813" cy="523875"/>
              </a:xfrm>
              <a:prstGeom prst="rect">
                <a:avLst/>
              </a:prstGeom>
              <a:ln>
                <a:headEnd/>
                <a:tailEnd/>
              </a:ln>
              <a:extLst/>
            </p:spPr>
            <p:style>
              <a:lnRef idx="2">
                <a:schemeClr val="accent6"/>
              </a:lnRef>
              <a:fillRef idx="1">
                <a:schemeClr val="lt1"/>
              </a:fillRef>
              <a:effectRef idx="0">
                <a:schemeClr val="accent6"/>
              </a:effectRef>
              <a:fontRef idx="minor">
                <a:schemeClr val="dk1"/>
              </a:fontRef>
            </p:style>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zh-TW" altLang="en-US" sz="2800">
                    <a:latin typeface="標楷體" panose="03000509000000000000" pitchFamily="65" charset="-120"/>
                    <a:ea typeface="標楷體" panose="03000509000000000000" pitchFamily="65" charset="-120"/>
                  </a:rPr>
                  <a:t>課程</a:t>
                </a:r>
                <a:r>
                  <a:rPr lang="en-US" altLang="zh-TW" sz="2800" dirty="0">
                    <a:latin typeface="標楷體" panose="03000509000000000000" pitchFamily="65" charset="-120"/>
                    <a:ea typeface="標楷體" panose="03000509000000000000" pitchFamily="65" charset="-120"/>
                  </a:rPr>
                  <a:t>/</a:t>
                </a:r>
                <a:r>
                  <a:rPr lang="zh-TW" altLang="en-US" sz="2800">
                    <a:latin typeface="標楷體" panose="03000509000000000000" pitchFamily="65" charset="-120"/>
                    <a:ea typeface="標楷體" panose="03000509000000000000" pitchFamily="65" charset="-120"/>
                  </a:rPr>
                  <a:t>教材</a:t>
                </a:r>
                <a:endParaRPr lang="en-US" altLang="zh-TW" sz="2800" dirty="0">
                  <a:latin typeface="標楷體" panose="03000509000000000000" pitchFamily="65" charset="-120"/>
                  <a:ea typeface="標楷體" panose="03000509000000000000" pitchFamily="65" charset="-120"/>
                </a:endParaRPr>
              </a:p>
            </p:txBody>
          </p:sp>
          <p:sp>
            <p:nvSpPr>
              <p:cNvPr id="51225" name="文字方塊 5"/>
              <p:cNvSpPr txBox="1">
                <a:spLocks noChangeArrowheads="1"/>
              </p:cNvSpPr>
              <p:nvPr/>
            </p:nvSpPr>
            <p:spPr bwMode="auto">
              <a:xfrm>
                <a:off x="5435600" y="2504405"/>
                <a:ext cx="1223963" cy="523875"/>
              </a:xfrm>
              <a:prstGeom prst="rect">
                <a:avLst/>
              </a:prstGeom>
              <a:ln>
                <a:headEnd/>
                <a:tailEnd/>
              </a:ln>
              <a:extLst/>
            </p:spPr>
            <p:style>
              <a:lnRef idx="2">
                <a:schemeClr val="accent6"/>
              </a:lnRef>
              <a:fillRef idx="1">
                <a:schemeClr val="lt1"/>
              </a:fillRef>
              <a:effectRef idx="0">
                <a:schemeClr val="accent6"/>
              </a:effectRef>
              <a:fontRef idx="minor">
                <a:schemeClr val="dk1"/>
              </a:fontRef>
            </p:style>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zh-TW" altLang="en-US" sz="2800">
                    <a:latin typeface="標楷體" panose="03000509000000000000" pitchFamily="65" charset="-120"/>
                    <a:ea typeface="標楷體" panose="03000509000000000000" pitchFamily="65" charset="-120"/>
                  </a:rPr>
                  <a:t>評量</a:t>
                </a:r>
                <a:endParaRPr lang="en-US" altLang="zh-TW" sz="2800" dirty="0">
                  <a:latin typeface="標楷體" panose="03000509000000000000" pitchFamily="65" charset="-120"/>
                  <a:ea typeface="標楷體" panose="03000509000000000000" pitchFamily="65" charset="-120"/>
                </a:endParaRPr>
              </a:p>
            </p:txBody>
          </p:sp>
          <p:cxnSp>
            <p:nvCxnSpPr>
              <p:cNvPr id="23" name="直線接點 22"/>
              <p:cNvCxnSpPr/>
              <p:nvPr/>
            </p:nvCxnSpPr>
            <p:spPr bwMode="auto">
              <a:xfrm>
                <a:off x="3924300" y="1807089"/>
                <a:ext cx="0" cy="495248"/>
              </a:xfrm>
              <a:prstGeom prst="line">
                <a:avLst/>
              </a:prstGeom>
              <a:ln/>
            </p:spPr>
            <p:style>
              <a:lnRef idx="2">
                <a:schemeClr val="accent6">
                  <a:shade val="50000"/>
                </a:schemeClr>
              </a:lnRef>
              <a:fillRef idx="1">
                <a:schemeClr val="accent6"/>
              </a:fillRef>
              <a:effectRef idx="0">
                <a:schemeClr val="accent6"/>
              </a:effectRef>
              <a:fontRef idx="minor">
                <a:schemeClr val="lt1"/>
              </a:fontRef>
            </p:style>
          </p:cxnSp>
          <p:cxnSp>
            <p:nvCxnSpPr>
              <p:cNvPr id="24" name="直線接點 23"/>
              <p:cNvCxnSpPr/>
              <p:nvPr/>
            </p:nvCxnSpPr>
            <p:spPr bwMode="auto">
              <a:xfrm>
                <a:off x="1366838" y="2288051"/>
                <a:ext cx="2592387" cy="0"/>
              </a:xfrm>
              <a:prstGeom prst="line">
                <a:avLst/>
              </a:prstGeom>
              <a:ln/>
            </p:spPr>
            <p:style>
              <a:lnRef idx="2">
                <a:schemeClr val="accent6">
                  <a:shade val="50000"/>
                </a:schemeClr>
              </a:lnRef>
              <a:fillRef idx="1">
                <a:schemeClr val="accent6"/>
              </a:fillRef>
              <a:effectRef idx="0">
                <a:schemeClr val="accent6"/>
              </a:effectRef>
              <a:fontRef idx="minor">
                <a:schemeClr val="lt1"/>
              </a:fontRef>
            </p:style>
          </p:cxnSp>
          <p:cxnSp>
            <p:nvCxnSpPr>
              <p:cNvPr id="25" name="直線接點 24"/>
              <p:cNvCxnSpPr/>
              <p:nvPr/>
            </p:nvCxnSpPr>
            <p:spPr bwMode="auto">
              <a:xfrm>
                <a:off x="3959225" y="2288051"/>
                <a:ext cx="2087563" cy="0"/>
              </a:xfrm>
              <a:prstGeom prst="line">
                <a:avLst/>
              </a:prstGeom>
              <a:ln/>
            </p:spPr>
            <p:style>
              <a:lnRef idx="2">
                <a:schemeClr val="accent6">
                  <a:shade val="50000"/>
                </a:schemeClr>
              </a:lnRef>
              <a:fillRef idx="1">
                <a:schemeClr val="accent6"/>
              </a:fillRef>
              <a:effectRef idx="0">
                <a:schemeClr val="accent6"/>
              </a:effectRef>
              <a:fontRef idx="minor">
                <a:schemeClr val="lt1"/>
              </a:fontRef>
            </p:style>
          </p:cxnSp>
          <p:cxnSp>
            <p:nvCxnSpPr>
              <p:cNvPr id="26" name="直線接點 25"/>
              <p:cNvCxnSpPr>
                <a:endCxn id="51223" idx="0"/>
              </p:cNvCxnSpPr>
              <p:nvPr/>
            </p:nvCxnSpPr>
            <p:spPr bwMode="auto">
              <a:xfrm>
                <a:off x="1368425" y="2302337"/>
                <a:ext cx="0" cy="201592"/>
              </a:xfrm>
              <a:prstGeom prst="line">
                <a:avLst/>
              </a:prstGeom>
              <a:ln/>
            </p:spPr>
            <p:style>
              <a:lnRef idx="2">
                <a:schemeClr val="accent6">
                  <a:shade val="50000"/>
                </a:schemeClr>
              </a:lnRef>
              <a:fillRef idx="1">
                <a:schemeClr val="accent6"/>
              </a:fillRef>
              <a:effectRef idx="0">
                <a:schemeClr val="accent6"/>
              </a:effectRef>
              <a:fontRef idx="minor">
                <a:schemeClr val="lt1"/>
              </a:fontRef>
            </p:style>
          </p:cxnSp>
          <p:cxnSp>
            <p:nvCxnSpPr>
              <p:cNvPr id="27" name="直線接點 26"/>
              <p:cNvCxnSpPr>
                <a:endCxn id="51225" idx="0"/>
              </p:cNvCxnSpPr>
              <p:nvPr/>
            </p:nvCxnSpPr>
            <p:spPr bwMode="auto">
              <a:xfrm>
                <a:off x="6046788" y="2288051"/>
                <a:ext cx="0" cy="215877"/>
              </a:xfrm>
              <a:prstGeom prst="line">
                <a:avLst/>
              </a:prstGeom>
              <a:ln/>
            </p:spPr>
            <p:style>
              <a:lnRef idx="2">
                <a:schemeClr val="accent6">
                  <a:shade val="50000"/>
                </a:schemeClr>
              </a:lnRef>
              <a:fillRef idx="1">
                <a:schemeClr val="accent6"/>
              </a:fillRef>
              <a:effectRef idx="0">
                <a:schemeClr val="accent6"/>
              </a:effectRef>
              <a:fontRef idx="minor">
                <a:schemeClr val="lt1"/>
              </a:fontRef>
            </p:style>
          </p:cxnSp>
          <p:cxnSp>
            <p:nvCxnSpPr>
              <p:cNvPr id="28" name="直線接點 27"/>
              <p:cNvCxnSpPr>
                <a:endCxn id="51224" idx="0"/>
              </p:cNvCxnSpPr>
              <p:nvPr/>
            </p:nvCxnSpPr>
            <p:spPr bwMode="auto">
              <a:xfrm>
                <a:off x="3924300" y="2288051"/>
                <a:ext cx="0" cy="215877"/>
              </a:xfrm>
              <a:prstGeom prst="line">
                <a:avLst/>
              </a:prstGeom>
              <a:ln/>
            </p:spPr>
            <p:style>
              <a:lnRef idx="2">
                <a:schemeClr val="accent6">
                  <a:shade val="50000"/>
                </a:schemeClr>
              </a:lnRef>
              <a:fillRef idx="1">
                <a:schemeClr val="accent6"/>
              </a:fillRef>
              <a:effectRef idx="0">
                <a:schemeClr val="accent6"/>
              </a:effectRef>
              <a:fontRef idx="minor">
                <a:schemeClr val="lt1"/>
              </a:fontRef>
            </p:style>
          </p:cxnSp>
          <p:sp>
            <p:nvSpPr>
              <p:cNvPr id="51232" name="文字方塊 6"/>
              <p:cNvSpPr txBox="1">
                <a:spLocks noChangeArrowheads="1"/>
              </p:cNvSpPr>
              <p:nvPr/>
            </p:nvSpPr>
            <p:spPr bwMode="auto">
              <a:xfrm>
                <a:off x="4787900" y="3755355"/>
                <a:ext cx="2305050" cy="830910"/>
              </a:xfrm>
              <a:prstGeom prst="rect">
                <a:avLst/>
              </a:prstGeom>
              <a:ln>
                <a:headEnd/>
                <a:tailEnd/>
              </a:ln>
              <a:extLst/>
            </p:spPr>
            <p:style>
              <a:lnRef idx="2">
                <a:schemeClr val="accent6"/>
              </a:lnRef>
              <a:fillRef idx="1">
                <a:schemeClr val="lt1"/>
              </a:fillRef>
              <a:effectRef idx="0">
                <a:schemeClr val="accent6"/>
              </a:effectRef>
              <a:fontRef idx="minor">
                <a:schemeClr val="dk1"/>
              </a:fontRef>
            </p:style>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zh-TW" altLang="en-US" sz="2400" dirty="0">
                    <a:solidFill>
                      <a:srgbClr val="FF0000"/>
                    </a:solidFill>
                    <a:latin typeface="標楷體" panose="03000509000000000000" pitchFamily="65" charset="-120"/>
                    <a:ea typeface="標楷體" panose="03000509000000000000" pitchFamily="65" charset="-120"/>
                  </a:rPr>
                  <a:t>素養導向</a:t>
                </a:r>
              </a:p>
              <a:p>
                <a:pPr algn="ctr" eaLnBrk="1" hangingPunct="1"/>
                <a:r>
                  <a:rPr lang="zh-TW" altLang="en-US" sz="2400" dirty="0">
                    <a:solidFill>
                      <a:srgbClr val="FF0000"/>
                    </a:solidFill>
                    <a:latin typeface="標楷體" panose="03000509000000000000" pitchFamily="65" charset="-120"/>
                    <a:ea typeface="標楷體" panose="03000509000000000000" pitchFamily="65" charset="-120"/>
                  </a:rPr>
                  <a:t>標準本位評量</a:t>
                </a:r>
              </a:p>
            </p:txBody>
          </p:sp>
          <p:cxnSp>
            <p:nvCxnSpPr>
              <p:cNvPr id="51233" name="直線接點 30"/>
              <p:cNvCxnSpPr>
                <a:cxnSpLocks noChangeShapeType="1"/>
              </p:cNvCxnSpPr>
              <p:nvPr/>
            </p:nvCxnSpPr>
            <p:spPr bwMode="auto">
              <a:xfrm flipH="1">
                <a:off x="6046788" y="3050505"/>
                <a:ext cx="0" cy="704850"/>
              </a:xfrm>
              <a:prstGeom prst="line">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cxnSp>
          <p:sp>
            <p:nvSpPr>
              <p:cNvPr id="51234" name="文字方塊 7"/>
              <p:cNvSpPr txBox="1">
                <a:spLocks noChangeArrowheads="1"/>
              </p:cNvSpPr>
              <p:nvPr/>
            </p:nvSpPr>
            <p:spPr bwMode="auto">
              <a:xfrm>
                <a:off x="3852863" y="4995193"/>
                <a:ext cx="1871662" cy="523081"/>
              </a:xfrm>
              <a:prstGeom prst="rect">
                <a:avLst/>
              </a:prstGeom>
              <a:ln>
                <a:headEnd/>
                <a:tailEnd/>
              </a:ln>
              <a:extLst/>
            </p:spPr>
            <p:style>
              <a:lnRef idx="2">
                <a:schemeClr val="accent6"/>
              </a:lnRef>
              <a:fillRef idx="1">
                <a:schemeClr val="lt1"/>
              </a:fillRef>
              <a:effectRef idx="0">
                <a:schemeClr val="accent6"/>
              </a:effectRef>
              <a:fontRef idx="minor">
                <a:schemeClr val="dk1"/>
              </a:fontRef>
            </p:style>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zh-TW" altLang="en-US" sz="2800">
                    <a:latin typeface="標楷體" panose="03000509000000000000" pitchFamily="65" charset="-120"/>
                    <a:ea typeface="標楷體" panose="03000509000000000000" pitchFamily="65" charset="-120"/>
                  </a:rPr>
                  <a:t>診斷補救</a:t>
                </a:r>
                <a:endParaRPr lang="en-US" altLang="zh-TW" sz="2800" dirty="0">
                  <a:latin typeface="標楷體" panose="03000509000000000000" pitchFamily="65" charset="-120"/>
                  <a:ea typeface="標楷體" panose="03000509000000000000" pitchFamily="65" charset="-120"/>
                </a:endParaRPr>
              </a:p>
            </p:txBody>
          </p:sp>
          <p:sp>
            <p:nvSpPr>
              <p:cNvPr id="51235" name="文字方塊 8"/>
              <p:cNvSpPr txBox="1">
                <a:spLocks noChangeArrowheads="1"/>
              </p:cNvSpPr>
              <p:nvPr/>
            </p:nvSpPr>
            <p:spPr bwMode="auto">
              <a:xfrm>
                <a:off x="6227763" y="4992018"/>
                <a:ext cx="1944687" cy="523081"/>
              </a:xfrm>
              <a:prstGeom prst="rect">
                <a:avLst/>
              </a:prstGeom>
              <a:ln>
                <a:headEnd/>
                <a:tailEnd/>
              </a:ln>
              <a:extLst/>
            </p:spPr>
            <p:style>
              <a:lnRef idx="2">
                <a:schemeClr val="accent6"/>
              </a:lnRef>
              <a:fillRef idx="1">
                <a:schemeClr val="lt1"/>
              </a:fillRef>
              <a:effectRef idx="0">
                <a:schemeClr val="accent6"/>
              </a:effectRef>
              <a:fontRef idx="minor">
                <a:schemeClr val="dk1"/>
              </a:fontRef>
            </p:style>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zh-TW" altLang="en-US" sz="2800">
                    <a:latin typeface="標楷體" panose="03000509000000000000" pitchFamily="65" charset="-120"/>
                    <a:ea typeface="標楷體" panose="03000509000000000000" pitchFamily="65" charset="-120"/>
                  </a:rPr>
                  <a:t>教學回饋</a:t>
                </a:r>
                <a:endParaRPr lang="en-US" altLang="zh-TW" sz="2800" dirty="0">
                  <a:latin typeface="標楷體" panose="03000509000000000000" pitchFamily="65" charset="-120"/>
                  <a:ea typeface="標楷體" panose="03000509000000000000" pitchFamily="65" charset="-120"/>
                </a:endParaRPr>
              </a:p>
            </p:txBody>
          </p:sp>
          <p:sp>
            <p:nvSpPr>
              <p:cNvPr id="51236" name="Line 25"/>
              <p:cNvSpPr>
                <a:spLocks noChangeShapeType="1"/>
              </p:cNvSpPr>
              <p:nvPr/>
            </p:nvSpPr>
            <p:spPr bwMode="auto">
              <a:xfrm flipH="1">
                <a:off x="1368425" y="3441030"/>
                <a:ext cx="4683125" cy="0"/>
              </a:xfrm>
              <a:prstGeom prst="line">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a:lstStyle/>
              <a:p>
                <a:endParaRPr lang="zh-TW" altLang="en-US"/>
              </a:p>
            </p:txBody>
          </p:sp>
          <p:sp>
            <p:nvSpPr>
              <p:cNvPr id="51237" name="Line 24"/>
              <p:cNvSpPr>
                <a:spLocks noChangeShapeType="1"/>
              </p:cNvSpPr>
              <p:nvPr/>
            </p:nvSpPr>
            <p:spPr bwMode="auto">
              <a:xfrm flipV="1">
                <a:off x="1366838" y="3050505"/>
                <a:ext cx="0" cy="360363"/>
              </a:xfrm>
              <a:prstGeom prst="line">
                <a:avLst/>
              </a:prstGeom>
              <a:ln>
                <a:headEnd/>
                <a:tailEnd type="triangle" w="med" len="med"/>
              </a:ln>
              <a:extLst/>
            </p:spPr>
            <p:style>
              <a:lnRef idx="2">
                <a:schemeClr val="accent6">
                  <a:shade val="50000"/>
                </a:schemeClr>
              </a:lnRef>
              <a:fillRef idx="1">
                <a:schemeClr val="accent6"/>
              </a:fillRef>
              <a:effectRef idx="0">
                <a:schemeClr val="accent6"/>
              </a:effectRef>
              <a:fontRef idx="minor">
                <a:schemeClr val="lt1"/>
              </a:fontRef>
            </p:style>
            <p:txBody>
              <a:bodyPr/>
              <a:lstStyle/>
              <a:p>
                <a:endParaRPr lang="zh-TW" altLang="en-US"/>
              </a:p>
            </p:txBody>
          </p:sp>
          <p:sp>
            <p:nvSpPr>
              <p:cNvPr id="51238" name="文字方塊 38"/>
              <p:cNvSpPr txBox="1">
                <a:spLocks noChangeArrowheads="1"/>
              </p:cNvSpPr>
              <p:nvPr/>
            </p:nvSpPr>
            <p:spPr bwMode="auto">
              <a:xfrm>
                <a:off x="3059832" y="1268983"/>
                <a:ext cx="1728193" cy="523875"/>
              </a:xfrm>
              <a:prstGeom prst="rect">
                <a:avLst/>
              </a:prstGeom>
              <a:ln>
                <a:headEnd/>
                <a:tailEnd/>
              </a:ln>
              <a:extLst/>
            </p:spPr>
            <p:style>
              <a:lnRef idx="2">
                <a:schemeClr val="accent6"/>
              </a:lnRef>
              <a:fillRef idx="1">
                <a:schemeClr val="lt1"/>
              </a:fillRef>
              <a:effectRef idx="0">
                <a:schemeClr val="accent6"/>
              </a:effectRef>
              <a:fontRef idx="minor">
                <a:schemeClr val="dk1"/>
              </a:fontRef>
            </p:style>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zh-TW" altLang="en-US" sz="2800">
                    <a:solidFill>
                      <a:srgbClr val="000000"/>
                    </a:solidFill>
                    <a:latin typeface="標楷體" panose="03000509000000000000" pitchFamily="65" charset="-120"/>
                    <a:ea typeface="標楷體" panose="03000509000000000000" pitchFamily="65" charset="-120"/>
                  </a:rPr>
                  <a:t>課程綱要</a:t>
                </a:r>
              </a:p>
            </p:txBody>
          </p:sp>
        </p:grpSp>
        <p:cxnSp>
          <p:nvCxnSpPr>
            <p:cNvPr id="3" name="直線單箭頭接點 2"/>
            <p:cNvCxnSpPr>
              <a:stCxn id="51232" idx="2"/>
            </p:cNvCxnSpPr>
            <p:nvPr/>
          </p:nvCxnSpPr>
          <p:spPr>
            <a:xfrm flipH="1">
              <a:off x="4868863" y="4586574"/>
              <a:ext cx="1071562" cy="405123"/>
            </a:xfrm>
            <a:prstGeom prst="straightConnector1">
              <a:avLst/>
            </a:prstGeom>
            <a:ln>
              <a:tailEnd type="triangle"/>
            </a:ln>
          </p:spPr>
          <p:style>
            <a:lnRef idx="2">
              <a:schemeClr val="accent6">
                <a:shade val="50000"/>
              </a:schemeClr>
            </a:lnRef>
            <a:fillRef idx="1">
              <a:schemeClr val="accent6"/>
            </a:fillRef>
            <a:effectRef idx="0">
              <a:schemeClr val="accent6"/>
            </a:effectRef>
            <a:fontRef idx="minor">
              <a:schemeClr val="lt1"/>
            </a:fontRef>
          </p:style>
        </p:cxnSp>
        <p:cxnSp>
          <p:nvCxnSpPr>
            <p:cNvPr id="5" name="直線單箭頭接點 4"/>
            <p:cNvCxnSpPr>
              <a:stCxn id="51232" idx="2"/>
              <a:endCxn id="51235" idx="0"/>
            </p:cNvCxnSpPr>
            <p:nvPr/>
          </p:nvCxnSpPr>
          <p:spPr>
            <a:xfrm>
              <a:off x="5940425" y="4586574"/>
              <a:ext cx="1259682" cy="405861"/>
            </a:xfrm>
            <a:prstGeom prst="straightConnector1">
              <a:avLst/>
            </a:prstGeom>
            <a:ln>
              <a:tailEnd type="triangle"/>
            </a:ln>
          </p:spPr>
          <p:style>
            <a:lnRef idx="2">
              <a:schemeClr val="accent6">
                <a:shade val="50000"/>
              </a:schemeClr>
            </a:lnRef>
            <a:fillRef idx="1">
              <a:schemeClr val="accent6"/>
            </a:fillRef>
            <a:effectRef idx="0">
              <a:schemeClr val="accent6"/>
            </a:effectRef>
            <a:fontRef idx="minor">
              <a:schemeClr val="lt1"/>
            </a:fontRef>
          </p:style>
        </p:cxnSp>
      </p:grpSp>
      <p:grpSp>
        <p:nvGrpSpPr>
          <p:cNvPr id="8" name="群組 9"/>
          <p:cNvGrpSpPr>
            <a:grpSpLocks/>
          </p:cNvGrpSpPr>
          <p:nvPr/>
        </p:nvGrpSpPr>
        <p:grpSpPr bwMode="auto">
          <a:xfrm>
            <a:off x="582811" y="3965575"/>
            <a:ext cx="4651375" cy="604838"/>
            <a:chOff x="1883688" y="1240492"/>
            <a:chExt cx="6919271" cy="580500"/>
          </a:xfrm>
        </p:grpSpPr>
        <p:sp>
          <p:nvSpPr>
            <p:cNvPr id="10" name="橢圓 9"/>
            <p:cNvSpPr/>
            <p:nvPr/>
          </p:nvSpPr>
          <p:spPr bwMode="auto">
            <a:xfrm>
              <a:off x="1883688" y="1328862"/>
              <a:ext cx="632889" cy="450992"/>
            </a:xfrm>
            <a:prstGeom prst="ellipse">
              <a:avLst/>
            </a:prstGeom>
            <a:solidFill>
              <a:srgbClr val="92D050"/>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1600" b="1" dirty="0">
                  <a:solidFill>
                    <a:schemeClr val="tx1"/>
                  </a:solidFill>
                  <a:latin typeface="標楷體" pitchFamily="65" charset="-120"/>
                  <a:ea typeface="標楷體" pitchFamily="65" charset="-120"/>
                </a:rPr>
                <a:t>優秀</a:t>
              </a:r>
            </a:p>
          </p:txBody>
        </p:sp>
        <p:sp>
          <p:nvSpPr>
            <p:cNvPr id="11" name="橢圓 10"/>
            <p:cNvSpPr/>
            <p:nvPr/>
          </p:nvSpPr>
          <p:spPr bwMode="auto">
            <a:xfrm>
              <a:off x="3640663" y="1348670"/>
              <a:ext cx="566766" cy="444897"/>
            </a:xfrm>
            <a:prstGeom prst="ellipse">
              <a:avLst/>
            </a:prstGeom>
            <a:solidFill>
              <a:srgbClr val="92D050"/>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1600" b="1" dirty="0">
                  <a:solidFill>
                    <a:schemeClr val="tx1"/>
                  </a:solidFill>
                  <a:latin typeface="標楷體" pitchFamily="65" charset="-120"/>
                  <a:ea typeface="標楷體" pitchFamily="65" charset="-120"/>
                </a:rPr>
                <a:t>良好</a:t>
              </a:r>
            </a:p>
          </p:txBody>
        </p:sp>
        <p:sp>
          <p:nvSpPr>
            <p:cNvPr id="12" name="橢圓 11"/>
            <p:cNvSpPr/>
            <p:nvPr/>
          </p:nvSpPr>
          <p:spPr bwMode="auto">
            <a:xfrm>
              <a:off x="5322070" y="1316673"/>
              <a:ext cx="616358" cy="434232"/>
            </a:xfrm>
            <a:prstGeom prst="ellipse">
              <a:avLst/>
            </a:prstGeom>
            <a:solidFill>
              <a:srgbClr val="92D050"/>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1600" b="1" dirty="0">
                  <a:solidFill>
                    <a:schemeClr val="tx1"/>
                  </a:solidFill>
                  <a:latin typeface="標楷體" pitchFamily="65" charset="-120"/>
                  <a:ea typeface="標楷體" pitchFamily="65" charset="-120"/>
                </a:rPr>
                <a:t>基礎</a:t>
              </a:r>
            </a:p>
          </p:txBody>
        </p:sp>
        <p:sp>
          <p:nvSpPr>
            <p:cNvPr id="13" name="橢圓 12"/>
            <p:cNvSpPr/>
            <p:nvPr/>
          </p:nvSpPr>
          <p:spPr bwMode="auto">
            <a:xfrm>
              <a:off x="7293943" y="1266394"/>
              <a:ext cx="500643" cy="554598"/>
            </a:xfrm>
            <a:prstGeom prst="ellipse">
              <a:avLst/>
            </a:prstGeom>
            <a:solidFill>
              <a:srgbClr val="92D050"/>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1600" b="1" dirty="0">
                  <a:solidFill>
                    <a:schemeClr val="tx1"/>
                  </a:solidFill>
                  <a:latin typeface="標楷體" pitchFamily="65" charset="-120"/>
                  <a:ea typeface="標楷體" pitchFamily="65" charset="-120"/>
                </a:rPr>
                <a:t>不足</a:t>
              </a:r>
            </a:p>
          </p:txBody>
        </p:sp>
        <p:sp>
          <p:nvSpPr>
            <p:cNvPr id="14" name="橢圓 13"/>
            <p:cNvSpPr/>
            <p:nvPr/>
          </p:nvSpPr>
          <p:spPr bwMode="auto">
            <a:xfrm>
              <a:off x="8222024" y="1240492"/>
              <a:ext cx="580935" cy="571358"/>
            </a:xfrm>
            <a:prstGeom prst="ellipse">
              <a:avLst/>
            </a:prstGeom>
            <a:solidFill>
              <a:srgbClr val="92D050"/>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1600" b="1" dirty="0">
                  <a:solidFill>
                    <a:schemeClr val="tx1"/>
                  </a:solidFill>
                  <a:latin typeface="標楷體" pitchFamily="65" charset="-120"/>
                  <a:ea typeface="標楷體" pitchFamily="65" charset="-120"/>
                </a:rPr>
                <a:t>落後</a:t>
              </a:r>
            </a:p>
          </p:txBody>
        </p:sp>
      </p:grpSp>
      <p:sp>
        <p:nvSpPr>
          <p:cNvPr id="15" name="矩形 14"/>
          <p:cNvSpPr/>
          <p:nvPr/>
        </p:nvSpPr>
        <p:spPr>
          <a:xfrm>
            <a:off x="541536" y="4040188"/>
            <a:ext cx="2949575" cy="501650"/>
          </a:xfrm>
          <a:prstGeom prst="rect">
            <a:avLst/>
          </a:pr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6" name="向下箭號 15"/>
          <p:cNvSpPr/>
          <p:nvPr/>
        </p:nvSpPr>
        <p:spPr>
          <a:xfrm>
            <a:off x="2508448" y="1844675"/>
            <a:ext cx="569913" cy="2119313"/>
          </a:xfrm>
          <a:prstGeom prst="downArrow">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zh-TW" altLang="en-US"/>
          </a:p>
        </p:txBody>
      </p:sp>
      <p:sp>
        <p:nvSpPr>
          <p:cNvPr id="18" name="Rechteck 7" descr="&#10;&#10;&#10;&#10;&#10;&#10;&#10;&#10;&#10;&#10;&#10;&#10;&#10;&#10;&#10;&#10;&#10;&#10;&#10;&#10;&#10;&#10;&#10;&#10;&#10;&#10;&#10;&#10;&#10;&#10;&#10;&#10;&#10;&#10;&#10;&#10;&#10;&#10;&#10;&#10;&#10;&#10;&#10;&#10;&#10;&#10;&#10;&#10;&#10;&#10;&#10;&#10;&#10;&#10;&#10;&#10;&#10;&#10;&#10;www.PresentationLoad.com"/>
          <p:cNvSpPr/>
          <p:nvPr/>
        </p:nvSpPr>
        <p:spPr bwMode="gray">
          <a:xfrm>
            <a:off x="2653282" y="1843088"/>
            <a:ext cx="6100020" cy="609600"/>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lIns="324000" tIns="36000" rIns="216000" bIns="36000" anchor="ctr"/>
          <a:lstStyle/>
          <a:p>
            <a:pPr>
              <a:spcAft>
                <a:spcPct val="20000"/>
              </a:spcAft>
              <a:defRPr/>
            </a:pPr>
            <a:r>
              <a:rPr lang="zh-TW" altLang="en-US" sz="24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社會</a:t>
            </a:r>
            <a:r>
              <a:rPr lang="zh-TW" altLang="en-US" sz="2400"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課</a:t>
            </a:r>
            <a:r>
              <a:rPr lang="zh-TW" altLang="en-US" sz="24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綱的學習表現</a:t>
            </a:r>
            <a:r>
              <a:rPr lang="en-US" altLang="zh-TW" sz="24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4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評量標準 </a:t>
            </a:r>
            <a:r>
              <a:rPr lang="en-US" altLang="zh-TW" sz="24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a:t>
            </a:r>
            <a:r>
              <a:rPr lang="en-US" altLang="zh-TW" sz="2400"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-C</a:t>
            </a:r>
            <a:r>
              <a:rPr lang="zh-TW" altLang="en-US" sz="2400"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等級</a:t>
            </a:r>
            <a:endParaRPr lang="en-US" sz="2400" b="1" noProof="1">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17" name="矩形 5"/>
          <p:cNvSpPr>
            <a:spLocks noChangeArrowheads="1"/>
          </p:cNvSpPr>
          <p:nvPr/>
        </p:nvSpPr>
        <p:spPr bwMode="auto">
          <a:xfrm>
            <a:off x="744736" y="4724400"/>
            <a:ext cx="4489450" cy="647700"/>
          </a:xfrm>
          <a:prstGeom prst="rect">
            <a:avLst/>
          </a:prstGeom>
          <a:solidFill>
            <a:srgbClr val="92D050"/>
          </a:solidFill>
          <a:ln w="9525">
            <a:solidFill>
              <a:schemeClr val="tx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zh-TW" dirty="0" smtClean="0">
                <a:latin typeface="Times New Roman" panose="02020603050405020304" pitchFamily="18" charset="0"/>
                <a:cs typeface="Times New Roman" panose="02020603050405020304" pitchFamily="18" charset="0"/>
              </a:rPr>
              <a:t>A</a:t>
            </a:r>
            <a:r>
              <a:rPr lang="zh-TW" altLang="en-US" dirty="0" smtClean="0">
                <a:latin typeface="Times New Roman" panose="02020603050405020304" pitchFamily="18" charset="0"/>
                <a:cs typeface="Times New Roman" panose="02020603050405020304" pitchFamily="18" charset="0"/>
              </a:rPr>
              <a:t>                </a:t>
            </a:r>
            <a:r>
              <a:rPr lang="en-US" altLang="zh-TW" dirty="0" smtClean="0">
                <a:latin typeface="Times New Roman" panose="02020603050405020304" pitchFamily="18" charset="0"/>
                <a:cs typeface="Times New Roman" panose="02020603050405020304" pitchFamily="18" charset="0"/>
              </a:rPr>
              <a:t>B</a:t>
            </a:r>
            <a:r>
              <a:rPr lang="zh-TW" altLang="en-US" dirty="0" smtClean="0">
                <a:latin typeface="Times New Roman" panose="02020603050405020304" pitchFamily="18" charset="0"/>
                <a:cs typeface="Times New Roman" panose="02020603050405020304" pitchFamily="18" charset="0"/>
              </a:rPr>
              <a:t>                 </a:t>
            </a:r>
            <a:r>
              <a:rPr lang="en-US" altLang="zh-TW" dirty="0" smtClean="0">
                <a:latin typeface="Times New Roman" panose="02020603050405020304" pitchFamily="18" charset="0"/>
                <a:cs typeface="Times New Roman" panose="02020603050405020304" pitchFamily="18" charset="0"/>
              </a:rPr>
              <a:t>C</a:t>
            </a:r>
            <a:r>
              <a:rPr lang="zh-TW" altLang="en-US" dirty="0" smtClean="0">
                <a:latin typeface="Times New Roman" panose="02020603050405020304" pitchFamily="18" charset="0"/>
                <a:cs typeface="Times New Roman" panose="02020603050405020304" pitchFamily="18" charset="0"/>
              </a:rPr>
              <a:t>                     </a:t>
            </a:r>
            <a:r>
              <a:rPr lang="en-US" altLang="zh-TW" dirty="0" smtClean="0">
                <a:latin typeface="Times New Roman" panose="02020603050405020304" pitchFamily="18" charset="0"/>
                <a:cs typeface="Times New Roman" panose="02020603050405020304" pitchFamily="18" charset="0"/>
              </a:rPr>
              <a:t>D</a:t>
            </a:r>
            <a:r>
              <a:rPr lang="zh-TW" altLang="en-US" dirty="0" smtClean="0">
                <a:latin typeface="Times New Roman" panose="02020603050405020304" pitchFamily="18" charset="0"/>
                <a:cs typeface="Times New Roman" panose="02020603050405020304" pitchFamily="18" charset="0"/>
              </a:rPr>
              <a:t>       </a:t>
            </a:r>
            <a:r>
              <a:rPr lang="en-US" altLang="zh-TW" dirty="0" smtClean="0">
                <a:latin typeface="Times New Roman" panose="02020603050405020304" pitchFamily="18" charset="0"/>
                <a:cs typeface="Times New Roman" panose="02020603050405020304" pitchFamily="18" charset="0"/>
              </a:rPr>
              <a:t>E</a:t>
            </a:r>
          </a:p>
          <a:p>
            <a:pPr algn="ctr">
              <a:defRPr/>
            </a:pPr>
            <a:r>
              <a:rPr lang="zh-TW" altLang="en-US" dirty="0" smtClean="0">
                <a:latin typeface="標楷體" panose="03000509000000000000" pitchFamily="65" charset="-120"/>
                <a:ea typeface="標楷體" panose="03000509000000000000" pitchFamily="65" charset="-120"/>
                <a:cs typeface="Times New Roman" panose="02020603050405020304" pitchFamily="18" charset="0"/>
              </a:rPr>
              <a:t>五個</a:t>
            </a:r>
            <a:r>
              <a:rPr lang="zh-TW" altLang="en-US" b="1" dirty="0" smtClean="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Times New Roman" panose="02020603050405020304" pitchFamily="18" charset="0"/>
              </a:rPr>
              <a:t>表現</a:t>
            </a:r>
            <a:r>
              <a:rPr lang="zh-TW" altLang="en-US" b="1" dirty="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Times New Roman" panose="02020603050405020304" pitchFamily="18" charset="0"/>
              </a:rPr>
              <a:t>等級</a:t>
            </a:r>
            <a:endParaRPr lang="zh-TW" altLang="en-US" b="1" dirty="0" smtClean="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Times New Roman" panose="02020603050405020304" pitchFamily="18" charset="0"/>
            </a:endParaRPr>
          </a:p>
        </p:txBody>
      </p:sp>
      <p:sp>
        <p:nvSpPr>
          <p:cNvPr id="51209" name="矩形 4"/>
          <p:cNvSpPr>
            <a:spLocks noChangeArrowheads="1"/>
          </p:cNvSpPr>
          <p:nvPr/>
        </p:nvSpPr>
        <p:spPr bwMode="auto">
          <a:xfrm>
            <a:off x="683568" y="1268760"/>
            <a:ext cx="106792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zh-TW" sz="40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a:t>
            </a:r>
            <a:r>
              <a:rPr lang="zh-TW" altLang="en-US" sz="40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p>
        </p:txBody>
      </p:sp>
      <p:sp>
        <p:nvSpPr>
          <p:cNvPr id="40" name="矩形 39"/>
          <p:cNvSpPr/>
          <p:nvPr/>
        </p:nvSpPr>
        <p:spPr>
          <a:xfrm>
            <a:off x="481211" y="3963988"/>
            <a:ext cx="3224212" cy="1985962"/>
          </a:xfrm>
          <a:prstGeom prst="rect">
            <a:avLst/>
          </a:prstGeom>
          <a:noFill/>
          <a:ln w="57150">
            <a:solidFill>
              <a:srgbClr val="FFC000"/>
            </a:solid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zh-TW" altLang="en-US"/>
          </a:p>
        </p:txBody>
      </p:sp>
      <p:sp>
        <p:nvSpPr>
          <p:cNvPr id="41" name="矩形 40"/>
          <p:cNvSpPr/>
          <p:nvPr/>
        </p:nvSpPr>
        <p:spPr>
          <a:xfrm>
            <a:off x="3746698" y="3963988"/>
            <a:ext cx="1554163" cy="2008187"/>
          </a:xfrm>
          <a:prstGeom prst="rect">
            <a:avLst/>
          </a:prstGeom>
          <a:noFill/>
          <a:ln w="57150">
            <a:solidFill>
              <a:srgbClr val="422C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42" name="文字方塊 41"/>
          <p:cNvSpPr txBox="1"/>
          <p:nvPr/>
        </p:nvSpPr>
        <p:spPr>
          <a:xfrm>
            <a:off x="-209352" y="5048250"/>
            <a:ext cx="3417888" cy="923925"/>
          </a:xfrm>
          <a:prstGeom prst="rect">
            <a:avLst/>
          </a:prstGeom>
          <a:noFill/>
        </p:spPr>
        <p:txBody>
          <a:bodyPr>
            <a:spAutoFit/>
          </a:bodyPr>
          <a:lstStyle/>
          <a:p>
            <a:pPr algn="ctr">
              <a:defRPr/>
            </a:pPr>
            <a:r>
              <a:rPr lang="zh-TW" altLang="en-US" sz="5400" b="1" dirty="0">
                <a:solidFill>
                  <a:srgbClr val="FFC000"/>
                </a:solidFill>
                <a:effectLst>
                  <a:outerShdw blurRad="38100" dist="38100" dir="2700000" algn="tl">
                    <a:srgbClr val="000000">
                      <a:alpha val="43137"/>
                    </a:srgbClr>
                  </a:outerShdw>
                </a:effectLst>
                <a:latin typeface="SimHei" pitchFamily="49" charset="-122"/>
                <a:ea typeface="SimHei" pitchFamily="49" charset="-122"/>
              </a:rPr>
              <a:t>通過</a:t>
            </a:r>
          </a:p>
        </p:txBody>
      </p:sp>
      <p:sp>
        <p:nvSpPr>
          <p:cNvPr id="43" name="文字方塊 42"/>
          <p:cNvSpPr txBox="1"/>
          <p:nvPr/>
        </p:nvSpPr>
        <p:spPr>
          <a:xfrm>
            <a:off x="3308548" y="5876925"/>
            <a:ext cx="2665413" cy="923925"/>
          </a:xfrm>
          <a:prstGeom prst="rect">
            <a:avLst/>
          </a:prstGeom>
          <a:noFill/>
        </p:spPr>
        <p:txBody>
          <a:bodyPr>
            <a:spAutoFit/>
          </a:bodyPr>
          <a:lstStyle/>
          <a:p>
            <a:pPr algn="ctr">
              <a:defRPr/>
            </a:pPr>
            <a:r>
              <a:rPr lang="zh-TW" altLang="en-US" sz="5400" b="1" dirty="0">
                <a:solidFill>
                  <a:srgbClr val="422C16"/>
                </a:solidFill>
                <a:effectLst>
                  <a:outerShdw blurRad="38100" dist="38100" dir="2700000" algn="tl">
                    <a:srgbClr val="000000">
                      <a:alpha val="43137"/>
                    </a:srgbClr>
                  </a:outerShdw>
                </a:effectLst>
                <a:latin typeface="SimHei" pitchFamily="49" charset="-122"/>
                <a:ea typeface="SimHei" pitchFamily="49" charset="-122"/>
              </a:rPr>
              <a:t>待加強</a:t>
            </a:r>
          </a:p>
        </p:txBody>
      </p:sp>
      <p:sp>
        <p:nvSpPr>
          <p:cNvPr id="7" name="投影片編號版面配置區 6"/>
          <p:cNvSpPr>
            <a:spLocks noGrp="1"/>
          </p:cNvSpPr>
          <p:nvPr>
            <p:ph type="sldNum" sz="quarter" idx="12"/>
          </p:nvPr>
        </p:nvSpPr>
        <p:spPr/>
        <p:txBody>
          <a:bodyPr/>
          <a:lstStyle/>
          <a:p>
            <a:pPr>
              <a:defRPr/>
            </a:pPr>
            <a:fld id="{FE32342E-BA8E-4CCB-BE47-008D0A043991}" type="slidenum">
              <a:rPr lang="es-ES" altLang="zh-TW" smtClean="0"/>
              <a:pPr>
                <a:defRPr/>
              </a:pPr>
              <a:t>25</a:t>
            </a:fld>
            <a:endParaRPr lang="es-ES" altLang="zh-TW"/>
          </a:p>
        </p:txBody>
      </p:sp>
    </p:spTree>
    <p:extLst>
      <p:ext uri="{BB962C8B-B14F-4D97-AF65-F5344CB8AC3E}">
        <p14:creationId xmlns:p14="http://schemas.microsoft.com/office/powerpoint/2010/main" val="17208011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1000"/>
                                        <p:tgtEl>
                                          <p:spTgt spid="40"/>
                                        </p:tgtEl>
                                      </p:cBhvr>
                                    </p:animEffect>
                                    <p:anim calcmode="lin" valueType="num">
                                      <p:cBhvr>
                                        <p:cTn id="26" dur="1000" fill="hold"/>
                                        <p:tgtEl>
                                          <p:spTgt spid="40"/>
                                        </p:tgtEl>
                                        <p:attrNameLst>
                                          <p:attrName>ppt_x</p:attrName>
                                        </p:attrNameLst>
                                      </p:cBhvr>
                                      <p:tavLst>
                                        <p:tav tm="0">
                                          <p:val>
                                            <p:strVal val="#ppt_x"/>
                                          </p:val>
                                        </p:tav>
                                        <p:tav tm="100000">
                                          <p:val>
                                            <p:strVal val="#ppt_x"/>
                                          </p:val>
                                        </p:tav>
                                      </p:tavLst>
                                    </p:anim>
                                    <p:anim calcmode="lin" valueType="num">
                                      <p:cBhvr>
                                        <p:cTn id="27" dur="1000" fill="hold"/>
                                        <p:tgtEl>
                                          <p:spTgt spid="4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1000"/>
                                        <p:tgtEl>
                                          <p:spTgt spid="42"/>
                                        </p:tgtEl>
                                      </p:cBhvr>
                                    </p:animEffect>
                                    <p:anim calcmode="lin" valueType="num">
                                      <p:cBhvr>
                                        <p:cTn id="31" dur="1000" fill="hold"/>
                                        <p:tgtEl>
                                          <p:spTgt spid="42"/>
                                        </p:tgtEl>
                                        <p:attrNameLst>
                                          <p:attrName>ppt_x</p:attrName>
                                        </p:attrNameLst>
                                      </p:cBhvr>
                                      <p:tavLst>
                                        <p:tav tm="0">
                                          <p:val>
                                            <p:strVal val="#ppt_x"/>
                                          </p:val>
                                        </p:tav>
                                        <p:tav tm="100000">
                                          <p:val>
                                            <p:strVal val="#ppt_x"/>
                                          </p:val>
                                        </p:tav>
                                      </p:tavLst>
                                    </p:anim>
                                    <p:anim calcmode="lin" valueType="num">
                                      <p:cBhvr>
                                        <p:cTn id="32"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1000"/>
                                        <p:tgtEl>
                                          <p:spTgt spid="41"/>
                                        </p:tgtEl>
                                      </p:cBhvr>
                                    </p:animEffect>
                                    <p:anim calcmode="lin" valueType="num">
                                      <p:cBhvr>
                                        <p:cTn id="38" dur="1000" fill="hold"/>
                                        <p:tgtEl>
                                          <p:spTgt spid="41"/>
                                        </p:tgtEl>
                                        <p:attrNameLst>
                                          <p:attrName>ppt_x</p:attrName>
                                        </p:attrNameLst>
                                      </p:cBhvr>
                                      <p:tavLst>
                                        <p:tav tm="0">
                                          <p:val>
                                            <p:strVal val="#ppt_x"/>
                                          </p:val>
                                        </p:tav>
                                        <p:tav tm="100000">
                                          <p:val>
                                            <p:strVal val="#ppt_x"/>
                                          </p:val>
                                        </p:tav>
                                      </p:tavLst>
                                    </p:anim>
                                    <p:anim calcmode="lin" valueType="num">
                                      <p:cBhvr>
                                        <p:cTn id="39" dur="1000" fill="hold"/>
                                        <p:tgtEl>
                                          <p:spTgt spid="4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fade">
                                      <p:cBhvr>
                                        <p:cTn id="42" dur="1000"/>
                                        <p:tgtEl>
                                          <p:spTgt spid="43"/>
                                        </p:tgtEl>
                                      </p:cBhvr>
                                    </p:animEffect>
                                    <p:anim calcmode="lin" valueType="num">
                                      <p:cBhvr>
                                        <p:cTn id="43" dur="1000" fill="hold"/>
                                        <p:tgtEl>
                                          <p:spTgt spid="43"/>
                                        </p:tgtEl>
                                        <p:attrNameLst>
                                          <p:attrName>ppt_x</p:attrName>
                                        </p:attrNameLst>
                                      </p:cBhvr>
                                      <p:tavLst>
                                        <p:tav tm="0">
                                          <p:val>
                                            <p:strVal val="#ppt_x"/>
                                          </p:val>
                                        </p:tav>
                                        <p:tav tm="100000">
                                          <p:val>
                                            <p:strVal val="#ppt_x"/>
                                          </p:val>
                                        </p:tav>
                                      </p:tavLst>
                                    </p:anim>
                                    <p:anim calcmode="lin" valueType="num">
                                      <p:cBhvr>
                                        <p:cTn id="44"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8" grpId="0" animBg="1"/>
      <p:bldP spid="17" grpId="0" animBg="1"/>
      <p:bldP spid="40" grpId="0" animBg="1"/>
      <p:bldP spid="41" grpId="0" animBg="1"/>
      <p:bldP spid="42" grpId="0"/>
      <p:bldP spid="4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1"/>
          <p:cNvSpPr>
            <a:spLocks noGrp="1"/>
          </p:cNvSpPr>
          <p:nvPr>
            <p:ph type="title"/>
          </p:nvPr>
        </p:nvSpPr>
        <p:spPr/>
        <p:txBody>
          <a:bodyPr/>
          <a:lstStyle/>
          <a:p>
            <a:r>
              <a:rPr lang="zh-TW" altLang="en-US" dirty="0"/>
              <a:t>什麼</a:t>
            </a:r>
            <a:r>
              <a:rPr lang="zh-TW" altLang="en-US" dirty="0" smtClean="0"/>
              <a:t>是評量標準？</a:t>
            </a:r>
            <a:r>
              <a:rPr lang="en-US" altLang="zh-TW" dirty="0" smtClean="0"/>
              <a:t>-2</a:t>
            </a:r>
            <a:endParaRPr lang="zh-TW" altLang="en-US" dirty="0"/>
          </a:p>
        </p:txBody>
      </p:sp>
      <p:sp>
        <p:nvSpPr>
          <p:cNvPr id="5" name="內容版面配置區 4"/>
          <p:cNvSpPr>
            <a:spLocks noGrp="1"/>
          </p:cNvSpPr>
          <p:nvPr>
            <p:ph idx="1"/>
          </p:nvPr>
        </p:nvSpPr>
        <p:spPr/>
        <p:txBody>
          <a:bodyPr/>
          <a:lstStyle/>
          <a:p>
            <a:endParaRPr lang="zh-TW" altLang="en-US"/>
          </a:p>
        </p:txBody>
      </p:sp>
      <p:sp>
        <p:nvSpPr>
          <p:cNvPr id="3" name="投影片編號版面配置區 2"/>
          <p:cNvSpPr>
            <a:spLocks noGrp="1"/>
          </p:cNvSpPr>
          <p:nvPr>
            <p:ph type="sldNum" sz="quarter" idx="12"/>
          </p:nvPr>
        </p:nvSpPr>
        <p:spPr/>
        <p:txBody>
          <a:bodyPr/>
          <a:lstStyle/>
          <a:p>
            <a:pPr>
              <a:defRPr/>
            </a:pPr>
            <a:fld id="{20BEABD8-DAC4-43AC-922A-DBE8B9D34558}" type="slidenum">
              <a:rPr lang="es-ES" altLang="zh-TW" smtClean="0"/>
              <a:pPr>
                <a:defRPr/>
              </a:pPr>
              <a:t>26</a:t>
            </a:fld>
            <a:endParaRPr lang="es-ES" altLang="zh-TW" dirty="0"/>
          </a:p>
        </p:txBody>
      </p:sp>
      <p:graphicFrame>
        <p:nvGraphicFramePr>
          <p:cNvPr id="4" name="資料庫圖表 3"/>
          <p:cNvGraphicFramePr/>
          <p:nvPr>
            <p:extLst/>
          </p:nvPr>
        </p:nvGraphicFramePr>
        <p:xfrm>
          <a:off x="95166" y="1268759"/>
          <a:ext cx="8509282" cy="52842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947944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1"/>
          <p:cNvSpPr>
            <a:spLocks noGrp="1"/>
          </p:cNvSpPr>
          <p:nvPr>
            <p:ph type="title"/>
          </p:nvPr>
        </p:nvSpPr>
        <p:spPr/>
        <p:txBody>
          <a:bodyPr/>
          <a:lstStyle/>
          <a:p>
            <a:r>
              <a:rPr lang="zh-TW" altLang="en-US" dirty="0"/>
              <a:t>什麼是評量標準</a:t>
            </a:r>
            <a:r>
              <a:rPr lang="zh-TW" altLang="en-US" dirty="0" smtClean="0"/>
              <a:t>？</a:t>
            </a:r>
            <a:r>
              <a:rPr lang="en-US" altLang="zh-TW" dirty="0" smtClean="0"/>
              <a:t>-3</a:t>
            </a:r>
            <a:endParaRPr lang="zh-TW" altLang="en-US" dirty="0"/>
          </a:p>
        </p:txBody>
      </p:sp>
      <p:graphicFrame>
        <p:nvGraphicFramePr>
          <p:cNvPr id="4" name="內容版面配置區 3"/>
          <p:cNvGraphicFramePr>
            <a:graphicFrameLocks noGrp="1"/>
          </p:cNvGraphicFramePr>
          <p:nvPr>
            <p:ph idx="1"/>
            <p:extLst/>
          </p:nvPr>
        </p:nvGraphicFramePr>
        <p:xfrm>
          <a:off x="438065" y="692696"/>
          <a:ext cx="8229600" cy="4752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20BEABD8-DAC4-43AC-922A-DBE8B9D34558}" type="slidenum">
              <a:rPr lang="es-ES" altLang="zh-TW" smtClean="0"/>
              <a:pPr>
                <a:defRPr/>
              </a:pPr>
              <a:t>27</a:t>
            </a:fld>
            <a:endParaRPr lang="es-ES" altLang="zh-TW" dirty="0"/>
          </a:p>
        </p:txBody>
      </p:sp>
    </p:spTree>
    <p:extLst>
      <p:ext uri="{BB962C8B-B14F-4D97-AF65-F5344CB8AC3E}">
        <p14:creationId xmlns:p14="http://schemas.microsoft.com/office/powerpoint/2010/main" val="372816036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評量</a:t>
            </a:r>
            <a:r>
              <a:rPr lang="zh-TW" altLang="en-US" dirty="0" smtClean="0"/>
              <a:t>標準</a:t>
            </a:r>
            <a:r>
              <a:rPr lang="zh-TW" altLang="en-US" dirty="0"/>
              <a:t>名詞</a:t>
            </a:r>
            <a:r>
              <a:rPr lang="zh-TW" altLang="en-US" dirty="0" smtClean="0"/>
              <a:t>說明</a:t>
            </a:r>
            <a:endParaRPr lang="zh-TW" altLang="en-US" dirty="0"/>
          </a:p>
        </p:txBody>
      </p:sp>
      <p:sp>
        <p:nvSpPr>
          <p:cNvPr id="3" name="內容版面配置區 2"/>
          <p:cNvSpPr>
            <a:spLocks noGrp="1"/>
          </p:cNvSpPr>
          <p:nvPr>
            <p:ph idx="1"/>
          </p:nvPr>
        </p:nvSpPr>
        <p:spPr>
          <a:xfrm>
            <a:off x="457200" y="1412776"/>
            <a:ext cx="8435280" cy="4752527"/>
          </a:xfrm>
        </p:spPr>
        <p:txBody>
          <a:bodyPr/>
          <a:lstStyle/>
          <a:p>
            <a:r>
              <a:rPr lang="zh-TW" altLang="en-US" b="1" dirty="0">
                <a:solidFill>
                  <a:srgbClr val="FF0000"/>
                </a:solidFill>
              </a:rPr>
              <a:t>評量標準</a:t>
            </a:r>
            <a:r>
              <a:rPr lang="zh-TW" altLang="en-US" dirty="0"/>
              <a:t>：期望學生學到</a:t>
            </a:r>
            <a:r>
              <a:rPr lang="zh-TW" altLang="en-US" b="1" dirty="0"/>
              <a:t>哪些內容</a:t>
            </a:r>
            <a:r>
              <a:rPr lang="zh-TW" altLang="en-US" dirty="0"/>
              <a:t>及做到</a:t>
            </a:r>
            <a:r>
              <a:rPr lang="zh-TW" altLang="en-US" b="1" dirty="0"/>
              <a:t>什麼程度</a:t>
            </a:r>
            <a:endParaRPr lang="en-US" altLang="zh-TW" b="1" dirty="0"/>
          </a:p>
          <a:p>
            <a:r>
              <a:rPr lang="zh-TW" altLang="en-US" b="1" dirty="0"/>
              <a:t>哪些內容</a:t>
            </a:r>
            <a:r>
              <a:rPr lang="zh-TW" altLang="en-US" dirty="0"/>
              <a:t>→</a:t>
            </a:r>
            <a:r>
              <a:rPr lang="zh-TW" altLang="en-US" b="1" dirty="0">
                <a:solidFill>
                  <a:srgbClr val="FF0000"/>
                </a:solidFill>
              </a:rPr>
              <a:t>主題</a:t>
            </a:r>
            <a:r>
              <a:rPr lang="en-US" altLang="zh-TW" b="1" dirty="0">
                <a:solidFill>
                  <a:srgbClr val="FF0000"/>
                </a:solidFill>
              </a:rPr>
              <a:t>/</a:t>
            </a:r>
            <a:r>
              <a:rPr lang="zh-TW" altLang="en-US" b="1" dirty="0">
                <a:solidFill>
                  <a:srgbClr val="FF0000"/>
                </a:solidFill>
              </a:rPr>
              <a:t>次主題</a:t>
            </a:r>
            <a:endParaRPr lang="en-US" altLang="zh-TW" b="1" dirty="0">
              <a:solidFill>
                <a:srgbClr val="FF0000"/>
              </a:solidFill>
            </a:endParaRPr>
          </a:p>
          <a:p>
            <a:r>
              <a:rPr lang="zh-TW" altLang="en-US" b="1" dirty="0"/>
              <a:t>什麼程度</a:t>
            </a:r>
            <a:r>
              <a:rPr lang="zh-TW" altLang="en-US" dirty="0"/>
              <a:t>→</a:t>
            </a:r>
            <a:endParaRPr lang="en-US" altLang="zh-TW" dirty="0"/>
          </a:p>
          <a:p>
            <a:pPr lvl="1"/>
            <a:r>
              <a:rPr lang="zh-TW" altLang="en-US" sz="2800" dirty="0"/>
              <a:t>分</a:t>
            </a:r>
            <a:r>
              <a:rPr lang="zh-TW" altLang="en-US" sz="2800" b="1" dirty="0">
                <a:solidFill>
                  <a:srgbClr val="FF0000"/>
                </a:solidFill>
              </a:rPr>
              <a:t>五等級</a:t>
            </a:r>
            <a:r>
              <a:rPr lang="zh-TW" altLang="en-US" sz="2800" dirty="0"/>
              <a:t>：</a:t>
            </a:r>
            <a:r>
              <a:rPr lang="en-US" altLang="zh-TW" sz="2800" dirty="0">
                <a:ea typeface="標楷體" pitchFamily="65" charset="-120"/>
                <a:sym typeface="Wingdings" panose="05000000000000000000" pitchFamily="2" charset="2"/>
              </a:rPr>
              <a:t>A</a:t>
            </a:r>
            <a:r>
              <a:rPr lang="en-US" altLang="zh-TW" sz="2000" dirty="0">
                <a:latin typeface="標楷體" pitchFamily="65" charset="-120"/>
                <a:ea typeface="標楷體" pitchFamily="65" charset="-120"/>
                <a:sym typeface="Wingdings" panose="05000000000000000000" pitchFamily="2" charset="2"/>
              </a:rPr>
              <a:t>(</a:t>
            </a:r>
            <a:r>
              <a:rPr lang="zh-TW" altLang="en-US" sz="2000" dirty="0">
                <a:latin typeface="標楷體" pitchFamily="65" charset="-120"/>
                <a:ea typeface="標楷體" pitchFamily="65" charset="-120"/>
                <a:sym typeface="Wingdings" panose="05000000000000000000" pitchFamily="2" charset="2"/>
              </a:rPr>
              <a:t>優秀</a:t>
            </a:r>
            <a:r>
              <a:rPr lang="en-US" altLang="zh-TW" sz="2000" dirty="0">
                <a:latin typeface="標楷體" pitchFamily="65" charset="-120"/>
                <a:ea typeface="標楷體" pitchFamily="65" charset="-120"/>
                <a:sym typeface="Wingdings" panose="05000000000000000000" pitchFamily="2" charset="2"/>
              </a:rPr>
              <a:t>)</a:t>
            </a:r>
            <a:r>
              <a:rPr lang="en-US" altLang="zh-TW" sz="2800" dirty="0">
                <a:ea typeface="標楷體" pitchFamily="65" charset="-120"/>
                <a:sym typeface="Wingdings" panose="05000000000000000000" pitchFamily="2" charset="2"/>
              </a:rPr>
              <a:t>B</a:t>
            </a:r>
            <a:r>
              <a:rPr lang="en-US" altLang="zh-TW" sz="2000" dirty="0">
                <a:latin typeface="標楷體" pitchFamily="65" charset="-120"/>
                <a:ea typeface="標楷體" pitchFamily="65" charset="-120"/>
                <a:sym typeface="Wingdings" panose="05000000000000000000" pitchFamily="2" charset="2"/>
              </a:rPr>
              <a:t>(</a:t>
            </a:r>
            <a:r>
              <a:rPr lang="zh-TW" altLang="en-US" sz="2000" dirty="0">
                <a:latin typeface="標楷體" pitchFamily="65" charset="-120"/>
                <a:ea typeface="標楷體" pitchFamily="65" charset="-120"/>
                <a:sym typeface="Wingdings" panose="05000000000000000000" pitchFamily="2" charset="2"/>
              </a:rPr>
              <a:t>良好</a:t>
            </a:r>
            <a:r>
              <a:rPr lang="en-US" altLang="zh-TW" sz="2000" dirty="0">
                <a:latin typeface="標楷體" pitchFamily="65" charset="-120"/>
                <a:ea typeface="標楷體" pitchFamily="65" charset="-120"/>
                <a:sym typeface="Wingdings" panose="05000000000000000000" pitchFamily="2" charset="2"/>
              </a:rPr>
              <a:t>)</a:t>
            </a:r>
            <a:r>
              <a:rPr lang="en-US" altLang="zh-TW" sz="2800" dirty="0">
                <a:ea typeface="標楷體" pitchFamily="65" charset="-120"/>
                <a:sym typeface="Wingdings" panose="05000000000000000000" pitchFamily="2" charset="2"/>
              </a:rPr>
              <a:t>C</a:t>
            </a:r>
            <a:r>
              <a:rPr lang="en-US" altLang="zh-TW" sz="2000" dirty="0">
                <a:latin typeface="標楷體" pitchFamily="65" charset="-120"/>
                <a:ea typeface="標楷體" pitchFamily="65" charset="-120"/>
                <a:sym typeface="Wingdings" panose="05000000000000000000" pitchFamily="2" charset="2"/>
              </a:rPr>
              <a:t>(</a:t>
            </a:r>
            <a:r>
              <a:rPr lang="zh-TW" altLang="en-US" sz="2000" dirty="0">
                <a:latin typeface="標楷體" pitchFamily="65" charset="-120"/>
                <a:ea typeface="標楷體" pitchFamily="65" charset="-120"/>
                <a:sym typeface="Wingdings" panose="05000000000000000000" pitchFamily="2" charset="2"/>
              </a:rPr>
              <a:t>基礎</a:t>
            </a:r>
            <a:r>
              <a:rPr lang="en-US" altLang="zh-TW" sz="2000" dirty="0">
                <a:latin typeface="標楷體" pitchFamily="65" charset="-120"/>
                <a:ea typeface="標楷體" pitchFamily="65" charset="-120"/>
                <a:sym typeface="Wingdings" panose="05000000000000000000" pitchFamily="2" charset="2"/>
              </a:rPr>
              <a:t>)</a:t>
            </a:r>
            <a:r>
              <a:rPr lang="en-US" altLang="zh-TW" sz="2800" dirty="0">
                <a:ea typeface="標楷體" pitchFamily="65" charset="-120"/>
                <a:sym typeface="Wingdings" panose="05000000000000000000" pitchFamily="2" charset="2"/>
              </a:rPr>
              <a:t>D</a:t>
            </a:r>
            <a:r>
              <a:rPr lang="en-US" altLang="zh-TW" sz="2000" dirty="0">
                <a:latin typeface="標楷體" pitchFamily="65" charset="-120"/>
                <a:ea typeface="標楷體" pitchFamily="65" charset="-120"/>
                <a:sym typeface="Wingdings" panose="05000000000000000000" pitchFamily="2" charset="2"/>
              </a:rPr>
              <a:t>(</a:t>
            </a:r>
            <a:r>
              <a:rPr lang="zh-TW" altLang="en-US" sz="2000" dirty="0">
                <a:latin typeface="標楷體" pitchFamily="65" charset="-120"/>
                <a:ea typeface="標楷體" pitchFamily="65" charset="-120"/>
                <a:sym typeface="Wingdings" panose="05000000000000000000" pitchFamily="2" charset="2"/>
              </a:rPr>
              <a:t>不足</a:t>
            </a:r>
            <a:r>
              <a:rPr lang="en-US" altLang="zh-TW" sz="2000" dirty="0">
                <a:latin typeface="標楷體" pitchFamily="65" charset="-120"/>
                <a:ea typeface="標楷體" pitchFamily="65" charset="-120"/>
                <a:sym typeface="Wingdings" panose="05000000000000000000" pitchFamily="2" charset="2"/>
              </a:rPr>
              <a:t>)</a:t>
            </a:r>
            <a:r>
              <a:rPr lang="en-US" altLang="zh-TW" sz="2800" dirty="0">
                <a:ea typeface="標楷體" pitchFamily="65" charset="-120"/>
                <a:sym typeface="Wingdings" panose="05000000000000000000" pitchFamily="2" charset="2"/>
              </a:rPr>
              <a:t>E</a:t>
            </a:r>
            <a:r>
              <a:rPr lang="en-US" altLang="zh-TW" sz="2000" dirty="0">
                <a:latin typeface="標楷體" pitchFamily="65" charset="-120"/>
                <a:ea typeface="標楷體" pitchFamily="65" charset="-120"/>
                <a:sym typeface="Wingdings" panose="05000000000000000000" pitchFamily="2" charset="2"/>
              </a:rPr>
              <a:t>(</a:t>
            </a:r>
            <a:r>
              <a:rPr lang="zh-TW" altLang="en-US" sz="2000" dirty="0">
                <a:latin typeface="標楷體" pitchFamily="65" charset="-120"/>
                <a:ea typeface="標楷體" pitchFamily="65" charset="-120"/>
                <a:sym typeface="Wingdings" panose="05000000000000000000" pitchFamily="2" charset="2"/>
              </a:rPr>
              <a:t>落後</a:t>
            </a:r>
            <a:r>
              <a:rPr lang="en-US" altLang="zh-TW" sz="2000" dirty="0">
                <a:latin typeface="標楷體" pitchFamily="65" charset="-120"/>
                <a:ea typeface="標楷體" pitchFamily="65" charset="-120"/>
                <a:sym typeface="Wingdings" panose="05000000000000000000" pitchFamily="2" charset="2"/>
              </a:rPr>
              <a:t>)</a:t>
            </a:r>
            <a:endParaRPr lang="en-US" altLang="zh-TW" sz="2000" dirty="0"/>
          </a:p>
          <a:p>
            <a:pPr lvl="1"/>
            <a:r>
              <a:rPr lang="zh-TW" altLang="en-US" sz="2800" dirty="0"/>
              <a:t>各等級有</a:t>
            </a:r>
            <a:r>
              <a:rPr lang="zh-TW" altLang="en-US" sz="2800" b="1" dirty="0">
                <a:solidFill>
                  <a:srgbClr val="FF0000"/>
                </a:solidFill>
              </a:rPr>
              <a:t>表現描述</a:t>
            </a:r>
            <a:r>
              <a:rPr lang="en-US" altLang="zh-TW" sz="2000" b="1" u="sng" dirty="0">
                <a:solidFill>
                  <a:srgbClr val="000099"/>
                </a:solidFill>
                <a:latin typeface="標楷體" pitchFamily="65" charset="-120"/>
                <a:ea typeface="標楷體" pitchFamily="65" charset="-120"/>
                <a:cs typeface="Times New Roman" panose="02020603050405020304" pitchFamily="18" charset="0"/>
              </a:rPr>
              <a:t>P</a:t>
            </a:r>
            <a:r>
              <a:rPr lang="en-US" altLang="zh-TW" sz="2000" b="1" dirty="0">
                <a:solidFill>
                  <a:srgbClr val="000099"/>
                </a:solidFill>
                <a:latin typeface="標楷體" pitchFamily="65" charset="-120"/>
                <a:ea typeface="標楷體" pitchFamily="65" charset="-120"/>
                <a:cs typeface="Times New Roman" panose="02020603050405020304" pitchFamily="18" charset="0"/>
              </a:rPr>
              <a:t>erformance </a:t>
            </a:r>
            <a:r>
              <a:rPr lang="en-US" altLang="zh-TW" sz="2000" b="1" u="sng" dirty="0">
                <a:solidFill>
                  <a:srgbClr val="000099"/>
                </a:solidFill>
                <a:latin typeface="標楷體" pitchFamily="65" charset="-120"/>
                <a:ea typeface="標楷體" pitchFamily="65" charset="-120"/>
                <a:cs typeface="Times New Roman" panose="02020603050405020304" pitchFamily="18" charset="0"/>
              </a:rPr>
              <a:t>L</a:t>
            </a:r>
            <a:r>
              <a:rPr lang="en-US" altLang="zh-TW" sz="2000" b="1" dirty="0">
                <a:solidFill>
                  <a:srgbClr val="000099"/>
                </a:solidFill>
                <a:latin typeface="標楷體" pitchFamily="65" charset="-120"/>
                <a:ea typeface="標楷體" pitchFamily="65" charset="-120"/>
                <a:cs typeface="Times New Roman" panose="02020603050405020304" pitchFamily="18" charset="0"/>
              </a:rPr>
              <a:t>evel </a:t>
            </a:r>
            <a:r>
              <a:rPr lang="en-US" altLang="zh-TW" sz="2000" b="1" u="sng" dirty="0">
                <a:solidFill>
                  <a:srgbClr val="000099"/>
                </a:solidFill>
                <a:latin typeface="標楷體" pitchFamily="65" charset="-120"/>
                <a:ea typeface="標楷體" pitchFamily="65" charset="-120"/>
                <a:cs typeface="Times New Roman" panose="02020603050405020304" pitchFamily="18" charset="0"/>
              </a:rPr>
              <a:t>D</a:t>
            </a:r>
            <a:r>
              <a:rPr lang="en-US" altLang="zh-TW" sz="2000" b="1" dirty="0">
                <a:solidFill>
                  <a:srgbClr val="000099"/>
                </a:solidFill>
                <a:latin typeface="標楷體" pitchFamily="65" charset="-120"/>
                <a:ea typeface="標楷體" pitchFamily="65" charset="-120"/>
                <a:cs typeface="Times New Roman" panose="02020603050405020304" pitchFamily="18" charset="0"/>
              </a:rPr>
              <a:t>escriptors </a:t>
            </a:r>
            <a:r>
              <a:rPr lang="en-US" altLang="zh-TW" b="1" dirty="0">
                <a:solidFill>
                  <a:srgbClr val="000099"/>
                </a:solidFill>
                <a:latin typeface="標楷體" pitchFamily="65" charset="-120"/>
                <a:ea typeface="標楷體" pitchFamily="65" charset="-120"/>
                <a:cs typeface="Times New Roman" panose="02020603050405020304" pitchFamily="18" charset="0"/>
              </a:rPr>
              <a:t>(PLD)</a:t>
            </a:r>
          </a:p>
          <a:p>
            <a:r>
              <a:rPr lang="zh-TW" altLang="en-US" dirty="0">
                <a:latin typeface="標楷體" pitchFamily="65" charset="-120"/>
                <a:ea typeface="標楷體" pitchFamily="65" charset="-120"/>
              </a:rPr>
              <a:t>評量工具</a:t>
            </a:r>
            <a:r>
              <a:rPr lang="zh-TW" altLang="en-US" b="1" dirty="0">
                <a:latin typeface="標楷體" pitchFamily="65" charset="-120"/>
                <a:ea typeface="標楷體" pitchFamily="65" charset="-120"/>
              </a:rPr>
              <a:t>：</a:t>
            </a:r>
            <a:r>
              <a:rPr lang="zh-TW" altLang="en-US" dirty="0">
                <a:latin typeface="標楷體" pitchFamily="65" charset="-120"/>
                <a:ea typeface="標楷體" pitchFamily="65" charset="-120"/>
              </a:rPr>
              <a:t>考卷</a:t>
            </a:r>
            <a:r>
              <a:rPr lang="zh-TW" altLang="en-US" dirty="0">
                <a:solidFill>
                  <a:srgbClr val="000000"/>
                </a:solidFill>
                <a:latin typeface="標楷體" pitchFamily="65" charset="-120"/>
                <a:ea typeface="標楷體" pitchFamily="65" charset="-120"/>
              </a:rPr>
              <a:t>、作業、學習單、觀察紀錄等</a:t>
            </a:r>
            <a:endParaRPr lang="en-US" altLang="zh-TW" dirty="0">
              <a:solidFill>
                <a:srgbClr val="000000"/>
              </a:solidFill>
              <a:latin typeface="標楷體" pitchFamily="65" charset="-120"/>
              <a:ea typeface="標楷體" pitchFamily="65" charset="-120"/>
            </a:endParaRPr>
          </a:p>
          <a:p>
            <a:r>
              <a:rPr lang="zh-TW" altLang="en-US" b="1" dirty="0">
                <a:solidFill>
                  <a:srgbClr val="FF0000"/>
                </a:solidFill>
                <a:latin typeface="標楷體" pitchFamily="65" charset="-120"/>
                <a:ea typeface="標楷體" pitchFamily="65" charset="-120"/>
              </a:rPr>
              <a:t>評分指引</a:t>
            </a:r>
            <a:r>
              <a:rPr lang="zh-TW" altLang="en-US" b="1" dirty="0">
                <a:latin typeface="標楷體" pitchFamily="65" charset="-120"/>
                <a:ea typeface="標楷體" pitchFamily="65" charset="-120"/>
              </a:rPr>
              <a:t>：</a:t>
            </a:r>
            <a:r>
              <a:rPr lang="zh-TW" altLang="en-US" dirty="0">
                <a:latin typeface="標楷體" pitchFamily="65" charset="-120"/>
                <a:ea typeface="標楷體" pitchFamily="65" charset="-120"/>
              </a:rPr>
              <a:t>各評量工具中、各能力等級的</a:t>
            </a:r>
            <a:r>
              <a:rPr lang="zh-TW" altLang="en-US" u="sng" dirty="0">
                <a:latin typeface="標楷體" pitchFamily="65" charset="-120"/>
                <a:ea typeface="標楷體" pitchFamily="65" charset="-120"/>
              </a:rPr>
              <a:t>具體任務要求</a:t>
            </a:r>
            <a:r>
              <a:rPr lang="en-US" altLang="zh-TW" dirty="0">
                <a:latin typeface="標楷體" pitchFamily="65" charset="-120"/>
                <a:ea typeface="標楷體" pitchFamily="65" charset="-120"/>
              </a:rPr>
              <a:t>(</a:t>
            </a:r>
            <a:r>
              <a:rPr lang="zh-TW" altLang="en-US" dirty="0">
                <a:latin typeface="標楷體" pitchFamily="65" charset="-120"/>
                <a:ea typeface="標楷體" pitchFamily="65" charset="-120"/>
              </a:rPr>
              <a:t>不同評量工具有不同評分指引</a:t>
            </a:r>
            <a:r>
              <a:rPr lang="en-US" altLang="zh-TW" dirty="0">
                <a:latin typeface="標楷體" pitchFamily="65" charset="-120"/>
                <a:ea typeface="標楷體" pitchFamily="65" charset="-120"/>
              </a:rPr>
              <a:t>)</a:t>
            </a:r>
            <a:endParaRPr lang="zh-TW" altLang="en-US" dirty="0"/>
          </a:p>
        </p:txBody>
      </p:sp>
      <p:sp>
        <p:nvSpPr>
          <p:cNvPr id="4" name="投影片編號版面配置區 3"/>
          <p:cNvSpPr>
            <a:spLocks noGrp="1"/>
          </p:cNvSpPr>
          <p:nvPr>
            <p:ph type="sldNum" sz="quarter" idx="12"/>
          </p:nvPr>
        </p:nvSpPr>
        <p:spPr/>
        <p:txBody>
          <a:bodyPr/>
          <a:lstStyle/>
          <a:p>
            <a:fld id="{F7DBB841-797D-4981-90E2-FEB5F237D115}" type="slidenum">
              <a:rPr lang="zh-TW" altLang="en-US" smtClean="0"/>
              <a:pPr/>
              <a:t>28</a:t>
            </a:fld>
            <a:endParaRPr lang="zh-TW" altLang="en-US"/>
          </a:p>
        </p:txBody>
      </p:sp>
    </p:spTree>
    <p:extLst>
      <p:ext uri="{BB962C8B-B14F-4D97-AF65-F5344CB8AC3E}">
        <p14:creationId xmlns:p14="http://schemas.microsoft.com/office/powerpoint/2010/main" val="34989360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43257" y="1587882"/>
            <a:ext cx="8349224" cy="3017157"/>
          </a:xfrm>
        </p:spPr>
        <p:txBody>
          <a:bodyPr/>
          <a:lstStyle/>
          <a:p>
            <a:r>
              <a:rPr lang="zh-TW" altLang="en-US" sz="4800" dirty="0" smtClean="0"/>
              <a:t>三、</a:t>
            </a:r>
            <a:r>
              <a:rPr lang="en-US" altLang="zh-TW" sz="4800" dirty="0" smtClean="0"/>
              <a:t/>
            </a:r>
            <a:br>
              <a:rPr lang="en-US" altLang="zh-TW" sz="4800" dirty="0" smtClean="0"/>
            </a:br>
            <a:r>
              <a:rPr lang="zh-TW" altLang="en-US" sz="4800" dirty="0" smtClean="0"/>
              <a:t>師範大學心測中心</a:t>
            </a:r>
            <a:r>
              <a:rPr lang="en-US" altLang="zh-TW" sz="4800" dirty="0" smtClean="0"/>
              <a:t/>
            </a:r>
            <a:br>
              <a:rPr lang="en-US" altLang="zh-TW" sz="4800" dirty="0" smtClean="0"/>
            </a:br>
            <a:r>
              <a:rPr lang="zh-TW" altLang="en-US" sz="4800" dirty="0" smtClean="0"/>
              <a:t>素養導向標準本位計畫</a:t>
            </a:r>
            <a:r>
              <a:rPr lang="en-US" altLang="zh-TW" sz="4800" dirty="0" smtClean="0"/>
              <a:t/>
            </a:r>
            <a:br>
              <a:rPr lang="en-US" altLang="zh-TW" sz="4800" dirty="0" smtClean="0"/>
            </a:br>
            <a:r>
              <a:rPr lang="zh-TW" altLang="en-US" sz="4800" dirty="0" smtClean="0"/>
              <a:t>介紹</a:t>
            </a:r>
            <a:endParaRPr lang="zh-TW" altLang="en-US" sz="4800" dirty="0"/>
          </a:p>
        </p:txBody>
      </p:sp>
      <p:sp>
        <p:nvSpPr>
          <p:cNvPr id="3" name="投影片編號版面配置區 2"/>
          <p:cNvSpPr>
            <a:spLocks noGrp="1"/>
          </p:cNvSpPr>
          <p:nvPr>
            <p:ph type="sldNum" sz="quarter" idx="12"/>
          </p:nvPr>
        </p:nvSpPr>
        <p:spPr/>
        <p:txBody>
          <a:bodyPr/>
          <a:lstStyle/>
          <a:p>
            <a:pPr>
              <a:defRPr/>
            </a:pPr>
            <a:fld id="{05B6A238-FD8F-4536-BC18-D78EB518A129}" type="slidenum">
              <a:rPr lang="zh-TW" altLang="en-US" smtClean="0"/>
              <a:pPr>
                <a:defRPr/>
              </a:pPr>
              <a:t>29</a:t>
            </a:fld>
            <a:endParaRPr lang="zh-TW" altLang="en-US"/>
          </a:p>
        </p:txBody>
      </p:sp>
    </p:spTree>
    <p:extLst>
      <p:ext uri="{BB962C8B-B14F-4D97-AF65-F5344CB8AC3E}">
        <p14:creationId xmlns:p14="http://schemas.microsoft.com/office/powerpoint/2010/main" val="296418233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標題 1"/>
          <p:cNvSpPr>
            <a:spLocks noGrp="1"/>
          </p:cNvSpPr>
          <p:nvPr>
            <p:ph type="title"/>
          </p:nvPr>
        </p:nvSpPr>
        <p:spPr/>
        <p:txBody>
          <a:bodyPr/>
          <a:lstStyle/>
          <a:p>
            <a:r>
              <a:rPr lang="zh-TW" altLang="en-US" dirty="0" smtClean="0">
                <a:latin typeface="+mj-ea"/>
              </a:rPr>
              <a:t>師大「</a:t>
            </a:r>
            <a:r>
              <a:rPr lang="zh-TW" altLang="en-US" dirty="0">
                <a:latin typeface="+mj-ea"/>
              </a:rPr>
              <a:t>標準本位</a:t>
            </a:r>
            <a:r>
              <a:rPr lang="zh-TW" altLang="en-US" dirty="0" smtClean="0">
                <a:latin typeface="+mj-ea"/>
              </a:rPr>
              <a:t>評量計畫」</a:t>
            </a:r>
            <a:r>
              <a:rPr lang="en-US" altLang="zh-TW" dirty="0" smtClean="0">
                <a:latin typeface="+mj-ea"/>
              </a:rPr>
              <a:t/>
            </a:r>
            <a:br>
              <a:rPr lang="en-US" altLang="zh-TW" dirty="0" smtClean="0">
                <a:latin typeface="+mj-ea"/>
              </a:rPr>
            </a:br>
            <a:r>
              <a:rPr lang="zh-TW" altLang="en-US" dirty="0" smtClean="0">
                <a:latin typeface="+mj-ea"/>
              </a:rPr>
              <a:t>研發</a:t>
            </a:r>
            <a:r>
              <a:rPr lang="zh-TW" altLang="en-US" dirty="0">
                <a:latin typeface="+mj-ea"/>
              </a:rPr>
              <a:t>的緣由</a:t>
            </a:r>
          </a:p>
        </p:txBody>
      </p:sp>
      <p:sp>
        <p:nvSpPr>
          <p:cNvPr id="16387" name="內容版面配置區 2"/>
          <p:cNvSpPr>
            <a:spLocks noGrp="1"/>
          </p:cNvSpPr>
          <p:nvPr>
            <p:ph idx="1"/>
          </p:nvPr>
        </p:nvSpPr>
        <p:spPr>
          <a:solidFill>
            <a:schemeClr val="accent6">
              <a:lumMod val="20000"/>
              <a:lumOff val="80000"/>
            </a:schemeClr>
          </a:solidFill>
        </p:spPr>
        <p:txBody>
          <a:bodyPr/>
          <a:lstStyle/>
          <a:p>
            <a:pPr eaLnBrk="1" hangingPunct="1">
              <a:buFont typeface="Wingdings" panose="05000000000000000000" pitchFamily="2" charset="2"/>
              <a:buChar char="u"/>
              <a:defRPr/>
            </a:pPr>
            <a:r>
              <a:rPr lang="zh-TW" altLang="en-US" sz="2700" dirty="0">
                <a:latin typeface="Times New Roman" panose="02020603050405020304" pitchFamily="18" charset="0"/>
                <a:cs typeface="Times New Roman" panose="02020603050405020304" pitchFamily="18" charset="0"/>
              </a:rPr>
              <a:t>配合十二年國民基本教育。</a:t>
            </a:r>
            <a:endParaRPr lang="en-US" altLang="zh-TW" sz="2700" dirty="0">
              <a:latin typeface="Times New Roman" panose="02020603050405020304" pitchFamily="18" charset="0"/>
              <a:cs typeface="Times New Roman" panose="02020603050405020304" pitchFamily="18" charset="0"/>
            </a:endParaRPr>
          </a:p>
          <a:p>
            <a:pPr marL="0" indent="0" eaLnBrk="1" hangingPunct="1">
              <a:buNone/>
              <a:defRPr/>
            </a:pPr>
            <a:endParaRPr lang="en-US" altLang="zh-TW" sz="1200" dirty="0">
              <a:latin typeface="Times New Roman" panose="02020603050405020304" pitchFamily="18" charset="0"/>
              <a:cs typeface="Times New Roman" panose="02020603050405020304" pitchFamily="18" charset="0"/>
            </a:endParaRPr>
          </a:p>
          <a:p>
            <a:pPr eaLnBrk="1" hangingPunct="1">
              <a:defRPr/>
            </a:pPr>
            <a:r>
              <a:rPr lang="zh-TW" altLang="en-US" sz="2700" dirty="0">
                <a:latin typeface="Times New Roman" panose="02020603050405020304" pitchFamily="18" charset="0"/>
                <a:cs typeface="Times New Roman" panose="02020603050405020304" pitchFamily="18" charset="0"/>
              </a:rPr>
              <a:t>目的：</a:t>
            </a:r>
            <a:endParaRPr lang="en-US" altLang="zh-TW" sz="2700" dirty="0">
              <a:latin typeface="Times New Roman" panose="02020603050405020304" pitchFamily="18" charset="0"/>
              <a:cs typeface="Times New Roman" panose="02020603050405020304" pitchFamily="18" charset="0"/>
            </a:endParaRPr>
          </a:p>
          <a:p>
            <a:pPr marL="685800" lvl="1" indent="-385763" eaLnBrk="1" hangingPunct="1">
              <a:buFont typeface="Calibri" panose="020F0502020204030204" pitchFamily="34" charset="0"/>
              <a:buAutoNum type="arabicPeriod"/>
              <a:defRPr/>
            </a:pPr>
            <a:r>
              <a:rPr lang="zh-TW" altLang="en-US" dirty="0">
                <a:latin typeface="Times New Roman" panose="02020603050405020304" pitchFamily="18" charset="0"/>
                <a:cs typeface="Times New Roman" panose="02020603050405020304" pitchFamily="18" charset="0"/>
              </a:rPr>
              <a:t>建置</a:t>
            </a:r>
            <a:r>
              <a:rPr lang="zh-TW" altLang="en-US" b="1" dirty="0">
                <a:latin typeface="Times New Roman" panose="02020603050405020304" pitchFamily="18" charset="0"/>
                <a:cs typeface="Times New Roman" panose="02020603050405020304" pitchFamily="18" charset="0"/>
              </a:rPr>
              <a:t>與課綱</a:t>
            </a:r>
            <a:r>
              <a:rPr lang="zh-TW" altLang="en-US" b="1" dirty="0">
                <a:solidFill>
                  <a:srgbClr val="C00000"/>
                </a:solidFill>
                <a:latin typeface="Times New Roman" panose="02020603050405020304" pitchFamily="18" charset="0"/>
                <a:cs typeface="Times New Roman" panose="02020603050405020304" pitchFamily="18" charset="0"/>
              </a:rPr>
              <a:t>學習重點</a:t>
            </a:r>
            <a:r>
              <a:rPr lang="zh-TW" altLang="en-US" b="1" dirty="0">
                <a:latin typeface="Times New Roman" panose="02020603050405020304" pitchFamily="18" charset="0"/>
                <a:cs typeface="Times New Roman" panose="02020603050405020304" pitchFamily="18" charset="0"/>
              </a:rPr>
              <a:t>相對應</a:t>
            </a:r>
            <a:r>
              <a:rPr lang="zh-TW" altLang="en-US" dirty="0">
                <a:latin typeface="Times New Roman" panose="02020603050405020304" pitchFamily="18" charset="0"/>
                <a:cs typeface="Times New Roman" panose="02020603050405020304" pitchFamily="18" charset="0"/>
              </a:rPr>
              <a:t>的</a:t>
            </a:r>
            <a:r>
              <a:rPr lang="zh-TW" altLang="en-US" b="1" dirty="0">
                <a:solidFill>
                  <a:srgbClr val="C00000"/>
                </a:solidFill>
                <a:latin typeface="Times New Roman" panose="02020603050405020304" pitchFamily="18" charset="0"/>
                <a:cs typeface="Times New Roman" panose="02020603050405020304" pitchFamily="18" charset="0"/>
              </a:rPr>
              <a:t>評量標準</a:t>
            </a:r>
            <a:r>
              <a:rPr lang="zh-TW" altLang="en-US" dirty="0">
                <a:latin typeface="Times New Roman" panose="02020603050405020304" pitchFamily="18" charset="0"/>
                <a:cs typeface="Times New Roman" panose="02020603050405020304" pitchFamily="18" charset="0"/>
              </a:rPr>
              <a:t>，做為全國教師在進行教學評量時的</a:t>
            </a:r>
            <a:r>
              <a:rPr lang="zh-TW" altLang="en-US" b="1" dirty="0">
                <a:solidFill>
                  <a:srgbClr val="FF0000"/>
                </a:solidFill>
                <a:latin typeface="Times New Roman" panose="02020603050405020304" pitchFamily="18" charset="0"/>
                <a:cs typeface="Times New Roman" panose="02020603050405020304" pitchFamily="18" charset="0"/>
              </a:rPr>
              <a:t>統一參照依據</a:t>
            </a:r>
            <a:r>
              <a:rPr lang="zh-TW" altLang="en-US" dirty="0">
                <a:latin typeface="Times New Roman" panose="02020603050405020304" pitchFamily="18" charset="0"/>
                <a:cs typeface="Times New Roman" panose="02020603050405020304" pitchFamily="18" charset="0"/>
              </a:rPr>
              <a:t>。</a:t>
            </a:r>
            <a:endParaRPr lang="en-US" altLang="zh-TW" dirty="0">
              <a:latin typeface="Times New Roman" panose="02020603050405020304" pitchFamily="18" charset="0"/>
              <a:cs typeface="Times New Roman" panose="02020603050405020304" pitchFamily="18" charset="0"/>
            </a:endParaRPr>
          </a:p>
          <a:p>
            <a:pPr marL="685800" lvl="1" indent="-385763" eaLnBrk="1" hangingPunct="1">
              <a:buFont typeface="Calibri" panose="020F0502020204030204" pitchFamily="34" charset="0"/>
              <a:buAutoNum type="arabicPeriod"/>
              <a:defRPr/>
            </a:pPr>
            <a:r>
              <a:rPr lang="zh-TW" altLang="en-US" dirty="0">
                <a:latin typeface="Times New Roman" panose="02020603050405020304" pitchFamily="18" charset="0"/>
                <a:cs typeface="Times New Roman" panose="02020603050405020304" pitchFamily="18" charset="0"/>
              </a:rPr>
              <a:t>協助國中教師瞭解學生的學習表現，進而調整其教學內容、方式，或設計適當的補救教學課程與活動。</a:t>
            </a:r>
            <a:endParaRPr lang="en-US" altLang="zh-TW" dirty="0">
              <a:latin typeface="Times New Roman" panose="02020603050405020304" pitchFamily="18" charset="0"/>
              <a:cs typeface="Times New Roman" panose="02020603050405020304" pitchFamily="18" charset="0"/>
            </a:endParaRPr>
          </a:p>
          <a:p>
            <a:pPr>
              <a:defRPr/>
            </a:pPr>
            <a:endParaRPr lang="zh-TW" altLang="en-US" dirty="0"/>
          </a:p>
        </p:txBody>
      </p:sp>
      <p:sp>
        <p:nvSpPr>
          <p:cNvPr id="26628"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100">
                <a:solidFill>
                  <a:schemeClr val="tx1"/>
                </a:solidFill>
                <a:latin typeface="Constantia" panose="02030602050306030303" pitchFamily="18" charset="0"/>
                <a:ea typeface="標楷體" panose="03000509000000000000" pitchFamily="65" charset="-120"/>
              </a:defRPr>
            </a:lvl1pPr>
            <a:lvl2pPr marL="557213" indent="-214313">
              <a:spcBef>
                <a:spcPct val="20000"/>
              </a:spcBef>
              <a:buFont typeface="Arial" panose="020B0604020202020204" pitchFamily="34" charset="0"/>
              <a:buChar char="–"/>
              <a:defRPr sz="1800">
                <a:solidFill>
                  <a:schemeClr val="tx1"/>
                </a:solidFill>
                <a:latin typeface="Constantia" panose="02030602050306030303" pitchFamily="18" charset="0"/>
                <a:ea typeface="標楷體" panose="03000509000000000000" pitchFamily="65" charset="-120"/>
              </a:defRPr>
            </a:lvl2pPr>
            <a:lvl3pPr marL="857250" indent="-171450">
              <a:spcBef>
                <a:spcPct val="20000"/>
              </a:spcBef>
              <a:buFont typeface="Arial" panose="020B0604020202020204" pitchFamily="34" charset="0"/>
              <a:buChar char="•"/>
              <a:defRPr sz="1500">
                <a:solidFill>
                  <a:schemeClr val="tx1"/>
                </a:solidFill>
                <a:latin typeface="Constantia" panose="02030602050306030303" pitchFamily="18" charset="0"/>
                <a:ea typeface="標楷體" panose="03000509000000000000" pitchFamily="65" charset="-120"/>
              </a:defRPr>
            </a:lvl3pPr>
            <a:lvl4pPr marL="1200150" indent="-171450">
              <a:spcBef>
                <a:spcPct val="20000"/>
              </a:spcBef>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4pPr>
            <a:lvl5pPr marL="1543050" indent="-171450">
              <a:spcBef>
                <a:spcPct val="20000"/>
              </a:spcBef>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5pPr>
            <a:lvl6pPr marL="18859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6pPr>
            <a:lvl7pPr marL="22288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7pPr>
            <a:lvl8pPr marL="25717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8pPr>
            <a:lvl9pPr marL="29146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9pPr>
          </a:lstStyle>
          <a:p>
            <a:pPr fontAlgn="base">
              <a:spcBef>
                <a:spcPct val="0"/>
              </a:spcBef>
              <a:spcAft>
                <a:spcPct val="0"/>
              </a:spcAft>
              <a:buNone/>
            </a:pPr>
            <a:fld id="{647CF0E1-EA6C-4DCF-B805-C923F1E1E1E7}" type="slidenum">
              <a:rPr lang="zh-TW" altLang="en-US" sz="1050">
                <a:latin typeface="Arial" panose="020B0604020202020204" pitchFamily="34" charset="0"/>
              </a:rPr>
              <a:pPr fontAlgn="base">
                <a:spcBef>
                  <a:spcPct val="0"/>
                </a:spcBef>
                <a:spcAft>
                  <a:spcPct val="0"/>
                </a:spcAft>
                <a:buNone/>
              </a:pPr>
              <a:t>30</a:t>
            </a:fld>
            <a:endParaRPr lang="zh-TW" altLang="en-US" sz="1050">
              <a:latin typeface="Arial" panose="020B0604020202020204" pitchFamily="34" charset="0"/>
            </a:endParaRPr>
          </a:p>
        </p:txBody>
      </p:sp>
    </p:spTree>
    <p:extLst>
      <p:ext uri="{BB962C8B-B14F-4D97-AF65-F5344CB8AC3E}">
        <p14:creationId xmlns:p14="http://schemas.microsoft.com/office/powerpoint/2010/main" val="3677100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387">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638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標題 4"/>
          <p:cNvSpPr>
            <a:spLocks noGrp="1"/>
          </p:cNvSpPr>
          <p:nvPr>
            <p:ph type="title"/>
          </p:nvPr>
        </p:nvSpPr>
        <p:spPr/>
        <p:txBody>
          <a:bodyPr/>
          <a:lstStyle/>
          <a:p>
            <a:r>
              <a:rPr lang="zh-TW" altLang="en-US" dirty="0">
                <a:latin typeface="+mj-ea"/>
              </a:rPr>
              <a:t>「標準本位評量」制訂原則</a:t>
            </a:r>
          </a:p>
        </p:txBody>
      </p:sp>
      <p:sp>
        <p:nvSpPr>
          <p:cNvPr id="27651" name="內容版面配置區 5"/>
          <p:cNvSpPr>
            <a:spLocks noGrp="1"/>
          </p:cNvSpPr>
          <p:nvPr>
            <p:ph idx="1"/>
          </p:nvPr>
        </p:nvSpPr>
        <p:spPr>
          <a:solidFill>
            <a:schemeClr val="accent6">
              <a:lumMod val="20000"/>
              <a:lumOff val="80000"/>
            </a:schemeClr>
          </a:solidFill>
        </p:spPr>
        <p:txBody>
          <a:bodyPr/>
          <a:lstStyle/>
          <a:p>
            <a:pPr eaLnBrk="1" hangingPunct="1">
              <a:buSzPct val="60000"/>
              <a:buFont typeface="Wingdings" panose="05000000000000000000" pitchFamily="2" charset="2"/>
              <a:buChar char="u"/>
            </a:pPr>
            <a:r>
              <a:rPr lang="zh-TW" altLang="en-US" sz="2400" b="1" dirty="0">
                <a:highlight>
                  <a:srgbClr val="FFFF00"/>
                </a:highlight>
                <a:latin typeface="標楷體" panose="03000509000000000000" pitchFamily="65" charset="-120"/>
              </a:rPr>
              <a:t>評量標準依據課綱制訂</a:t>
            </a:r>
            <a:endParaRPr lang="en-US" altLang="zh-TW" sz="2400" b="1" dirty="0">
              <a:highlight>
                <a:srgbClr val="FFFF00"/>
              </a:highlight>
              <a:latin typeface="標楷體" panose="03000509000000000000" pitchFamily="65" charset="-120"/>
            </a:endParaRPr>
          </a:p>
          <a:p>
            <a:pPr eaLnBrk="1" hangingPunct="1">
              <a:buSzPct val="60000"/>
              <a:buFont typeface="Wingdings" panose="05000000000000000000" pitchFamily="2" charset="2"/>
              <a:buChar char="l"/>
            </a:pPr>
            <a:r>
              <a:rPr lang="zh-TW" altLang="en-US" dirty="0">
                <a:latin typeface="標楷體" panose="03000509000000000000" pitchFamily="65" charset="-120"/>
              </a:rPr>
              <a:t>　依據十二年國教課程綱要，明訂各內容標準中，不同表現等級的標準描述（表現標準），提供學校教師作為評量學生學習成就時之評分依據。</a:t>
            </a:r>
          </a:p>
          <a:p>
            <a:pPr eaLnBrk="1" hangingPunct="1">
              <a:buSzPct val="60000"/>
              <a:buFont typeface="Wingdings" panose="05000000000000000000" pitchFamily="2" charset="2"/>
              <a:buChar char="u"/>
            </a:pPr>
            <a:r>
              <a:rPr lang="zh-TW" altLang="en-US" sz="2400" b="1" dirty="0">
                <a:highlight>
                  <a:srgbClr val="FFFF00"/>
                </a:highlight>
                <a:latin typeface="標楷體" panose="03000509000000000000" pitchFamily="65" charset="-120"/>
              </a:rPr>
              <a:t>評量方式走向多元評量</a:t>
            </a:r>
          </a:p>
          <a:p>
            <a:pPr marL="638175" lvl="1" indent="-342900" eaLnBrk="1" hangingPunct="1">
              <a:buSzPct val="60000"/>
              <a:buFont typeface="Wingdings" panose="05000000000000000000" pitchFamily="2" charset="2"/>
              <a:buChar char="l"/>
            </a:pPr>
            <a:r>
              <a:rPr lang="zh-TW" altLang="en-US" sz="2100" dirty="0">
                <a:latin typeface="標楷體" panose="03000509000000000000" pitchFamily="65" charset="-120"/>
              </a:rPr>
              <a:t>跳脫紙筆測驗，發展實作評量</a:t>
            </a:r>
            <a:r>
              <a:rPr lang="zh-TW" altLang="en-US" sz="2100" dirty="0">
                <a:latin typeface="標楷體" panose="03000509000000000000" pitchFamily="65" charset="-120"/>
                <a:ea typeface="標楷體" panose="03000509000000000000" pitchFamily="65" charset="-120"/>
              </a:rPr>
              <a:t>、檔案評量等多元評量方式</a:t>
            </a:r>
            <a:endParaRPr lang="en-US" altLang="zh-TW" sz="2100" dirty="0">
              <a:latin typeface="標楷體" panose="03000509000000000000" pitchFamily="65" charset="-120"/>
              <a:ea typeface="標楷體" panose="03000509000000000000" pitchFamily="65" charset="-120"/>
            </a:endParaRPr>
          </a:p>
          <a:p>
            <a:pPr eaLnBrk="1" hangingPunct="1">
              <a:buSzPct val="60000"/>
              <a:buFont typeface="Wingdings" panose="05000000000000000000" pitchFamily="2" charset="2"/>
              <a:buChar char="u"/>
            </a:pPr>
            <a:r>
              <a:rPr lang="zh-TW" altLang="en-US" sz="2400" b="1" dirty="0">
                <a:highlight>
                  <a:srgbClr val="FFFF00"/>
                </a:highlight>
                <a:latin typeface="標楷體" panose="03000509000000000000" pitchFamily="65" charset="-120"/>
              </a:rPr>
              <a:t>評量結果解釋改為標準參照</a:t>
            </a:r>
            <a:endParaRPr lang="en-US" altLang="zh-TW" sz="2400" b="1" dirty="0">
              <a:highlight>
                <a:srgbClr val="FFFF00"/>
              </a:highlight>
              <a:latin typeface="標楷體" panose="03000509000000000000" pitchFamily="65" charset="-120"/>
            </a:endParaRPr>
          </a:p>
          <a:p>
            <a:pPr marL="479822" lvl="1" indent="-184547" eaLnBrk="1" hangingPunct="1">
              <a:buSzPct val="60000"/>
              <a:buFont typeface="Wingdings" panose="05000000000000000000" pitchFamily="2" charset="2"/>
              <a:buChar char="l"/>
            </a:pPr>
            <a:r>
              <a:rPr lang="zh-TW" altLang="en-US" sz="2100" dirty="0">
                <a:latin typeface="標楷體" panose="03000509000000000000" pitchFamily="65" charset="-120"/>
              </a:rPr>
              <a:t>從常模參照改為</a:t>
            </a:r>
            <a:r>
              <a:rPr lang="zh-TW" altLang="en-US" sz="2100" b="1" u="sng" dirty="0">
                <a:latin typeface="標楷體" panose="03000509000000000000" pitchFamily="65" charset="-120"/>
              </a:rPr>
              <a:t>標準參照</a:t>
            </a:r>
            <a:endParaRPr lang="en-US" altLang="zh-TW" sz="2100" dirty="0">
              <a:latin typeface="標楷體" panose="03000509000000000000" pitchFamily="65" charset="-120"/>
            </a:endParaRPr>
          </a:p>
        </p:txBody>
      </p:sp>
      <p:sp>
        <p:nvSpPr>
          <p:cNvPr id="27652"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100">
                <a:solidFill>
                  <a:schemeClr val="tx1"/>
                </a:solidFill>
                <a:latin typeface="Constantia" panose="02030602050306030303" pitchFamily="18" charset="0"/>
                <a:ea typeface="標楷體" panose="03000509000000000000" pitchFamily="65" charset="-120"/>
              </a:defRPr>
            </a:lvl1pPr>
            <a:lvl2pPr marL="557213" indent="-214313">
              <a:spcBef>
                <a:spcPct val="20000"/>
              </a:spcBef>
              <a:buFont typeface="Arial" panose="020B0604020202020204" pitchFamily="34" charset="0"/>
              <a:buChar char="–"/>
              <a:defRPr sz="1800">
                <a:solidFill>
                  <a:schemeClr val="tx1"/>
                </a:solidFill>
                <a:latin typeface="Constantia" panose="02030602050306030303" pitchFamily="18" charset="0"/>
                <a:ea typeface="標楷體" panose="03000509000000000000" pitchFamily="65" charset="-120"/>
              </a:defRPr>
            </a:lvl2pPr>
            <a:lvl3pPr marL="857250" indent="-171450">
              <a:spcBef>
                <a:spcPct val="20000"/>
              </a:spcBef>
              <a:buFont typeface="Arial" panose="020B0604020202020204" pitchFamily="34" charset="0"/>
              <a:buChar char="•"/>
              <a:defRPr sz="1500">
                <a:solidFill>
                  <a:schemeClr val="tx1"/>
                </a:solidFill>
                <a:latin typeface="Constantia" panose="02030602050306030303" pitchFamily="18" charset="0"/>
                <a:ea typeface="標楷體" panose="03000509000000000000" pitchFamily="65" charset="-120"/>
              </a:defRPr>
            </a:lvl3pPr>
            <a:lvl4pPr marL="1200150" indent="-171450">
              <a:spcBef>
                <a:spcPct val="20000"/>
              </a:spcBef>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4pPr>
            <a:lvl5pPr marL="1543050" indent="-171450">
              <a:spcBef>
                <a:spcPct val="20000"/>
              </a:spcBef>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5pPr>
            <a:lvl6pPr marL="18859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6pPr>
            <a:lvl7pPr marL="22288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7pPr>
            <a:lvl8pPr marL="25717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8pPr>
            <a:lvl9pPr marL="2914650" indent="-171450" eaLnBrk="0" fontAlgn="base" hangingPunct="0">
              <a:spcBef>
                <a:spcPct val="20000"/>
              </a:spcBef>
              <a:spcAft>
                <a:spcPct val="0"/>
              </a:spcAft>
              <a:buFont typeface="Arial" panose="020B0604020202020204" pitchFamily="34" charset="0"/>
              <a:buChar char="»"/>
              <a:defRPr>
                <a:solidFill>
                  <a:schemeClr val="tx1"/>
                </a:solidFill>
                <a:latin typeface="Constantia" panose="02030602050306030303" pitchFamily="18" charset="0"/>
                <a:ea typeface="標楷體" panose="03000509000000000000" pitchFamily="65" charset="-120"/>
              </a:defRPr>
            </a:lvl9pPr>
          </a:lstStyle>
          <a:p>
            <a:pPr fontAlgn="base">
              <a:spcBef>
                <a:spcPct val="0"/>
              </a:spcBef>
              <a:spcAft>
                <a:spcPct val="0"/>
              </a:spcAft>
              <a:buNone/>
            </a:pPr>
            <a:fld id="{BB3E9A27-BE14-4B57-8A67-903F23D353F1}" type="slidenum">
              <a:rPr lang="zh-TW" altLang="en-US" sz="1050">
                <a:latin typeface="Arial" panose="020B0604020202020204" pitchFamily="34" charset="0"/>
              </a:rPr>
              <a:pPr fontAlgn="base">
                <a:spcBef>
                  <a:spcPct val="0"/>
                </a:spcBef>
                <a:spcAft>
                  <a:spcPct val="0"/>
                </a:spcAft>
                <a:buNone/>
              </a:pPr>
              <a:t>31</a:t>
            </a:fld>
            <a:endParaRPr lang="zh-TW" altLang="en-US" sz="1050" dirty="0">
              <a:latin typeface="Arial" panose="020B0604020202020204" pitchFamily="34" charset="0"/>
            </a:endParaRPr>
          </a:p>
        </p:txBody>
      </p:sp>
    </p:spTree>
    <p:extLst>
      <p:ext uri="{BB962C8B-B14F-4D97-AF65-F5344CB8AC3E}">
        <p14:creationId xmlns:p14="http://schemas.microsoft.com/office/powerpoint/2010/main" val="1834293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D0CFB727-3B56-44F3-9C25-6EB7362341A9}" type="slidenum">
              <a:rPr lang="zh-TW" altLang="en-US" smtClean="0"/>
              <a:pPr/>
              <a:t>32</a:t>
            </a:fld>
            <a:endParaRPr lang="zh-TW" altLang="en-US"/>
          </a:p>
        </p:txBody>
      </p:sp>
      <p:sp>
        <p:nvSpPr>
          <p:cNvPr id="3" name="標題 2"/>
          <p:cNvSpPr>
            <a:spLocks noGrp="1"/>
          </p:cNvSpPr>
          <p:nvPr>
            <p:ph type="title"/>
          </p:nvPr>
        </p:nvSpPr>
        <p:spPr/>
        <p:txBody>
          <a:bodyPr/>
          <a:lstStyle/>
          <a:p>
            <a:r>
              <a:rPr lang="zh-TW" altLang="en-US" dirty="0" smtClean="0"/>
              <a:t>十二年國教下的教學</a:t>
            </a:r>
            <a:r>
              <a:rPr lang="zh-TW" altLang="en-US" dirty="0"/>
              <a:t>目標</a:t>
            </a:r>
          </a:p>
        </p:txBody>
      </p:sp>
      <p:graphicFrame>
        <p:nvGraphicFramePr>
          <p:cNvPr id="6" name="資料庫圖表 5"/>
          <p:cNvGraphicFramePr/>
          <p:nvPr>
            <p:extLst/>
          </p:nvPr>
        </p:nvGraphicFramePr>
        <p:xfrm>
          <a:off x="-583179" y="1484784"/>
          <a:ext cx="3901517" cy="3168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資料庫圖表 3"/>
          <p:cNvGraphicFramePr/>
          <p:nvPr>
            <p:extLst/>
          </p:nvPr>
        </p:nvGraphicFramePr>
        <p:xfrm>
          <a:off x="179512" y="1586566"/>
          <a:ext cx="5709929" cy="486677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 name="圓角矩形 8"/>
          <p:cNvSpPr/>
          <p:nvPr/>
        </p:nvSpPr>
        <p:spPr>
          <a:xfrm>
            <a:off x="1979712" y="3284984"/>
            <a:ext cx="1481418" cy="324943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8" name="圖片 7" descr="畫面剪輯"/>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563888" y="2276311"/>
            <a:ext cx="5353446" cy="3487280"/>
          </a:xfrm>
          <a:prstGeom prst="rect">
            <a:avLst/>
          </a:prstGeom>
        </p:spPr>
      </p:pic>
      <p:sp>
        <p:nvSpPr>
          <p:cNvPr id="7" name="文字方塊 6"/>
          <p:cNvSpPr txBox="1"/>
          <p:nvPr/>
        </p:nvSpPr>
        <p:spPr>
          <a:xfrm>
            <a:off x="3875157" y="1547867"/>
            <a:ext cx="4559325" cy="553998"/>
          </a:xfrm>
          <a:prstGeom prst="rect">
            <a:avLst/>
          </a:prstGeom>
        </p:spPr>
        <p:style>
          <a:lnRef idx="3">
            <a:schemeClr val="lt1"/>
          </a:lnRef>
          <a:fillRef idx="1">
            <a:schemeClr val="accent2"/>
          </a:fillRef>
          <a:effectRef idx="1">
            <a:schemeClr val="accent2"/>
          </a:effectRef>
          <a:fontRef idx="minor">
            <a:schemeClr val="lt1"/>
          </a:fontRef>
        </p:style>
        <p:txBody>
          <a:bodyPr wrap="none" rtlCol="0">
            <a:spAutoFit/>
          </a:bodyPr>
          <a:lstStyle/>
          <a:p>
            <a:pPr algn="ctr"/>
            <a:r>
              <a:rPr lang="zh-TW" altLang="en-US" dirty="0" smtClean="0"/>
              <a:t> </a:t>
            </a:r>
            <a:r>
              <a:rPr lang="zh-TW" altLang="en-US" dirty="0"/>
              <a:t>十二年國民基本教育課程綱要 </a:t>
            </a:r>
            <a:r>
              <a:rPr lang="zh-TW" altLang="en-US" dirty="0" smtClean="0"/>
              <a:t>社會領域</a:t>
            </a:r>
            <a:r>
              <a:rPr lang="zh-TW" altLang="en-US" sz="1200" dirty="0" smtClean="0"/>
              <a:t> </a:t>
            </a:r>
            <a:endParaRPr lang="en-US" altLang="zh-TW" sz="1200" dirty="0" smtClean="0"/>
          </a:p>
          <a:p>
            <a:pPr algn="ctr"/>
            <a:r>
              <a:rPr lang="zh-TW" altLang="en-US" sz="1200" dirty="0" smtClean="0"/>
              <a:t>教育</a:t>
            </a:r>
            <a:r>
              <a:rPr lang="zh-TW" altLang="en-US" sz="1200" dirty="0"/>
              <a:t>部</a:t>
            </a:r>
            <a:r>
              <a:rPr lang="zh-TW" altLang="en-US" sz="1200" dirty="0" smtClean="0"/>
              <a:t>於 </a:t>
            </a:r>
            <a:r>
              <a:rPr lang="en-US" altLang="zh-TW" sz="1200" dirty="0"/>
              <a:t>107 </a:t>
            </a:r>
            <a:r>
              <a:rPr lang="zh-TW" altLang="en-US" sz="1200" dirty="0"/>
              <a:t>年 </a:t>
            </a:r>
            <a:r>
              <a:rPr lang="en-US" altLang="zh-TW" sz="1200" dirty="0" smtClean="0"/>
              <a:t>10 </a:t>
            </a:r>
            <a:r>
              <a:rPr lang="zh-TW" altLang="en-US" sz="1200" dirty="0"/>
              <a:t>月 </a:t>
            </a:r>
            <a:r>
              <a:rPr lang="en-US" altLang="zh-TW" sz="1200" dirty="0" smtClean="0"/>
              <a:t>26 </a:t>
            </a:r>
            <a:r>
              <a:rPr lang="zh-TW" altLang="en-US" sz="1200" dirty="0"/>
              <a:t>日</a:t>
            </a:r>
            <a:r>
              <a:rPr lang="zh-TW" altLang="en-US" sz="1200" dirty="0" smtClean="0"/>
              <a:t>以臺教國部字</a:t>
            </a:r>
            <a:r>
              <a:rPr lang="zh-TW" altLang="en-US" sz="1200" dirty="0"/>
              <a:t>第 </a:t>
            </a:r>
            <a:r>
              <a:rPr lang="en-US" altLang="zh-TW" sz="1200" dirty="0" smtClean="0"/>
              <a:t>1070116490B </a:t>
            </a:r>
            <a:r>
              <a:rPr lang="zh-TW" altLang="en-US" sz="1200" dirty="0" smtClean="0"/>
              <a:t>號令公布</a:t>
            </a:r>
            <a:endParaRPr lang="en-US" altLang="zh-TW" sz="1200" dirty="0" smtClean="0"/>
          </a:p>
        </p:txBody>
      </p:sp>
    </p:spTree>
    <p:extLst>
      <p:ext uri="{BB962C8B-B14F-4D97-AF65-F5344CB8AC3E}">
        <p14:creationId xmlns:p14="http://schemas.microsoft.com/office/powerpoint/2010/main" val="3406871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4" grpId="0">
        <p:bldAsOne/>
      </p:bldGraphic>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投影片編號版面配置區 15"/>
          <p:cNvSpPr>
            <a:spLocks noGrp="1"/>
          </p:cNvSpPr>
          <p:nvPr>
            <p:ph type="sldNum" sz="quarter" idx="12"/>
          </p:nvPr>
        </p:nvSpPr>
        <p:spPr/>
        <p:txBody>
          <a:bodyPr/>
          <a:lstStyle/>
          <a:p>
            <a:fld id="{6D22F896-40B5-4ADD-8801-0D06FADFA095}" type="slidenum">
              <a:rPr lang="en-US" smtClean="0"/>
              <a:t>33</a:t>
            </a:fld>
            <a:endParaRPr lang="en-US" dirty="0"/>
          </a:p>
        </p:txBody>
      </p:sp>
      <p:sp>
        <p:nvSpPr>
          <p:cNvPr id="10" name="標題 9"/>
          <p:cNvSpPr>
            <a:spLocks noGrp="1"/>
          </p:cNvSpPr>
          <p:nvPr>
            <p:ph type="title" idx="4294967295"/>
          </p:nvPr>
        </p:nvSpPr>
        <p:spPr>
          <a:xfrm>
            <a:off x="1383506" y="181386"/>
            <a:ext cx="6376987" cy="1292225"/>
          </a:xfrm>
        </p:spPr>
        <p:txBody>
          <a:bodyPr/>
          <a:lstStyle/>
          <a:p>
            <a:r>
              <a:rPr lang="zh-TW" altLang="en-US" dirty="0" smtClean="0"/>
              <a:t>九貫與</a:t>
            </a:r>
            <a:r>
              <a:rPr lang="en-US" altLang="zh-TW" dirty="0" smtClean="0"/>
              <a:t>12</a:t>
            </a:r>
            <a:r>
              <a:rPr lang="zh-TW" altLang="en-US" dirty="0" smtClean="0"/>
              <a:t>年國教課綱的延續</a:t>
            </a:r>
            <a:endParaRPr lang="zh-TW" altLang="en-US" dirty="0"/>
          </a:p>
        </p:txBody>
      </p:sp>
      <p:graphicFrame>
        <p:nvGraphicFramePr>
          <p:cNvPr id="11" name="資料庫圖表 10"/>
          <p:cNvGraphicFramePr/>
          <p:nvPr>
            <p:extLst/>
          </p:nvPr>
        </p:nvGraphicFramePr>
        <p:xfrm>
          <a:off x="499872" y="1698752"/>
          <a:ext cx="8260080" cy="4583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向右箭號 11"/>
          <p:cNvSpPr/>
          <p:nvPr/>
        </p:nvSpPr>
        <p:spPr>
          <a:xfrm>
            <a:off x="4154424" y="4178808"/>
            <a:ext cx="950976" cy="768096"/>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zh-TW" altLang="en-US"/>
          </a:p>
        </p:txBody>
      </p:sp>
      <p:sp>
        <p:nvSpPr>
          <p:cNvPr id="13" name="向右箭號 12"/>
          <p:cNvSpPr/>
          <p:nvPr/>
        </p:nvSpPr>
        <p:spPr>
          <a:xfrm>
            <a:off x="4154424" y="3154680"/>
            <a:ext cx="950976" cy="768096"/>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zh-TW" altLang="en-US"/>
          </a:p>
        </p:txBody>
      </p:sp>
      <p:sp>
        <p:nvSpPr>
          <p:cNvPr id="14" name="向右箭號 13"/>
          <p:cNvSpPr/>
          <p:nvPr/>
        </p:nvSpPr>
        <p:spPr>
          <a:xfrm>
            <a:off x="4154424" y="5257800"/>
            <a:ext cx="950976" cy="768096"/>
          </a:xfrm>
          <a:prstGeom prst="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40630383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D0CFB727-3B56-44F3-9C25-6EB7362341A9}" type="slidenum">
              <a:rPr lang="zh-TW" altLang="en-US" smtClean="0"/>
              <a:pPr/>
              <a:t>34</a:t>
            </a:fld>
            <a:endParaRPr lang="zh-TW" altLang="en-US"/>
          </a:p>
        </p:txBody>
      </p:sp>
      <p:sp>
        <p:nvSpPr>
          <p:cNvPr id="3" name="標題 2"/>
          <p:cNvSpPr>
            <a:spLocks noGrp="1"/>
          </p:cNvSpPr>
          <p:nvPr>
            <p:ph type="title"/>
          </p:nvPr>
        </p:nvSpPr>
        <p:spPr/>
        <p:txBody>
          <a:bodyPr/>
          <a:lstStyle/>
          <a:p>
            <a:r>
              <a:rPr lang="zh-TW" altLang="en-US" dirty="0" smtClean="0"/>
              <a:t>十二年國教社會領域</a:t>
            </a:r>
            <a:r>
              <a:rPr lang="en-US" altLang="zh-TW" dirty="0" smtClean="0"/>
              <a:t/>
            </a:r>
            <a:br>
              <a:rPr lang="en-US" altLang="zh-TW" dirty="0" smtClean="0"/>
            </a:br>
            <a:r>
              <a:rPr lang="zh-TW" altLang="en-US" dirty="0" smtClean="0"/>
              <a:t>國中階段核心素養</a:t>
            </a:r>
            <a:endParaRPr lang="zh-TW" altLang="en-US" dirty="0"/>
          </a:p>
        </p:txBody>
      </p:sp>
      <p:graphicFrame>
        <p:nvGraphicFramePr>
          <p:cNvPr id="8" name="資料庫圖表 7"/>
          <p:cNvGraphicFramePr/>
          <p:nvPr>
            <p:extLst>
              <p:ext uri="{D42A27DB-BD31-4B8C-83A1-F6EECF244321}">
                <p14:modId xmlns:p14="http://schemas.microsoft.com/office/powerpoint/2010/main" val="387625761"/>
              </p:ext>
            </p:extLst>
          </p:nvPr>
        </p:nvGraphicFramePr>
        <p:xfrm>
          <a:off x="324699" y="1394251"/>
          <a:ext cx="8856984" cy="54554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5" name="群組 14"/>
          <p:cNvGrpSpPr/>
          <p:nvPr/>
        </p:nvGrpSpPr>
        <p:grpSpPr>
          <a:xfrm>
            <a:off x="1671309" y="2265487"/>
            <a:ext cx="3630823" cy="213216"/>
            <a:chOff x="1187624" y="2351688"/>
            <a:chExt cx="3630823" cy="213216"/>
          </a:xfrm>
        </p:grpSpPr>
        <p:sp>
          <p:nvSpPr>
            <p:cNvPr id="10" name="圓角矩形 9"/>
            <p:cNvSpPr/>
            <p:nvPr/>
          </p:nvSpPr>
          <p:spPr>
            <a:xfrm>
              <a:off x="1187624" y="2351688"/>
              <a:ext cx="432048"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圓角矩形 13"/>
            <p:cNvSpPr/>
            <p:nvPr/>
          </p:nvSpPr>
          <p:spPr>
            <a:xfrm>
              <a:off x="3484479" y="2351688"/>
              <a:ext cx="1333968"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24" name="群組 23"/>
          <p:cNvGrpSpPr/>
          <p:nvPr/>
        </p:nvGrpSpPr>
        <p:grpSpPr>
          <a:xfrm>
            <a:off x="2536451" y="2508256"/>
            <a:ext cx="3476037" cy="213216"/>
            <a:chOff x="2136206" y="2599516"/>
            <a:chExt cx="3476037" cy="213216"/>
          </a:xfrm>
        </p:grpSpPr>
        <p:sp>
          <p:nvSpPr>
            <p:cNvPr id="17" name="圓角矩形 16"/>
            <p:cNvSpPr/>
            <p:nvPr/>
          </p:nvSpPr>
          <p:spPr>
            <a:xfrm>
              <a:off x="2136206" y="2599516"/>
              <a:ext cx="419570"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圓角矩形 18"/>
            <p:cNvSpPr/>
            <p:nvPr/>
          </p:nvSpPr>
          <p:spPr>
            <a:xfrm>
              <a:off x="4109157" y="2599516"/>
              <a:ext cx="1503086"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30" name="群組 29"/>
          <p:cNvGrpSpPr/>
          <p:nvPr/>
        </p:nvGrpSpPr>
        <p:grpSpPr>
          <a:xfrm>
            <a:off x="1638883" y="3600761"/>
            <a:ext cx="3797213" cy="213216"/>
            <a:chOff x="2267744" y="3573016"/>
            <a:chExt cx="3508695" cy="213216"/>
          </a:xfrm>
        </p:grpSpPr>
        <p:sp>
          <p:nvSpPr>
            <p:cNvPr id="26" name="圓角矩形 25"/>
            <p:cNvSpPr/>
            <p:nvPr/>
          </p:nvSpPr>
          <p:spPr>
            <a:xfrm>
              <a:off x="2267744" y="3573016"/>
              <a:ext cx="381469"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8" name="圓角矩形 27"/>
            <p:cNvSpPr/>
            <p:nvPr/>
          </p:nvSpPr>
          <p:spPr>
            <a:xfrm>
              <a:off x="5360021" y="3573016"/>
              <a:ext cx="416418"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37" name="群組 36"/>
          <p:cNvGrpSpPr/>
          <p:nvPr/>
        </p:nvGrpSpPr>
        <p:grpSpPr>
          <a:xfrm>
            <a:off x="1660748" y="4053755"/>
            <a:ext cx="3600197" cy="224071"/>
            <a:chOff x="1162844" y="3825429"/>
            <a:chExt cx="3656779" cy="224071"/>
          </a:xfrm>
        </p:grpSpPr>
        <p:sp>
          <p:nvSpPr>
            <p:cNvPr id="32" name="圓角矩形 31"/>
            <p:cNvSpPr/>
            <p:nvPr/>
          </p:nvSpPr>
          <p:spPr>
            <a:xfrm>
              <a:off x="1162844" y="3825429"/>
              <a:ext cx="419570"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4" name="圓角矩形 33"/>
            <p:cNvSpPr/>
            <p:nvPr/>
          </p:nvSpPr>
          <p:spPr>
            <a:xfrm>
              <a:off x="4404592" y="3836284"/>
              <a:ext cx="415031"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2" name="群組 41"/>
          <p:cNvGrpSpPr/>
          <p:nvPr/>
        </p:nvGrpSpPr>
        <p:grpSpPr>
          <a:xfrm>
            <a:off x="1655120" y="5448837"/>
            <a:ext cx="3935339" cy="215026"/>
            <a:chOff x="1178266" y="5061869"/>
            <a:chExt cx="3935339" cy="215026"/>
          </a:xfrm>
        </p:grpSpPr>
        <p:sp>
          <p:nvSpPr>
            <p:cNvPr id="40" name="圓角矩形 39"/>
            <p:cNvSpPr/>
            <p:nvPr/>
          </p:nvSpPr>
          <p:spPr>
            <a:xfrm>
              <a:off x="1178266" y="5063679"/>
              <a:ext cx="400844"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圓角矩形 40"/>
            <p:cNvSpPr/>
            <p:nvPr/>
          </p:nvSpPr>
          <p:spPr>
            <a:xfrm>
              <a:off x="4733912" y="5061869"/>
              <a:ext cx="379693"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51" name="群組 50"/>
          <p:cNvGrpSpPr/>
          <p:nvPr/>
        </p:nvGrpSpPr>
        <p:grpSpPr>
          <a:xfrm>
            <a:off x="1688371" y="5880080"/>
            <a:ext cx="3229233" cy="213216"/>
            <a:chOff x="1187624" y="5535056"/>
            <a:chExt cx="3229233" cy="213216"/>
          </a:xfrm>
        </p:grpSpPr>
        <p:sp>
          <p:nvSpPr>
            <p:cNvPr id="45" name="圓角矩形 44"/>
            <p:cNvSpPr/>
            <p:nvPr/>
          </p:nvSpPr>
          <p:spPr>
            <a:xfrm>
              <a:off x="1187624" y="5535056"/>
              <a:ext cx="393526"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6" name="圓角矩形 45"/>
            <p:cNvSpPr/>
            <p:nvPr/>
          </p:nvSpPr>
          <p:spPr>
            <a:xfrm>
              <a:off x="4037164" y="5535056"/>
              <a:ext cx="379693"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59" name="群組 58"/>
          <p:cNvGrpSpPr/>
          <p:nvPr/>
        </p:nvGrpSpPr>
        <p:grpSpPr>
          <a:xfrm>
            <a:off x="1688371" y="6150167"/>
            <a:ext cx="3006242" cy="213216"/>
            <a:chOff x="1224926" y="5844501"/>
            <a:chExt cx="3006242" cy="213216"/>
          </a:xfrm>
        </p:grpSpPr>
        <p:sp>
          <p:nvSpPr>
            <p:cNvPr id="53" name="圓角矩形 52"/>
            <p:cNvSpPr/>
            <p:nvPr/>
          </p:nvSpPr>
          <p:spPr>
            <a:xfrm>
              <a:off x="1224926" y="5844501"/>
              <a:ext cx="401280"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4" name="圓角矩形 53"/>
            <p:cNvSpPr/>
            <p:nvPr/>
          </p:nvSpPr>
          <p:spPr>
            <a:xfrm>
              <a:off x="3838323" y="5844501"/>
              <a:ext cx="392845" cy="21321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Tree>
    <p:extLst>
      <p:ext uri="{BB962C8B-B14F-4D97-AF65-F5344CB8AC3E}">
        <p14:creationId xmlns:p14="http://schemas.microsoft.com/office/powerpoint/2010/main" val="2938725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000"/>
                                        <p:tgtEl>
                                          <p:spTgt spid="15"/>
                                        </p:tgtEl>
                                      </p:cBhvr>
                                    </p:animEffect>
                                  </p:childTnLst>
                                </p:cTn>
                              </p:par>
                              <p:par>
                                <p:cTn id="8" presetID="22" presetClass="entr" presetSubtype="8"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left)">
                                      <p:cBhvr>
                                        <p:cTn id="10" dur="1000"/>
                                        <p:tgtEl>
                                          <p:spTgt spid="24"/>
                                        </p:tgtEl>
                                      </p:cBhvr>
                                    </p:animEffect>
                                  </p:childTnLst>
                                </p:cTn>
                              </p:par>
                              <p:par>
                                <p:cTn id="11" presetID="22" presetClass="entr" presetSubtype="8"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left)">
                                      <p:cBhvr>
                                        <p:cTn id="13" dur="1000"/>
                                        <p:tgtEl>
                                          <p:spTgt spid="30"/>
                                        </p:tgtEl>
                                      </p:cBhvr>
                                    </p:animEffect>
                                  </p:childTnLst>
                                </p:cTn>
                              </p:par>
                              <p:par>
                                <p:cTn id="14" presetID="22" presetClass="entr" presetSubtype="8"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left)">
                                      <p:cBhvr>
                                        <p:cTn id="16" dur="1000"/>
                                        <p:tgtEl>
                                          <p:spTgt spid="37"/>
                                        </p:tgtEl>
                                      </p:cBhvr>
                                    </p:animEffect>
                                  </p:childTnLst>
                                </p:cTn>
                              </p:par>
                              <p:par>
                                <p:cTn id="17" presetID="22" presetClass="entr" presetSubtype="8"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wipe(left)">
                                      <p:cBhvr>
                                        <p:cTn id="19" dur="500"/>
                                        <p:tgtEl>
                                          <p:spTgt spid="42"/>
                                        </p:tgtEl>
                                      </p:cBhvr>
                                    </p:animEffect>
                                  </p:childTnLst>
                                </p:cTn>
                              </p:par>
                              <p:par>
                                <p:cTn id="20" presetID="22" presetClass="entr" presetSubtype="8" fill="hold"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wipe(left)">
                                      <p:cBhvr>
                                        <p:cTn id="22" dur="500"/>
                                        <p:tgtEl>
                                          <p:spTgt spid="51"/>
                                        </p:tgtEl>
                                      </p:cBhvr>
                                    </p:animEffect>
                                  </p:childTnLst>
                                </p:cTn>
                              </p:par>
                              <p:par>
                                <p:cTn id="23" presetID="22" presetClass="entr" presetSubtype="8" fill="hold" nodeType="with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wipe(left)">
                                      <p:cBhvr>
                                        <p:cTn id="2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20BEABD8-DAC4-43AC-922A-DBE8B9D34558}" type="slidenum">
              <a:rPr lang="es-ES" altLang="zh-TW" smtClean="0"/>
              <a:pPr>
                <a:defRPr/>
              </a:pPr>
              <a:t>35</a:t>
            </a:fld>
            <a:endParaRPr lang="es-ES" altLang="zh-TW"/>
          </a:p>
        </p:txBody>
      </p:sp>
      <p:sp>
        <p:nvSpPr>
          <p:cNvPr id="3" name="標題 2"/>
          <p:cNvSpPr>
            <a:spLocks noGrp="1"/>
          </p:cNvSpPr>
          <p:nvPr>
            <p:ph type="title"/>
          </p:nvPr>
        </p:nvSpPr>
        <p:spPr/>
        <p:txBody>
          <a:bodyPr/>
          <a:lstStyle/>
          <a:p>
            <a:r>
              <a:rPr lang="zh-TW" altLang="en-US" dirty="0" smtClean="0"/>
              <a:t>十二年國教</a:t>
            </a:r>
            <a:r>
              <a:rPr lang="en-US" altLang="zh-TW" dirty="0" smtClean="0"/>
              <a:t/>
            </a:r>
            <a:br>
              <a:rPr lang="en-US" altLang="zh-TW" dirty="0" smtClean="0"/>
            </a:br>
            <a:r>
              <a:rPr lang="zh-TW" altLang="en-US" dirty="0" smtClean="0"/>
              <a:t>社會領域學習重點架構</a:t>
            </a:r>
            <a:endParaRPr lang="zh-TW" altLang="en-US" dirty="0"/>
          </a:p>
        </p:txBody>
      </p:sp>
      <p:pic>
        <p:nvPicPr>
          <p:cNvPr id="4" name="圖片 3"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55" y="1523434"/>
            <a:ext cx="6954220" cy="5010849"/>
          </a:xfrm>
          <a:prstGeom prst="rect">
            <a:avLst/>
          </a:prstGeom>
        </p:spPr>
      </p:pic>
      <p:sp>
        <p:nvSpPr>
          <p:cNvPr id="6" name="向左箭號圖說文字 5"/>
          <p:cNvSpPr/>
          <p:nvPr/>
        </p:nvSpPr>
        <p:spPr>
          <a:xfrm>
            <a:off x="6975475" y="1953985"/>
            <a:ext cx="1404473" cy="3707263"/>
          </a:xfrm>
          <a:prstGeom prst="leftArrowCallout">
            <a:avLst/>
          </a:prstGeom>
        </p:spPr>
        <p:style>
          <a:lnRef idx="2">
            <a:schemeClr val="accent2">
              <a:shade val="50000"/>
            </a:schemeClr>
          </a:lnRef>
          <a:fillRef idx="1">
            <a:schemeClr val="accent2"/>
          </a:fillRef>
          <a:effectRef idx="0">
            <a:schemeClr val="accent2"/>
          </a:effectRef>
          <a:fontRef idx="minor">
            <a:schemeClr val="lt1"/>
          </a:fontRef>
        </p:style>
        <p:txBody>
          <a:bodyPr vert="eaVert" rtlCol="0" anchor="ctr"/>
          <a:lstStyle/>
          <a:p>
            <a:pPr algn="ctr"/>
            <a:r>
              <a:rPr lang="zh-TW" altLang="en-US" sz="2400" dirty="0" smtClean="0"/>
              <a:t>那哪一個才是評量目標？</a:t>
            </a:r>
            <a:endParaRPr lang="zh-TW" altLang="en-US" sz="2400" dirty="0"/>
          </a:p>
        </p:txBody>
      </p:sp>
      <p:sp>
        <p:nvSpPr>
          <p:cNvPr id="7" name="圓角矩形 6"/>
          <p:cNvSpPr/>
          <p:nvPr/>
        </p:nvSpPr>
        <p:spPr>
          <a:xfrm>
            <a:off x="251520" y="4797152"/>
            <a:ext cx="2304256" cy="504056"/>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998929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586152" y="1170096"/>
            <a:ext cx="6187889" cy="4269007"/>
          </a:xfrm>
        </p:spPr>
        <p:txBody>
          <a:bodyPr/>
          <a:lstStyle/>
          <a:p>
            <a:r>
              <a:rPr lang="en-US" altLang="zh-TW" sz="4800" dirty="0" smtClean="0"/>
              <a:t/>
            </a:r>
            <a:br>
              <a:rPr lang="en-US" altLang="zh-TW" sz="4800" dirty="0" smtClean="0"/>
            </a:br>
            <a:r>
              <a:rPr lang="zh-TW" altLang="en-US" sz="4800" dirty="0"/>
              <a:t>四</a:t>
            </a:r>
            <a:r>
              <a:rPr lang="zh-TW" altLang="en-US" sz="4800" dirty="0" smtClean="0"/>
              <a:t>、</a:t>
            </a:r>
            <a:r>
              <a:rPr lang="en-US" altLang="zh-TW" sz="4800" dirty="0"/>
              <a:t/>
            </a:r>
            <a:br>
              <a:rPr lang="en-US" altLang="zh-TW" sz="4800" dirty="0"/>
            </a:br>
            <a:r>
              <a:rPr lang="zh-TW" altLang="en-US" sz="4800" dirty="0" smtClean="0"/>
              <a:t>十二年國教</a:t>
            </a:r>
            <a:r>
              <a:rPr lang="en-US" altLang="zh-TW" sz="4800" dirty="0" smtClean="0"/>
              <a:t/>
            </a:r>
            <a:br>
              <a:rPr lang="en-US" altLang="zh-TW" sz="4800" dirty="0" smtClean="0"/>
            </a:br>
            <a:r>
              <a:rPr lang="zh-TW" altLang="en-US" sz="4800" dirty="0" smtClean="0"/>
              <a:t>國中歷史</a:t>
            </a:r>
            <a:r>
              <a:rPr lang="en-US" altLang="zh-TW" sz="4800" dirty="0" smtClean="0"/>
              <a:t/>
            </a:r>
            <a:br>
              <a:rPr lang="en-US" altLang="zh-TW" sz="4800" dirty="0" smtClean="0"/>
            </a:br>
            <a:r>
              <a:rPr lang="zh-TW" altLang="en-US" sz="4800" dirty="0" smtClean="0"/>
              <a:t>評量標準</a:t>
            </a:r>
            <a:r>
              <a:rPr lang="zh-TW" altLang="en-US" sz="4800" dirty="0"/>
              <a:t>介紹</a:t>
            </a:r>
          </a:p>
        </p:txBody>
      </p:sp>
      <p:sp>
        <p:nvSpPr>
          <p:cNvPr id="3" name="投影片編號版面配置區 2"/>
          <p:cNvSpPr>
            <a:spLocks noGrp="1"/>
          </p:cNvSpPr>
          <p:nvPr>
            <p:ph type="sldNum" sz="quarter" idx="12"/>
          </p:nvPr>
        </p:nvSpPr>
        <p:spPr/>
        <p:txBody>
          <a:bodyPr/>
          <a:lstStyle/>
          <a:p>
            <a:pPr>
              <a:defRPr/>
            </a:pPr>
            <a:fld id="{05B6A238-FD8F-4536-BC18-D78EB518A129}" type="slidenum">
              <a:rPr lang="zh-TW" altLang="en-US" smtClean="0"/>
              <a:pPr>
                <a:defRPr/>
              </a:pPr>
              <a:t>36</a:t>
            </a:fld>
            <a:endParaRPr lang="zh-TW" altLang="en-US"/>
          </a:p>
        </p:txBody>
      </p:sp>
    </p:spTree>
    <p:extLst>
      <p:ext uri="{BB962C8B-B14F-4D97-AF65-F5344CB8AC3E}">
        <p14:creationId xmlns:p14="http://schemas.microsoft.com/office/powerpoint/2010/main" val="301832875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標題 9"/>
          <p:cNvSpPr>
            <a:spLocks noGrp="1"/>
          </p:cNvSpPr>
          <p:nvPr>
            <p:ph type="title"/>
          </p:nvPr>
        </p:nvSpPr>
        <p:spPr/>
        <p:txBody>
          <a:bodyPr>
            <a:normAutofit fontScale="90000"/>
          </a:bodyPr>
          <a:lstStyle/>
          <a:p>
            <a:r>
              <a:rPr lang="zh-TW" altLang="en-US" dirty="0" smtClean="0"/>
              <a:t>歷史科評量標準與</a:t>
            </a:r>
            <a:r>
              <a:rPr lang="en-US" altLang="zh-TW" dirty="0" smtClean="0"/>
              <a:t/>
            </a:r>
            <a:br>
              <a:rPr lang="en-US" altLang="zh-TW" dirty="0" smtClean="0"/>
            </a:br>
            <a:r>
              <a:rPr lang="zh-TW" altLang="en-US" dirty="0" smtClean="0"/>
              <a:t>社會領域課綱學習表現架構的關係</a:t>
            </a:r>
            <a:endParaRPr lang="zh-TW" altLang="en-US" dirty="0"/>
          </a:p>
        </p:txBody>
      </p:sp>
      <p:sp>
        <p:nvSpPr>
          <p:cNvPr id="6" name="投影片編號版面配置區 5"/>
          <p:cNvSpPr>
            <a:spLocks noGrp="1"/>
          </p:cNvSpPr>
          <p:nvPr>
            <p:ph type="sldNum" sz="quarter" idx="12"/>
          </p:nvPr>
        </p:nvSpPr>
        <p:spPr/>
        <p:txBody>
          <a:bodyPr/>
          <a:lstStyle/>
          <a:p>
            <a:fld id="{6D22F896-40B5-4ADD-8801-0D06FADFA095}" type="slidenum">
              <a:rPr lang="en-US" smtClean="0"/>
              <a:t>37</a:t>
            </a:fld>
            <a:endParaRPr lang="en-US" dirty="0"/>
          </a:p>
        </p:txBody>
      </p:sp>
      <p:graphicFrame>
        <p:nvGraphicFramePr>
          <p:cNvPr id="7" name="資料庫圖表 6"/>
          <p:cNvGraphicFramePr/>
          <p:nvPr>
            <p:extLst/>
          </p:nvPr>
        </p:nvGraphicFramePr>
        <p:xfrm>
          <a:off x="1861309" y="1737359"/>
          <a:ext cx="7209539" cy="4818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圓角矩形 8"/>
          <p:cNvSpPr/>
          <p:nvPr/>
        </p:nvSpPr>
        <p:spPr>
          <a:xfrm>
            <a:off x="117283" y="1984800"/>
            <a:ext cx="8953565" cy="945851"/>
          </a:xfrm>
          <a:prstGeom prst="roundRect">
            <a:avLst/>
          </a:prstGeom>
          <a:noFill/>
          <a:ln w="38100">
            <a:solidFill>
              <a:srgbClr val="FF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sp>
        <p:nvSpPr>
          <p:cNvPr id="3" name="文字方塊 2"/>
          <p:cNvSpPr txBox="1"/>
          <p:nvPr/>
        </p:nvSpPr>
        <p:spPr>
          <a:xfrm>
            <a:off x="224533" y="2042226"/>
            <a:ext cx="1517904" cy="461665"/>
          </a:xfrm>
          <a:prstGeom prst="rect">
            <a:avLst/>
          </a:prstGeom>
          <a:noFill/>
        </p:spPr>
        <p:txBody>
          <a:bodyPr wrap="square" rtlCol="0">
            <a:spAutoFit/>
          </a:bodyPr>
          <a:lstStyle/>
          <a:p>
            <a:pPr algn="ctr"/>
            <a:r>
              <a:rPr lang="zh-TW" altLang="en-US" sz="2400" b="1" dirty="0" smtClean="0">
                <a:solidFill>
                  <a:srgbClr val="FF0000"/>
                </a:solidFill>
                <a:latin typeface="+mj-ea"/>
                <a:ea typeface="+mj-ea"/>
              </a:rPr>
              <a:t>主題</a:t>
            </a:r>
            <a:endParaRPr lang="en-US" altLang="zh-TW" sz="2400" b="1" dirty="0" smtClean="0">
              <a:solidFill>
                <a:srgbClr val="FF0000"/>
              </a:solidFill>
              <a:latin typeface="+mj-ea"/>
              <a:ea typeface="+mj-ea"/>
            </a:endParaRPr>
          </a:p>
        </p:txBody>
      </p:sp>
      <p:sp>
        <p:nvSpPr>
          <p:cNvPr id="15" name="圓角矩形 14"/>
          <p:cNvSpPr/>
          <p:nvPr/>
        </p:nvSpPr>
        <p:spPr>
          <a:xfrm>
            <a:off x="117283" y="3022092"/>
            <a:ext cx="8953565" cy="3442716"/>
          </a:xfrm>
          <a:prstGeom prst="roundRect">
            <a:avLst/>
          </a:prstGeom>
          <a:noFill/>
          <a:ln w="38100">
            <a:solidFill>
              <a:srgbClr val="FF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sp>
        <p:nvSpPr>
          <p:cNvPr id="16" name="文字方塊 15"/>
          <p:cNvSpPr txBox="1"/>
          <p:nvPr/>
        </p:nvSpPr>
        <p:spPr>
          <a:xfrm>
            <a:off x="224533" y="4327951"/>
            <a:ext cx="1517904" cy="461665"/>
          </a:xfrm>
          <a:prstGeom prst="rect">
            <a:avLst/>
          </a:prstGeom>
          <a:noFill/>
        </p:spPr>
        <p:txBody>
          <a:bodyPr wrap="square" rtlCol="0">
            <a:spAutoFit/>
          </a:bodyPr>
          <a:lstStyle/>
          <a:p>
            <a:pPr algn="ctr"/>
            <a:r>
              <a:rPr lang="zh-TW" altLang="en-US" sz="2400" b="1" dirty="0" smtClean="0">
                <a:solidFill>
                  <a:srgbClr val="FF0000"/>
                </a:solidFill>
                <a:latin typeface="+mj-ea"/>
                <a:ea typeface="+mj-ea"/>
              </a:rPr>
              <a:t>次主題</a:t>
            </a:r>
            <a:endParaRPr lang="en-US" altLang="zh-TW" sz="2400" b="1" dirty="0" smtClean="0">
              <a:solidFill>
                <a:srgbClr val="FF0000"/>
              </a:solidFill>
              <a:latin typeface="+mj-ea"/>
              <a:ea typeface="+mj-ea"/>
            </a:endParaRPr>
          </a:p>
        </p:txBody>
      </p:sp>
    </p:spTree>
    <p:extLst>
      <p:ext uri="{BB962C8B-B14F-4D97-AF65-F5344CB8AC3E}">
        <p14:creationId xmlns:p14="http://schemas.microsoft.com/office/powerpoint/2010/main" val="199550298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3600" dirty="0" smtClean="0"/>
              <a:t>歷史科評量標準架構</a:t>
            </a:r>
            <a:endParaRPr lang="zh-TW" altLang="en-US" sz="3600" dirty="0"/>
          </a:p>
        </p:txBody>
      </p:sp>
      <p:sp>
        <p:nvSpPr>
          <p:cNvPr id="3" name="投影片編號版面配置區 2"/>
          <p:cNvSpPr>
            <a:spLocks noGrp="1"/>
          </p:cNvSpPr>
          <p:nvPr>
            <p:ph type="sldNum" sz="quarter" idx="12"/>
          </p:nvPr>
        </p:nvSpPr>
        <p:spPr/>
        <p:txBody>
          <a:bodyPr/>
          <a:lstStyle/>
          <a:p>
            <a:fld id="{6D22F896-40B5-4ADD-8801-0D06FADFA095}" type="slidenum">
              <a:rPr lang="en-US" smtClean="0"/>
              <a:t>38</a:t>
            </a:fld>
            <a:endParaRPr lang="en-US" dirty="0"/>
          </a:p>
        </p:txBody>
      </p:sp>
      <p:graphicFrame>
        <p:nvGraphicFramePr>
          <p:cNvPr id="4" name="資料庫圖表 3"/>
          <p:cNvGraphicFramePr/>
          <p:nvPr>
            <p:extLst/>
          </p:nvPr>
        </p:nvGraphicFramePr>
        <p:xfrm>
          <a:off x="1581912" y="1490472"/>
          <a:ext cx="7306056" cy="5056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圓角矩形 4"/>
          <p:cNvSpPr/>
          <p:nvPr/>
        </p:nvSpPr>
        <p:spPr>
          <a:xfrm>
            <a:off x="58704" y="1554812"/>
            <a:ext cx="8953565" cy="1217830"/>
          </a:xfrm>
          <a:prstGeom prst="roundRect">
            <a:avLst/>
          </a:prstGeom>
          <a:noFill/>
          <a:ln w="38100">
            <a:solidFill>
              <a:srgbClr val="FF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sp>
        <p:nvSpPr>
          <p:cNvPr id="6" name="文字方塊 5"/>
          <p:cNvSpPr txBox="1"/>
          <p:nvPr/>
        </p:nvSpPr>
        <p:spPr>
          <a:xfrm>
            <a:off x="117283" y="1748229"/>
            <a:ext cx="1517904" cy="461665"/>
          </a:xfrm>
          <a:prstGeom prst="rect">
            <a:avLst/>
          </a:prstGeom>
          <a:noFill/>
        </p:spPr>
        <p:txBody>
          <a:bodyPr wrap="square" rtlCol="0">
            <a:spAutoFit/>
          </a:bodyPr>
          <a:lstStyle/>
          <a:p>
            <a:pPr algn="ctr"/>
            <a:r>
              <a:rPr lang="zh-TW" altLang="en-US" sz="2400" b="1" dirty="0" smtClean="0">
                <a:solidFill>
                  <a:srgbClr val="FF0000"/>
                </a:solidFill>
                <a:latin typeface="+mj-ea"/>
                <a:ea typeface="+mj-ea"/>
              </a:rPr>
              <a:t>主題</a:t>
            </a:r>
            <a:endParaRPr lang="en-US" altLang="zh-TW" sz="2400" b="1" dirty="0" smtClean="0">
              <a:solidFill>
                <a:srgbClr val="FF0000"/>
              </a:solidFill>
              <a:latin typeface="+mj-ea"/>
              <a:ea typeface="+mj-ea"/>
            </a:endParaRPr>
          </a:p>
        </p:txBody>
      </p:sp>
      <p:sp>
        <p:nvSpPr>
          <p:cNvPr id="7" name="圓角矩形 6"/>
          <p:cNvSpPr/>
          <p:nvPr/>
        </p:nvSpPr>
        <p:spPr>
          <a:xfrm>
            <a:off x="58705" y="2907792"/>
            <a:ext cx="8953565" cy="3418655"/>
          </a:xfrm>
          <a:prstGeom prst="roundRect">
            <a:avLst/>
          </a:prstGeom>
          <a:noFill/>
          <a:ln w="38100">
            <a:solidFill>
              <a:srgbClr val="FF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TW" altLang="en-US"/>
          </a:p>
        </p:txBody>
      </p:sp>
      <p:sp>
        <p:nvSpPr>
          <p:cNvPr id="8" name="文字方塊 7"/>
          <p:cNvSpPr txBox="1"/>
          <p:nvPr/>
        </p:nvSpPr>
        <p:spPr>
          <a:xfrm>
            <a:off x="117283" y="4098060"/>
            <a:ext cx="1517904" cy="461665"/>
          </a:xfrm>
          <a:prstGeom prst="rect">
            <a:avLst/>
          </a:prstGeom>
          <a:noFill/>
        </p:spPr>
        <p:txBody>
          <a:bodyPr wrap="square" rtlCol="0">
            <a:spAutoFit/>
          </a:bodyPr>
          <a:lstStyle/>
          <a:p>
            <a:pPr algn="ctr"/>
            <a:r>
              <a:rPr lang="zh-TW" altLang="en-US" sz="2400" b="1" dirty="0" smtClean="0">
                <a:solidFill>
                  <a:srgbClr val="FF0000"/>
                </a:solidFill>
                <a:latin typeface="+mj-ea"/>
                <a:ea typeface="+mj-ea"/>
              </a:rPr>
              <a:t>次主題</a:t>
            </a:r>
            <a:endParaRPr lang="en-US" altLang="zh-TW" sz="2400" b="1" dirty="0" smtClean="0">
              <a:solidFill>
                <a:srgbClr val="FF0000"/>
              </a:solidFill>
              <a:latin typeface="+mj-ea"/>
              <a:ea typeface="+mj-ea"/>
            </a:endParaRPr>
          </a:p>
        </p:txBody>
      </p:sp>
      <p:sp>
        <p:nvSpPr>
          <p:cNvPr id="9" name="向下箭號圖說文字 8"/>
          <p:cNvSpPr/>
          <p:nvPr/>
        </p:nvSpPr>
        <p:spPr>
          <a:xfrm>
            <a:off x="6665976" y="612530"/>
            <a:ext cx="2221992" cy="1135699"/>
          </a:xfrm>
          <a:prstGeom prst="downArrowCallou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400" b="1" dirty="0" smtClean="0"/>
              <a:t>三科共用</a:t>
            </a:r>
            <a:endParaRPr lang="en-US" altLang="zh-TW" sz="2400" b="1" dirty="0" smtClean="0"/>
          </a:p>
          <a:p>
            <a:pPr algn="ctr"/>
            <a:r>
              <a:rPr lang="zh-TW" altLang="en-US" sz="2400" b="1" dirty="0" smtClean="0"/>
              <a:t>評量標準</a:t>
            </a:r>
            <a:endParaRPr lang="zh-TW" altLang="en-US" sz="2400" b="1" dirty="0"/>
          </a:p>
        </p:txBody>
      </p:sp>
    </p:spTree>
    <p:extLst>
      <p:ext uri="{BB962C8B-B14F-4D97-AF65-F5344CB8AC3E}">
        <p14:creationId xmlns:p14="http://schemas.microsoft.com/office/powerpoint/2010/main" val="113952944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sz="2800" dirty="0">
                <a:latin typeface="標楷體" panose="03000509000000000000" pitchFamily="65" charset="-120"/>
              </a:rPr>
              <a:t>歷史科「理解及思辨」評量</a:t>
            </a:r>
            <a:r>
              <a:rPr lang="zh-TW" altLang="en-US" sz="2800" dirty="0" smtClean="0">
                <a:latin typeface="標楷體" panose="03000509000000000000" pitchFamily="65" charset="-120"/>
              </a:rPr>
              <a:t>標準</a:t>
            </a:r>
            <a:r>
              <a:rPr lang="en-US" altLang="zh-TW" sz="2800" dirty="0" smtClean="0">
                <a:latin typeface="標楷體" panose="03000509000000000000" pitchFamily="65" charset="-120"/>
              </a:rPr>
              <a:t/>
            </a:r>
            <a:br>
              <a:rPr lang="en-US" altLang="zh-TW" sz="2800" dirty="0" smtClean="0">
                <a:latin typeface="標楷體" panose="03000509000000000000" pitchFamily="65" charset="-120"/>
              </a:rPr>
            </a:br>
            <a:r>
              <a:rPr lang="zh-TW" altLang="en-US" sz="2800" dirty="0" smtClean="0">
                <a:latin typeface="標楷體" panose="03000509000000000000" pitchFamily="65" charset="-120"/>
              </a:rPr>
              <a:t>與</a:t>
            </a:r>
            <a:r>
              <a:rPr lang="zh-TW" altLang="en-US" sz="2800" dirty="0">
                <a:latin typeface="標楷體" panose="03000509000000000000" pitchFamily="65" charset="-120"/>
              </a:rPr>
              <a:t>課</a:t>
            </a:r>
            <a:r>
              <a:rPr lang="zh-TW" altLang="en-US" sz="2800" dirty="0" smtClean="0">
                <a:latin typeface="標楷體" panose="03000509000000000000" pitchFamily="65" charset="-120"/>
              </a:rPr>
              <a:t>綱學習表現對應關</a:t>
            </a:r>
            <a:r>
              <a:rPr lang="zh-TW" altLang="en-US" sz="2800" dirty="0">
                <a:latin typeface="標楷體" panose="03000509000000000000" pitchFamily="65" charset="-120"/>
              </a:rPr>
              <a:t>係</a:t>
            </a:r>
            <a:endParaRPr lang="en-US" altLang="zh-TW" sz="2800" dirty="0">
              <a:latin typeface="標楷體" panose="03000509000000000000" pitchFamily="65" charset="-120"/>
            </a:endParaRPr>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AE19DACC-F25F-437B-B1B6-93C92D3FE907}" type="slidenum">
              <a:rPr lang="zh-TW" altLang="en-US" smtClean="0">
                <a:solidFill>
                  <a:prstClr val="white"/>
                </a:solidFill>
              </a:rPr>
              <a:pPr/>
              <a:t>39</a:t>
            </a:fld>
            <a:endParaRPr lang="zh-TW" altLang="en-US">
              <a:solidFill>
                <a:prstClr val="white"/>
              </a:solidFill>
            </a:endParaRPr>
          </a:p>
        </p:txBody>
      </p:sp>
      <p:graphicFrame>
        <p:nvGraphicFramePr>
          <p:cNvPr id="5" name="資料庫圖表 4"/>
          <p:cNvGraphicFramePr/>
          <p:nvPr>
            <p:extLst/>
          </p:nvPr>
        </p:nvGraphicFramePr>
        <p:xfrm>
          <a:off x="81035" y="1429392"/>
          <a:ext cx="8907517" cy="52875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6855355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2800" dirty="0" smtClean="0"/>
              <a:t>「</a:t>
            </a:r>
            <a:r>
              <a:rPr lang="zh-TW" altLang="en-US" sz="2800" dirty="0"/>
              <a:t>時序與變遷</a:t>
            </a:r>
            <a:r>
              <a:rPr lang="zh-TW" altLang="en-US" sz="2800" dirty="0" smtClean="0"/>
              <a:t>」的評量目標說明</a:t>
            </a:r>
            <a:endParaRPr lang="zh-TW" altLang="en-US" sz="2800" dirty="0"/>
          </a:p>
        </p:txBody>
      </p:sp>
      <p:sp>
        <p:nvSpPr>
          <p:cNvPr id="5" name="內容版面配置區 4"/>
          <p:cNvSpPr>
            <a:spLocks noGrp="1"/>
          </p:cNvSpPr>
          <p:nvPr>
            <p:ph idx="1"/>
          </p:nvPr>
        </p:nvSpPr>
        <p:spPr/>
        <p:txBody>
          <a:bodyPr/>
          <a:lstStyle/>
          <a:p>
            <a:endParaRPr lang="zh-TW" altLang="en-US"/>
          </a:p>
        </p:txBody>
      </p:sp>
      <p:sp>
        <p:nvSpPr>
          <p:cNvPr id="3" name="投影片編號版面配置區 2"/>
          <p:cNvSpPr>
            <a:spLocks noGrp="1"/>
          </p:cNvSpPr>
          <p:nvPr>
            <p:ph type="sldNum" sz="quarter" idx="12"/>
          </p:nvPr>
        </p:nvSpPr>
        <p:spPr/>
        <p:txBody>
          <a:bodyPr/>
          <a:lstStyle/>
          <a:p>
            <a:fld id="{6D22F896-40B5-4ADD-8801-0D06FADFA095}" type="slidenum">
              <a:rPr lang="en-US" smtClean="0"/>
              <a:t>40</a:t>
            </a:fld>
            <a:endParaRPr lang="en-US" dirty="0"/>
          </a:p>
        </p:txBody>
      </p:sp>
      <p:graphicFrame>
        <p:nvGraphicFramePr>
          <p:cNvPr id="4" name="資料庫圖表 3"/>
          <p:cNvGraphicFramePr/>
          <p:nvPr>
            <p:extLst>
              <p:ext uri="{D42A27DB-BD31-4B8C-83A1-F6EECF244321}">
                <p14:modId xmlns:p14="http://schemas.microsoft.com/office/powerpoint/2010/main" val="3607122112"/>
              </p:ext>
            </p:extLst>
          </p:nvPr>
        </p:nvGraphicFramePr>
        <p:xfrm>
          <a:off x="694944" y="1042033"/>
          <a:ext cx="7863840" cy="47739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弧形向右箭號 6"/>
          <p:cNvSpPr/>
          <p:nvPr/>
        </p:nvSpPr>
        <p:spPr>
          <a:xfrm>
            <a:off x="777240" y="2341439"/>
            <a:ext cx="480060" cy="2496312"/>
          </a:xfrm>
          <a:prstGeom prst="curved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solidFill>
                <a:schemeClr val="tx1"/>
              </a:solidFill>
            </a:endParaRPr>
          </a:p>
        </p:txBody>
      </p:sp>
      <p:graphicFrame>
        <p:nvGraphicFramePr>
          <p:cNvPr id="8" name="資料庫圖表 7"/>
          <p:cNvGraphicFramePr/>
          <p:nvPr>
            <p:extLst/>
          </p:nvPr>
        </p:nvGraphicFramePr>
        <p:xfrm>
          <a:off x="82296" y="5594413"/>
          <a:ext cx="8586216" cy="126358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圓角矩形 5"/>
          <p:cNvSpPr/>
          <p:nvPr/>
        </p:nvSpPr>
        <p:spPr>
          <a:xfrm>
            <a:off x="82296" y="1988840"/>
            <a:ext cx="640080" cy="3312368"/>
          </a:xfrm>
          <a:prstGeom prst="roundRect">
            <a:avLst/>
          </a:prstGeom>
        </p:spPr>
        <p:style>
          <a:lnRef idx="0">
            <a:schemeClr val="accent6"/>
          </a:lnRef>
          <a:fillRef idx="3">
            <a:schemeClr val="accent6"/>
          </a:fillRef>
          <a:effectRef idx="3">
            <a:schemeClr val="accent6"/>
          </a:effectRef>
          <a:fontRef idx="minor">
            <a:schemeClr val="lt1"/>
          </a:fontRef>
        </p:style>
        <p:txBody>
          <a:bodyPr vert="eaVert" rtlCol="0" anchor="ctr"/>
          <a:lstStyle/>
          <a:p>
            <a:pPr algn="ctr"/>
            <a:r>
              <a:rPr lang="zh-TW" altLang="en-US" dirty="0" smtClean="0"/>
              <a:t>配合學習內容理解現代世界</a:t>
            </a:r>
            <a:endParaRPr lang="zh-TW" altLang="en-US" dirty="0"/>
          </a:p>
        </p:txBody>
      </p:sp>
    </p:spTree>
    <p:extLst>
      <p:ext uri="{BB962C8B-B14F-4D97-AF65-F5344CB8AC3E}">
        <p14:creationId xmlns:p14="http://schemas.microsoft.com/office/powerpoint/2010/main" val="75858760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3200" dirty="0" smtClean="0"/>
              <a:t>「資料運用」評量目標說</a:t>
            </a:r>
            <a:r>
              <a:rPr lang="zh-TW" altLang="en-US" sz="3200" dirty="0"/>
              <a:t>明</a:t>
            </a:r>
          </a:p>
        </p:txBody>
      </p:sp>
      <p:sp>
        <p:nvSpPr>
          <p:cNvPr id="5" name="內容版面配置區 4"/>
          <p:cNvSpPr>
            <a:spLocks noGrp="1"/>
          </p:cNvSpPr>
          <p:nvPr>
            <p:ph idx="1"/>
          </p:nvPr>
        </p:nvSpPr>
        <p:spPr/>
        <p:txBody>
          <a:bodyPr/>
          <a:lstStyle/>
          <a:p>
            <a:endParaRPr lang="zh-TW" altLang="en-US"/>
          </a:p>
        </p:txBody>
      </p:sp>
      <p:sp>
        <p:nvSpPr>
          <p:cNvPr id="3" name="投影片編號版面配置區 2"/>
          <p:cNvSpPr>
            <a:spLocks noGrp="1"/>
          </p:cNvSpPr>
          <p:nvPr>
            <p:ph type="sldNum" sz="quarter" idx="12"/>
          </p:nvPr>
        </p:nvSpPr>
        <p:spPr/>
        <p:txBody>
          <a:bodyPr/>
          <a:lstStyle/>
          <a:p>
            <a:fld id="{6D22F896-40B5-4ADD-8801-0D06FADFA095}" type="slidenum">
              <a:rPr lang="en-US" smtClean="0"/>
              <a:t>41</a:t>
            </a:fld>
            <a:endParaRPr lang="en-US" dirty="0"/>
          </a:p>
        </p:txBody>
      </p:sp>
      <p:graphicFrame>
        <p:nvGraphicFramePr>
          <p:cNvPr id="4" name="資料庫圖表 3"/>
          <p:cNvGraphicFramePr/>
          <p:nvPr>
            <p:extLst>
              <p:ext uri="{D42A27DB-BD31-4B8C-83A1-F6EECF244321}">
                <p14:modId xmlns:p14="http://schemas.microsoft.com/office/powerpoint/2010/main" val="1839707098"/>
              </p:ext>
            </p:extLst>
          </p:nvPr>
        </p:nvGraphicFramePr>
        <p:xfrm>
          <a:off x="18365" y="1700807"/>
          <a:ext cx="8884096" cy="3077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向上箭號圖說文字 5"/>
          <p:cNvSpPr/>
          <p:nvPr/>
        </p:nvSpPr>
        <p:spPr>
          <a:xfrm>
            <a:off x="1820911" y="4421440"/>
            <a:ext cx="5744988" cy="1641567"/>
          </a:xfrm>
          <a:prstGeom prst="upArrowCallout">
            <a:avLst/>
          </a:prstGeom>
          <a:solidFill>
            <a:schemeClr val="accent4">
              <a:lumMod val="75000"/>
            </a:schemeClr>
          </a:solidFill>
          <a:effectLst>
            <a:outerShdw blurRad="50800" dist="38100" dir="2700000" algn="tl"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zh-TW" altLang="en-US" sz="2400" dirty="0" smtClean="0"/>
              <a:t>這裡的因果關係是指學生自己運用資料</a:t>
            </a:r>
            <a:endParaRPr lang="en-US" altLang="zh-TW" sz="2400" dirty="0" smtClean="0"/>
          </a:p>
          <a:p>
            <a:pPr algn="ctr"/>
            <a:r>
              <a:rPr lang="zh-TW" altLang="en-US" sz="2400" dirty="0" smtClean="0"/>
              <a:t>發展</a:t>
            </a:r>
            <a:r>
              <a:rPr lang="zh-TW" altLang="en-US" sz="2400" b="1" u="sng" dirty="0" smtClean="0"/>
              <a:t>自身的因果解釋</a:t>
            </a:r>
            <a:endParaRPr lang="en-US" altLang="zh-TW" sz="2400" b="1" u="sng" dirty="0" smtClean="0"/>
          </a:p>
        </p:txBody>
      </p:sp>
      <p:sp>
        <p:nvSpPr>
          <p:cNvPr id="8" name="圓角矩形圖說文字 7"/>
          <p:cNvSpPr/>
          <p:nvPr/>
        </p:nvSpPr>
        <p:spPr>
          <a:xfrm>
            <a:off x="484632" y="6153893"/>
            <a:ext cx="8030718" cy="703771"/>
          </a:xfrm>
          <a:prstGeom prst="wedgeRoundRectCallout">
            <a:avLst>
              <a:gd name="adj1" fmla="val -1225"/>
              <a:gd name="adj2" fmla="val -81969"/>
              <a:gd name="adj3" fmla="val 1666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TW" altLang="en-US" sz="2000" dirty="0" smtClean="0"/>
              <a:t>學生作答時，除了仰賴自己在上課中學到的歷史知識外，還要依據由老師提供額外的材料內容，對過去的人事物發</a:t>
            </a:r>
            <a:r>
              <a:rPr lang="zh-TW" altLang="en-US" sz="2000" dirty="0"/>
              <a:t>展</a:t>
            </a:r>
            <a:r>
              <a:rPr lang="zh-TW" altLang="en-US" sz="2000" dirty="0" smtClean="0"/>
              <a:t>自己的解釋跟分析</a:t>
            </a:r>
            <a:endParaRPr lang="zh-TW" altLang="en-US" sz="2000" dirty="0"/>
          </a:p>
        </p:txBody>
      </p:sp>
    </p:spTree>
    <p:extLst>
      <p:ext uri="{BB962C8B-B14F-4D97-AF65-F5344CB8AC3E}">
        <p14:creationId xmlns:p14="http://schemas.microsoft.com/office/powerpoint/2010/main" val="135584747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2800" dirty="0" smtClean="0"/>
              <a:t>「多元觀點」評量目標說明</a:t>
            </a:r>
            <a:endParaRPr lang="zh-TW" altLang="en-US" sz="2800" dirty="0"/>
          </a:p>
        </p:txBody>
      </p:sp>
      <p:sp>
        <p:nvSpPr>
          <p:cNvPr id="5" name="內容版面配置區 4"/>
          <p:cNvSpPr>
            <a:spLocks noGrp="1"/>
          </p:cNvSpPr>
          <p:nvPr>
            <p:ph idx="1"/>
          </p:nvPr>
        </p:nvSpPr>
        <p:spPr/>
        <p:txBody>
          <a:bodyPr/>
          <a:lstStyle/>
          <a:p>
            <a:endParaRPr lang="zh-TW" altLang="en-US"/>
          </a:p>
        </p:txBody>
      </p:sp>
      <p:sp>
        <p:nvSpPr>
          <p:cNvPr id="3" name="投影片編號版面配置區 2"/>
          <p:cNvSpPr>
            <a:spLocks noGrp="1"/>
          </p:cNvSpPr>
          <p:nvPr>
            <p:ph type="sldNum" sz="quarter" idx="12"/>
          </p:nvPr>
        </p:nvSpPr>
        <p:spPr/>
        <p:txBody>
          <a:bodyPr/>
          <a:lstStyle/>
          <a:p>
            <a:fld id="{6D22F896-40B5-4ADD-8801-0D06FADFA095}" type="slidenum">
              <a:rPr lang="en-US" smtClean="0"/>
              <a:t>42</a:t>
            </a:fld>
            <a:endParaRPr lang="en-US" dirty="0"/>
          </a:p>
        </p:txBody>
      </p:sp>
      <p:graphicFrame>
        <p:nvGraphicFramePr>
          <p:cNvPr id="4" name="資料庫圖表 3"/>
          <p:cNvGraphicFramePr/>
          <p:nvPr>
            <p:extLst>
              <p:ext uri="{D42A27DB-BD31-4B8C-83A1-F6EECF244321}">
                <p14:modId xmlns:p14="http://schemas.microsoft.com/office/powerpoint/2010/main" val="545830106"/>
              </p:ext>
            </p:extLst>
          </p:nvPr>
        </p:nvGraphicFramePr>
        <p:xfrm>
          <a:off x="91440" y="1209424"/>
          <a:ext cx="9065040" cy="37244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弧形向右箭號 6"/>
          <p:cNvSpPr/>
          <p:nvPr/>
        </p:nvSpPr>
        <p:spPr>
          <a:xfrm>
            <a:off x="91440" y="2231136"/>
            <a:ext cx="685800" cy="2349992"/>
          </a:xfrm>
          <a:prstGeom prst="curved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solidFill>
                <a:schemeClr val="tx1"/>
              </a:solidFill>
            </a:endParaRPr>
          </a:p>
        </p:txBody>
      </p:sp>
      <p:sp>
        <p:nvSpPr>
          <p:cNvPr id="9" name="向左箭號 8"/>
          <p:cNvSpPr/>
          <p:nvPr/>
        </p:nvSpPr>
        <p:spPr>
          <a:xfrm>
            <a:off x="6741067" y="2967739"/>
            <a:ext cx="2415413" cy="829175"/>
          </a:xfrm>
          <a:prstGeom prst="leftArrow">
            <a:avLst>
              <a:gd name="adj1" fmla="val 66129"/>
              <a:gd name="adj2" fmla="val 50000"/>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zh-TW" altLang="en-US" dirty="0" smtClean="0"/>
              <a:t>探究與評估</a:t>
            </a:r>
            <a:endParaRPr lang="en-US" altLang="zh-TW" dirty="0" smtClean="0"/>
          </a:p>
          <a:p>
            <a:pPr algn="ctr"/>
            <a:r>
              <a:rPr lang="zh-TW" altLang="en-US" dirty="0" smtClean="0"/>
              <a:t>多元觀點的手段</a:t>
            </a:r>
            <a:endParaRPr lang="zh-TW" altLang="en-US" dirty="0"/>
          </a:p>
        </p:txBody>
      </p:sp>
      <p:graphicFrame>
        <p:nvGraphicFramePr>
          <p:cNvPr id="10" name="資料庫圖表 9"/>
          <p:cNvGraphicFramePr/>
          <p:nvPr>
            <p:extLst>
              <p:ext uri="{D42A27DB-BD31-4B8C-83A1-F6EECF244321}">
                <p14:modId xmlns:p14="http://schemas.microsoft.com/office/powerpoint/2010/main" val="2327614996"/>
              </p:ext>
            </p:extLst>
          </p:nvPr>
        </p:nvGraphicFramePr>
        <p:xfrm>
          <a:off x="45750" y="4854506"/>
          <a:ext cx="8993064" cy="126358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9824901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sz="3200" dirty="0">
                <a:latin typeface="標楷體" panose="03000509000000000000" pitchFamily="65" charset="-120"/>
              </a:rPr>
              <a:t>歷史科「理解及思辨」評量</a:t>
            </a:r>
            <a:r>
              <a:rPr lang="zh-TW" altLang="en-US" sz="3200" dirty="0" smtClean="0">
                <a:latin typeface="標楷體" panose="03000509000000000000" pitchFamily="65" charset="-120"/>
              </a:rPr>
              <a:t>標準</a:t>
            </a:r>
            <a:r>
              <a:rPr lang="en-US" altLang="zh-TW" sz="3200" dirty="0" smtClean="0">
                <a:latin typeface="標楷體" panose="03000509000000000000" pitchFamily="65" charset="-120"/>
              </a:rPr>
              <a:t/>
            </a:r>
            <a:br>
              <a:rPr lang="en-US" altLang="zh-TW" sz="3200" dirty="0" smtClean="0">
                <a:latin typeface="標楷體" panose="03000509000000000000" pitchFamily="65" charset="-120"/>
              </a:rPr>
            </a:br>
            <a:r>
              <a:rPr lang="zh-TW" altLang="en-US" sz="3200" dirty="0">
                <a:latin typeface="標楷體" panose="03000509000000000000" pitchFamily="65" charset="-120"/>
              </a:rPr>
              <a:t>各</a:t>
            </a:r>
            <a:r>
              <a:rPr lang="zh-TW" altLang="en-US" sz="3200" dirty="0" smtClean="0">
                <a:latin typeface="標楷體" panose="03000509000000000000" pitchFamily="65" charset="-120"/>
              </a:rPr>
              <a:t>等級表現</a:t>
            </a:r>
            <a:r>
              <a:rPr lang="zh-TW" altLang="en-US" sz="3200" dirty="0">
                <a:latin typeface="標楷體" panose="03000509000000000000" pitchFamily="65" charset="-120"/>
              </a:rPr>
              <a:t>描述</a:t>
            </a:r>
            <a:endParaRPr lang="en-US" altLang="zh-TW" sz="3200" dirty="0">
              <a:latin typeface="標楷體" panose="03000509000000000000" pitchFamily="65" charset="-120"/>
            </a:endParaRPr>
          </a:p>
        </p:txBody>
      </p:sp>
      <p:sp>
        <p:nvSpPr>
          <p:cNvPr id="5" name="內容版面配置區 4"/>
          <p:cNvSpPr>
            <a:spLocks noGrp="1"/>
          </p:cNvSpPr>
          <p:nvPr>
            <p:ph idx="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AE19DACC-F25F-437B-B1B6-93C92D3FE907}" type="slidenum">
              <a:rPr lang="zh-TW" altLang="en-US" smtClean="0">
                <a:solidFill>
                  <a:prstClr val="white"/>
                </a:solidFill>
              </a:rPr>
              <a:pPr/>
              <a:t>43</a:t>
            </a:fld>
            <a:endParaRPr lang="zh-TW" altLang="en-US">
              <a:solidFill>
                <a:prstClr val="white"/>
              </a:solidFill>
            </a:endParaRPr>
          </a:p>
        </p:txBody>
      </p:sp>
      <p:graphicFrame>
        <p:nvGraphicFramePr>
          <p:cNvPr id="3" name="表格 2"/>
          <p:cNvGraphicFramePr>
            <a:graphicFrameLocks noGrp="1"/>
          </p:cNvGraphicFramePr>
          <p:nvPr>
            <p:extLst/>
          </p:nvPr>
        </p:nvGraphicFramePr>
        <p:xfrm>
          <a:off x="86710" y="1148181"/>
          <a:ext cx="8915400" cy="5401819"/>
        </p:xfrm>
        <a:graphic>
          <a:graphicData uri="http://schemas.openxmlformats.org/drawingml/2006/table">
            <a:tbl>
              <a:tblPr firstRow="1" firstCol="1" bandRow="1">
                <a:tableStyleId>{5C22544A-7EE6-4342-B048-85BDC9FD1C3A}</a:tableStyleId>
              </a:tblPr>
              <a:tblGrid>
                <a:gridCol w="488731">
                  <a:extLst>
                    <a:ext uri="{9D8B030D-6E8A-4147-A177-3AD203B41FA5}">
                      <a16:colId xmlns:a16="http://schemas.microsoft.com/office/drawing/2014/main" val="20000"/>
                    </a:ext>
                  </a:extLst>
                </a:gridCol>
                <a:gridCol w="930166">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770710">
                  <a:extLst>
                    <a:ext uri="{9D8B030D-6E8A-4147-A177-3AD203B41FA5}">
                      <a16:colId xmlns:a16="http://schemas.microsoft.com/office/drawing/2014/main" val="20003"/>
                    </a:ext>
                  </a:extLst>
                </a:gridCol>
                <a:gridCol w="1748517">
                  <a:extLst>
                    <a:ext uri="{9D8B030D-6E8A-4147-A177-3AD203B41FA5}">
                      <a16:colId xmlns:a16="http://schemas.microsoft.com/office/drawing/2014/main" val="20004"/>
                    </a:ext>
                  </a:extLst>
                </a:gridCol>
                <a:gridCol w="1748517">
                  <a:extLst>
                    <a:ext uri="{9D8B030D-6E8A-4147-A177-3AD203B41FA5}">
                      <a16:colId xmlns:a16="http://schemas.microsoft.com/office/drawing/2014/main" val="20005"/>
                    </a:ext>
                  </a:extLst>
                </a:gridCol>
                <a:gridCol w="399959">
                  <a:extLst>
                    <a:ext uri="{9D8B030D-6E8A-4147-A177-3AD203B41FA5}">
                      <a16:colId xmlns:a16="http://schemas.microsoft.com/office/drawing/2014/main" val="20006"/>
                    </a:ext>
                  </a:extLst>
                </a:gridCol>
              </a:tblGrid>
              <a:tr h="387838">
                <a:tc gridSpan="2">
                  <a:txBody>
                    <a:bodyPr/>
                    <a:lstStyle/>
                    <a:p>
                      <a:pPr algn="ctr">
                        <a:lnSpc>
                          <a:spcPct val="150000"/>
                        </a:lnSpc>
                        <a:spcBef>
                          <a:spcPts val="360"/>
                        </a:spcBef>
                        <a:spcAft>
                          <a:spcPts val="0"/>
                        </a:spcAft>
                      </a:pPr>
                      <a:r>
                        <a:rPr lang="zh-TW" sz="1600" kern="100" dirty="0">
                          <a:effectLst/>
                          <a:latin typeface="+mn-ea"/>
                          <a:ea typeface="+mn-ea"/>
                        </a:rPr>
                        <a:t>內容標準</a:t>
                      </a:r>
                      <a:endParaRPr lang="zh-TW" sz="1600" kern="100" dirty="0">
                        <a:effectLst/>
                        <a:latin typeface="+mn-ea"/>
                        <a:ea typeface="+mn-ea"/>
                        <a:cs typeface="Times New Roman" panose="02020603050405020304" pitchFamily="18" charset="0"/>
                      </a:endParaRPr>
                    </a:p>
                  </a:txBody>
                  <a:tcPr marL="52464" marR="52464" marT="0" marB="0"/>
                </a:tc>
                <a:tc hMerge="1">
                  <a:txBody>
                    <a:bodyPr/>
                    <a:lstStyle/>
                    <a:p>
                      <a:endParaRPr lang="zh-TW" altLang="en-US"/>
                    </a:p>
                  </a:txBody>
                  <a:tcPr/>
                </a:tc>
                <a:tc gridSpan="5">
                  <a:txBody>
                    <a:bodyPr/>
                    <a:lstStyle/>
                    <a:p>
                      <a:pPr algn="ctr">
                        <a:lnSpc>
                          <a:spcPct val="150000"/>
                        </a:lnSpc>
                        <a:spcBef>
                          <a:spcPts val="360"/>
                        </a:spcBef>
                        <a:spcAft>
                          <a:spcPts val="0"/>
                        </a:spcAft>
                      </a:pPr>
                      <a:r>
                        <a:rPr lang="zh-TW" sz="1600" kern="100" dirty="0">
                          <a:effectLst/>
                        </a:rPr>
                        <a:t>表現描述</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387838">
                <a:tc>
                  <a:txBody>
                    <a:bodyPr/>
                    <a:lstStyle/>
                    <a:p>
                      <a:pPr algn="ctr">
                        <a:lnSpc>
                          <a:spcPct val="150000"/>
                        </a:lnSpc>
                        <a:spcBef>
                          <a:spcPts val="360"/>
                        </a:spcBef>
                        <a:spcAft>
                          <a:spcPts val="0"/>
                        </a:spcAft>
                      </a:pPr>
                      <a:r>
                        <a:rPr lang="zh-TW" sz="1400" kern="100" dirty="0">
                          <a:effectLst/>
                          <a:latin typeface="+mn-ea"/>
                          <a:ea typeface="+mn-ea"/>
                        </a:rPr>
                        <a:t>主題</a:t>
                      </a:r>
                      <a:endParaRPr lang="zh-TW" sz="1400" kern="100" dirty="0">
                        <a:effectLst/>
                        <a:latin typeface="+mn-ea"/>
                        <a:ea typeface="+mn-ea"/>
                        <a:cs typeface="Times New Roman" panose="02020603050405020304" pitchFamily="18" charset="0"/>
                      </a:endParaRPr>
                    </a:p>
                  </a:txBody>
                  <a:tcPr marL="52464" marR="52464" marT="0" marB="0"/>
                </a:tc>
                <a:tc>
                  <a:txBody>
                    <a:bodyPr/>
                    <a:lstStyle/>
                    <a:p>
                      <a:pPr algn="ctr">
                        <a:lnSpc>
                          <a:spcPct val="150000"/>
                        </a:lnSpc>
                        <a:spcBef>
                          <a:spcPts val="360"/>
                        </a:spcBef>
                        <a:spcAft>
                          <a:spcPts val="0"/>
                        </a:spcAft>
                      </a:pPr>
                      <a:r>
                        <a:rPr lang="zh-TW" sz="1400" kern="100" dirty="0">
                          <a:effectLst/>
                        </a:rPr>
                        <a:t>次主題</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tc>
                <a:tc>
                  <a:txBody>
                    <a:bodyPr/>
                    <a:lstStyle/>
                    <a:p>
                      <a:pPr algn="ctr" fontAlgn="base">
                        <a:spcAft>
                          <a:spcPts val="0"/>
                        </a:spcAft>
                      </a:pPr>
                      <a:r>
                        <a:rPr lang="en-US" sz="1600" kern="1200" dirty="0">
                          <a:effectLst/>
                        </a:rPr>
                        <a:t>A</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nchor="ctr"/>
                </a:tc>
                <a:tc>
                  <a:txBody>
                    <a:bodyPr/>
                    <a:lstStyle/>
                    <a:p>
                      <a:pPr algn="ctr" fontAlgn="base">
                        <a:spcAft>
                          <a:spcPts val="0"/>
                        </a:spcAft>
                      </a:pPr>
                      <a:r>
                        <a:rPr lang="en-US" sz="1600" kern="1200" dirty="0">
                          <a:effectLst/>
                        </a:rPr>
                        <a:t>B</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nchor="ctr"/>
                </a:tc>
                <a:tc>
                  <a:txBody>
                    <a:bodyPr/>
                    <a:lstStyle/>
                    <a:p>
                      <a:pPr algn="ctr" fontAlgn="base">
                        <a:spcAft>
                          <a:spcPts val="0"/>
                        </a:spcAft>
                      </a:pPr>
                      <a:r>
                        <a:rPr lang="en-US" sz="1600" kern="1200" dirty="0">
                          <a:effectLst/>
                        </a:rPr>
                        <a:t>C</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nchor="ctr"/>
                </a:tc>
                <a:tc>
                  <a:txBody>
                    <a:bodyPr/>
                    <a:lstStyle/>
                    <a:p>
                      <a:pPr algn="ctr" fontAlgn="base">
                        <a:spcAft>
                          <a:spcPts val="0"/>
                        </a:spcAft>
                      </a:pPr>
                      <a:r>
                        <a:rPr lang="en-US" sz="1600" kern="1200" dirty="0">
                          <a:effectLst/>
                        </a:rPr>
                        <a:t>D</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nchor="ctr"/>
                </a:tc>
                <a:tc>
                  <a:txBody>
                    <a:bodyPr/>
                    <a:lstStyle/>
                    <a:p>
                      <a:pPr algn="ctr" fontAlgn="base">
                        <a:spcAft>
                          <a:spcPts val="0"/>
                        </a:spcAft>
                      </a:pPr>
                      <a:r>
                        <a:rPr lang="en-US" sz="1600" kern="1200" dirty="0">
                          <a:effectLst/>
                        </a:rPr>
                        <a:t>E</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nchor="ctr"/>
                </a:tc>
                <a:extLst>
                  <a:ext uri="{0D108BD9-81ED-4DB2-BD59-A6C34878D82A}">
                    <a16:rowId xmlns:a16="http://schemas.microsoft.com/office/drawing/2014/main" val="10001"/>
                  </a:ext>
                </a:extLst>
              </a:tr>
              <a:tr h="2033288">
                <a:tc rowSpan="3">
                  <a:txBody>
                    <a:bodyPr/>
                    <a:lstStyle/>
                    <a:p>
                      <a:pPr marL="71755" marR="71755" algn="ctr">
                        <a:lnSpc>
                          <a:spcPts val="1800"/>
                        </a:lnSpc>
                        <a:spcAft>
                          <a:spcPts val="0"/>
                        </a:spcAft>
                      </a:pPr>
                      <a:r>
                        <a:rPr lang="zh-TW" sz="1600" kern="100" dirty="0">
                          <a:effectLst/>
                          <a:latin typeface="+mn-ea"/>
                          <a:ea typeface="+mn-ea"/>
                        </a:rPr>
                        <a:t>理解及思辨</a:t>
                      </a:r>
                      <a:endParaRPr lang="zh-TW" sz="1600" kern="100" dirty="0">
                        <a:effectLst/>
                        <a:latin typeface="+mn-ea"/>
                        <a:ea typeface="+mn-ea"/>
                        <a:cs typeface="Times New Roman" panose="02020603050405020304" pitchFamily="18" charset="0"/>
                      </a:endParaRPr>
                    </a:p>
                  </a:txBody>
                  <a:tcPr marL="52464" marR="52464" marT="0" marB="0" vert="eaVert" anchor="ctr"/>
                </a:tc>
                <a:tc>
                  <a:txBody>
                    <a:bodyPr/>
                    <a:lstStyle/>
                    <a:p>
                      <a:pPr algn="ctr">
                        <a:lnSpc>
                          <a:spcPts val="1800"/>
                        </a:lnSpc>
                        <a:spcAft>
                          <a:spcPts val="0"/>
                        </a:spcAft>
                      </a:pPr>
                      <a:r>
                        <a:rPr lang="zh-TW" sz="1600" kern="100" dirty="0" smtClean="0">
                          <a:effectLst/>
                        </a:rPr>
                        <a:t>時序</a:t>
                      </a:r>
                      <a:endParaRPr lang="en-US" altLang="zh-TW" sz="1600" kern="100" dirty="0" smtClean="0">
                        <a:effectLst/>
                      </a:endParaRPr>
                    </a:p>
                    <a:p>
                      <a:pPr algn="ctr">
                        <a:lnSpc>
                          <a:spcPts val="1800"/>
                        </a:lnSpc>
                        <a:spcAft>
                          <a:spcPts val="0"/>
                        </a:spcAft>
                      </a:pPr>
                      <a:r>
                        <a:rPr lang="zh-TW" sz="1600" kern="100" dirty="0" smtClean="0">
                          <a:effectLst/>
                        </a:rPr>
                        <a:t>與</a:t>
                      </a:r>
                      <a:endParaRPr lang="en-US" altLang="zh-TW" sz="1600" kern="100" dirty="0" smtClean="0">
                        <a:effectLst/>
                      </a:endParaRPr>
                    </a:p>
                    <a:p>
                      <a:pPr algn="ctr">
                        <a:lnSpc>
                          <a:spcPts val="1800"/>
                        </a:lnSpc>
                        <a:spcAft>
                          <a:spcPts val="0"/>
                        </a:spcAft>
                      </a:pPr>
                      <a:r>
                        <a:rPr lang="zh-TW" sz="1600" kern="100" dirty="0" smtClean="0">
                          <a:effectLst/>
                        </a:rPr>
                        <a:t>變遷</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nchor="ctr"/>
                </a:tc>
                <a:tc>
                  <a:txBody>
                    <a:bodyPr/>
                    <a:lstStyle/>
                    <a:p>
                      <a:pPr algn="l" fontAlgn="base">
                        <a:lnSpc>
                          <a:spcPts val="1800"/>
                        </a:lnSpc>
                        <a:spcAft>
                          <a:spcPts val="0"/>
                        </a:spcAft>
                      </a:pPr>
                      <a:r>
                        <a:rPr lang="zh-TW" sz="1600" kern="100" dirty="0">
                          <a:effectLst/>
                        </a:rPr>
                        <a:t>能以不同歷史分期的時代</a:t>
                      </a:r>
                      <a:r>
                        <a:rPr lang="zh-TW" sz="1600" kern="100" dirty="0" smtClean="0">
                          <a:effectLst/>
                        </a:rPr>
                        <a:t>特徵</a:t>
                      </a:r>
                      <a:r>
                        <a:rPr lang="zh-TW" altLang="en-US" sz="1600" kern="100" dirty="0" smtClean="0">
                          <a:effectLst/>
                        </a:rPr>
                        <a:t>、重要變遷或歷史事件歷程，</a:t>
                      </a:r>
                      <a:r>
                        <a:rPr lang="zh-TW" sz="1600" kern="100" dirty="0" smtClean="0">
                          <a:effectLst/>
                        </a:rPr>
                        <a:t>分析</a:t>
                      </a:r>
                      <a:r>
                        <a:rPr lang="zh-TW" sz="1600" kern="100" dirty="0">
                          <a:effectLst/>
                        </a:rPr>
                        <a:t>歷史或社會現象。</a:t>
                      </a:r>
                    </a:p>
                    <a:p>
                      <a:pPr marL="180340" algn="just" fontAlgn="base">
                        <a:lnSpc>
                          <a:spcPts val="1800"/>
                        </a:lnSpc>
                        <a:spcAft>
                          <a:spcPts val="0"/>
                        </a:spcAft>
                      </a:pPr>
                      <a:r>
                        <a:rPr lang="en-US" sz="1600" kern="100" dirty="0">
                          <a:effectLst/>
                        </a:rPr>
                        <a:t> </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tc>
                <a:tc>
                  <a:txBody>
                    <a:bodyPr/>
                    <a:lstStyle/>
                    <a:p>
                      <a:pPr marL="0" lvl="0" indent="0" algn="just" fontAlgn="base">
                        <a:lnSpc>
                          <a:spcPts val="1800"/>
                        </a:lnSpc>
                        <a:spcAft>
                          <a:spcPts val="0"/>
                        </a:spcAft>
                        <a:buFont typeface="+mj-lt"/>
                        <a:buNone/>
                      </a:pPr>
                      <a:r>
                        <a:rPr lang="en-US" altLang="zh-TW" sz="1600" kern="100" dirty="0" smtClean="0">
                          <a:effectLst/>
                        </a:rPr>
                        <a:t>1.</a:t>
                      </a:r>
                      <a:r>
                        <a:rPr lang="zh-TW" sz="1600" kern="100" dirty="0" smtClean="0">
                          <a:effectLst/>
                        </a:rPr>
                        <a:t>能</a:t>
                      </a:r>
                      <a:r>
                        <a:rPr lang="zh-TW" sz="1600" kern="100" dirty="0">
                          <a:effectLst/>
                        </a:rPr>
                        <a:t>依照時間先後對史事進行</a:t>
                      </a:r>
                      <a:r>
                        <a:rPr lang="zh-TW" sz="1600" kern="100" dirty="0" smtClean="0">
                          <a:effectLst/>
                        </a:rPr>
                        <a:t>排序</a:t>
                      </a:r>
                      <a:endParaRPr lang="en-US" altLang="zh-TW" sz="1600" kern="100" dirty="0" smtClean="0">
                        <a:effectLst/>
                      </a:endParaRPr>
                    </a:p>
                    <a:p>
                      <a:pPr marL="0" marR="0" lvl="0" indent="0" algn="just" defTabSz="914400" rtl="0" eaLnBrk="1" fontAlgn="base" latinLnBrk="0" hangingPunct="1">
                        <a:lnSpc>
                          <a:spcPts val="1800"/>
                        </a:lnSpc>
                        <a:spcBef>
                          <a:spcPts val="0"/>
                        </a:spcBef>
                        <a:spcAft>
                          <a:spcPts val="0"/>
                        </a:spcAft>
                        <a:buClrTx/>
                        <a:buSzTx/>
                        <a:buFont typeface="+mj-lt"/>
                        <a:buNone/>
                        <a:tabLst/>
                        <a:defRPr/>
                      </a:pPr>
                      <a:endParaRPr lang="en-US" altLang="zh-TW" sz="1600" kern="100" dirty="0" smtClean="0">
                        <a:effectLst/>
                      </a:endParaRPr>
                    </a:p>
                    <a:p>
                      <a:pPr marL="0" marR="0" lvl="0" indent="0" algn="just" defTabSz="914400" rtl="0" eaLnBrk="1" fontAlgn="base" latinLnBrk="0" hangingPunct="1">
                        <a:lnSpc>
                          <a:spcPts val="1800"/>
                        </a:lnSpc>
                        <a:spcBef>
                          <a:spcPts val="0"/>
                        </a:spcBef>
                        <a:spcAft>
                          <a:spcPts val="0"/>
                        </a:spcAft>
                        <a:buClrTx/>
                        <a:buSzTx/>
                        <a:buFont typeface="+mj-lt"/>
                        <a:buNone/>
                        <a:tabLst/>
                        <a:defRPr/>
                      </a:pPr>
                      <a:r>
                        <a:rPr lang="en-US" altLang="zh-TW" sz="1600" kern="100" dirty="0" smtClean="0">
                          <a:effectLst/>
                        </a:rPr>
                        <a:t>2.</a:t>
                      </a:r>
                      <a:r>
                        <a:rPr lang="zh-TW" altLang="zh-TW" sz="1600" kern="100" dirty="0" smtClean="0">
                          <a:effectLst/>
                        </a:rPr>
                        <a:t>能理解不同歷史分期的時代特徵與重要變遷。</a:t>
                      </a:r>
                      <a:endParaRPr lang="en-US" altLang="zh-TW" sz="1600" kern="100" dirty="0" smtClean="0">
                        <a:effectLst/>
                      </a:endParaRPr>
                    </a:p>
                    <a:p>
                      <a:pPr marL="0" marR="0" lvl="0" indent="0" algn="just" defTabSz="914400" rtl="0" eaLnBrk="1" fontAlgn="base" latinLnBrk="0" hangingPunct="1">
                        <a:lnSpc>
                          <a:spcPts val="1800"/>
                        </a:lnSpc>
                        <a:spcBef>
                          <a:spcPts val="0"/>
                        </a:spcBef>
                        <a:spcAft>
                          <a:spcPts val="0"/>
                        </a:spcAft>
                        <a:buClrTx/>
                        <a:buSzTx/>
                        <a:buFont typeface="+mj-lt"/>
                        <a:buNone/>
                        <a:tabLst/>
                        <a:defRPr/>
                      </a:pPr>
                      <a:endParaRPr lang="en-US" altLang="zh-TW" sz="1600" kern="100" dirty="0" smtClean="0">
                        <a:effectLst/>
                      </a:endParaRPr>
                    </a:p>
                    <a:p>
                      <a:pPr marL="0" marR="0" lvl="0" indent="0" algn="just" defTabSz="914400" rtl="0" eaLnBrk="1" fontAlgn="base" latinLnBrk="0" hangingPunct="1">
                        <a:lnSpc>
                          <a:spcPts val="1800"/>
                        </a:lnSpc>
                        <a:spcBef>
                          <a:spcPts val="0"/>
                        </a:spcBef>
                        <a:spcAft>
                          <a:spcPts val="0"/>
                        </a:spcAft>
                        <a:buClrTx/>
                        <a:buSzTx/>
                        <a:buFont typeface="+mj-lt"/>
                        <a:buNone/>
                        <a:tabLst/>
                        <a:defRPr/>
                      </a:pPr>
                      <a:r>
                        <a:rPr lang="en-US" altLang="zh-TW" sz="1600" kern="100" dirty="0" smtClean="0">
                          <a:effectLst/>
                        </a:rPr>
                        <a:t>3.</a:t>
                      </a:r>
                      <a:r>
                        <a:rPr lang="zh-TW" sz="1600" kern="100" dirty="0" smtClean="0">
                          <a:effectLst/>
                        </a:rPr>
                        <a:t>能</a:t>
                      </a:r>
                      <a:r>
                        <a:rPr lang="zh-TW" sz="1600" kern="100" dirty="0">
                          <a:effectLst/>
                        </a:rPr>
                        <a:t>理解歷史事件的發展歷程</a:t>
                      </a:r>
                      <a:r>
                        <a:rPr lang="zh-TW" sz="1600" kern="100" dirty="0" smtClean="0">
                          <a:effectLst/>
                        </a:rPr>
                        <a:t>。</a:t>
                      </a:r>
                      <a:endParaRPr lang="zh-TW" sz="1600" kern="100" dirty="0">
                        <a:effectLst/>
                      </a:endParaRPr>
                    </a:p>
                  </a:txBody>
                  <a:tcPr marL="52464" marR="52464" marT="0" marB="0"/>
                </a:tc>
                <a:tc>
                  <a:txBody>
                    <a:bodyPr/>
                    <a:lstStyle/>
                    <a:p>
                      <a:pPr marL="342900" lvl="0" indent="-342900" algn="just" fontAlgn="base">
                        <a:lnSpc>
                          <a:spcPts val="1800"/>
                        </a:lnSpc>
                        <a:spcAft>
                          <a:spcPts val="0"/>
                        </a:spcAft>
                        <a:buFont typeface="+mj-lt"/>
                        <a:buAutoNum type="arabicPeriod"/>
                      </a:pPr>
                      <a:r>
                        <a:rPr lang="zh-TW" sz="1600" kern="100" dirty="0" smtClean="0">
                          <a:effectLst/>
                        </a:rPr>
                        <a:t>能</a:t>
                      </a:r>
                      <a:r>
                        <a:rPr lang="zh-TW" altLang="en-US" sz="1600" kern="100" dirty="0" smtClean="0">
                          <a:effectLst/>
                        </a:rPr>
                        <a:t>指認</a:t>
                      </a:r>
                      <a:r>
                        <a:rPr lang="zh-TW" sz="1600" kern="100" dirty="0" smtClean="0">
                          <a:effectLst/>
                        </a:rPr>
                        <a:t>歷史</a:t>
                      </a:r>
                      <a:r>
                        <a:rPr lang="zh-TW" sz="1600" kern="100" dirty="0">
                          <a:effectLst/>
                        </a:rPr>
                        <a:t>分期的名稱及時間範圍。</a:t>
                      </a:r>
                    </a:p>
                    <a:p>
                      <a:pPr marL="342900" lvl="0" indent="-342900" algn="just" fontAlgn="base">
                        <a:lnSpc>
                          <a:spcPts val="1800"/>
                        </a:lnSpc>
                        <a:spcAft>
                          <a:spcPts val="0"/>
                        </a:spcAft>
                        <a:buFont typeface="+mj-lt"/>
                        <a:buAutoNum type="arabicPeriod"/>
                      </a:pPr>
                      <a:r>
                        <a:rPr lang="zh-TW" sz="1600" kern="100" dirty="0" smtClean="0">
                          <a:effectLst/>
                        </a:rPr>
                        <a:t>能</a:t>
                      </a:r>
                      <a:r>
                        <a:rPr lang="zh-TW" altLang="en-US" sz="1600" kern="100" dirty="0" smtClean="0">
                          <a:effectLst/>
                        </a:rPr>
                        <a:t>指認</a:t>
                      </a:r>
                      <a:r>
                        <a:rPr lang="zh-TW" sz="1600" kern="100" dirty="0" smtClean="0">
                          <a:effectLst/>
                        </a:rPr>
                        <a:t>不同</a:t>
                      </a:r>
                      <a:r>
                        <a:rPr lang="zh-TW" sz="1600" kern="100" dirty="0">
                          <a:effectLst/>
                        </a:rPr>
                        <a:t>歷史分期的歷史事件或時代特徵。</a:t>
                      </a:r>
                    </a:p>
                    <a:p>
                      <a:pPr marL="180340" algn="just" fontAlgn="base">
                        <a:lnSpc>
                          <a:spcPts val="1800"/>
                        </a:lnSpc>
                        <a:spcAft>
                          <a:spcPts val="0"/>
                        </a:spcAft>
                      </a:pPr>
                      <a:r>
                        <a:rPr lang="en-US" sz="1600" kern="100" dirty="0">
                          <a:effectLst/>
                        </a:rPr>
                        <a:t> </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tc>
                <a:tc>
                  <a:txBody>
                    <a:bodyPr/>
                    <a:lstStyle/>
                    <a:p>
                      <a:pPr marL="342900" lvl="0" indent="-342900" algn="just" fontAlgn="base">
                        <a:lnSpc>
                          <a:spcPts val="1800"/>
                        </a:lnSpc>
                        <a:spcAft>
                          <a:spcPts val="0"/>
                        </a:spcAft>
                        <a:buFont typeface="+mj-lt"/>
                        <a:buAutoNum type="arabicPeriod"/>
                      </a:pPr>
                      <a:r>
                        <a:rPr lang="zh-TW" sz="1600" kern="100" dirty="0">
                          <a:effectLst/>
                        </a:rPr>
                        <a:t>能</a:t>
                      </a:r>
                      <a:r>
                        <a:rPr lang="zh-TW" sz="1600" kern="100" dirty="0" smtClean="0">
                          <a:effectLst/>
                        </a:rPr>
                        <a:t>部分</a:t>
                      </a:r>
                      <a:r>
                        <a:rPr lang="zh-TW" altLang="en-US" sz="1600" kern="100" dirty="0" smtClean="0">
                          <a:effectLst/>
                        </a:rPr>
                        <a:t>指認</a:t>
                      </a:r>
                      <a:r>
                        <a:rPr lang="zh-TW" sz="1600" kern="100" dirty="0" smtClean="0">
                          <a:effectLst/>
                        </a:rPr>
                        <a:t>歷史</a:t>
                      </a:r>
                      <a:r>
                        <a:rPr lang="zh-TW" sz="1600" kern="100" dirty="0">
                          <a:effectLst/>
                        </a:rPr>
                        <a:t>分期的名稱及時間範圍。</a:t>
                      </a:r>
                    </a:p>
                    <a:p>
                      <a:pPr marL="342900" lvl="0" indent="-342900" algn="just" fontAlgn="base">
                        <a:lnSpc>
                          <a:spcPts val="1800"/>
                        </a:lnSpc>
                        <a:spcAft>
                          <a:spcPts val="0"/>
                        </a:spcAft>
                        <a:buFont typeface="+mj-lt"/>
                        <a:buAutoNum type="arabicPeriod"/>
                      </a:pPr>
                      <a:r>
                        <a:rPr lang="zh-TW" sz="1600" kern="100" dirty="0">
                          <a:effectLst/>
                        </a:rPr>
                        <a:t>能</a:t>
                      </a:r>
                      <a:r>
                        <a:rPr lang="zh-TW" sz="1600" kern="100" dirty="0" smtClean="0">
                          <a:effectLst/>
                        </a:rPr>
                        <a:t>部分</a:t>
                      </a:r>
                      <a:r>
                        <a:rPr lang="zh-TW" altLang="en-US" sz="1600" kern="100" dirty="0" smtClean="0">
                          <a:effectLst/>
                        </a:rPr>
                        <a:t>指認</a:t>
                      </a:r>
                      <a:r>
                        <a:rPr lang="zh-TW" sz="1600" kern="100" dirty="0" smtClean="0">
                          <a:effectLst/>
                        </a:rPr>
                        <a:t>不同</a:t>
                      </a:r>
                      <a:r>
                        <a:rPr lang="zh-TW" sz="1600" kern="100" dirty="0">
                          <a:effectLst/>
                        </a:rPr>
                        <a:t>歷史分期的歷史特徵。</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tc>
                <a:tc>
                  <a:txBody>
                    <a:bodyPr/>
                    <a:lstStyle/>
                    <a:p>
                      <a:pPr algn="ctr">
                        <a:spcAft>
                          <a:spcPts val="0"/>
                        </a:spcAft>
                      </a:pPr>
                      <a:r>
                        <a:rPr lang="zh-TW" sz="1600" kern="100">
                          <a:effectLst/>
                        </a:rPr>
                        <a:t>未達</a:t>
                      </a:r>
                      <a:r>
                        <a:rPr lang="en-US" sz="1600" kern="100" dirty="0">
                          <a:effectLst/>
                        </a:rPr>
                        <a:t>D</a:t>
                      </a:r>
                      <a:r>
                        <a:rPr lang="zh-TW" sz="1600" kern="100">
                          <a:effectLst/>
                        </a:rPr>
                        <a:t>級</a:t>
                      </a:r>
                      <a:endParaRPr lang="zh-TW" sz="16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nchor="ctr"/>
                </a:tc>
                <a:extLst>
                  <a:ext uri="{0D108BD9-81ED-4DB2-BD59-A6C34878D82A}">
                    <a16:rowId xmlns:a16="http://schemas.microsoft.com/office/drawing/2014/main" val="10002"/>
                  </a:ext>
                </a:extLst>
              </a:tr>
              <a:tr h="1425743">
                <a:tc vMerge="1">
                  <a:txBody>
                    <a:bodyPr/>
                    <a:lstStyle/>
                    <a:p>
                      <a:endParaRPr lang="zh-TW" altLang="en-US"/>
                    </a:p>
                  </a:txBody>
                  <a:tcPr/>
                </a:tc>
                <a:tc>
                  <a:txBody>
                    <a:bodyPr/>
                    <a:lstStyle/>
                    <a:p>
                      <a:pPr algn="ctr">
                        <a:lnSpc>
                          <a:spcPts val="1800"/>
                        </a:lnSpc>
                        <a:spcAft>
                          <a:spcPts val="0"/>
                        </a:spcAft>
                      </a:pPr>
                      <a:r>
                        <a:rPr lang="zh-TW" sz="1600" kern="100" dirty="0">
                          <a:solidFill>
                            <a:schemeClr val="tx1"/>
                          </a:solidFill>
                          <a:effectLst/>
                        </a:rPr>
                        <a:t>資料</a:t>
                      </a:r>
                      <a:r>
                        <a:rPr lang="zh-TW" sz="1600" kern="100" dirty="0" smtClean="0">
                          <a:solidFill>
                            <a:schemeClr val="tx1"/>
                          </a:solidFill>
                          <a:effectLst/>
                        </a:rPr>
                        <a:t>運</a:t>
                      </a:r>
                      <a:r>
                        <a:rPr lang="zh-TW" altLang="en-US" sz="1600" kern="100" dirty="0" smtClean="0">
                          <a:solidFill>
                            <a:schemeClr val="tx1"/>
                          </a:solidFill>
                          <a:effectLst/>
                        </a:rPr>
                        <a:t>用</a:t>
                      </a:r>
                      <a:endParaRPr lang="zh-TW" sz="1600" kern="100" dirty="0">
                        <a:solidFill>
                          <a:schemeClr val="tx1"/>
                        </a:solidFill>
                        <a:effectLst/>
                      </a:endParaRPr>
                    </a:p>
                  </a:txBody>
                  <a:tcPr marL="52464" marR="52464" marT="0" marB="0" anchor="ctr"/>
                </a:tc>
                <a:tc>
                  <a:txBody>
                    <a:bodyPr/>
                    <a:lstStyle/>
                    <a:p>
                      <a:pPr algn="just" fontAlgn="base">
                        <a:lnSpc>
                          <a:spcPts val="1800"/>
                        </a:lnSpc>
                        <a:spcAft>
                          <a:spcPts val="0"/>
                        </a:spcAft>
                      </a:pPr>
                      <a:r>
                        <a:rPr lang="en-US" sz="1600" kern="100" dirty="0">
                          <a:solidFill>
                            <a:schemeClr val="dk1"/>
                          </a:solidFill>
                          <a:effectLst/>
                          <a:latin typeface="+mn-lt"/>
                          <a:ea typeface="+mn-ea"/>
                          <a:cs typeface="+mn-cs"/>
                        </a:rPr>
                        <a:t>1.</a:t>
                      </a:r>
                      <a:r>
                        <a:rPr lang="zh-TW" sz="1600" kern="100" dirty="0">
                          <a:solidFill>
                            <a:schemeClr val="dk1"/>
                          </a:solidFill>
                          <a:effectLst/>
                          <a:latin typeface="+mn-lt"/>
                          <a:ea typeface="+mn-ea"/>
                          <a:cs typeface="+mn-cs"/>
                        </a:rPr>
                        <a:t>能綜合不同資料分析歷史人物與事件的關聯</a:t>
                      </a:r>
                      <a:r>
                        <a:rPr lang="zh-TW" sz="1600" kern="100" dirty="0" smtClean="0">
                          <a:solidFill>
                            <a:schemeClr val="dk1"/>
                          </a:solidFill>
                          <a:effectLst/>
                          <a:latin typeface="+mn-lt"/>
                          <a:ea typeface="+mn-ea"/>
                          <a:cs typeface="+mn-cs"/>
                        </a:rPr>
                        <a:t>。</a:t>
                      </a:r>
                      <a:endParaRPr lang="en-US" altLang="zh-TW" sz="1600" kern="100" dirty="0" smtClean="0">
                        <a:solidFill>
                          <a:schemeClr val="dk1"/>
                        </a:solidFill>
                        <a:effectLst/>
                        <a:latin typeface="+mn-lt"/>
                        <a:ea typeface="+mn-ea"/>
                        <a:cs typeface="+mn-cs"/>
                      </a:endParaRPr>
                    </a:p>
                    <a:p>
                      <a:pPr algn="just" fontAlgn="base">
                        <a:lnSpc>
                          <a:spcPts val="1800"/>
                        </a:lnSpc>
                        <a:spcAft>
                          <a:spcPts val="0"/>
                        </a:spcAft>
                      </a:pPr>
                      <a:r>
                        <a:rPr lang="en-US" altLang="zh-TW" sz="1600" kern="100" dirty="0" smtClean="0">
                          <a:solidFill>
                            <a:schemeClr val="dk1"/>
                          </a:solidFill>
                          <a:effectLst/>
                          <a:latin typeface="+mn-lt"/>
                          <a:ea typeface="+mn-ea"/>
                          <a:cs typeface="+mn-cs"/>
                        </a:rPr>
                        <a:t>2.</a:t>
                      </a:r>
                      <a:r>
                        <a:rPr lang="zh-TW" sz="1600" kern="100" dirty="0" smtClean="0">
                          <a:solidFill>
                            <a:schemeClr val="dk1"/>
                          </a:solidFill>
                          <a:effectLst/>
                          <a:latin typeface="+mn-lt"/>
                          <a:ea typeface="+mn-ea"/>
                          <a:cs typeface="+mn-cs"/>
                        </a:rPr>
                        <a:t>能</a:t>
                      </a:r>
                      <a:r>
                        <a:rPr lang="zh-TW" sz="1600" kern="100" dirty="0">
                          <a:solidFill>
                            <a:schemeClr val="dk1"/>
                          </a:solidFill>
                          <a:effectLst/>
                          <a:latin typeface="+mn-lt"/>
                          <a:ea typeface="+mn-ea"/>
                          <a:cs typeface="+mn-cs"/>
                        </a:rPr>
                        <a:t>綜合不同資料分析歷史事件發生的多重因果關係。</a:t>
                      </a:r>
                    </a:p>
                  </a:txBody>
                  <a:tcPr marL="68580" marR="68580" marT="0" marB="0"/>
                </a:tc>
                <a:tc>
                  <a:txBody>
                    <a:bodyPr/>
                    <a:lstStyle/>
                    <a:p>
                      <a:pPr marL="0" lvl="0" indent="0" algn="just" fontAlgn="base">
                        <a:lnSpc>
                          <a:spcPts val="1800"/>
                        </a:lnSpc>
                        <a:spcAft>
                          <a:spcPts val="0"/>
                        </a:spcAft>
                        <a:buFont typeface="+mj-lt"/>
                        <a:buNone/>
                      </a:pPr>
                      <a:r>
                        <a:rPr lang="en-US" altLang="zh-TW" sz="1600" kern="100" dirty="0" smtClean="0">
                          <a:solidFill>
                            <a:schemeClr val="dk1"/>
                          </a:solidFill>
                          <a:effectLst/>
                          <a:latin typeface="+mn-lt"/>
                          <a:ea typeface="+mn-ea"/>
                          <a:cs typeface="+mn-cs"/>
                        </a:rPr>
                        <a:t>1.</a:t>
                      </a:r>
                      <a:r>
                        <a:rPr lang="zh-TW" sz="1600" kern="100" dirty="0" smtClean="0">
                          <a:solidFill>
                            <a:schemeClr val="dk1"/>
                          </a:solidFill>
                          <a:effectLst/>
                          <a:latin typeface="+mn-lt"/>
                          <a:ea typeface="+mn-ea"/>
                          <a:cs typeface="+mn-cs"/>
                        </a:rPr>
                        <a:t>能</a:t>
                      </a:r>
                      <a:r>
                        <a:rPr lang="zh-TW" sz="1600" kern="100" dirty="0">
                          <a:solidFill>
                            <a:schemeClr val="dk1"/>
                          </a:solidFill>
                          <a:effectLst/>
                          <a:latin typeface="+mn-lt"/>
                          <a:ea typeface="+mn-ea"/>
                          <a:cs typeface="+mn-cs"/>
                        </a:rPr>
                        <a:t>運用不同資料理解歷史人物與事件的關聯。</a:t>
                      </a:r>
                    </a:p>
                    <a:p>
                      <a:pPr marL="0" lvl="0" indent="0" algn="just" fontAlgn="base">
                        <a:lnSpc>
                          <a:spcPts val="1800"/>
                        </a:lnSpc>
                        <a:spcAft>
                          <a:spcPts val="0"/>
                        </a:spcAft>
                        <a:buFont typeface="+mj-lt"/>
                        <a:buNone/>
                      </a:pPr>
                      <a:r>
                        <a:rPr lang="en-US" altLang="zh-TW" sz="1600" kern="100" dirty="0" smtClean="0">
                          <a:solidFill>
                            <a:schemeClr val="dk1"/>
                          </a:solidFill>
                          <a:effectLst/>
                          <a:latin typeface="+mn-lt"/>
                          <a:ea typeface="+mn-ea"/>
                          <a:cs typeface="+mn-cs"/>
                        </a:rPr>
                        <a:t>2.</a:t>
                      </a:r>
                      <a:r>
                        <a:rPr lang="zh-TW" sz="1600" kern="100" dirty="0" smtClean="0">
                          <a:solidFill>
                            <a:schemeClr val="dk1"/>
                          </a:solidFill>
                          <a:effectLst/>
                          <a:latin typeface="+mn-lt"/>
                          <a:ea typeface="+mn-ea"/>
                          <a:cs typeface="+mn-cs"/>
                        </a:rPr>
                        <a:t>能</a:t>
                      </a:r>
                      <a:r>
                        <a:rPr lang="zh-TW" sz="1600" kern="100" dirty="0">
                          <a:solidFill>
                            <a:schemeClr val="dk1"/>
                          </a:solidFill>
                          <a:effectLst/>
                          <a:latin typeface="+mn-lt"/>
                          <a:ea typeface="+mn-ea"/>
                          <a:cs typeface="+mn-cs"/>
                        </a:rPr>
                        <a:t>運用不同資料理解歷史事件的原因或結果。</a:t>
                      </a:r>
                    </a:p>
                  </a:txBody>
                  <a:tcPr marL="68580" marR="68580" marT="0" marB="0"/>
                </a:tc>
                <a:tc>
                  <a:txBody>
                    <a:bodyPr/>
                    <a:lstStyle/>
                    <a:p>
                      <a:pPr marL="0" lvl="0" indent="0" algn="just" fontAlgn="base">
                        <a:lnSpc>
                          <a:spcPts val="1800"/>
                        </a:lnSpc>
                        <a:spcAft>
                          <a:spcPts val="0"/>
                        </a:spcAft>
                        <a:buFont typeface="+mj-lt"/>
                        <a:buNone/>
                      </a:pPr>
                      <a:r>
                        <a:rPr lang="en-US" altLang="zh-TW" sz="1600" kern="100" dirty="0" smtClean="0">
                          <a:solidFill>
                            <a:schemeClr val="dk1"/>
                          </a:solidFill>
                          <a:effectLst/>
                          <a:latin typeface="+mn-lt"/>
                          <a:ea typeface="+mn-ea"/>
                          <a:cs typeface="+mn-cs"/>
                        </a:rPr>
                        <a:t>1.</a:t>
                      </a:r>
                      <a:r>
                        <a:rPr lang="zh-TW" altLang="en-US" sz="1600" kern="100" dirty="0" smtClean="0">
                          <a:solidFill>
                            <a:schemeClr val="dk1"/>
                          </a:solidFill>
                          <a:effectLst/>
                          <a:latin typeface="+mn-lt"/>
                          <a:ea typeface="+mn-ea"/>
                          <a:cs typeface="+mn-cs"/>
                        </a:rPr>
                        <a:t>能從單一資料理解歷史人與事件的關聯。</a:t>
                      </a:r>
                    </a:p>
                    <a:p>
                      <a:pPr marL="0" lvl="0" indent="0" algn="just" fontAlgn="base">
                        <a:lnSpc>
                          <a:spcPts val="1800"/>
                        </a:lnSpc>
                        <a:spcAft>
                          <a:spcPts val="0"/>
                        </a:spcAft>
                        <a:buFont typeface="+mj-lt"/>
                        <a:buNone/>
                      </a:pPr>
                      <a:r>
                        <a:rPr lang="en-US" altLang="zh-TW" sz="1600" kern="100" dirty="0" smtClean="0">
                          <a:solidFill>
                            <a:schemeClr val="dk1"/>
                          </a:solidFill>
                          <a:effectLst/>
                          <a:latin typeface="+mn-lt"/>
                          <a:ea typeface="+mn-ea"/>
                          <a:cs typeface="+mn-cs"/>
                        </a:rPr>
                        <a:t>2.</a:t>
                      </a:r>
                      <a:r>
                        <a:rPr lang="zh-TW" altLang="en-US" sz="1600" kern="100" dirty="0" smtClean="0">
                          <a:solidFill>
                            <a:schemeClr val="dk1"/>
                          </a:solidFill>
                          <a:effectLst/>
                          <a:latin typeface="+mn-lt"/>
                          <a:ea typeface="+mn-ea"/>
                          <a:cs typeface="+mn-cs"/>
                        </a:rPr>
                        <a:t>能從單一資料理解歷史事件的物原因或結果。</a:t>
                      </a:r>
                      <a:endParaRPr lang="zh-TW" sz="1600" kern="100" dirty="0">
                        <a:solidFill>
                          <a:schemeClr val="dk1"/>
                        </a:solidFill>
                        <a:effectLst/>
                        <a:latin typeface="+mn-lt"/>
                        <a:ea typeface="+mn-ea"/>
                        <a:cs typeface="+mn-cs"/>
                      </a:endParaRPr>
                    </a:p>
                  </a:txBody>
                  <a:tcPr marL="68580" marR="68580" marT="0" marB="0"/>
                </a:tc>
                <a:tc>
                  <a:txBody>
                    <a:bodyPr/>
                    <a:lstStyle/>
                    <a:p>
                      <a:pPr marL="0" lvl="0" indent="0" algn="just" fontAlgn="base">
                        <a:lnSpc>
                          <a:spcPts val="1800"/>
                        </a:lnSpc>
                        <a:spcAft>
                          <a:spcPts val="0"/>
                        </a:spcAft>
                        <a:buFont typeface="+mj-lt"/>
                        <a:buNone/>
                      </a:pPr>
                      <a:r>
                        <a:rPr lang="en-US" altLang="zh-TW" sz="1600" kern="100" dirty="0" smtClean="0">
                          <a:solidFill>
                            <a:schemeClr val="dk1"/>
                          </a:solidFill>
                          <a:effectLst/>
                          <a:latin typeface="+mn-lt"/>
                          <a:ea typeface="+mn-ea"/>
                          <a:cs typeface="+mn-cs"/>
                        </a:rPr>
                        <a:t>1.</a:t>
                      </a:r>
                      <a:r>
                        <a:rPr lang="zh-TW" sz="1600" kern="100" dirty="0" smtClean="0">
                          <a:solidFill>
                            <a:schemeClr val="dk1"/>
                          </a:solidFill>
                          <a:effectLst/>
                          <a:latin typeface="+mn-lt"/>
                          <a:ea typeface="+mn-ea"/>
                          <a:cs typeface="+mn-cs"/>
                        </a:rPr>
                        <a:t>能</a:t>
                      </a:r>
                      <a:r>
                        <a:rPr lang="zh-TW" sz="1600" kern="100" dirty="0">
                          <a:solidFill>
                            <a:schemeClr val="dk1"/>
                          </a:solidFill>
                          <a:effectLst/>
                          <a:latin typeface="+mn-lt"/>
                          <a:ea typeface="+mn-ea"/>
                          <a:cs typeface="+mn-cs"/>
                        </a:rPr>
                        <a:t>從單一資料指認歷史人物與事件的關聯。</a:t>
                      </a:r>
                    </a:p>
                    <a:p>
                      <a:pPr marL="0" lvl="0" indent="0" algn="just" fontAlgn="base">
                        <a:lnSpc>
                          <a:spcPts val="1800"/>
                        </a:lnSpc>
                        <a:spcAft>
                          <a:spcPts val="0"/>
                        </a:spcAft>
                        <a:buFont typeface="+mj-lt"/>
                        <a:buNone/>
                      </a:pPr>
                      <a:r>
                        <a:rPr lang="en-US" altLang="zh-TW" sz="1600" kern="100" dirty="0" smtClean="0">
                          <a:solidFill>
                            <a:schemeClr val="dk1"/>
                          </a:solidFill>
                          <a:effectLst/>
                          <a:latin typeface="+mn-lt"/>
                          <a:ea typeface="+mn-ea"/>
                          <a:cs typeface="+mn-cs"/>
                        </a:rPr>
                        <a:t>2.</a:t>
                      </a:r>
                      <a:r>
                        <a:rPr lang="zh-TW" sz="1600" kern="100" dirty="0" smtClean="0">
                          <a:solidFill>
                            <a:schemeClr val="dk1"/>
                          </a:solidFill>
                          <a:effectLst/>
                          <a:latin typeface="+mn-lt"/>
                          <a:ea typeface="+mn-ea"/>
                          <a:cs typeface="+mn-cs"/>
                        </a:rPr>
                        <a:t>能</a:t>
                      </a:r>
                      <a:r>
                        <a:rPr lang="zh-TW" sz="1600" kern="100" dirty="0">
                          <a:solidFill>
                            <a:schemeClr val="dk1"/>
                          </a:solidFill>
                          <a:effectLst/>
                          <a:latin typeface="+mn-lt"/>
                          <a:ea typeface="+mn-ea"/>
                          <a:cs typeface="+mn-cs"/>
                        </a:rPr>
                        <a:t>從單一資料指認歷史事件的原因或結果。</a:t>
                      </a:r>
                    </a:p>
                  </a:txBody>
                  <a:tcPr marL="68580" marR="68580" marT="0" marB="0"/>
                </a:tc>
                <a:tc>
                  <a:txBody>
                    <a:bodyPr/>
                    <a:lstStyle/>
                    <a:p>
                      <a:pPr algn="ctr">
                        <a:spcAft>
                          <a:spcPts val="0"/>
                        </a:spcAft>
                      </a:pPr>
                      <a:r>
                        <a:rPr lang="zh-TW" sz="1600" kern="100" dirty="0">
                          <a:solidFill>
                            <a:schemeClr val="tx1"/>
                          </a:solidFill>
                          <a:effectLst/>
                        </a:rPr>
                        <a:t>未達</a:t>
                      </a:r>
                      <a:r>
                        <a:rPr lang="en-US" sz="1600" kern="100" dirty="0">
                          <a:solidFill>
                            <a:schemeClr val="tx1"/>
                          </a:solidFill>
                          <a:effectLst/>
                        </a:rPr>
                        <a:t>D</a:t>
                      </a:r>
                      <a:r>
                        <a:rPr lang="zh-TW" sz="1600" kern="100" dirty="0">
                          <a:solidFill>
                            <a:schemeClr val="tx1"/>
                          </a:solidFill>
                          <a:effectLst/>
                        </a:rPr>
                        <a:t>級</a:t>
                      </a:r>
                      <a:endParaRPr lang="zh-TW" sz="16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nchor="ctr"/>
                </a:tc>
                <a:extLst>
                  <a:ext uri="{0D108BD9-81ED-4DB2-BD59-A6C34878D82A}">
                    <a16:rowId xmlns:a16="http://schemas.microsoft.com/office/drawing/2014/main" val="10003"/>
                  </a:ext>
                </a:extLst>
              </a:tr>
              <a:tr h="688999">
                <a:tc vMerge="1">
                  <a:txBody>
                    <a:bodyPr/>
                    <a:lstStyle/>
                    <a:p>
                      <a:endParaRPr lang="zh-TW" altLang="en-US"/>
                    </a:p>
                  </a:txBody>
                  <a:tcPr/>
                </a:tc>
                <a:tc>
                  <a:txBody>
                    <a:bodyPr/>
                    <a:lstStyle/>
                    <a:p>
                      <a:pPr algn="ctr">
                        <a:lnSpc>
                          <a:spcPts val="1800"/>
                        </a:lnSpc>
                        <a:spcAft>
                          <a:spcPts val="0"/>
                        </a:spcAft>
                      </a:pPr>
                      <a:r>
                        <a:rPr lang="zh-TW" sz="1600" kern="100" dirty="0">
                          <a:effectLst/>
                        </a:rPr>
                        <a:t>多元</a:t>
                      </a:r>
                      <a:r>
                        <a:rPr lang="zh-TW" sz="1600" kern="100" dirty="0" smtClean="0">
                          <a:effectLst/>
                        </a:rPr>
                        <a:t>觀點</a:t>
                      </a:r>
                      <a:endParaRPr lang="zh-TW" sz="1600" kern="100" dirty="0">
                        <a:effectLst/>
                      </a:endParaRPr>
                    </a:p>
                  </a:txBody>
                  <a:tcPr marL="52464" marR="52464" marT="0" marB="0" anchor="ctr"/>
                </a:tc>
                <a:tc>
                  <a:txBody>
                    <a:bodyPr/>
                    <a:lstStyle/>
                    <a:p>
                      <a:pPr algn="just" fontAlgn="base">
                        <a:lnSpc>
                          <a:spcPts val="1800"/>
                        </a:lnSpc>
                        <a:spcAft>
                          <a:spcPts val="0"/>
                        </a:spcAft>
                      </a:pPr>
                      <a:r>
                        <a:rPr lang="zh-TW" sz="1600" kern="100" dirty="0">
                          <a:effectLst/>
                          <a:latin typeface="+mj-ea"/>
                          <a:ea typeface="+mj-ea"/>
                          <a:cs typeface="Arial" panose="020B0604020202020204" pitchFamily="34" charset="0"/>
                        </a:rPr>
                        <a:t>能比較不同歷史解釋的差異，並能分析不同歷史解釋中對事實描述與解釋之間的對應。</a:t>
                      </a:r>
                      <a:endParaRPr lang="zh-TW" sz="1600" kern="100" dirty="0">
                        <a:effectLst/>
                        <a:latin typeface="+mj-ea"/>
                        <a:ea typeface="+mj-ea"/>
                        <a:cs typeface="Times New Roman" panose="02020603050405020304" pitchFamily="18" charset="0"/>
                      </a:endParaRPr>
                    </a:p>
                  </a:txBody>
                  <a:tcPr marL="68580" marR="68580" marT="0" marB="0"/>
                </a:tc>
                <a:tc>
                  <a:txBody>
                    <a:bodyPr/>
                    <a:lstStyle/>
                    <a:p>
                      <a:pPr algn="just" fontAlgn="base">
                        <a:lnSpc>
                          <a:spcPts val="1800"/>
                        </a:lnSpc>
                        <a:spcAft>
                          <a:spcPts val="0"/>
                        </a:spcAft>
                      </a:pPr>
                      <a:r>
                        <a:rPr lang="zh-TW" sz="1600" kern="100" dirty="0">
                          <a:effectLst/>
                          <a:latin typeface="+mj-ea"/>
                          <a:ea typeface="+mj-ea"/>
                          <a:cs typeface="Arial" panose="020B0604020202020204" pitchFamily="34" charset="0"/>
                        </a:rPr>
                        <a:t>能比較不同歷史解釋的差異。</a:t>
                      </a:r>
                      <a:endParaRPr lang="zh-TW" sz="1600" kern="100" dirty="0">
                        <a:effectLst/>
                        <a:latin typeface="+mj-ea"/>
                        <a:ea typeface="+mj-ea"/>
                        <a:cs typeface="Times New Roman" panose="02020603050405020304" pitchFamily="18" charset="0"/>
                      </a:endParaRPr>
                    </a:p>
                  </a:txBody>
                  <a:tcPr marL="68580" marR="68580" marT="0" marB="0"/>
                </a:tc>
                <a:tc>
                  <a:txBody>
                    <a:bodyPr/>
                    <a:lstStyle/>
                    <a:p>
                      <a:pPr algn="just" fontAlgn="base">
                        <a:lnSpc>
                          <a:spcPts val="1800"/>
                        </a:lnSpc>
                        <a:spcAft>
                          <a:spcPts val="0"/>
                        </a:spcAft>
                      </a:pPr>
                      <a:r>
                        <a:rPr lang="zh-TW" sz="1600" kern="100" dirty="0">
                          <a:effectLst/>
                          <a:latin typeface="+mj-ea"/>
                          <a:ea typeface="+mj-ea"/>
                          <a:cs typeface="Arial" panose="020B0604020202020204" pitchFamily="34" charset="0"/>
                        </a:rPr>
                        <a:t>能指認某一歷史解釋與相關的歷史事實。</a:t>
                      </a:r>
                      <a:endParaRPr lang="zh-TW" sz="1600" kern="100" dirty="0">
                        <a:effectLst/>
                        <a:latin typeface="+mj-ea"/>
                        <a:ea typeface="+mj-ea"/>
                        <a:cs typeface="Times New Roman" panose="02020603050405020304" pitchFamily="18" charset="0"/>
                      </a:endParaRPr>
                    </a:p>
                  </a:txBody>
                  <a:tcPr marL="68580" marR="68580" marT="0" marB="0"/>
                </a:tc>
                <a:tc>
                  <a:txBody>
                    <a:bodyPr/>
                    <a:lstStyle/>
                    <a:p>
                      <a:pPr algn="just" fontAlgn="base">
                        <a:lnSpc>
                          <a:spcPts val="1800"/>
                        </a:lnSpc>
                        <a:spcAft>
                          <a:spcPts val="0"/>
                        </a:spcAft>
                      </a:pPr>
                      <a:r>
                        <a:rPr lang="zh-TW" sz="1600" kern="100" dirty="0">
                          <a:effectLst/>
                          <a:latin typeface="+mj-ea"/>
                          <a:ea typeface="+mj-ea"/>
                          <a:cs typeface="Arial" panose="020B0604020202020204" pitchFamily="34" charset="0"/>
                        </a:rPr>
                        <a:t>能指認某一歷史解釋中的部分事實。</a:t>
                      </a:r>
                      <a:endParaRPr lang="zh-TW" sz="1600" kern="100" dirty="0">
                        <a:effectLst/>
                        <a:latin typeface="+mj-ea"/>
                        <a:ea typeface="+mj-ea"/>
                        <a:cs typeface="Times New Roman" panose="02020603050405020304" pitchFamily="18" charset="0"/>
                      </a:endParaRPr>
                    </a:p>
                  </a:txBody>
                  <a:tcPr marL="68580" marR="68580" marT="0" marB="0"/>
                </a:tc>
                <a:tc>
                  <a:txBody>
                    <a:bodyPr/>
                    <a:lstStyle/>
                    <a:p>
                      <a:pPr algn="ctr">
                        <a:spcAft>
                          <a:spcPts val="0"/>
                        </a:spcAft>
                      </a:pPr>
                      <a:r>
                        <a:rPr lang="zh-TW" sz="1600" kern="100" dirty="0">
                          <a:effectLst/>
                        </a:rPr>
                        <a:t>未達</a:t>
                      </a:r>
                      <a:r>
                        <a:rPr lang="en-US" sz="1600" kern="100" dirty="0">
                          <a:effectLst/>
                        </a:rPr>
                        <a:t>D</a:t>
                      </a:r>
                      <a:r>
                        <a:rPr lang="zh-TW" sz="1600" kern="100" dirty="0">
                          <a:effectLst/>
                        </a:rPr>
                        <a:t>級</a:t>
                      </a:r>
                      <a:endParaRPr 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2464" marR="52464" marT="0" marB="0"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757944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p:txBody>
          <a:bodyPr/>
          <a:lstStyle/>
          <a:p>
            <a:pPr>
              <a:defRPr/>
            </a:pPr>
            <a:fld id="{05B6A238-FD8F-4536-BC18-D78EB518A129}" type="slidenum">
              <a:rPr lang="zh-TW" altLang="en-US" smtClean="0"/>
              <a:pPr>
                <a:defRPr/>
              </a:pPr>
              <a:t>44</a:t>
            </a:fld>
            <a:endParaRPr lang="zh-TW" altLang="en-US"/>
          </a:p>
        </p:txBody>
      </p:sp>
      <p:sp>
        <p:nvSpPr>
          <p:cNvPr id="9" name="標題 1"/>
          <p:cNvSpPr>
            <a:spLocks noGrp="1"/>
          </p:cNvSpPr>
          <p:nvPr>
            <p:ph type="title"/>
          </p:nvPr>
        </p:nvSpPr>
        <p:spPr/>
        <p:txBody>
          <a:bodyPr/>
          <a:lstStyle/>
          <a:p>
            <a:r>
              <a:rPr lang="zh-TW" altLang="en-US" dirty="0" smtClean="0">
                <a:latin typeface="標楷體" panose="03000509000000000000" pitchFamily="65" charset="-120"/>
              </a:rPr>
              <a:t>社會領域標準本位評量</a:t>
            </a:r>
            <a:r>
              <a:rPr lang="en-US" altLang="zh-TW" dirty="0" smtClean="0">
                <a:latin typeface="標楷體" panose="03000509000000000000" pitchFamily="65" charset="-120"/>
              </a:rPr>
              <a:t/>
            </a:r>
            <a:br>
              <a:rPr lang="en-US" altLang="zh-TW" dirty="0" smtClean="0">
                <a:latin typeface="標楷體" panose="03000509000000000000" pitchFamily="65" charset="-120"/>
              </a:rPr>
            </a:br>
            <a:r>
              <a:rPr lang="zh-TW" altLang="en-US" dirty="0">
                <a:latin typeface="標楷體" panose="03000509000000000000" pitchFamily="65" charset="-120"/>
              </a:rPr>
              <a:t>目前</a:t>
            </a:r>
            <a:r>
              <a:rPr lang="zh-TW" altLang="en-US" dirty="0" smtClean="0">
                <a:latin typeface="標楷體" panose="03000509000000000000" pitchFamily="65" charset="-120"/>
              </a:rPr>
              <a:t>發展方</a:t>
            </a:r>
            <a:r>
              <a:rPr lang="zh-TW" altLang="en-US" dirty="0">
                <a:latin typeface="標楷體" panose="03000509000000000000" pitchFamily="65" charset="-120"/>
              </a:rPr>
              <a:t>向</a:t>
            </a:r>
            <a:endParaRPr lang="en-US" altLang="zh-TW" dirty="0">
              <a:latin typeface="標楷體" panose="03000509000000000000" pitchFamily="65" charset="-120"/>
            </a:endParaRPr>
          </a:p>
        </p:txBody>
      </p:sp>
      <p:graphicFrame>
        <p:nvGraphicFramePr>
          <p:cNvPr id="7" name="內容版面配置區 6"/>
          <p:cNvGraphicFramePr>
            <a:graphicFrameLocks noGrp="1"/>
          </p:cNvGraphicFramePr>
          <p:nvPr>
            <p:ph sz="quarter" idx="4294967295"/>
          </p:nvPr>
        </p:nvGraphicFramePr>
        <p:xfrm>
          <a:off x="0" y="6721475"/>
          <a:ext cx="914400" cy="91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資料庫圖表 1"/>
          <p:cNvGraphicFramePr/>
          <p:nvPr>
            <p:extLst>
              <p:ext uri="{D42A27DB-BD31-4B8C-83A1-F6EECF244321}">
                <p14:modId xmlns:p14="http://schemas.microsoft.com/office/powerpoint/2010/main" val="3854708221"/>
              </p:ext>
            </p:extLst>
          </p:nvPr>
        </p:nvGraphicFramePr>
        <p:xfrm>
          <a:off x="197068" y="1684270"/>
          <a:ext cx="8663153" cy="41918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079660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宣紙">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8114</TotalTime>
  <Words>3605</Words>
  <Application>Microsoft Office PowerPoint</Application>
  <PresentationFormat>如螢幕大小 (4:3)</PresentationFormat>
  <Paragraphs>485</Paragraphs>
  <Slides>44</Slides>
  <Notes>17</Notes>
  <HiddenSlides>0</HiddenSlides>
  <MMClips>0</MMClips>
  <ScaleCrop>false</ScaleCrop>
  <HeadingPairs>
    <vt:vector size="6" baseType="variant">
      <vt:variant>
        <vt:lpstr>使用字型</vt:lpstr>
      </vt:variant>
      <vt:variant>
        <vt:i4>10</vt:i4>
      </vt:variant>
      <vt:variant>
        <vt:lpstr>佈景主題</vt:lpstr>
      </vt:variant>
      <vt:variant>
        <vt:i4>1</vt:i4>
      </vt:variant>
      <vt:variant>
        <vt:lpstr>投影片標題</vt:lpstr>
      </vt:variant>
      <vt:variant>
        <vt:i4>44</vt:i4>
      </vt:variant>
    </vt:vector>
  </HeadingPairs>
  <TitlesOfParts>
    <vt:vector size="55" baseType="lpstr">
      <vt:lpstr>SimHei</vt:lpstr>
      <vt:lpstr>SimHei</vt:lpstr>
      <vt:lpstr>微軟正黑體</vt:lpstr>
      <vt:lpstr>新細明體</vt:lpstr>
      <vt:lpstr>標楷體</vt:lpstr>
      <vt:lpstr>Arial</vt:lpstr>
      <vt:lpstr>Calibri</vt:lpstr>
      <vt:lpstr>Constantia</vt:lpstr>
      <vt:lpstr>Times New Roman</vt:lpstr>
      <vt:lpstr>Wingdings</vt:lpstr>
      <vt:lpstr>Office 佈景主題</vt:lpstr>
      <vt:lpstr>PowerPoint 簡報</vt:lpstr>
      <vt:lpstr>PowerPoint 簡報</vt:lpstr>
      <vt:lpstr>簡報大綱</vt:lpstr>
      <vt:lpstr>一、 十二年國教新課綱 素養導向評量</vt:lpstr>
      <vt:lpstr>前言</vt:lpstr>
      <vt:lpstr>國教院：核心素養三面九項</vt:lpstr>
      <vt:lpstr>三面九項：A自主行動</vt:lpstr>
      <vt:lpstr>三面九項：B溝通互動</vt:lpstr>
      <vt:lpstr>三面九項：C社會參與</vt:lpstr>
      <vt:lpstr>如何評量十二年國教課綱的素養？</vt:lpstr>
      <vt:lpstr>PowerPoint 簡報</vt:lpstr>
      <vt:lpstr>PowerPoint 簡報</vt:lpstr>
      <vt:lpstr>PowerPoint 簡報</vt:lpstr>
      <vt:lpstr>素養評量到底要怎麼“評”?</vt:lpstr>
      <vt:lpstr>二、 什麼是評量標準？  標準本位評量的目的與特色</vt:lpstr>
      <vt:lpstr>PowerPoint 簡報</vt:lpstr>
      <vt:lpstr>針對以上的問題…  為了因應十二年國教的需要， 國教署委託師大心測中心，  為各位現場老師        -另一種評量思維      -多一種評量方式</vt:lpstr>
      <vt:lpstr>標準本位評量</vt:lpstr>
      <vt:lpstr>常模參照 vs 標準本位</vt:lpstr>
      <vt:lpstr>名詞的釐清</vt:lpstr>
      <vt:lpstr>什麼是評量標準？-1</vt:lpstr>
      <vt:lpstr>PowerPoint 簡報</vt:lpstr>
      <vt:lpstr>訂定評量標準原則</vt:lpstr>
      <vt:lpstr>PowerPoint 簡報</vt:lpstr>
      <vt:lpstr>Q：課綱與評量標準的關係為何?</vt:lpstr>
      <vt:lpstr>什麼是評量標準？-2</vt:lpstr>
      <vt:lpstr>什麼是評量標準？-3</vt:lpstr>
      <vt:lpstr>評量標準名詞說明</vt:lpstr>
      <vt:lpstr>三、 師範大學心測中心 素養導向標準本位計畫 介紹</vt:lpstr>
      <vt:lpstr>師大「標準本位評量計畫」 研發的緣由</vt:lpstr>
      <vt:lpstr>「標準本位評量」制訂原則</vt:lpstr>
      <vt:lpstr>十二年國教下的教學目標</vt:lpstr>
      <vt:lpstr>九貫與12年國教課綱的延續</vt:lpstr>
      <vt:lpstr>十二年國教社會領域 國中階段核心素養</vt:lpstr>
      <vt:lpstr>十二年國教 社會領域學習重點架構</vt:lpstr>
      <vt:lpstr> 四、 十二年國教 國中歷史 評量標準介紹</vt:lpstr>
      <vt:lpstr>歷史科評量標準與 社會領域課綱學習表現架構的關係</vt:lpstr>
      <vt:lpstr>歷史科評量標準架構</vt:lpstr>
      <vt:lpstr>歷史科「理解及思辨」評量標準 與課綱學習表現對應關係</vt:lpstr>
      <vt:lpstr>「時序與變遷」的評量目標說明</vt:lpstr>
      <vt:lpstr>「資料運用」評量目標說明</vt:lpstr>
      <vt:lpstr>「多元觀點」評量目標說明</vt:lpstr>
      <vt:lpstr>歷史科「理解及思辨」評量標準 各等級表現描述</vt:lpstr>
      <vt:lpstr>社會領域標準本位評量 目前發展方向</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劉又華</dc:creator>
  <cp:lastModifiedBy>Windows 使用者</cp:lastModifiedBy>
  <cp:revision>332</cp:revision>
  <cp:lastPrinted>2019-01-18T02:22:31Z</cp:lastPrinted>
  <dcterms:created xsi:type="dcterms:W3CDTF">2013-12-23T02:16:38Z</dcterms:created>
  <dcterms:modified xsi:type="dcterms:W3CDTF">2019-12-10T13:45:05Z</dcterms:modified>
</cp:coreProperties>
</file>