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807" r:id="rId1"/>
  </p:sldMasterIdLst>
  <p:handoutMasterIdLst>
    <p:handoutMasterId r:id="rId17"/>
  </p:handoutMasterIdLst>
  <p:sldIdLst>
    <p:sldId id="260" r:id="rId2"/>
    <p:sldId id="415" r:id="rId3"/>
    <p:sldId id="674" r:id="rId4"/>
    <p:sldId id="685" r:id="rId5"/>
    <p:sldId id="417" r:id="rId6"/>
    <p:sldId id="692" r:id="rId7"/>
    <p:sldId id="693" r:id="rId8"/>
    <p:sldId id="636" r:id="rId9"/>
    <p:sldId id="690" r:id="rId10"/>
    <p:sldId id="383" r:id="rId11"/>
    <p:sldId id="697" r:id="rId12"/>
    <p:sldId id="699" r:id="rId13"/>
    <p:sldId id="700" r:id="rId14"/>
    <p:sldId id="701" r:id="rId15"/>
    <p:sldId id="696" r:id="rId16"/>
  </p:sldIdLst>
  <p:sldSz cx="9144000" cy="6858000" type="screen4x3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000000"/>
    <a:srgbClr val="009900"/>
    <a:srgbClr val="FFFFFF"/>
    <a:srgbClr val="66FF33"/>
    <a:srgbClr val="FF66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26" autoAdjust="0"/>
    <p:restoredTop sz="99645" autoAdjust="0"/>
  </p:normalViewPr>
  <p:slideViewPr>
    <p:cSldViewPr>
      <p:cViewPr varScale="1">
        <p:scale>
          <a:sx n="88" d="100"/>
          <a:sy n="88" d="100"/>
        </p:scale>
        <p:origin x="-1430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9C58CD-A85B-4233-B5AB-F12584BA7C11}" type="datetimeFigureOut">
              <a:rPr lang="zh-TW" altLang="en-US" smtClean="0"/>
              <a:t>2019/4/8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DC94F-7E10-4D4B-99CD-1D3E6B1C758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6" y="-8468"/>
            <a:chExt cx="9171316" cy="6874935"/>
          </a:xfrm>
        </p:grpSpPr>
        <p:cxnSp>
          <p:nvCxnSpPr>
            <p:cNvPr id="5" name="Straight Connector 27">
              <a:extLst>
                <a:ext uri="{FF2B5EF4-FFF2-40B4-BE49-F238E27FC236}">
                  <a16:creationId xmlns="" xmlns:a16="http://schemas.microsoft.com/office/drawing/2014/main" id="{5289D51E-8854-4113-A01A-7C32C8C98BBF}"/>
                </a:ext>
              </a:extLst>
            </p:cNvPr>
            <p:cNvCxnSpPr/>
            <p:nvPr/>
          </p:nvCxnSpPr>
          <p:spPr>
            <a:xfrm flipV="1">
              <a:off x="5130456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8">
              <a:extLst>
                <a:ext uri="{FF2B5EF4-FFF2-40B4-BE49-F238E27FC236}">
                  <a16:creationId xmlns="" xmlns:a16="http://schemas.microsoft.com/office/drawing/2014/main" id="{484E2604-5FAF-4836-8EF4-A49F661D9389}"/>
                </a:ext>
              </a:extLst>
            </p:cNvPr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29">
              <a:extLst>
                <a:ext uri="{FF2B5EF4-FFF2-40B4-BE49-F238E27FC236}">
                  <a16:creationId xmlns="" xmlns:a16="http://schemas.microsoft.com/office/drawing/2014/main" id="{94452647-F761-498F-985C-FDA35AA3EA5A}"/>
                </a:ext>
              </a:extLst>
            </p:cNvPr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30">
              <a:extLst>
                <a:ext uri="{FF2B5EF4-FFF2-40B4-BE49-F238E27FC236}">
                  <a16:creationId xmlns="" xmlns:a16="http://schemas.microsoft.com/office/drawing/2014/main" id="{7B2BAFCE-1A28-44FE-95B9-6D03873FFE4E}"/>
                </a:ext>
              </a:extLst>
            </p:cNvPr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31">
              <a:extLst>
                <a:ext uri="{FF2B5EF4-FFF2-40B4-BE49-F238E27FC236}">
                  <a16:creationId xmlns="" xmlns:a16="http://schemas.microsoft.com/office/drawing/2014/main" id="{031ED76E-4101-48D0-8DA2-260DFAC41936}"/>
                </a:ext>
              </a:extLst>
            </p:cNvPr>
            <p:cNvSpPr/>
            <p:nvPr/>
          </p:nvSpPr>
          <p:spPr>
            <a:xfrm>
              <a:off x="6638635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32">
              <a:extLst>
                <a:ext uri="{FF2B5EF4-FFF2-40B4-BE49-F238E27FC236}">
                  <a16:creationId xmlns="" xmlns:a16="http://schemas.microsoft.com/office/drawing/2014/main" id="{EF1C2942-042E-43D6-B674-D6CD75393C7E}"/>
                </a:ext>
              </a:extLst>
            </p:cNvPr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33">
              <a:extLst>
                <a:ext uri="{FF2B5EF4-FFF2-40B4-BE49-F238E27FC236}">
                  <a16:creationId xmlns="" xmlns:a16="http://schemas.microsoft.com/office/drawing/2014/main" id="{837706BC-29FB-4F6D-8B29-C5701D82B95D}"/>
                </a:ext>
              </a:extLst>
            </p:cNvPr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>
              <a:extLst>
                <a:ext uri="{FF2B5EF4-FFF2-40B4-BE49-F238E27FC236}">
                  <a16:creationId xmlns="" xmlns:a16="http://schemas.microsoft.com/office/drawing/2014/main" id="{7ED1867F-2DB8-4680-A0B5-35301D27C237}"/>
                </a:ext>
              </a:extLst>
            </p:cNvPr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5">
              <a:extLst>
                <a:ext uri="{FF2B5EF4-FFF2-40B4-BE49-F238E27FC236}">
                  <a16:creationId xmlns="" xmlns:a16="http://schemas.microsoft.com/office/drawing/2014/main" id="{A73A5402-5803-42A7-9C89-7A742CCFF48D}"/>
                </a:ext>
              </a:extLst>
            </p:cNvPr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7">
              <a:extLst>
                <a:ext uri="{FF2B5EF4-FFF2-40B4-BE49-F238E27FC236}">
                  <a16:creationId xmlns="" xmlns:a16="http://schemas.microsoft.com/office/drawing/2014/main" id="{74F05B8E-6FA2-48EB-A85E-E7D6BBDF2822}"/>
                </a:ext>
              </a:extLst>
            </p:cNvPr>
            <p:cNvSpPr/>
            <p:nvPr/>
          </p:nvSpPr>
          <p:spPr>
            <a:xfrm>
              <a:off x="-8466" y="-8468"/>
              <a:ext cx="863632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15" name="Date Placeholder 3">
            <a:extLst>
              <a:ext uri="{FF2B5EF4-FFF2-40B4-BE49-F238E27FC236}">
                <a16:creationId xmlns="" xmlns:a16="http://schemas.microsoft.com/office/drawing/2014/main" id="{3299A4B3-FB2D-408B-99FD-9E09EA29E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Footer Placeholder 4">
            <a:extLst>
              <a:ext uri="{FF2B5EF4-FFF2-40B4-BE49-F238E27FC236}">
                <a16:creationId xmlns="" xmlns:a16="http://schemas.microsoft.com/office/drawing/2014/main" id="{D372FBED-8C8B-42DC-84B0-3B7E36158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Slide Number Placeholder 5">
            <a:extLst>
              <a:ext uri="{FF2B5EF4-FFF2-40B4-BE49-F238E27FC236}">
                <a16:creationId xmlns="" xmlns:a16="http://schemas.microsoft.com/office/drawing/2014/main" id="{1CB5D5B3-59AE-47CD-82A8-AEDDDB1C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74195-1DCB-4927-A278-EC63829E1B1B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80E71-1233-47F7-BC22-A771E8A5EF5C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02B7B-56EA-433E-BF88-AEF1F39243A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A3E4B-8E85-44D9-B2EE-126455791F63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46EC8-DF51-40DD-A72D-69A43226D5CB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7D312-F1D7-4A7B-84BB-75377C742D11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A825F-9F90-4AAD-85A6-1E47CC087FC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750F7-249F-44E3-80C7-572ABB81738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A87C0-61CE-4D34-9B50-3D476D3BF13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128B6-31ED-4C38-956F-10FD9BA242A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>
            <a:extLst>
              <a:ext uri="{FF2B5EF4-FFF2-40B4-BE49-F238E27FC236}">
                <a16:creationId xmlns="" xmlns:a16="http://schemas.microsoft.com/office/drawing/2014/main" id="{6257FCAB-99EB-4EAA-B180-CB3548612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TW" sz="8000">
                <a:solidFill>
                  <a:srgbClr val="9FE0F5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“</a:t>
            </a:r>
          </a:p>
        </p:txBody>
      </p:sp>
      <p:sp>
        <p:nvSpPr>
          <p:cNvPr id="6" name="TextBox 24">
            <a:extLst>
              <a:ext uri="{FF2B5EF4-FFF2-40B4-BE49-F238E27FC236}">
                <a16:creationId xmlns="" xmlns:a16="http://schemas.microsoft.com/office/drawing/2014/main" id="{978581C1-A8A8-469C-BDDA-EFD953009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TW" sz="8000">
                <a:solidFill>
                  <a:srgbClr val="9FE0F5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CDA5C20D-FF88-4F78-8982-22E571A6785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10E737AE-E21A-43B1-80BC-014D5D2721C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A8AE2BDA-D51D-4C27-8F98-3FD18F520B1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DBB7B5B-67D7-4739-A2F4-BF831013C46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CCC13-CD9E-4D44-A19B-CB6C21084F8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>
            <a:extLst>
              <a:ext uri="{FF2B5EF4-FFF2-40B4-BE49-F238E27FC236}">
                <a16:creationId xmlns="" xmlns:a16="http://schemas.microsoft.com/office/drawing/2014/main" id="{85F2104E-0359-4D09-B01B-252E9EB06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TW" sz="8000">
                <a:solidFill>
                  <a:srgbClr val="9FE0F5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“</a:t>
            </a:r>
          </a:p>
        </p:txBody>
      </p:sp>
      <p:sp>
        <p:nvSpPr>
          <p:cNvPr id="6" name="TextBox 24">
            <a:extLst>
              <a:ext uri="{FF2B5EF4-FFF2-40B4-BE49-F238E27FC236}">
                <a16:creationId xmlns="" xmlns:a16="http://schemas.microsoft.com/office/drawing/2014/main" id="{7BB93975-711A-4468-8565-755AEE392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zh-TW" sz="8000">
                <a:solidFill>
                  <a:srgbClr val="9FE0F5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AA6BB994-1040-4504-9717-59C3762EFF0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6EBF6AFD-0834-43CF-9CA8-8832BF48AFC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77372F84-9EF1-4BEC-9E7D-2F8052EC414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E5682C1-A3FB-44E3-82A6-DC79D49D79DC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8E0B919-A355-4D90-BCC0-EFCECE3E665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005B9-138B-46DD-BFF2-5937519D7F97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75B50-CEE2-44A7-BBC1-43FF4E25A3BD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70988" cy="6873876"/>
            <a:chOff x="-8467" y="-8468"/>
            <a:chExt cx="9171317" cy="6874935"/>
          </a:xfrm>
        </p:grpSpPr>
        <p:sp>
          <p:nvSpPr>
            <p:cNvPr id="7" name="Freeform 6">
              <a:extLst>
                <a:ext uri="{FF2B5EF4-FFF2-40B4-BE49-F238E27FC236}">
                  <a16:creationId xmlns="" xmlns:a16="http://schemas.microsoft.com/office/drawing/2014/main" id="{C9908971-0943-4317-AFD5-6DE2BB194095}"/>
                </a:ext>
              </a:extLst>
            </p:cNvPr>
            <p:cNvSpPr/>
            <p:nvPr/>
          </p:nvSpPr>
          <p:spPr>
            <a:xfrm>
              <a:off x="-8467" y="4013290"/>
              <a:ext cx="457217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3127A84D-5C7B-4A50-A1E4-5C9406156E6D}"/>
                </a:ext>
              </a:extLst>
            </p:cNvPr>
            <p:cNvCxnSpPr/>
            <p:nvPr/>
          </p:nvCxnSpPr>
          <p:spPr>
            <a:xfrm flipV="1">
              <a:off x="5130455" y="4175239"/>
              <a:ext cx="402286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3ED5A239-9B57-4034-A677-991C5DFD4122}"/>
                </a:ext>
              </a:extLst>
            </p:cNvPr>
            <p:cNvCxnSpPr/>
            <p:nvPr/>
          </p:nvCxnSpPr>
          <p:spPr>
            <a:xfrm>
              <a:off x="7043462" y="-529"/>
              <a:ext cx="1217656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>
              <a:extLst>
                <a:ext uri="{FF2B5EF4-FFF2-40B4-BE49-F238E27FC236}">
                  <a16:creationId xmlns="" xmlns:a16="http://schemas.microsoft.com/office/drawing/2014/main" id="{7D20141D-3760-4B9E-8393-F4A63E81C811}"/>
                </a:ext>
              </a:extLst>
            </p:cNvPr>
            <p:cNvSpPr/>
            <p:nvPr/>
          </p:nvSpPr>
          <p:spPr>
            <a:xfrm>
              <a:off x="6892644" y="-529"/>
              <a:ext cx="2268619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>
              <a:extLst>
                <a:ext uri="{FF2B5EF4-FFF2-40B4-BE49-F238E27FC236}">
                  <a16:creationId xmlns="" xmlns:a16="http://schemas.microsoft.com/office/drawing/2014/main" id="{1114B6EB-D38B-4DDE-A11E-411C94BEAF00}"/>
                </a:ext>
              </a:extLst>
            </p:cNvPr>
            <p:cNvSpPr/>
            <p:nvPr/>
          </p:nvSpPr>
          <p:spPr>
            <a:xfrm>
              <a:off x="7205393" y="-8468"/>
              <a:ext cx="1947932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>
              <a:extLst>
                <a:ext uri="{FF2B5EF4-FFF2-40B4-BE49-F238E27FC236}">
                  <a16:creationId xmlns="" xmlns:a16="http://schemas.microsoft.com/office/drawing/2014/main" id="{8EDA5633-D84A-47BE-A450-4DAC1775DF8E}"/>
                </a:ext>
              </a:extLst>
            </p:cNvPr>
            <p:cNvSpPr/>
            <p:nvPr/>
          </p:nvSpPr>
          <p:spPr>
            <a:xfrm>
              <a:off x="6638634" y="3919613"/>
              <a:ext cx="251310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>
              <a:extLst>
                <a:ext uri="{FF2B5EF4-FFF2-40B4-BE49-F238E27FC236}">
                  <a16:creationId xmlns="" xmlns:a16="http://schemas.microsoft.com/office/drawing/2014/main" id="{BA1AFE07-CFC1-411D-91F4-C45CF96F2DCA}"/>
                </a:ext>
              </a:extLst>
            </p:cNvPr>
            <p:cNvSpPr/>
            <p:nvPr/>
          </p:nvSpPr>
          <p:spPr>
            <a:xfrm>
              <a:off x="7010123" y="-8468"/>
              <a:ext cx="2143202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>
              <a:extLst>
                <a:ext uri="{FF2B5EF4-FFF2-40B4-BE49-F238E27FC236}">
                  <a16:creationId xmlns="" xmlns:a16="http://schemas.microsoft.com/office/drawing/2014/main" id="{CC57C4CC-99E7-4341-99D4-7663C5191216}"/>
                </a:ext>
              </a:extLst>
            </p:cNvPr>
            <p:cNvSpPr/>
            <p:nvPr/>
          </p:nvSpPr>
          <p:spPr>
            <a:xfrm>
              <a:off x="8296044" y="-8468"/>
              <a:ext cx="857281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>
              <a:extLst>
                <a:ext uri="{FF2B5EF4-FFF2-40B4-BE49-F238E27FC236}">
                  <a16:creationId xmlns="" xmlns:a16="http://schemas.microsoft.com/office/drawing/2014/main" id="{400EC631-5839-4C61-83B3-8924F4467613}"/>
                </a:ext>
              </a:extLst>
            </p:cNvPr>
            <p:cNvSpPr/>
            <p:nvPr/>
          </p:nvSpPr>
          <p:spPr>
            <a:xfrm>
              <a:off x="8094425" y="-8468"/>
              <a:ext cx="1066838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>
              <a:extLst>
                <a:ext uri="{FF2B5EF4-FFF2-40B4-BE49-F238E27FC236}">
                  <a16:creationId xmlns="" xmlns:a16="http://schemas.microsoft.com/office/drawing/2014/main" id="{EFFA3434-FA17-4101-B5DE-7FA298EB4CD1}"/>
                </a:ext>
              </a:extLst>
            </p:cNvPr>
            <p:cNvSpPr/>
            <p:nvPr/>
          </p:nvSpPr>
          <p:spPr>
            <a:xfrm>
              <a:off x="8069024" y="4894488"/>
              <a:ext cx="1093826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3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2EC1A2-D539-4772-B39A-AE509A9E26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47D703F-8263-4A3C-9CDB-471DE1D943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CA868F-36C3-4B6E-A75A-D76A7BBED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fld id="{670B5277-96FC-4E0C-B649-87AA042A7CCE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878" r:id="rId1"/>
    <p:sldLayoutId id="2147485865" r:id="rId2"/>
    <p:sldLayoutId id="2147485866" r:id="rId3"/>
    <p:sldLayoutId id="2147485867" r:id="rId4"/>
    <p:sldLayoutId id="2147485868" r:id="rId5"/>
    <p:sldLayoutId id="2147485869" r:id="rId6"/>
    <p:sldLayoutId id="2147485870" r:id="rId7"/>
    <p:sldLayoutId id="2147485871" r:id="rId8"/>
    <p:sldLayoutId id="2147485872" r:id="rId9"/>
    <p:sldLayoutId id="2147485873" r:id="rId10"/>
    <p:sldLayoutId id="2147485879" r:id="rId11"/>
    <p:sldLayoutId id="2147485874" r:id="rId12"/>
    <p:sldLayoutId id="2147485880" r:id="rId13"/>
    <p:sldLayoutId id="2147485875" r:id="rId14"/>
    <p:sldLayoutId id="2147485876" r:id="rId15"/>
    <p:sldLayoutId id="2147485877" r:id="rId16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tupian.baike.com/a4_28_39_01300000144110120945397882023_jpg.html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hyperlink" Target="http://tupian.baike.com/a4_28_40_01300000144110120945402116653_jpg.html" TargetMode="Externa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圖片 2" descr="一張含有 草, 樹, 室外, 個人 的圖片&#10;&#10;產生非常高可信度的描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2641600"/>
            <a:ext cx="6065837" cy="404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文字方塊 1"/>
          <p:cNvSpPr txBox="1">
            <a:spLocks noChangeArrowheads="1"/>
          </p:cNvSpPr>
          <p:nvPr/>
        </p:nvSpPr>
        <p:spPr bwMode="auto">
          <a:xfrm>
            <a:off x="1709678" y="174625"/>
            <a:ext cx="572464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TW" altLang="en-US" sz="7200" dirty="0">
                <a:latin typeface="華康硬黑體W7" pitchFamily="49" charset="-120"/>
                <a:ea typeface="華康硬黑體W7" pitchFamily="49" charset="-120"/>
              </a:rPr>
              <a:t>定向越野</a:t>
            </a:r>
            <a:r>
              <a:rPr lang="zh-TW" altLang="en-US" sz="7200" dirty="0" smtClean="0">
                <a:latin typeface="華康硬黑體W7" pitchFamily="49" charset="-120"/>
                <a:ea typeface="華康硬黑體W7" pitchFamily="49" charset="-120"/>
              </a:rPr>
              <a:t>運動</a:t>
            </a:r>
            <a:endParaRPr lang="en-US" altLang="zh-TW" sz="7200" dirty="0">
              <a:latin typeface="華康硬黑體W7" pitchFamily="49" charset="-120"/>
              <a:ea typeface="華康硬黑體W7" pitchFamily="49" charset="-120"/>
            </a:endParaRPr>
          </a:p>
          <a:p>
            <a:pPr algn="ctr" eaLnBrk="1" hangingPunct="1"/>
            <a:r>
              <a:rPr lang="en-US" altLang="zh-TW" sz="7200" dirty="0">
                <a:latin typeface="華康硬黑體W7" pitchFamily="49" charset="-120"/>
                <a:ea typeface="華康硬黑體W7" pitchFamily="49" charset="-120"/>
              </a:rPr>
              <a:t>ORIENTEERING</a:t>
            </a:r>
            <a:endParaRPr lang="zh-TW" altLang="en-US" sz="7200" dirty="0">
              <a:latin typeface="華康硬黑體W7" pitchFamily="49" charset="-120"/>
              <a:ea typeface="華康硬黑體W7" pitchFamily="49" charset="-120"/>
            </a:endParaRPr>
          </a:p>
        </p:txBody>
      </p:sp>
      <p:pic>
        <p:nvPicPr>
          <p:cNvPr id="5124" name="圖片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5373688"/>
            <a:ext cx="2344737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圖片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088" y="3429000"/>
            <a:ext cx="2332037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圖片 1" descr="走馬瀨定向繪製底圖950710完成圖（底圖）.jpg"/>
          <p:cNvPicPr>
            <a:picLocks noChangeAspect="1"/>
          </p:cNvPicPr>
          <p:nvPr/>
        </p:nvPicPr>
        <p:blipFill>
          <a:blip r:embed="rId2" cstate="print">
            <a:lum bright="4000"/>
          </a:blip>
          <a:srcRect/>
          <a:stretch>
            <a:fillRect/>
          </a:stretch>
        </p:blipFill>
        <p:spPr bwMode="auto">
          <a:xfrm>
            <a:off x="238125" y="31750"/>
            <a:ext cx="8697913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401436A-A1F0-4A48-B2D4-F3B78D204B63}"/>
              </a:ext>
            </a:extLst>
          </p:cNvPr>
          <p:cNvSpPr/>
          <p:nvPr/>
        </p:nvSpPr>
        <p:spPr>
          <a:xfrm>
            <a:off x="250825" y="0"/>
            <a:ext cx="8713788" cy="6858000"/>
          </a:xfrm>
          <a:prstGeom prst="rect">
            <a:avLst/>
          </a:prstGeom>
          <a:solidFill>
            <a:srgbClr val="FFFFFF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2" name="Text Box 6">
            <a:extLst>
              <a:ext uri="{FF2B5EF4-FFF2-40B4-BE49-F238E27FC236}">
                <a16:creationId xmlns="" xmlns:a16="http://schemas.microsoft.com/office/drawing/2014/main" id="{7A6130D0-E06B-41EB-BD52-F75C95BCE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9138" y="1700213"/>
            <a:ext cx="5313362" cy="708025"/>
          </a:xfrm>
          <a:prstGeom prst="rect">
            <a:avLst/>
          </a:prstGeom>
          <a:solidFill>
            <a:srgbClr val="FFFFFF">
              <a:alpha val="7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000" dirty="0">
                <a:latin typeface="王漢宗儷海報繁" pitchFamily="66" charset="-120"/>
                <a:ea typeface="王漢宗儷海報繁" pitchFamily="66" charset="-120"/>
              </a:rPr>
              <a:t>定向越野運動相關器材</a:t>
            </a:r>
            <a:endParaRPr lang="zh-TW" altLang="en-US" sz="4000" dirty="0">
              <a:latin typeface="+mj-lt"/>
              <a:ea typeface="王漢宗儷海報繁" pitchFamily="66" charset="-120"/>
            </a:endParaRPr>
          </a:p>
        </p:txBody>
      </p:sp>
      <p:pic>
        <p:nvPicPr>
          <p:cNvPr id="21509" name="Picture 4" descr="bayrak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4363" y="2360613"/>
            <a:ext cx="406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圖片 1" descr="定向越野運動體驗營-順點賽第1組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6225"/>
            <a:ext cx="9144000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35"/>
          <p:cNvGrpSpPr>
            <a:grpSpLocks/>
          </p:cNvGrpSpPr>
          <p:nvPr/>
        </p:nvGrpSpPr>
        <p:grpSpPr bwMode="auto">
          <a:xfrm>
            <a:off x="1691680" y="260648"/>
            <a:ext cx="6049318" cy="6408712"/>
            <a:chOff x="1831636" y="983643"/>
            <a:chExt cx="5328915" cy="5832153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1831636" y="983643"/>
              <a:ext cx="5328915" cy="5832153"/>
              <a:chOff x="1156" y="346"/>
              <a:chExt cx="3130" cy="3447"/>
            </a:xfrm>
          </p:grpSpPr>
          <p:sp>
            <p:nvSpPr>
              <p:cNvPr id="5" name="Rectangle 18"/>
              <p:cNvSpPr>
                <a:spLocks noChangeArrowheads="1"/>
              </p:cNvSpPr>
              <p:nvPr/>
            </p:nvSpPr>
            <p:spPr bwMode="auto">
              <a:xfrm>
                <a:off x="1156" y="346"/>
                <a:ext cx="3130" cy="3447"/>
              </a:xfrm>
              <a:prstGeom prst="rect">
                <a:avLst/>
              </a:prstGeom>
              <a:solidFill>
                <a:schemeClr val="bg1"/>
              </a:solidFill>
              <a:ln w="38100" cmpd="dbl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kumimoji="1" lang="zh-TW" altLang="en-US">
                  <a:latin typeface="Verdana" pitchFamily="34" charset="0"/>
                  <a:ea typeface="新細明體" pitchFamily="18" charset="-120"/>
                </a:endParaRPr>
              </a:p>
            </p:txBody>
          </p:sp>
          <p:pic>
            <p:nvPicPr>
              <p:cNvPr id="6" name="Picture 19" descr="標誌旗jpg檔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22865" r="33437" b="7825"/>
              <a:stretch>
                <a:fillRect/>
              </a:stretch>
            </p:blipFill>
            <p:spPr bwMode="auto">
              <a:xfrm>
                <a:off x="1565" y="346"/>
                <a:ext cx="1996" cy="29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Line 20"/>
              <p:cNvSpPr>
                <a:spLocks noChangeShapeType="1"/>
              </p:cNvSpPr>
              <p:nvPr/>
            </p:nvSpPr>
            <p:spPr bwMode="auto">
              <a:xfrm>
                <a:off x="3530" y="1310"/>
                <a:ext cx="3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8" name="Line 21"/>
              <p:cNvSpPr>
                <a:spLocks noChangeShapeType="1"/>
              </p:cNvSpPr>
              <p:nvPr/>
            </p:nvSpPr>
            <p:spPr bwMode="auto">
              <a:xfrm>
                <a:off x="3524" y="2849"/>
                <a:ext cx="3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9" name="Line 22"/>
              <p:cNvSpPr>
                <a:spLocks noChangeShapeType="1"/>
              </p:cNvSpPr>
              <p:nvPr/>
            </p:nvSpPr>
            <p:spPr bwMode="auto">
              <a:xfrm>
                <a:off x="3742" y="1316"/>
                <a:ext cx="0" cy="5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0" name="Line 23"/>
              <p:cNvSpPr>
                <a:spLocks noChangeShapeType="1"/>
              </p:cNvSpPr>
              <p:nvPr/>
            </p:nvSpPr>
            <p:spPr bwMode="auto">
              <a:xfrm>
                <a:off x="3742" y="2250"/>
                <a:ext cx="0" cy="59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1" name="Text Box 24"/>
              <p:cNvSpPr txBox="1">
                <a:spLocks noChangeArrowheads="1"/>
              </p:cNvSpPr>
              <p:nvPr/>
            </p:nvSpPr>
            <p:spPr bwMode="auto">
              <a:xfrm>
                <a:off x="3521" y="1909"/>
                <a:ext cx="6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en-US" altLang="zh-TW" sz="2400">
                    <a:latin typeface="Arial" charset="0"/>
                    <a:ea typeface="新細明體" pitchFamily="18" charset="-120"/>
                  </a:rPr>
                  <a:t>30 cm</a:t>
                </a:r>
              </a:p>
            </p:txBody>
          </p:sp>
          <p:sp>
            <p:nvSpPr>
              <p:cNvPr id="12" name="Line 25"/>
              <p:cNvSpPr>
                <a:spLocks noChangeShapeType="1"/>
              </p:cNvSpPr>
              <p:nvPr/>
            </p:nvSpPr>
            <p:spPr bwMode="auto">
              <a:xfrm>
                <a:off x="1617" y="3149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3" name="Line 26"/>
              <p:cNvSpPr>
                <a:spLocks noChangeShapeType="1"/>
              </p:cNvSpPr>
              <p:nvPr/>
            </p:nvSpPr>
            <p:spPr bwMode="auto">
              <a:xfrm>
                <a:off x="3007" y="3267"/>
                <a:ext cx="0" cy="41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4" name="Text Box 27"/>
              <p:cNvSpPr txBox="1">
                <a:spLocks noChangeArrowheads="1"/>
              </p:cNvSpPr>
              <p:nvPr/>
            </p:nvSpPr>
            <p:spPr bwMode="auto">
              <a:xfrm>
                <a:off x="1973" y="3312"/>
                <a:ext cx="63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kumimoji="1" lang="en-US" altLang="zh-TW" sz="2400">
                    <a:latin typeface="Arial" charset="0"/>
                    <a:ea typeface="新細明體" pitchFamily="18" charset="-120"/>
                  </a:rPr>
                  <a:t>30 cm</a:t>
                </a:r>
              </a:p>
            </p:txBody>
          </p:sp>
          <p:sp>
            <p:nvSpPr>
              <p:cNvPr id="15" name="Line 28"/>
              <p:cNvSpPr>
                <a:spLocks noChangeShapeType="1"/>
              </p:cNvSpPr>
              <p:nvPr/>
            </p:nvSpPr>
            <p:spPr bwMode="auto">
              <a:xfrm>
                <a:off x="1617" y="3391"/>
                <a:ext cx="315" cy="3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6" name="Line 29"/>
              <p:cNvSpPr>
                <a:spLocks noChangeShapeType="1"/>
              </p:cNvSpPr>
              <p:nvPr/>
            </p:nvSpPr>
            <p:spPr bwMode="auto">
              <a:xfrm>
                <a:off x="2674" y="3473"/>
                <a:ext cx="315" cy="3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4" name="文字方塊 34"/>
            <p:cNvSpPr txBox="1">
              <a:spLocks noChangeArrowheads="1"/>
            </p:cNvSpPr>
            <p:nvPr/>
          </p:nvSpPr>
          <p:spPr bwMode="auto">
            <a:xfrm>
              <a:off x="2190507" y="1268760"/>
              <a:ext cx="184720" cy="769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endParaRPr kumimoji="1" lang="zh-TW" altLang="en-US" sz="4400" dirty="0">
                <a:solidFill>
                  <a:srgbClr val="0000FF"/>
                </a:solidFill>
                <a:latin typeface="王漢宗儷海報繁" pitchFamily="66" charset="-120"/>
                <a:ea typeface="王漢宗儷海報繁" pitchFamily="66" charset="-12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CC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kumimoji="1" lang="zh-TW" altLang="zh-TW">
              <a:latin typeface="Verdana" pitchFamily="34" charset="0"/>
              <a:ea typeface="新細明體" pitchFamily="18" charset="-120"/>
            </a:endParaRPr>
          </a:p>
        </p:txBody>
      </p:sp>
      <p:pic>
        <p:nvPicPr>
          <p:cNvPr id="30723" name="Picture 3" descr="tre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bayrak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4438" y="404813"/>
            <a:ext cx="406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203575" y="188913"/>
            <a:ext cx="5772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zh-TW" altLang="en-US" sz="4000" b="1">
                <a:latin typeface="Arial" charset="0"/>
                <a:ea typeface="標楷體" pitchFamily="65" charset="-120"/>
              </a:rPr>
              <a:t>定向越野運動的相關器材</a:t>
            </a:r>
          </a:p>
        </p:txBody>
      </p:sp>
      <p:pic>
        <p:nvPicPr>
          <p:cNvPr id="30726" name="Picture 6" descr="beze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8463" y="4437063"/>
            <a:ext cx="1125537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684213" y="1790700"/>
            <a:ext cx="7089775" cy="4159250"/>
            <a:chOff x="431" y="1128"/>
            <a:chExt cx="4466" cy="2620"/>
          </a:xfrm>
        </p:grpSpPr>
        <p:pic>
          <p:nvPicPr>
            <p:cNvPr id="30728" name="Picture 14" descr="CtlPnch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925" y="1525"/>
              <a:ext cx="1972" cy="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53882" dir="13500000">
                <a:srgbClr val="808080">
                  <a:alpha val="50000"/>
                </a:srgbClr>
              </a:prstShdw>
            </a:effectLst>
          </p:spPr>
        </p:pic>
        <p:pic>
          <p:nvPicPr>
            <p:cNvPr id="30729" name="Picture 15" descr="punch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31" y="2024"/>
              <a:ext cx="2261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53882" dir="13500000">
                <a:srgbClr val="808080">
                  <a:alpha val="50000"/>
                </a:srgbClr>
              </a:prstShdw>
            </a:effectLst>
          </p:spPr>
        </p:pic>
        <p:sp>
          <p:nvSpPr>
            <p:cNvPr id="376848" name="Text Box 16">
              <a:extLst>
                <a:ext uri="{FF2B5EF4-FFF2-40B4-BE49-F238E27FC236}">
                  <a16:creationId xmlns="" xmlns:a16="http://schemas.microsoft.com/office/drawing/2014/main" id="{AFCB5A36-B030-40FB-90BD-DE0704F5E2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3" y="1128"/>
              <a:ext cx="116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TW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標楷體" pitchFamily="65" charset="-12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775"/>
          <p:cNvGrpSpPr>
            <a:grpSpLocks/>
          </p:cNvGrpSpPr>
          <p:nvPr/>
        </p:nvGrpSpPr>
        <p:grpSpPr bwMode="auto">
          <a:xfrm>
            <a:off x="1284288" y="3376613"/>
            <a:ext cx="6888162" cy="3221037"/>
            <a:chOff x="1115616" y="44624"/>
            <a:chExt cx="6888162" cy="3221038"/>
          </a:xfrm>
        </p:grpSpPr>
        <p:grpSp>
          <p:nvGrpSpPr>
            <p:cNvPr id="3" name="Group 296"/>
            <p:cNvGrpSpPr>
              <a:grpSpLocks/>
            </p:cNvGrpSpPr>
            <p:nvPr/>
          </p:nvGrpSpPr>
          <p:grpSpPr bwMode="auto">
            <a:xfrm>
              <a:off x="1115616" y="44624"/>
              <a:ext cx="6888162" cy="3221038"/>
              <a:chOff x="39" y="0"/>
              <a:chExt cx="4339" cy="2029"/>
            </a:xfrm>
          </p:grpSpPr>
          <p:sp>
            <p:nvSpPr>
              <p:cNvPr id="74866" name="Rectangle 297"/>
              <p:cNvSpPr>
                <a:spLocks noChangeArrowheads="1"/>
              </p:cNvSpPr>
              <p:nvPr/>
            </p:nvSpPr>
            <p:spPr bwMode="auto">
              <a:xfrm>
                <a:off x="39" y="28"/>
                <a:ext cx="4241" cy="2001"/>
              </a:xfrm>
              <a:prstGeom prst="rect">
                <a:avLst/>
              </a:prstGeom>
              <a:solidFill>
                <a:srgbClr val="66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4867" name="Rectangle 298"/>
              <p:cNvSpPr>
                <a:spLocks noChangeArrowheads="1"/>
              </p:cNvSpPr>
              <p:nvPr/>
            </p:nvSpPr>
            <p:spPr bwMode="auto">
              <a:xfrm>
                <a:off x="91" y="761"/>
                <a:ext cx="4128" cy="122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4868" name="Line 299"/>
              <p:cNvSpPr>
                <a:spLocks noChangeShapeType="1"/>
              </p:cNvSpPr>
              <p:nvPr/>
            </p:nvSpPr>
            <p:spPr bwMode="auto">
              <a:xfrm>
                <a:off x="91" y="1164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4869" name="Line 300"/>
              <p:cNvSpPr>
                <a:spLocks noChangeShapeType="1"/>
              </p:cNvSpPr>
              <p:nvPr/>
            </p:nvSpPr>
            <p:spPr bwMode="auto">
              <a:xfrm>
                <a:off x="89" y="1566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4" name="Group 301"/>
              <p:cNvGrpSpPr>
                <a:grpSpLocks/>
              </p:cNvGrpSpPr>
              <p:nvPr/>
            </p:nvGrpSpPr>
            <p:grpSpPr bwMode="auto">
              <a:xfrm>
                <a:off x="506" y="761"/>
                <a:ext cx="3299" cy="1219"/>
                <a:chOff x="506" y="761"/>
                <a:chExt cx="3299" cy="1207"/>
              </a:xfrm>
            </p:grpSpPr>
            <p:sp>
              <p:nvSpPr>
                <p:cNvPr id="74961" name="Line 302"/>
                <p:cNvSpPr>
                  <a:spLocks noChangeShapeType="1"/>
                </p:cNvSpPr>
                <p:nvPr/>
              </p:nvSpPr>
              <p:spPr bwMode="auto">
                <a:xfrm>
                  <a:off x="50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2" name="Line 303"/>
                <p:cNvSpPr>
                  <a:spLocks noChangeShapeType="1"/>
                </p:cNvSpPr>
                <p:nvPr/>
              </p:nvSpPr>
              <p:spPr bwMode="auto">
                <a:xfrm>
                  <a:off x="923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3" name="Line 304"/>
                <p:cNvSpPr>
                  <a:spLocks noChangeShapeType="1"/>
                </p:cNvSpPr>
                <p:nvPr/>
              </p:nvSpPr>
              <p:spPr bwMode="auto">
                <a:xfrm>
                  <a:off x="1332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4" name="Line 305"/>
                <p:cNvSpPr>
                  <a:spLocks noChangeShapeType="1"/>
                </p:cNvSpPr>
                <p:nvPr/>
              </p:nvSpPr>
              <p:spPr bwMode="auto">
                <a:xfrm>
                  <a:off x="1740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5" name="Line 306"/>
                <p:cNvSpPr>
                  <a:spLocks noChangeShapeType="1"/>
                </p:cNvSpPr>
                <p:nvPr/>
              </p:nvSpPr>
              <p:spPr bwMode="auto">
                <a:xfrm>
                  <a:off x="2154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6" name="Line 307"/>
                <p:cNvSpPr>
                  <a:spLocks noChangeShapeType="1"/>
                </p:cNvSpPr>
                <p:nvPr/>
              </p:nvSpPr>
              <p:spPr bwMode="auto">
                <a:xfrm>
                  <a:off x="2568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7" name="Line 308"/>
                <p:cNvSpPr>
                  <a:spLocks noChangeShapeType="1"/>
                </p:cNvSpPr>
                <p:nvPr/>
              </p:nvSpPr>
              <p:spPr bwMode="auto">
                <a:xfrm>
                  <a:off x="297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8" name="Line 309"/>
                <p:cNvSpPr>
                  <a:spLocks noChangeShapeType="1"/>
                </p:cNvSpPr>
                <p:nvPr/>
              </p:nvSpPr>
              <p:spPr bwMode="auto">
                <a:xfrm>
                  <a:off x="3391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69" name="Line 310"/>
                <p:cNvSpPr>
                  <a:spLocks noChangeShapeType="1"/>
                </p:cNvSpPr>
                <p:nvPr/>
              </p:nvSpPr>
              <p:spPr bwMode="auto">
                <a:xfrm>
                  <a:off x="3805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5" name="Group 311"/>
              <p:cNvGrpSpPr>
                <a:grpSpLocks/>
              </p:cNvGrpSpPr>
              <p:nvPr/>
            </p:nvGrpSpPr>
            <p:grpSpPr bwMode="auto">
              <a:xfrm>
                <a:off x="2108" y="0"/>
                <a:ext cx="2270" cy="767"/>
                <a:chOff x="2108" y="0"/>
                <a:chExt cx="2270" cy="767"/>
              </a:xfrm>
            </p:grpSpPr>
            <p:sp>
              <p:nvSpPr>
                <p:cNvPr id="74934" name="Line 312"/>
                <p:cNvSpPr>
                  <a:spLocks noChangeShapeType="1"/>
                </p:cNvSpPr>
                <p:nvPr/>
              </p:nvSpPr>
              <p:spPr bwMode="auto">
                <a:xfrm flipH="1" flipV="1">
                  <a:off x="2111" y="32"/>
                  <a:ext cx="4" cy="72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35" name="Line 313"/>
                <p:cNvSpPr>
                  <a:spLocks noChangeShapeType="1"/>
                </p:cNvSpPr>
                <p:nvPr/>
              </p:nvSpPr>
              <p:spPr bwMode="auto">
                <a:xfrm flipH="1" flipV="1">
                  <a:off x="3248" y="32"/>
                  <a:ext cx="1" cy="72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36" name="Text Box 314"/>
                <p:cNvSpPr txBox="1">
                  <a:spLocks noChangeArrowheads="1"/>
                </p:cNvSpPr>
                <p:nvPr/>
              </p:nvSpPr>
              <p:spPr bwMode="auto">
                <a:xfrm>
                  <a:off x="2108" y="0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日 期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DATE</a:t>
                  </a:r>
                </a:p>
              </p:txBody>
            </p:sp>
            <p:sp>
              <p:nvSpPr>
                <p:cNvPr id="74937" name="Text Box 315"/>
                <p:cNvSpPr txBox="1">
                  <a:spLocks noChangeArrowheads="1"/>
                </p:cNvSpPr>
                <p:nvPr/>
              </p:nvSpPr>
              <p:spPr bwMode="auto">
                <a:xfrm>
                  <a:off x="2109" y="172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組 別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CLASS</a:t>
                  </a:r>
                </a:p>
              </p:txBody>
            </p:sp>
            <p:sp>
              <p:nvSpPr>
                <p:cNvPr id="74938" name="Text Box 316"/>
                <p:cNvSpPr txBox="1">
                  <a:spLocks noChangeArrowheads="1"/>
                </p:cNvSpPr>
                <p:nvPr/>
              </p:nvSpPr>
              <p:spPr bwMode="auto">
                <a:xfrm>
                  <a:off x="2109" y="354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姓 名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NAME</a:t>
                  </a:r>
                </a:p>
              </p:txBody>
            </p:sp>
            <p:sp>
              <p:nvSpPr>
                <p:cNvPr id="74939" name="Text Box 317"/>
                <p:cNvSpPr txBox="1">
                  <a:spLocks noChangeArrowheads="1"/>
                </p:cNvSpPr>
                <p:nvPr/>
              </p:nvSpPr>
              <p:spPr bwMode="auto">
                <a:xfrm>
                  <a:off x="2655" y="172"/>
                  <a:ext cx="27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號碼</a:t>
                  </a:r>
                </a:p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 </a:t>
                  </a:r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NO.</a:t>
                  </a:r>
                </a:p>
              </p:txBody>
            </p:sp>
            <p:sp>
              <p:nvSpPr>
                <p:cNvPr id="74940" name="Text Box 318"/>
                <p:cNvSpPr txBox="1">
                  <a:spLocks noChangeArrowheads="1"/>
                </p:cNvSpPr>
                <p:nvPr/>
              </p:nvSpPr>
              <p:spPr bwMode="auto">
                <a:xfrm>
                  <a:off x="3229" y="2"/>
                  <a:ext cx="43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名    次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POSITION</a:t>
                  </a:r>
                </a:p>
              </p:txBody>
            </p:sp>
            <p:sp>
              <p:nvSpPr>
                <p:cNvPr id="74941" name="Text Box 319"/>
                <p:cNvSpPr txBox="1">
                  <a:spLocks noChangeArrowheads="1"/>
                </p:cNvSpPr>
                <p:nvPr/>
              </p:nvSpPr>
              <p:spPr bwMode="auto">
                <a:xfrm>
                  <a:off x="3238" y="172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完  成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FINISH</a:t>
                  </a:r>
                </a:p>
              </p:txBody>
            </p:sp>
            <p:sp>
              <p:nvSpPr>
                <p:cNvPr id="74942" name="Text Box 320"/>
                <p:cNvSpPr txBox="1">
                  <a:spLocks noChangeArrowheads="1"/>
                </p:cNvSpPr>
                <p:nvPr/>
              </p:nvSpPr>
              <p:spPr bwMode="auto">
                <a:xfrm>
                  <a:off x="3237" y="34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出  發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START</a:t>
                  </a:r>
                </a:p>
              </p:txBody>
            </p:sp>
            <p:sp>
              <p:nvSpPr>
                <p:cNvPr id="74943" name="Text Box 321"/>
                <p:cNvSpPr txBox="1">
                  <a:spLocks noChangeArrowheads="1"/>
                </p:cNvSpPr>
                <p:nvPr/>
              </p:nvSpPr>
              <p:spPr bwMode="auto">
                <a:xfrm>
                  <a:off x="3237" y="51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需  時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TIME</a:t>
                  </a:r>
                </a:p>
              </p:txBody>
            </p:sp>
            <p:sp>
              <p:nvSpPr>
                <p:cNvPr id="74944" name="Line 322"/>
                <p:cNvSpPr>
                  <a:spLocks noChangeShapeType="1"/>
                </p:cNvSpPr>
                <p:nvPr/>
              </p:nvSpPr>
              <p:spPr bwMode="auto">
                <a:xfrm>
                  <a:off x="2360" y="214"/>
                  <a:ext cx="86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45" name="Line 323"/>
                <p:cNvSpPr>
                  <a:spLocks noChangeShapeType="1"/>
                </p:cNvSpPr>
                <p:nvPr/>
              </p:nvSpPr>
              <p:spPr bwMode="auto">
                <a:xfrm>
                  <a:off x="2375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46" name="Line 324"/>
                <p:cNvSpPr>
                  <a:spLocks noChangeShapeType="1"/>
                </p:cNvSpPr>
                <p:nvPr/>
              </p:nvSpPr>
              <p:spPr bwMode="auto">
                <a:xfrm>
                  <a:off x="2858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47" name="Line 325"/>
                <p:cNvSpPr>
                  <a:spLocks noChangeShapeType="1"/>
                </p:cNvSpPr>
                <p:nvPr/>
              </p:nvSpPr>
              <p:spPr bwMode="auto">
                <a:xfrm flipV="1">
                  <a:off x="2341" y="565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48" name="Line 326"/>
                <p:cNvSpPr>
                  <a:spLocks noChangeShapeType="1"/>
                </p:cNvSpPr>
                <p:nvPr/>
              </p:nvSpPr>
              <p:spPr bwMode="auto">
                <a:xfrm flipV="1">
                  <a:off x="2341" y="737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49" name="Line 327"/>
                <p:cNvSpPr>
                  <a:spLocks noChangeShapeType="1"/>
                </p:cNvSpPr>
                <p:nvPr/>
              </p:nvSpPr>
              <p:spPr bwMode="auto">
                <a:xfrm flipV="1">
                  <a:off x="3636" y="210"/>
                  <a:ext cx="6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50" name="Line 328"/>
                <p:cNvSpPr>
                  <a:spLocks noChangeShapeType="1"/>
                </p:cNvSpPr>
                <p:nvPr/>
              </p:nvSpPr>
              <p:spPr bwMode="auto">
                <a:xfrm>
                  <a:off x="3561" y="384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51" name="Line 329"/>
                <p:cNvSpPr>
                  <a:spLocks noChangeShapeType="1"/>
                </p:cNvSpPr>
                <p:nvPr/>
              </p:nvSpPr>
              <p:spPr bwMode="auto">
                <a:xfrm>
                  <a:off x="3563" y="562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952" name="Line 330"/>
                <p:cNvSpPr>
                  <a:spLocks noChangeShapeType="1"/>
                </p:cNvSpPr>
                <p:nvPr/>
              </p:nvSpPr>
              <p:spPr bwMode="auto">
                <a:xfrm>
                  <a:off x="3566" y="731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grpSp>
              <p:nvGrpSpPr>
                <p:cNvPr id="6" name="Group 331"/>
                <p:cNvGrpSpPr>
                  <a:grpSpLocks/>
                </p:cNvGrpSpPr>
                <p:nvPr/>
              </p:nvGrpSpPr>
              <p:grpSpPr bwMode="auto">
                <a:xfrm>
                  <a:off x="3684" y="214"/>
                  <a:ext cx="450" cy="173"/>
                  <a:chOff x="3684" y="214"/>
                  <a:chExt cx="450" cy="173"/>
                </a:xfrm>
              </p:grpSpPr>
              <p:sp>
                <p:nvSpPr>
                  <p:cNvPr id="74959" name="Text Box 3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4960" name="Text Box 3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  <p:sp>
              <p:nvSpPr>
                <p:cNvPr id="74954" name="Text Box 334"/>
                <p:cNvSpPr txBox="1">
                  <a:spLocks noChangeArrowheads="1"/>
                </p:cNvSpPr>
                <p:nvPr/>
              </p:nvSpPr>
              <p:spPr bwMode="auto">
                <a:xfrm>
                  <a:off x="3684" y="389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200">
                      <a:ea typeface="標楷體" pitchFamily="65" charset="-120"/>
                    </a:rPr>
                    <a:t>：</a:t>
                  </a:r>
                </a:p>
              </p:txBody>
            </p:sp>
            <p:sp>
              <p:nvSpPr>
                <p:cNvPr id="74955" name="Text Box 335"/>
                <p:cNvSpPr txBox="1">
                  <a:spLocks noChangeArrowheads="1"/>
                </p:cNvSpPr>
                <p:nvPr/>
              </p:nvSpPr>
              <p:spPr bwMode="auto">
                <a:xfrm>
                  <a:off x="3922" y="375"/>
                  <a:ext cx="456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：</a:t>
                  </a:r>
                  <a:r>
                    <a:rPr lang="en-US" altLang="zh-TW" sz="1400">
                      <a:latin typeface="標楷體" pitchFamily="65" charset="-120"/>
                      <a:ea typeface="標楷體" pitchFamily="65" charset="-120"/>
                    </a:rPr>
                    <a:t>00</a:t>
                  </a:r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”</a:t>
                  </a:r>
                  <a:endParaRPr lang="en-US" altLang="zh-TW" sz="1400"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grpSp>
              <p:nvGrpSpPr>
                <p:cNvPr id="7" name="Group 336"/>
                <p:cNvGrpSpPr>
                  <a:grpSpLocks/>
                </p:cNvGrpSpPr>
                <p:nvPr/>
              </p:nvGrpSpPr>
              <p:grpSpPr bwMode="auto">
                <a:xfrm>
                  <a:off x="3684" y="567"/>
                  <a:ext cx="450" cy="173"/>
                  <a:chOff x="3684" y="214"/>
                  <a:chExt cx="450" cy="173"/>
                </a:xfrm>
              </p:grpSpPr>
              <p:sp>
                <p:nvSpPr>
                  <p:cNvPr id="74957" name="Text Box 3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4958" name="Text Box 3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</p:grpSp>
          <p:grpSp>
            <p:nvGrpSpPr>
              <p:cNvPr id="8" name="Group 339"/>
              <p:cNvGrpSpPr>
                <a:grpSpLocks/>
              </p:cNvGrpSpPr>
              <p:nvPr/>
            </p:nvGrpSpPr>
            <p:grpSpPr bwMode="auto">
              <a:xfrm>
                <a:off x="42" y="1533"/>
                <a:ext cx="4221" cy="483"/>
                <a:chOff x="42" y="1533"/>
                <a:chExt cx="4221" cy="483"/>
              </a:xfrm>
            </p:grpSpPr>
            <p:sp>
              <p:nvSpPr>
                <p:cNvPr id="74914" name="Text Box 340"/>
                <p:cNvSpPr txBox="1">
                  <a:spLocks noChangeArrowheads="1"/>
                </p:cNvSpPr>
                <p:nvPr/>
              </p:nvSpPr>
              <p:spPr bwMode="auto">
                <a:xfrm>
                  <a:off x="42" y="1535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4915" name="Text Box 341"/>
                <p:cNvSpPr txBox="1">
                  <a:spLocks noChangeArrowheads="1"/>
                </p:cNvSpPr>
                <p:nvPr/>
              </p:nvSpPr>
              <p:spPr bwMode="auto">
                <a:xfrm flipV="1">
                  <a:off x="406" y="1871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4916" name="Text Box 342"/>
                <p:cNvSpPr txBox="1">
                  <a:spLocks noChangeArrowheads="1"/>
                </p:cNvSpPr>
                <p:nvPr/>
              </p:nvSpPr>
              <p:spPr bwMode="auto">
                <a:xfrm>
                  <a:off x="457" y="1533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4917" name="Text Box 343"/>
                <p:cNvSpPr txBox="1">
                  <a:spLocks noChangeArrowheads="1"/>
                </p:cNvSpPr>
                <p:nvPr/>
              </p:nvSpPr>
              <p:spPr bwMode="auto">
                <a:xfrm flipV="1">
                  <a:off x="817" y="1869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4918" name="Text Box 344"/>
                <p:cNvSpPr txBox="1">
                  <a:spLocks noChangeArrowheads="1"/>
                </p:cNvSpPr>
                <p:nvPr/>
              </p:nvSpPr>
              <p:spPr bwMode="auto">
                <a:xfrm>
                  <a:off x="87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4919" name="Text Box 345"/>
                <p:cNvSpPr txBox="1">
                  <a:spLocks noChangeArrowheads="1"/>
                </p:cNvSpPr>
                <p:nvPr/>
              </p:nvSpPr>
              <p:spPr bwMode="auto">
                <a:xfrm flipV="1">
                  <a:off x="1231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4920" name="Text Box 346"/>
                <p:cNvSpPr txBox="1">
                  <a:spLocks noChangeArrowheads="1"/>
                </p:cNvSpPr>
                <p:nvPr/>
              </p:nvSpPr>
              <p:spPr bwMode="auto">
                <a:xfrm>
                  <a:off x="128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4921" name="Text Box 347"/>
                <p:cNvSpPr txBox="1">
                  <a:spLocks noChangeArrowheads="1"/>
                </p:cNvSpPr>
                <p:nvPr/>
              </p:nvSpPr>
              <p:spPr bwMode="auto">
                <a:xfrm flipV="1">
                  <a:off x="1637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4922" name="Text Box 348"/>
                <p:cNvSpPr txBox="1">
                  <a:spLocks noChangeArrowheads="1"/>
                </p:cNvSpPr>
                <p:nvPr/>
              </p:nvSpPr>
              <p:spPr bwMode="auto">
                <a:xfrm>
                  <a:off x="1693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4923" name="Text Box 349"/>
                <p:cNvSpPr txBox="1">
                  <a:spLocks noChangeArrowheads="1"/>
                </p:cNvSpPr>
                <p:nvPr/>
              </p:nvSpPr>
              <p:spPr bwMode="auto">
                <a:xfrm flipV="1">
                  <a:off x="2049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4924" name="Text Box 350"/>
                <p:cNvSpPr txBox="1">
                  <a:spLocks noChangeArrowheads="1"/>
                </p:cNvSpPr>
                <p:nvPr/>
              </p:nvSpPr>
              <p:spPr bwMode="auto">
                <a:xfrm>
                  <a:off x="2106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4925" name="Text Box 351"/>
                <p:cNvSpPr txBox="1">
                  <a:spLocks noChangeArrowheads="1"/>
                </p:cNvSpPr>
                <p:nvPr/>
              </p:nvSpPr>
              <p:spPr bwMode="auto">
                <a:xfrm flipV="1">
                  <a:off x="2462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4926" name="Text Box 352"/>
                <p:cNvSpPr txBox="1">
                  <a:spLocks noChangeArrowheads="1"/>
                </p:cNvSpPr>
                <p:nvPr/>
              </p:nvSpPr>
              <p:spPr bwMode="auto">
                <a:xfrm>
                  <a:off x="2518" y="1536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4927" name="Text Box 353"/>
                <p:cNvSpPr txBox="1">
                  <a:spLocks noChangeArrowheads="1"/>
                </p:cNvSpPr>
                <p:nvPr/>
              </p:nvSpPr>
              <p:spPr bwMode="auto">
                <a:xfrm flipV="1">
                  <a:off x="2874" y="1872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4928" name="Text Box 354"/>
                <p:cNvSpPr txBox="1">
                  <a:spLocks noChangeArrowheads="1"/>
                </p:cNvSpPr>
                <p:nvPr/>
              </p:nvSpPr>
              <p:spPr bwMode="auto">
                <a:xfrm>
                  <a:off x="2930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4929" name="Text Box 355"/>
                <p:cNvSpPr txBox="1">
                  <a:spLocks noChangeArrowheads="1"/>
                </p:cNvSpPr>
                <p:nvPr/>
              </p:nvSpPr>
              <p:spPr bwMode="auto">
                <a:xfrm flipV="1">
                  <a:off x="3286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4930" name="Text Box 356"/>
                <p:cNvSpPr txBox="1">
                  <a:spLocks noChangeArrowheads="1"/>
                </p:cNvSpPr>
                <p:nvPr/>
              </p:nvSpPr>
              <p:spPr bwMode="auto">
                <a:xfrm>
                  <a:off x="3344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4931" name="Text Box 357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0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4932" name="Text Box 358"/>
                <p:cNvSpPr txBox="1">
                  <a:spLocks noChangeArrowheads="1"/>
                </p:cNvSpPr>
                <p:nvPr/>
              </p:nvSpPr>
              <p:spPr bwMode="auto">
                <a:xfrm>
                  <a:off x="3755" y="15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  <p:sp>
              <p:nvSpPr>
                <p:cNvPr id="74933" name="Text Box 359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870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</p:grpSp>
          <p:sp>
            <p:nvSpPr>
              <p:cNvPr id="74873" name="Text Box 360"/>
              <p:cNvSpPr txBox="1">
                <a:spLocks noChangeArrowheads="1"/>
              </p:cNvSpPr>
              <p:nvPr/>
            </p:nvSpPr>
            <p:spPr bwMode="auto">
              <a:xfrm flipV="1">
                <a:off x="2838" y="1455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17</a:t>
                </a:r>
              </a:p>
            </p:txBody>
          </p:sp>
          <p:grpSp>
            <p:nvGrpSpPr>
              <p:cNvPr id="9" name="Group 361"/>
              <p:cNvGrpSpPr>
                <a:grpSpLocks/>
              </p:cNvGrpSpPr>
              <p:nvPr/>
            </p:nvGrpSpPr>
            <p:grpSpPr bwMode="auto">
              <a:xfrm>
                <a:off x="42" y="1132"/>
                <a:ext cx="4221" cy="466"/>
                <a:chOff x="42" y="1132"/>
                <a:chExt cx="4221" cy="466"/>
              </a:xfrm>
            </p:grpSpPr>
            <p:sp>
              <p:nvSpPr>
                <p:cNvPr id="74895" name="Text Box 362"/>
                <p:cNvSpPr txBox="1">
                  <a:spLocks noChangeArrowheads="1"/>
                </p:cNvSpPr>
                <p:nvPr/>
              </p:nvSpPr>
              <p:spPr bwMode="auto">
                <a:xfrm>
                  <a:off x="42" y="11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4896" name="Text Box 363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" y="145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4897" name="Text Box 364"/>
                <p:cNvSpPr txBox="1">
                  <a:spLocks noChangeArrowheads="1"/>
                </p:cNvSpPr>
                <p:nvPr/>
              </p:nvSpPr>
              <p:spPr bwMode="auto">
                <a:xfrm>
                  <a:off x="457" y="113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4898" name="Text Box 365"/>
                <p:cNvSpPr txBox="1">
                  <a:spLocks noChangeArrowheads="1"/>
                </p:cNvSpPr>
                <p:nvPr/>
              </p:nvSpPr>
              <p:spPr bwMode="auto">
                <a:xfrm flipV="1">
                  <a:off x="781" y="145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4899" name="Text Box 366"/>
                <p:cNvSpPr txBox="1">
                  <a:spLocks noChangeArrowheads="1"/>
                </p:cNvSpPr>
                <p:nvPr/>
              </p:nvSpPr>
              <p:spPr bwMode="auto">
                <a:xfrm>
                  <a:off x="87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4900" name="Text Box 367"/>
                <p:cNvSpPr txBox="1">
                  <a:spLocks noChangeArrowheads="1"/>
                </p:cNvSpPr>
                <p:nvPr/>
              </p:nvSpPr>
              <p:spPr bwMode="auto">
                <a:xfrm flipV="1">
                  <a:off x="119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4901" name="Text Box 368"/>
                <p:cNvSpPr txBox="1">
                  <a:spLocks noChangeArrowheads="1"/>
                </p:cNvSpPr>
                <p:nvPr/>
              </p:nvSpPr>
              <p:spPr bwMode="auto">
                <a:xfrm>
                  <a:off x="128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4902" name="Text Box 369"/>
                <p:cNvSpPr txBox="1">
                  <a:spLocks noChangeArrowheads="1"/>
                </p:cNvSpPr>
                <p:nvPr/>
              </p:nvSpPr>
              <p:spPr bwMode="auto">
                <a:xfrm flipV="1">
                  <a:off x="1601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4903" name="Text Box 370"/>
                <p:cNvSpPr txBox="1">
                  <a:spLocks noChangeArrowheads="1"/>
                </p:cNvSpPr>
                <p:nvPr/>
              </p:nvSpPr>
              <p:spPr bwMode="auto">
                <a:xfrm>
                  <a:off x="1693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4904" name="Text Box 371"/>
                <p:cNvSpPr txBox="1">
                  <a:spLocks noChangeArrowheads="1"/>
                </p:cNvSpPr>
                <p:nvPr/>
              </p:nvSpPr>
              <p:spPr bwMode="auto">
                <a:xfrm flipV="1">
                  <a:off x="2013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4905" name="Text Box 372"/>
                <p:cNvSpPr txBox="1">
                  <a:spLocks noChangeArrowheads="1"/>
                </p:cNvSpPr>
                <p:nvPr/>
              </p:nvSpPr>
              <p:spPr bwMode="auto">
                <a:xfrm>
                  <a:off x="2106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4906" name="Text Box 373"/>
                <p:cNvSpPr txBox="1">
                  <a:spLocks noChangeArrowheads="1"/>
                </p:cNvSpPr>
                <p:nvPr/>
              </p:nvSpPr>
              <p:spPr bwMode="auto">
                <a:xfrm flipV="1">
                  <a:off x="2426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4907" name="Text Box 374"/>
                <p:cNvSpPr txBox="1">
                  <a:spLocks noChangeArrowheads="1"/>
                </p:cNvSpPr>
                <p:nvPr/>
              </p:nvSpPr>
              <p:spPr bwMode="auto">
                <a:xfrm>
                  <a:off x="2518" y="1135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17</a:t>
                  </a:r>
                </a:p>
              </p:txBody>
            </p:sp>
            <p:sp>
              <p:nvSpPr>
                <p:cNvPr id="74908" name="Text Box 375"/>
                <p:cNvSpPr txBox="1">
                  <a:spLocks noChangeArrowheads="1"/>
                </p:cNvSpPr>
                <p:nvPr/>
              </p:nvSpPr>
              <p:spPr bwMode="auto">
                <a:xfrm>
                  <a:off x="2930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4909" name="Text Box 376"/>
                <p:cNvSpPr txBox="1">
                  <a:spLocks noChangeArrowheads="1"/>
                </p:cNvSpPr>
                <p:nvPr/>
              </p:nvSpPr>
              <p:spPr bwMode="auto">
                <a:xfrm flipV="1">
                  <a:off x="3250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4910" name="Text Box 377"/>
                <p:cNvSpPr txBox="1">
                  <a:spLocks noChangeArrowheads="1"/>
                </p:cNvSpPr>
                <p:nvPr/>
              </p:nvSpPr>
              <p:spPr bwMode="auto">
                <a:xfrm>
                  <a:off x="3344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4911" name="Text Box 378"/>
                <p:cNvSpPr txBox="1">
                  <a:spLocks noChangeArrowheads="1"/>
                </p:cNvSpPr>
                <p:nvPr/>
              </p:nvSpPr>
              <p:spPr bwMode="auto">
                <a:xfrm flipV="1">
                  <a:off x="3664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4912" name="Text Box 379"/>
                <p:cNvSpPr txBox="1">
                  <a:spLocks noChangeArrowheads="1"/>
                </p:cNvSpPr>
                <p:nvPr/>
              </p:nvSpPr>
              <p:spPr bwMode="auto">
                <a:xfrm>
                  <a:off x="3755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  <p:sp>
              <p:nvSpPr>
                <p:cNvPr id="74913" name="Text Box 380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</p:grpSp>
          <p:sp>
            <p:nvSpPr>
              <p:cNvPr id="74875" name="Text Box 381"/>
              <p:cNvSpPr txBox="1">
                <a:spLocks noChangeArrowheads="1"/>
              </p:cNvSpPr>
              <p:nvPr/>
            </p:nvSpPr>
            <p:spPr bwMode="auto">
              <a:xfrm>
                <a:off x="42" y="73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4876" name="Text Box 382"/>
              <p:cNvSpPr txBox="1">
                <a:spLocks noChangeArrowheads="1"/>
              </p:cNvSpPr>
              <p:nvPr/>
            </p:nvSpPr>
            <p:spPr bwMode="auto">
              <a:xfrm flipV="1">
                <a:off x="370" y="105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4877" name="Text Box 383"/>
              <p:cNvSpPr txBox="1">
                <a:spLocks noChangeArrowheads="1"/>
              </p:cNvSpPr>
              <p:nvPr/>
            </p:nvSpPr>
            <p:spPr bwMode="auto">
              <a:xfrm>
                <a:off x="457" y="73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4878" name="Text Box 384"/>
              <p:cNvSpPr txBox="1">
                <a:spLocks noChangeArrowheads="1"/>
              </p:cNvSpPr>
              <p:nvPr/>
            </p:nvSpPr>
            <p:spPr bwMode="auto">
              <a:xfrm flipV="1">
                <a:off x="781" y="105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4879" name="Text Box 385"/>
              <p:cNvSpPr txBox="1">
                <a:spLocks noChangeArrowheads="1"/>
              </p:cNvSpPr>
              <p:nvPr/>
            </p:nvSpPr>
            <p:spPr bwMode="auto">
              <a:xfrm>
                <a:off x="87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4880" name="Text Box 386"/>
              <p:cNvSpPr txBox="1">
                <a:spLocks noChangeArrowheads="1"/>
              </p:cNvSpPr>
              <p:nvPr/>
            </p:nvSpPr>
            <p:spPr bwMode="auto">
              <a:xfrm flipV="1">
                <a:off x="119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4881" name="Text Box 387"/>
              <p:cNvSpPr txBox="1">
                <a:spLocks noChangeArrowheads="1"/>
              </p:cNvSpPr>
              <p:nvPr/>
            </p:nvSpPr>
            <p:spPr bwMode="auto">
              <a:xfrm>
                <a:off x="128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4882" name="Text Box 388"/>
              <p:cNvSpPr txBox="1">
                <a:spLocks noChangeArrowheads="1"/>
              </p:cNvSpPr>
              <p:nvPr/>
            </p:nvSpPr>
            <p:spPr bwMode="auto">
              <a:xfrm flipV="1">
                <a:off x="1601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4883" name="Text Box 389"/>
              <p:cNvSpPr txBox="1">
                <a:spLocks noChangeArrowheads="1"/>
              </p:cNvSpPr>
              <p:nvPr/>
            </p:nvSpPr>
            <p:spPr bwMode="auto">
              <a:xfrm>
                <a:off x="1693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4884" name="Text Box 390"/>
              <p:cNvSpPr txBox="1">
                <a:spLocks noChangeArrowheads="1"/>
              </p:cNvSpPr>
              <p:nvPr/>
            </p:nvSpPr>
            <p:spPr bwMode="auto">
              <a:xfrm flipV="1">
                <a:off x="2013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4885" name="Text Box 391"/>
              <p:cNvSpPr txBox="1">
                <a:spLocks noChangeArrowheads="1"/>
              </p:cNvSpPr>
              <p:nvPr/>
            </p:nvSpPr>
            <p:spPr bwMode="auto">
              <a:xfrm>
                <a:off x="2106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4886" name="Text Box 392"/>
              <p:cNvSpPr txBox="1">
                <a:spLocks noChangeArrowheads="1"/>
              </p:cNvSpPr>
              <p:nvPr/>
            </p:nvSpPr>
            <p:spPr bwMode="auto">
              <a:xfrm flipV="1">
                <a:off x="242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4887" name="Text Box 393"/>
              <p:cNvSpPr txBox="1">
                <a:spLocks noChangeArrowheads="1"/>
              </p:cNvSpPr>
              <p:nvPr/>
            </p:nvSpPr>
            <p:spPr bwMode="auto">
              <a:xfrm>
                <a:off x="2518" y="733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  <p:sp>
            <p:nvSpPr>
              <p:cNvPr id="74888" name="Text Box 394"/>
              <p:cNvSpPr txBox="1">
                <a:spLocks noChangeArrowheads="1"/>
              </p:cNvSpPr>
              <p:nvPr/>
            </p:nvSpPr>
            <p:spPr bwMode="auto">
              <a:xfrm>
                <a:off x="2930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4889" name="Text Box 395"/>
              <p:cNvSpPr txBox="1">
                <a:spLocks noChangeArrowheads="1"/>
              </p:cNvSpPr>
              <p:nvPr/>
            </p:nvSpPr>
            <p:spPr bwMode="auto">
              <a:xfrm flipV="1">
                <a:off x="3250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4890" name="Text Box 396"/>
              <p:cNvSpPr txBox="1">
                <a:spLocks noChangeArrowheads="1"/>
              </p:cNvSpPr>
              <p:nvPr/>
            </p:nvSpPr>
            <p:spPr bwMode="auto">
              <a:xfrm>
                <a:off x="3344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4891" name="Text Box 397"/>
              <p:cNvSpPr txBox="1">
                <a:spLocks noChangeArrowheads="1"/>
              </p:cNvSpPr>
              <p:nvPr/>
            </p:nvSpPr>
            <p:spPr bwMode="auto">
              <a:xfrm flipV="1">
                <a:off x="3664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4892" name="Text Box 398"/>
              <p:cNvSpPr txBox="1">
                <a:spLocks noChangeArrowheads="1"/>
              </p:cNvSpPr>
              <p:nvPr/>
            </p:nvSpPr>
            <p:spPr bwMode="auto">
              <a:xfrm>
                <a:off x="3755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4893" name="Text Box 399"/>
              <p:cNvSpPr txBox="1">
                <a:spLocks noChangeArrowheads="1"/>
              </p:cNvSpPr>
              <p:nvPr/>
            </p:nvSpPr>
            <p:spPr bwMode="auto">
              <a:xfrm flipV="1">
                <a:off x="407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4894" name="Text Box 400"/>
              <p:cNvSpPr txBox="1">
                <a:spLocks noChangeArrowheads="1"/>
              </p:cNvSpPr>
              <p:nvPr/>
            </p:nvSpPr>
            <p:spPr bwMode="auto">
              <a:xfrm flipV="1">
                <a:off x="283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</p:grpSp>
        <p:sp>
          <p:nvSpPr>
            <p:cNvPr id="74864" name="Text Box 827"/>
            <p:cNvSpPr txBox="1">
              <a:spLocks noChangeArrowheads="1"/>
            </p:cNvSpPr>
            <p:nvPr/>
          </p:nvSpPr>
          <p:spPr bwMode="auto">
            <a:xfrm>
              <a:off x="1201692" y="131936"/>
              <a:ext cx="31683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dist" eaLnBrk="1" hangingPunct="1"/>
              <a:r>
                <a:rPr lang="zh-TW" altLang="en-US" sz="2400">
                  <a:latin typeface="王漢宗粗圓體繁" pitchFamily="66" charset="-120"/>
                  <a:ea typeface="王漢宗粗圓體繁" pitchFamily="66" charset="-120"/>
                </a:rPr>
                <a:t>定向越野運動核對卡</a:t>
              </a:r>
            </a:p>
          </p:txBody>
        </p:sp>
        <p:sp>
          <p:nvSpPr>
            <p:cNvPr id="74865" name="Text Box 827"/>
            <p:cNvSpPr txBox="1">
              <a:spLocks noChangeArrowheads="1"/>
            </p:cNvSpPr>
            <p:nvPr/>
          </p:nvSpPr>
          <p:spPr bwMode="auto">
            <a:xfrm>
              <a:off x="1835339" y="517699"/>
              <a:ext cx="198003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參賽員出發後</a:t>
              </a:r>
              <a:endParaRPr lang="en-US" altLang="zh-TW" sz="2000">
                <a:latin typeface="王漢宗粗圓體繁" pitchFamily="66" charset="-120"/>
                <a:ea typeface="王漢宗粗圓體繁" pitchFamily="66" charset="-120"/>
              </a:endParaRPr>
            </a:p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必須向終點報到</a:t>
              </a:r>
            </a:p>
          </p:txBody>
        </p:sp>
      </p:grpSp>
      <p:grpSp>
        <p:nvGrpSpPr>
          <p:cNvPr id="10" name="群組 775"/>
          <p:cNvGrpSpPr>
            <a:grpSpLocks/>
          </p:cNvGrpSpPr>
          <p:nvPr/>
        </p:nvGrpSpPr>
        <p:grpSpPr bwMode="auto">
          <a:xfrm>
            <a:off x="1284288" y="44450"/>
            <a:ext cx="6888162" cy="3221038"/>
            <a:chOff x="1115616" y="44624"/>
            <a:chExt cx="6888162" cy="3221038"/>
          </a:xfrm>
        </p:grpSpPr>
        <p:grpSp>
          <p:nvGrpSpPr>
            <p:cNvPr id="11" name="Group 296"/>
            <p:cNvGrpSpPr>
              <a:grpSpLocks/>
            </p:cNvGrpSpPr>
            <p:nvPr/>
          </p:nvGrpSpPr>
          <p:grpSpPr bwMode="auto">
            <a:xfrm>
              <a:off x="1115616" y="44624"/>
              <a:ext cx="6888162" cy="3221038"/>
              <a:chOff x="39" y="0"/>
              <a:chExt cx="4339" cy="2029"/>
            </a:xfrm>
          </p:grpSpPr>
          <p:sp>
            <p:nvSpPr>
              <p:cNvPr id="74759" name="Rectangle 297"/>
              <p:cNvSpPr>
                <a:spLocks noChangeArrowheads="1"/>
              </p:cNvSpPr>
              <p:nvPr/>
            </p:nvSpPr>
            <p:spPr bwMode="auto">
              <a:xfrm>
                <a:off x="39" y="28"/>
                <a:ext cx="4241" cy="2001"/>
              </a:xfrm>
              <a:prstGeom prst="rect">
                <a:avLst/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4760" name="Rectangle 298"/>
              <p:cNvSpPr>
                <a:spLocks noChangeArrowheads="1"/>
              </p:cNvSpPr>
              <p:nvPr/>
            </p:nvSpPr>
            <p:spPr bwMode="auto">
              <a:xfrm>
                <a:off x="91" y="761"/>
                <a:ext cx="4128" cy="122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4761" name="Line 299"/>
              <p:cNvSpPr>
                <a:spLocks noChangeShapeType="1"/>
              </p:cNvSpPr>
              <p:nvPr/>
            </p:nvSpPr>
            <p:spPr bwMode="auto">
              <a:xfrm>
                <a:off x="91" y="1164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4762" name="Line 300"/>
              <p:cNvSpPr>
                <a:spLocks noChangeShapeType="1"/>
              </p:cNvSpPr>
              <p:nvPr/>
            </p:nvSpPr>
            <p:spPr bwMode="auto">
              <a:xfrm>
                <a:off x="89" y="1566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12" name="Group 301"/>
              <p:cNvGrpSpPr>
                <a:grpSpLocks/>
              </p:cNvGrpSpPr>
              <p:nvPr/>
            </p:nvGrpSpPr>
            <p:grpSpPr bwMode="auto">
              <a:xfrm>
                <a:off x="506" y="761"/>
                <a:ext cx="3299" cy="1219"/>
                <a:chOff x="506" y="761"/>
                <a:chExt cx="3299" cy="1207"/>
              </a:xfrm>
            </p:grpSpPr>
            <p:sp>
              <p:nvSpPr>
                <p:cNvPr id="74854" name="Line 302"/>
                <p:cNvSpPr>
                  <a:spLocks noChangeShapeType="1"/>
                </p:cNvSpPr>
                <p:nvPr/>
              </p:nvSpPr>
              <p:spPr bwMode="auto">
                <a:xfrm>
                  <a:off x="50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55" name="Line 303"/>
                <p:cNvSpPr>
                  <a:spLocks noChangeShapeType="1"/>
                </p:cNvSpPr>
                <p:nvPr/>
              </p:nvSpPr>
              <p:spPr bwMode="auto">
                <a:xfrm>
                  <a:off x="923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56" name="Line 304"/>
                <p:cNvSpPr>
                  <a:spLocks noChangeShapeType="1"/>
                </p:cNvSpPr>
                <p:nvPr/>
              </p:nvSpPr>
              <p:spPr bwMode="auto">
                <a:xfrm>
                  <a:off x="1332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57" name="Line 305"/>
                <p:cNvSpPr>
                  <a:spLocks noChangeShapeType="1"/>
                </p:cNvSpPr>
                <p:nvPr/>
              </p:nvSpPr>
              <p:spPr bwMode="auto">
                <a:xfrm>
                  <a:off x="1740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58" name="Line 306"/>
                <p:cNvSpPr>
                  <a:spLocks noChangeShapeType="1"/>
                </p:cNvSpPr>
                <p:nvPr/>
              </p:nvSpPr>
              <p:spPr bwMode="auto">
                <a:xfrm>
                  <a:off x="2154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59" name="Line 307"/>
                <p:cNvSpPr>
                  <a:spLocks noChangeShapeType="1"/>
                </p:cNvSpPr>
                <p:nvPr/>
              </p:nvSpPr>
              <p:spPr bwMode="auto">
                <a:xfrm>
                  <a:off x="2568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60" name="Line 308"/>
                <p:cNvSpPr>
                  <a:spLocks noChangeShapeType="1"/>
                </p:cNvSpPr>
                <p:nvPr/>
              </p:nvSpPr>
              <p:spPr bwMode="auto">
                <a:xfrm>
                  <a:off x="297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61" name="Line 309"/>
                <p:cNvSpPr>
                  <a:spLocks noChangeShapeType="1"/>
                </p:cNvSpPr>
                <p:nvPr/>
              </p:nvSpPr>
              <p:spPr bwMode="auto">
                <a:xfrm>
                  <a:off x="3391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62" name="Line 310"/>
                <p:cNvSpPr>
                  <a:spLocks noChangeShapeType="1"/>
                </p:cNvSpPr>
                <p:nvPr/>
              </p:nvSpPr>
              <p:spPr bwMode="auto">
                <a:xfrm>
                  <a:off x="3805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13" name="Group 311"/>
              <p:cNvGrpSpPr>
                <a:grpSpLocks/>
              </p:cNvGrpSpPr>
              <p:nvPr/>
            </p:nvGrpSpPr>
            <p:grpSpPr bwMode="auto">
              <a:xfrm>
                <a:off x="2108" y="0"/>
                <a:ext cx="2270" cy="767"/>
                <a:chOff x="2108" y="0"/>
                <a:chExt cx="2270" cy="767"/>
              </a:xfrm>
            </p:grpSpPr>
            <p:sp>
              <p:nvSpPr>
                <p:cNvPr id="74827" name="Line 312"/>
                <p:cNvSpPr>
                  <a:spLocks noChangeShapeType="1"/>
                </p:cNvSpPr>
                <p:nvPr/>
              </p:nvSpPr>
              <p:spPr bwMode="auto">
                <a:xfrm flipH="1" flipV="1">
                  <a:off x="2111" y="32"/>
                  <a:ext cx="4" cy="72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28" name="Line 313"/>
                <p:cNvSpPr>
                  <a:spLocks noChangeShapeType="1"/>
                </p:cNvSpPr>
                <p:nvPr/>
              </p:nvSpPr>
              <p:spPr bwMode="auto">
                <a:xfrm flipH="1" flipV="1">
                  <a:off x="3248" y="32"/>
                  <a:ext cx="1" cy="72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29" name="Text Box 314"/>
                <p:cNvSpPr txBox="1">
                  <a:spLocks noChangeArrowheads="1"/>
                </p:cNvSpPr>
                <p:nvPr/>
              </p:nvSpPr>
              <p:spPr bwMode="auto">
                <a:xfrm>
                  <a:off x="2108" y="0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日 期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DATE</a:t>
                  </a:r>
                </a:p>
              </p:txBody>
            </p:sp>
            <p:sp>
              <p:nvSpPr>
                <p:cNvPr id="74830" name="Text Box 315"/>
                <p:cNvSpPr txBox="1">
                  <a:spLocks noChangeArrowheads="1"/>
                </p:cNvSpPr>
                <p:nvPr/>
              </p:nvSpPr>
              <p:spPr bwMode="auto">
                <a:xfrm>
                  <a:off x="2109" y="172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組 別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CLASS</a:t>
                  </a:r>
                </a:p>
              </p:txBody>
            </p:sp>
            <p:sp>
              <p:nvSpPr>
                <p:cNvPr id="74831" name="Text Box 316"/>
                <p:cNvSpPr txBox="1">
                  <a:spLocks noChangeArrowheads="1"/>
                </p:cNvSpPr>
                <p:nvPr/>
              </p:nvSpPr>
              <p:spPr bwMode="auto">
                <a:xfrm>
                  <a:off x="2109" y="354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姓 名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NAME</a:t>
                  </a:r>
                </a:p>
              </p:txBody>
            </p:sp>
            <p:sp>
              <p:nvSpPr>
                <p:cNvPr id="74832" name="Text Box 317"/>
                <p:cNvSpPr txBox="1">
                  <a:spLocks noChangeArrowheads="1"/>
                </p:cNvSpPr>
                <p:nvPr/>
              </p:nvSpPr>
              <p:spPr bwMode="auto">
                <a:xfrm>
                  <a:off x="2655" y="172"/>
                  <a:ext cx="27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號碼</a:t>
                  </a:r>
                </a:p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 </a:t>
                  </a:r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NO.</a:t>
                  </a:r>
                </a:p>
              </p:txBody>
            </p:sp>
            <p:sp>
              <p:nvSpPr>
                <p:cNvPr id="74833" name="Text Box 318"/>
                <p:cNvSpPr txBox="1">
                  <a:spLocks noChangeArrowheads="1"/>
                </p:cNvSpPr>
                <p:nvPr/>
              </p:nvSpPr>
              <p:spPr bwMode="auto">
                <a:xfrm>
                  <a:off x="3229" y="2"/>
                  <a:ext cx="43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名    次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POSITION</a:t>
                  </a:r>
                </a:p>
              </p:txBody>
            </p:sp>
            <p:sp>
              <p:nvSpPr>
                <p:cNvPr id="74834" name="Text Box 319"/>
                <p:cNvSpPr txBox="1">
                  <a:spLocks noChangeArrowheads="1"/>
                </p:cNvSpPr>
                <p:nvPr/>
              </p:nvSpPr>
              <p:spPr bwMode="auto">
                <a:xfrm>
                  <a:off x="3238" y="172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完  成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FINISH</a:t>
                  </a:r>
                </a:p>
              </p:txBody>
            </p:sp>
            <p:sp>
              <p:nvSpPr>
                <p:cNvPr id="74835" name="Text Box 320"/>
                <p:cNvSpPr txBox="1">
                  <a:spLocks noChangeArrowheads="1"/>
                </p:cNvSpPr>
                <p:nvPr/>
              </p:nvSpPr>
              <p:spPr bwMode="auto">
                <a:xfrm>
                  <a:off x="3237" y="34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出  發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START</a:t>
                  </a:r>
                </a:p>
              </p:txBody>
            </p:sp>
            <p:sp>
              <p:nvSpPr>
                <p:cNvPr id="74836" name="Text Box 321"/>
                <p:cNvSpPr txBox="1">
                  <a:spLocks noChangeArrowheads="1"/>
                </p:cNvSpPr>
                <p:nvPr/>
              </p:nvSpPr>
              <p:spPr bwMode="auto">
                <a:xfrm>
                  <a:off x="3237" y="51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需  時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TIME</a:t>
                  </a:r>
                </a:p>
              </p:txBody>
            </p:sp>
            <p:sp>
              <p:nvSpPr>
                <p:cNvPr id="74837" name="Line 322"/>
                <p:cNvSpPr>
                  <a:spLocks noChangeShapeType="1"/>
                </p:cNvSpPr>
                <p:nvPr/>
              </p:nvSpPr>
              <p:spPr bwMode="auto">
                <a:xfrm>
                  <a:off x="2360" y="214"/>
                  <a:ext cx="86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38" name="Line 323"/>
                <p:cNvSpPr>
                  <a:spLocks noChangeShapeType="1"/>
                </p:cNvSpPr>
                <p:nvPr/>
              </p:nvSpPr>
              <p:spPr bwMode="auto">
                <a:xfrm>
                  <a:off x="2375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39" name="Line 324"/>
                <p:cNvSpPr>
                  <a:spLocks noChangeShapeType="1"/>
                </p:cNvSpPr>
                <p:nvPr/>
              </p:nvSpPr>
              <p:spPr bwMode="auto">
                <a:xfrm>
                  <a:off x="2858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0" name="Line 325"/>
                <p:cNvSpPr>
                  <a:spLocks noChangeShapeType="1"/>
                </p:cNvSpPr>
                <p:nvPr/>
              </p:nvSpPr>
              <p:spPr bwMode="auto">
                <a:xfrm flipV="1">
                  <a:off x="2341" y="565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1" name="Line 326"/>
                <p:cNvSpPr>
                  <a:spLocks noChangeShapeType="1"/>
                </p:cNvSpPr>
                <p:nvPr/>
              </p:nvSpPr>
              <p:spPr bwMode="auto">
                <a:xfrm flipV="1">
                  <a:off x="2341" y="737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2" name="Line 327"/>
                <p:cNvSpPr>
                  <a:spLocks noChangeShapeType="1"/>
                </p:cNvSpPr>
                <p:nvPr/>
              </p:nvSpPr>
              <p:spPr bwMode="auto">
                <a:xfrm flipV="1">
                  <a:off x="3636" y="210"/>
                  <a:ext cx="6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3" name="Line 328"/>
                <p:cNvSpPr>
                  <a:spLocks noChangeShapeType="1"/>
                </p:cNvSpPr>
                <p:nvPr/>
              </p:nvSpPr>
              <p:spPr bwMode="auto">
                <a:xfrm>
                  <a:off x="3561" y="384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4" name="Line 329"/>
                <p:cNvSpPr>
                  <a:spLocks noChangeShapeType="1"/>
                </p:cNvSpPr>
                <p:nvPr/>
              </p:nvSpPr>
              <p:spPr bwMode="auto">
                <a:xfrm>
                  <a:off x="3563" y="562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4845" name="Line 330"/>
                <p:cNvSpPr>
                  <a:spLocks noChangeShapeType="1"/>
                </p:cNvSpPr>
                <p:nvPr/>
              </p:nvSpPr>
              <p:spPr bwMode="auto">
                <a:xfrm>
                  <a:off x="3566" y="731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grpSp>
              <p:nvGrpSpPr>
                <p:cNvPr id="14" name="Group 331"/>
                <p:cNvGrpSpPr>
                  <a:grpSpLocks/>
                </p:cNvGrpSpPr>
                <p:nvPr/>
              </p:nvGrpSpPr>
              <p:grpSpPr bwMode="auto">
                <a:xfrm>
                  <a:off x="3684" y="214"/>
                  <a:ext cx="450" cy="173"/>
                  <a:chOff x="3684" y="214"/>
                  <a:chExt cx="450" cy="173"/>
                </a:xfrm>
              </p:grpSpPr>
              <p:sp>
                <p:nvSpPr>
                  <p:cNvPr id="74852" name="Text Box 3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4853" name="Text Box 3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  <p:sp>
              <p:nvSpPr>
                <p:cNvPr id="74847" name="Text Box 334"/>
                <p:cNvSpPr txBox="1">
                  <a:spLocks noChangeArrowheads="1"/>
                </p:cNvSpPr>
                <p:nvPr/>
              </p:nvSpPr>
              <p:spPr bwMode="auto">
                <a:xfrm>
                  <a:off x="3684" y="389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200">
                      <a:ea typeface="標楷體" pitchFamily="65" charset="-120"/>
                    </a:rPr>
                    <a:t>：</a:t>
                  </a:r>
                </a:p>
              </p:txBody>
            </p:sp>
            <p:sp>
              <p:nvSpPr>
                <p:cNvPr id="74848" name="Text Box 335"/>
                <p:cNvSpPr txBox="1">
                  <a:spLocks noChangeArrowheads="1"/>
                </p:cNvSpPr>
                <p:nvPr/>
              </p:nvSpPr>
              <p:spPr bwMode="auto">
                <a:xfrm>
                  <a:off x="3922" y="375"/>
                  <a:ext cx="456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：</a:t>
                  </a:r>
                  <a:r>
                    <a:rPr lang="en-US" altLang="zh-TW" sz="1400">
                      <a:latin typeface="標楷體" pitchFamily="65" charset="-120"/>
                      <a:ea typeface="標楷體" pitchFamily="65" charset="-120"/>
                    </a:rPr>
                    <a:t>00</a:t>
                  </a:r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”</a:t>
                  </a:r>
                  <a:endParaRPr lang="en-US" altLang="zh-TW" sz="1400"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grpSp>
              <p:nvGrpSpPr>
                <p:cNvPr id="15" name="Group 336"/>
                <p:cNvGrpSpPr>
                  <a:grpSpLocks/>
                </p:cNvGrpSpPr>
                <p:nvPr/>
              </p:nvGrpSpPr>
              <p:grpSpPr bwMode="auto">
                <a:xfrm>
                  <a:off x="3684" y="567"/>
                  <a:ext cx="450" cy="173"/>
                  <a:chOff x="3684" y="214"/>
                  <a:chExt cx="450" cy="173"/>
                </a:xfrm>
              </p:grpSpPr>
              <p:sp>
                <p:nvSpPr>
                  <p:cNvPr id="74850" name="Text Box 3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4851" name="Text Box 3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</p:grpSp>
          <p:grpSp>
            <p:nvGrpSpPr>
              <p:cNvPr id="16" name="Group 339"/>
              <p:cNvGrpSpPr>
                <a:grpSpLocks/>
              </p:cNvGrpSpPr>
              <p:nvPr/>
            </p:nvGrpSpPr>
            <p:grpSpPr bwMode="auto">
              <a:xfrm>
                <a:off x="42" y="1533"/>
                <a:ext cx="4221" cy="483"/>
                <a:chOff x="42" y="1533"/>
                <a:chExt cx="4221" cy="483"/>
              </a:xfrm>
            </p:grpSpPr>
            <p:sp>
              <p:nvSpPr>
                <p:cNvPr id="74807" name="Text Box 340"/>
                <p:cNvSpPr txBox="1">
                  <a:spLocks noChangeArrowheads="1"/>
                </p:cNvSpPr>
                <p:nvPr/>
              </p:nvSpPr>
              <p:spPr bwMode="auto">
                <a:xfrm>
                  <a:off x="42" y="1535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4808" name="Text Box 341"/>
                <p:cNvSpPr txBox="1">
                  <a:spLocks noChangeArrowheads="1"/>
                </p:cNvSpPr>
                <p:nvPr/>
              </p:nvSpPr>
              <p:spPr bwMode="auto">
                <a:xfrm flipV="1">
                  <a:off x="406" y="1871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4809" name="Text Box 342"/>
                <p:cNvSpPr txBox="1">
                  <a:spLocks noChangeArrowheads="1"/>
                </p:cNvSpPr>
                <p:nvPr/>
              </p:nvSpPr>
              <p:spPr bwMode="auto">
                <a:xfrm>
                  <a:off x="457" y="1533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4810" name="Text Box 343"/>
                <p:cNvSpPr txBox="1">
                  <a:spLocks noChangeArrowheads="1"/>
                </p:cNvSpPr>
                <p:nvPr/>
              </p:nvSpPr>
              <p:spPr bwMode="auto">
                <a:xfrm flipV="1">
                  <a:off x="817" y="1869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4811" name="Text Box 344"/>
                <p:cNvSpPr txBox="1">
                  <a:spLocks noChangeArrowheads="1"/>
                </p:cNvSpPr>
                <p:nvPr/>
              </p:nvSpPr>
              <p:spPr bwMode="auto">
                <a:xfrm>
                  <a:off x="87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4812" name="Text Box 345"/>
                <p:cNvSpPr txBox="1">
                  <a:spLocks noChangeArrowheads="1"/>
                </p:cNvSpPr>
                <p:nvPr/>
              </p:nvSpPr>
              <p:spPr bwMode="auto">
                <a:xfrm flipV="1">
                  <a:off x="1231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4813" name="Text Box 346"/>
                <p:cNvSpPr txBox="1">
                  <a:spLocks noChangeArrowheads="1"/>
                </p:cNvSpPr>
                <p:nvPr/>
              </p:nvSpPr>
              <p:spPr bwMode="auto">
                <a:xfrm>
                  <a:off x="128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4814" name="Text Box 347"/>
                <p:cNvSpPr txBox="1">
                  <a:spLocks noChangeArrowheads="1"/>
                </p:cNvSpPr>
                <p:nvPr/>
              </p:nvSpPr>
              <p:spPr bwMode="auto">
                <a:xfrm flipV="1">
                  <a:off x="1637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4815" name="Text Box 348"/>
                <p:cNvSpPr txBox="1">
                  <a:spLocks noChangeArrowheads="1"/>
                </p:cNvSpPr>
                <p:nvPr/>
              </p:nvSpPr>
              <p:spPr bwMode="auto">
                <a:xfrm>
                  <a:off x="1693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4816" name="Text Box 349"/>
                <p:cNvSpPr txBox="1">
                  <a:spLocks noChangeArrowheads="1"/>
                </p:cNvSpPr>
                <p:nvPr/>
              </p:nvSpPr>
              <p:spPr bwMode="auto">
                <a:xfrm flipV="1">
                  <a:off x="2049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4817" name="Text Box 350"/>
                <p:cNvSpPr txBox="1">
                  <a:spLocks noChangeArrowheads="1"/>
                </p:cNvSpPr>
                <p:nvPr/>
              </p:nvSpPr>
              <p:spPr bwMode="auto">
                <a:xfrm>
                  <a:off x="2106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4818" name="Text Box 351"/>
                <p:cNvSpPr txBox="1">
                  <a:spLocks noChangeArrowheads="1"/>
                </p:cNvSpPr>
                <p:nvPr/>
              </p:nvSpPr>
              <p:spPr bwMode="auto">
                <a:xfrm flipV="1">
                  <a:off x="2462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4819" name="Text Box 352"/>
                <p:cNvSpPr txBox="1">
                  <a:spLocks noChangeArrowheads="1"/>
                </p:cNvSpPr>
                <p:nvPr/>
              </p:nvSpPr>
              <p:spPr bwMode="auto">
                <a:xfrm>
                  <a:off x="2518" y="1536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4820" name="Text Box 353"/>
                <p:cNvSpPr txBox="1">
                  <a:spLocks noChangeArrowheads="1"/>
                </p:cNvSpPr>
                <p:nvPr/>
              </p:nvSpPr>
              <p:spPr bwMode="auto">
                <a:xfrm flipV="1">
                  <a:off x="2874" y="1872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4821" name="Text Box 354"/>
                <p:cNvSpPr txBox="1">
                  <a:spLocks noChangeArrowheads="1"/>
                </p:cNvSpPr>
                <p:nvPr/>
              </p:nvSpPr>
              <p:spPr bwMode="auto">
                <a:xfrm>
                  <a:off x="2930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4822" name="Text Box 355"/>
                <p:cNvSpPr txBox="1">
                  <a:spLocks noChangeArrowheads="1"/>
                </p:cNvSpPr>
                <p:nvPr/>
              </p:nvSpPr>
              <p:spPr bwMode="auto">
                <a:xfrm flipV="1">
                  <a:off x="3286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4823" name="Text Box 356"/>
                <p:cNvSpPr txBox="1">
                  <a:spLocks noChangeArrowheads="1"/>
                </p:cNvSpPr>
                <p:nvPr/>
              </p:nvSpPr>
              <p:spPr bwMode="auto">
                <a:xfrm>
                  <a:off x="3344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4824" name="Text Box 357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0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4825" name="Text Box 358"/>
                <p:cNvSpPr txBox="1">
                  <a:spLocks noChangeArrowheads="1"/>
                </p:cNvSpPr>
                <p:nvPr/>
              </p:nvSpPr>
              <p:spPr bwMode="auto">
                <a:xfrm>
                  <a:off x="3755" y="15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  <p:sp>
              <p:nvSpPr>
                <p:cNvPr id="74826" name="Text Box 359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870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</p:grpSp>
          <p:sp>
            <p:nvSpPr>
              <p:cNvPr id="74766" name="Text Box 360"/>
              <p:cNvSpPr txBox="1">
                <a:spLocks noChangeArrowheads="1"/>
              </p:cNvSpPr>
              <p:nvPr/>
            </p:nvSpPr>
            <p:spPr bwMode="auto">
              <a:xfrm flipV="1">
                <a:off x="2838" y="1455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17</a:t>
                </a:r>
              </a:p>
            </p:txBody>
          </p:sp>
          <p:grpSp>
            <p:nvGrpSpPr>
              <p:cNvPr id="17" name="Group 361"/>
              <p:cNvGrpSpPr>
                <a:grpSpLocks/>
              </p:cNvGrpSpPr>
              <p:nvPr/>
            </p:nvGrpSpPr>
            <p:grpSpPr bwMode="auto">
              <a:xfrm>
                <a:off x="42" y="1132"/>
                <a:ext cx="4221" cy="466"/>
                <a:chOff x="42" y="1132"/>
                <a:chExt cx="4221" cy="466"/>
              </a:xfrm>
            </p:grpSpPr>
            <p:sp>
              <p:nvSpPr>
                <p:cNvPr id="74788" name="Text Box 362"/>
                <p:cNvSpPr txBox="1">
                  <a:spLocks noChangeArrowheads="1"/>
                </p:cNvSpPr>
                <p:nvPr/>
              </p:nvSpPr>
              <p:spPr bwMode="auto">
                <a:xfrm>
                  <a:off x="42" y="11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4789" name="Text Box 363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" y="145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4790" name="Text Box 364"/>
                <p:cNvSpPr txBox="1">
                  <a:spLocks noChangeArrowheads="1"/>
                </p:cNvSpPr>
                <p:nvPr/>
              </p:nvSpPr>
              <p:spPr bwMode="auto">
                <a:xfrm>
                  <a:off x="457" y="113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4791" name="Text Box 365"/>
                <p:cNvSpPr txBox="1">
                  <a:spLocks noChangeArrowheads="1"/>
                </p:cNvSpPr>
                <p:nvPr/>
              </p:nvSpPr>
              <p:spPr bwMode="auto">
                <a:xfrm flipV="1">
                  <a:off x="781" y="145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4792" name="Text Box 366"/>
                <p:cNvSpPr txBox="1">
                  <a:spLocks noChangeArrowheads="1"/>
                </p:cNvSpPr>
                <p:nvPr/>
              </p:nvSpPr>
              <p:spPr bwMode="auto">
                <a:xfrm>
                  <a:off x="87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4793" name="Text Box 367"/>
                <p:cNvSpPr txBox="1">
                  <a:spLocks noChangeArrowheads="1"/>
                </p:cNvSpPr>
                <p:nvPr/>
              </p:nvSpPr>
              <p:spPr bwMode="auto">
                <a:xfrm flipV="1">
                  <a:off x="119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4794" name="Text Box 368"/>
                <p:cNvSpPr txBox="1">
                  <a:spLocks noChangeArrowheads="1"/>
                </p:cNvSpPr>
                <p:nvPr/>
              </p:nvSpPr>
              <p:spPr bwMode="auto">
                <a:xfrm>
                  <a:off x="128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4795" name="Text Box 369"/>
                <p:cNvSpPr txBox="1">
                  <a:spLocks noChangeArrowheads="1"/>
                </p:cNvSpPr>
                <p:nvPr/>
              </p:nvSpPr>
              <p:spPr bwMode="auto">
                <a:xfrm flipV="1">
                  <a:off x="1601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4796" name="Text Box 370"/>
                <p:cNvSpPr txBox="1">
                  <a:spLocks noChangeArrowheads="1"/>
                </p:cNvSpPr>
                <p:nvPr/>
              </p:nvSpPr>
              <p:spPr bwMode="auto">
                <a:xfrm>
                  <a:off x="1693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4797" name="Text Box 371"/>
                <p:cNvSpPr txBox="1">
                  <a:spLocks noChangeArrowheads="1"/>
                </p:cNvSpPr>
                <p:nvPr/>
              </p:nvSpPr>
              <p:spPr bwMode="auto">
                <a:xfrm flipV="1">
                  <a:off x="2013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4798" name="Text Box 372"/>
                <p:cNvSpPr txBox="1">
                  <a:spLocks noChangeArrowheads="1"/>
                </p:cNvSpPr>
                <p:nvPr/>
              </p:nvSpPr>
              <p:spPr bwMode="auto">
                <a:xfrm>
                  <a:off x="2106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4799" name="Text Box 373"/>
                <p:cNvSpPr txBox="1">
                  <a:spLocks noChangeArrowheads="1"/>
                </p:cNvSpPr>
                <p:nvPr/>
              </p:nvSpPr>
              <p:spPr bwMode="auto">
                <a:xfrm flipV="1">
                  <a:off x="2426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4800" name="Text Box 374"/>
                <p:cNvSpPr txBox="1">
                  <a:spLocks noChangeArrowheads="1"/>
                </p:cNvSpPr>
                <p:nvPr/>
              </p:nvSpPr>
              <p:spPr bwMode="auto">
                <a:xfrm>
                  <a:off x="2518" y="1135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17</a:t>
                  </a:r>
                </a:p>
              </p:txBody>
            </p:sp>
            <p:sp>
              <p:nvSpPr>
                <p:cNvPr id="74801" name="Text Box 375"/>
                <p:cNvSpPr txBox="1">
                  <a:spLocks noChangeArrowheads="1"/>
                </p:cNvSpPr>
                <p:nvPr/>
              </p:nvSpPr>
              <p:spPr bwMode="auto">
                <a:xfrm>
                  <a:off x="2930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4802" name="Text Box 376"/>
                <p:cNvSpPr txBox="1">
                  <a:spLocks noChangeArrowheads="1"/>
                </p:cNvSpPr>
                <p:nvPr/>
              </p:nvSpPr>
              <p:spPr bwMode="auto">
                <a:xfrm flipV="1">
                  <a:off x="3250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4803" name="Text Box 377"/>
                <p:cNvSpPr txBox="1">
                  <a:spLocks noChangeArrowheads="1"/>
                </p:cNvSpPr>
                <p:nvPr/>
              </p:nvSpPr>
              <p:spPr bwMode="auto">
                <a:xfrm>
                  <a:off x="3344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4804" name="Text Box 378"/>
                <p:cNvSpPr txBox="1">
                  <a:spLocks noChangeArrowheads="1"/>
                </p:cNvSpPr>
                <p:nvPr/>
              </p:nvSpPr>
              <p:spPr bwMode="auto">
                <a:xfrm flipV="1">
                  <a:off x="3664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4805" name="Text Box 379"/>
                <p:cNvSpPr txBox="1">
                  <a:spLocks noChangeArrowheads="1"/>
                </p:cNvSpPr>
                <p:nvPr/>
              </p:nvSpPr>
              <p:spPr bwMode="auto">
                <a:xfrm>
                  <a:off x="3755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  <p:sp>
              <p:nvSpPr>
                <p:cNvPr id="74806" name="Text Box 380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</p:grpSp>
          <p:sp>
            <p:nvSpPr>
              <p:cNvPr id="74768" name="Text Box 381"/>
              <p:cNvSpPr txBox="1">
                <a:spLocks noChangeArrowheads="1"/>
              </p:cNvSpPr>
              <p:nvPr/>
            </p:nvSpPr>
            <p:spPr bwMode="auto">
              <a:xfrm>
                <a:off x="42" y="73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4769" name="Text Box 382"/>
              <p:cNvSpPr txBox="1">
                <a:spLocks noChangeArrowheads="1"/>
              </p:cNvSpPr>
              <p:nvPr/>
            </p:nvSpPr>
            <p:spPr bwMode="auto">
              <a:xfrm flipV="1">
                <a:off x="370" y="105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4770" name="Text Box 383"/>
              <p:cNvSpPr txBox="1">
                <a:spLocks noChangeArrowheads="1"/>
              </p:cNvSpPr>
              <p:nvPr/>
            </p:nvSpPr>
            <p:spPr bwMode="auto">
              <a:xfrm>
                <a:off x="457" y="73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4771" name="Text Box 384"/>
              <p:cNvSpPr txBox="1">
                <a:spLocks noChangeArrowheads="1"/>
              </p:cNvSpPr>
              <p:nvPr/>
            </p:nvSpPr>
            <p:spPr bwMode="auto">
              <a:xfrm flipV="1">
                <a:off x="781" y="105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4772" name="Text Box 385"/>
              <p:cNvSpPr txBox="1">
                <a:spLocks noChangeArrowheads="1"/>
              </p:cNvSpPr>
              <p:nvPr/>
            </p:nvSpPr>
            <p:spPr bwMode="auto">
              <a:xfrm>
                <a:off x="87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4773" name="Text Box 386"/>
              <p:cNvSpPr txBox="1">
                <a:spLocks noChangeArrowheads="1"/>
              </p:cNvSpPr>
              <p:nvPr/>
            </p:nvSpPr>
            <p:spPr bwMode="auto">
              <a:xfrm flipV="1">
                <a:off x="119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4774" name="Text Box 387"/>
              <p:cNvSpPr txBox="1">
                <a:spLocks noChangeArrowheads="1"/>
              </p:cNvSpPr>
              <p:nvPr/>
            </p:nvSpPr>
            <p:spPr bwMode="auto">
              <a:xfrm>
                <a:off x="128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4775" name="Text Box 388"/>
              <p:cNvSpPr txBox="1">
                <a:spLocks noChangeArrowheads="1"/>
              </p:cNvSpPr>
              <p:nvPr/>
            </p:nvSpPr>
            <p:spPr bwMode="auto">
              <a:xfrm flipV="1">
                <a:off x="1601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4776" name="Text Box 389"/>
              <p:cNvSpPr txBox="1">
                <a:spLocks noChangeArrowheads="1"/>
              </p:cNvSpPr>
              <p:nvPr/>
            </p:nvSpPr>
            <p:spPr bwMode="auto">
              <a:xfrm>
                <a:off x="1693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4777" name="Text Box 390"/>
              <p:cNvSpPr txBox="1">
                <a:spLocks noChangeArrowheads="1"/>
              </p:cNvSpPr>
              <p:nvPr/>
            </p:nvSpPr>
            <p:spPr bwMode="auto">
              <a:xfrm flipV="1">
                <a:off x="2013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4778" name="Text Box 391"/>
              <p:cNvSpPr txBox="1">
                <a:spLocks noChangeArrowheads="1"/>
              </p:cNvSpPr>
              <p:nvPr/>
            </p:nvSpPr>
            <p:spPr bwMode="auto">
              <a:xfrm>
                <a:off x="2106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4779" name="Text Box 392"/>
              <p:cNvSpPr txBox="1">
                <a:spLocks noChangeArrowheads="1"/>
              </p:cNvSpPr>
              <p:nvPr/>
            </p:nvSpPr>
            <p:spPr bwMode="auto">
              <a:xfrm flipV="1">
                <a:off x="242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4780" name="Text Box 393"/>
              <p:cNvSpPr txBox="1">
                <a:spLocks noChangeArrowheads="1"/>
              </p:cNvSpPr>
              <p:nvPr/>
            </p:nvSpPr>
            <p:spPr bwMode="auto">
              <a:xfrm>
                <a:off x="2518" y="733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  <p:sp>
            <p:nvSpPr>
              <p:cNvPr id="74781" name="Text Box 394"/>
              <p:cNvSpPr txBox="1">
                <a:spLocks noChangeArrowheads="1"/>
              </p:cNvSpPr>
              <p:nvPr/>
            </p:nvSpPr>
            <p:spPr bwMode="auto">
              <a:xfrm>
                <a:off x="2930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4782" name="Text Box 395"/>
              <p:cNvSpPr txBox="1">
                <a:spLocks noChangeArrowheads="1"/>
              </p:cNvSpPr>
              <p:nvPr/>
            </p:nvSpPr>
            <p:spPr bwMode="auto">
              <a:xfrm flipV="1">
                <a:off x="3250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4783" name="Text Box 396"/>
              <p:cNvSpPr txBox="1">
                <a:spLocks noChangeArrowheads="1"/>
              </p:cNvSpPr>
              <p:nvPr/>
            </p:nvSpPr>
            <p:spPr bwMode="auto">
              <a:xfrm>
                <a:off x="3344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4784" name="Text Box 397"/>
              <p:cNvSpPr txBox="1">
                <a:spLocks noChangeArrowheads="1"/>
              </p:cNvSpPr>
              <p:nvPr/>
            </p:nvSpPr>
            <p:spPr bwMode="auto">
              <a:xfrm flipV="1">
                <a:off x="3664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4785" name="Text Box 398"/>
              <p:cNvSpPr txBox="1">
                <a:spLocks noChangeArrowheads="1"/>
              </p:cNvSpPr>
              <p:nvPr/>
            </p:nvSpPr>
            <p:spPr bwMode="auto">
              <a:xfrm>
                <a:off x="3755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4786" name="Text Box 399"/>
              <p:cNvSpPr txBox="1">
                <a:spLocks noChangeArrowheads="1"/>
              </p:cNvSpPr>
              <p:nvPr/>
            </p:nvSpPr>
            <p:spPr bwMode="auto">
              <a:xfrm flipV="1">
                <a:off x="407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4787" name="Text Box 400"/>
              <p:cNvSpPr txBox="1">
                <a:spLocks noChangeArrowheads="1"/>
              </p:cNvSpPr>
              <p:nvPr/>
            </p:nvSpPr>
            <p:spPr bwMode="auto">
              <a:xfrm flipV="1">
                <a:off x="283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</p:grpSp>
        <p:sp>
          <p:nvSpPr>
            <p:cNvPr id="74757" name="Text Box 827"/>
            <p:cNvSpPr txBox="1">
              <a:spLocks noChangeArrowheads="1"/>
            </p:cNvSpPr>
            <p:nvPr/>
          </p:nvSpPr>
          <p:spPr bwMode="auto">
            <a:xfrm>
              <a:off x="1201692" y="131936"/>
              <a:ext cx="31683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dist" eaLnBrk="1" hangingPunct="1"/>
              <a:r>
                <a:rPr lang="zh-TW" altLang="en-US" sz="2400">
                  <a:latin typeface="王漢宗粗圓體繁" pitchFamily="66" charset="-120"/>
                  <a:ea typeface="王漢宗粗圓體繁" pitchFamily="66" charset="-120"/>
                </a:rPr>
                <a:t>定向越野運動核對卡</a:t>
              </a:r>
            </a:p>
          </p:txBody>
        </p:sp>
        <p:sp>
          <p:nvSpPr>
            <p:cNvPr id="74758" name="Text Box 827"/>
            <p:cNvSpPr txBox="1">
              <a:spLocks noChangeArrowheads="1"/>
            </p:cNvSpPr>
            <p:nvPr/>
          </p:nvSpPr>
          <p:spPr bwMode="auto">
            <a:xfrm>
              <a:off x="1835339" y="517699"/>
              <a:ext cx="198003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參賽員出發後</a:t>
              </a:r>
              <a:endParaRPr lang="en-US" altLang="zh-TW" sz="2000">
                <a:latin typeface="王漢宗粗圓體繁" pitchFamily="66" charset="-120"/>
                <a:ea typeface="王漢宗粗圓體繁" pitchFamily="66" charset="-120"/>
              </a:endParaRPr>
            </a:p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必須向終點報到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51520" y="2348880"/>
            <a:ext cx="8568952" cy="1872207"/>
            <a:chOff x="2925" y="3708"/>
            <a:chExt cx="2575" cy="493"/>
          </a:xfrm>
        </p:grpSpPr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925" y="3766"/>
              <a:ext cx="2575" cy="435"/>
              <a:chOff x="2925" y="3766"/>
              <a:chExt cx="2575" cy="435"/>
            </a:xfrm>
          </p:grpSpPr>
          <p:sp>
            <p:nvSpPr>
              <p:cNvPr id="5" name="AutoShape 12"/>
              <p:cNvSpPr>
                <a:spLocks noChangeArrowheads="1"/>
              </p:cNvSpPr>
              <p:nvPr/>
            </p:nvSpPr>
            <p:spPr bwMode="auto">
              <a:xfrm>
                <a:off x="2925" y="3838"/>
                <a:ext cx="409" cy="363"/>
              </a:xfrm>
              <a:prstGeom prst="triangle">
                <a:avLst>
                  <a:gd name="adj" fmla="val 50000"/>
                </a:avLst>
              </a:prstGeom>
              <a:noFill/>
              <a:ln w="57150">
                <a:solidFill>
                  <a:srgbClr val="99009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>
                  <a:solidFill>
                    <a:srgbClr val="990099"/>
                  </a:solidFill>
                </a:endParaRPr>
              </a:p>
            </p:txBody>
          </p:sp>
          <p:grpSp>
            <p:nvGrpSpPr>
              <p:cNvPr id="6" name="Group 21"/>
              <p:cNvGrpSpPr>
                <a:grpSpLocks/>
              </p:cNvGrpSpPr>
              <p:nvPr/>
            </p:nvGrpSpPr>
            <p:grpSpPr bwMode="auto">
              <a:xfrm>
                <a:off x="5091" y="3766"/>
                <a:ext cx="409" cy="420"/>
                <a:chOff x="4467" y="3778"/>
                <a:chExt cx="409" cy="420"/>
              </a:xfrm>
            </p:grpSpPr>
            <p:sp>
              <p:nvSpPr>
                <p:cNvPr id="11" name="AutoShape 15"/>
                <p:cNvSpPr>
                  <a:spLocks noChangeArrowheads="1"/>
                </p:cNvSpPr>
                <p:nvPr/>
              </p:nvSpPr>
              <p:spPr bwMode="auto">
                <a:xfrm>
                  <a:off x="4467" y="3778"/>
                  <a:ext cx="409" cy="363"/>
                </a:xfrm>
                <a:prstGeom prst="triangle">
                  <a:avLst>
                    <a:gd name="adj" fmla="val 50000"/>
                  </a:avLst>
                </a:prstGeom>
                <a:noFill/>
                <a:ln w="57150">
                  <a:solidFill>
                    <a:srgbClr val="990099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eaLnBrk="1" hangingPunct="1"/>
                  <a:endParaRPr lang="zh-TW" altLang="en-US"/>
                </a:p>
              </p:txBody>
            </p:sp>
            <p:sp>
              <p:nvSpPr>
                <p:cNvPr id="12" name="Oval 16"/>
                <p:cNvSpPr>
                  <a:spLocks noChangeArrowheads="1"/>
                </p:cNvSpPr>
                <p:nvPr/>
              </p:nvSpPr>
              <p:spPr bwMode="auto">
                <a:xfrm>
                  <a:off x="4485" y="3838"/>
                  <a:ext cx="370" cy="360"/>
                </a:xfrm>
                <a:prstGeom prst="ellipse">
                  <a:avLst/>
                </a:prstGeom>
                <a:noFill/>
                <a:ln w="57150">
                  <a:solidFill>
                    <a:srgbClr val="99009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1" hangingPunct="1"/>
                  <a:endParaRPr lang="zh-TW" altLang="en-US"/>
                </a:p>
              </p:txBody>
            </p:sp>
          </p:grpSp>
          <p:sp>
            <p:nvSpPr>
              <p:cNvPr id="7" name="Oval 17"/>
              <p:cNvSpPr>
                <a:spLocks noChangeArrowheads="1"/>
              </p:cNvSpPr>
              <p:nvPr/>
            </p:nvSpPr>
            <p:spPr bwMode="auto">
              <a:xfrm>
                <a:off x="4415" y="3838"/>
                <a:ext cx="370" cy="360"/>
              </a:xfrm>
              <a:prstGeom prst="ellipse">
                <a:avLst/>
              </a:prstGeom>
              <a:noFill/>
              <a:ln w="57150">
                <a:solidFill>
                  <a:srgbClr val="990099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grpSp>
            <p:nvGrpSpPr>
              <p:cNvPr id="8" name="Group 20"/>
              <p:cNvGrpSpPr>
                <a:grpSpLocks/>
              </p:cNvGrpSpPr>
              <p:nvPr/>
            </p:nvGrpSpPr>
            <p:grpSpPr bwMode="auto">
              <a:xfrm>
                <a:off x="3689" y="3838"/>
                <a:ext cx="370" cy="360"/>
                <a:chOff x="3470" y="3838"/>
                <a:chExt cx="370" cy="360"/>
              </a:xfrm>
            </p:grpSpPr>
            <p:sp>
              <p:nvSpPr>
                <p:cNvPr id="9" name="Oval 18"/>
                <p:cNvSpPr>
                  <a:spLocks noChangeArrowheads="1"/>
                </p:cNvSpPr>
                <p:nvPr/>
              </p:nvSpPr>
              <p:spPr bwMode="auto">
                <a:xfrm>
                  <a:off x="3470" y="3838"/>
                  <a:ext cx="370" cy="360"/>
                </a:xfrm>
                <a:prstGeom prst="ellipse">
                  <a:avLst/>
                </a:prstGeom>
                <a:noFill/>
                <a:ln w="57150">
                  <a:solidFill>
                    <a:srgbClr val="99009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1" hangingPunct="1"/>
                  <a:endParaRPr lang="zh-TW" altLang="en-US"/>
                </a:p>
              </p:txBody>
            </p:sp>
            <p:sp>
              <p:nvSpPr>
                <p:cNvPr id="10" name="Oval 19"/>
                <p:cNvSpPr>
                  <a:spLocks noChangeArrowheads="1"/>
                </p:cNvSpPr>
                <p:nvPr/>
              </p:nvSpPr>
              <p:spPr bwMode="auto">
                <a:xfrm>
                  <a:off x="3542" y="3906"/>
                  <a:ext cx="227" cy="224"/>
                </a:xfrm>
                <a:prstGeom prst="ellipse">
                  <a:avLst/>
                </a:prstGeom>
                <a:noFill/>
                <a:ln w="57150">
                  <a:solidFill>
                    <a:srgbClr val="990099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eaLnBrk="1" hangingPunct="1"/>
                  <a:endParaRPr lang="zh-TW" altLang="en-US"/>
                </a:p>
              </p:txBody>
            </p:sp>
          </p:grpSp>
        </p:grpSp>
        <p:sp>
          <p:nvSpPr>
            <p:cNvPr id="4" name="Text Box 22"/>
            <p:cNvSpPr txBox="1">
              <a:spLocks noChangeArrowheads="1"/>
            </p:cNvSpPr>
            <p:nvPr/>
          </p:nvSpPr>
          <p:spPr bwMode="auto">
            <a:xfrm>
              <a:off x="4346" y="3708"/>
              <a:ext cx="2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TW" sz="3600" dirty="0">
                  <a:solidFill>
                    <a:srgbClr val="990099"/>
                  </a:solidFill>
                  <a:latin typeface="Arial" pitchFamily="34" charset="0"/>
                </a:rPr>
                <a:t>6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CC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kumimoji="1" lang="zh-TW" altLang="zh-TW">
              <a:latin typeface="Verdana" pitchFamily="34" charset="0"/>
              <a:ea typeface="新細明體" pitchFamily="18" charset="-120"/>
            </a:endParaRPr>
          </a:p>
        </p:txBody>
      </p:sp>
      <p:grpSp>
        <p:nvGrpSpPr>
          <p:cNvPr id="2" name="群組 9"/>
          <p:cNvGrpSpPr>
            <a:grpSpLocks/>
          </p:cNvGrpSpPr>
          <p:nvPr/>
        </p:nvGrpSpPr>
        <p:grpSpPr bwMode="auto">
          <a:xfrm>
            <a:off x="3924300" y="1979613"/>
            <a:ext cx="5219700" cy="4878387"/>
            <a:chOff x="3923928" y="1980053"/>
            <a:chExt cx="5220072" cy="4877947"/>
          </a:xfrm>
        </p:grpSpPr>
        <p:sp>
          <p:nvSpPr>
            <p:cNvPr id="31753" name="文字方塊 5"/>
            <p:cNvSpPr txBox="1">
              <a:spLocks noChangeArrowheads="1"/>
            </p:cNvSpPr>
            <p:nvPr/>
          </p:nvSpPr>
          <p:spPr bwMode="auto">
            <a:xfrm>
              <a:off x="5291805" y="1980053"/>
              <a:ext cx="3466862" cy="584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>
                  <a:solidFill>
                    <a:srgbClr val="FF0000"/>
                  </a:solidFill>
                  <a:latin typeface="王漢宗儷海報繁" pitchFamily="66" charset="-120"/>
                  <a:ea typeface="王漢宗儷海報繁" pitchFamily="66" charset="-120"/>
                </a:rPr>
                <a:t>立樁式常設檢查點</a:t>
              </a:r>
            </a:p>
          </p:txBody>
        </p:sp>
        <p:pic>
          <p:nvPicPr>
            <p:cNvPr id="31754" name="圖片 8" descr="P1110743.JPG"/>
            <p:cNvPicPr>
              <a:picLocks noChangeAspect="1"/>
            </p:cNvPicPr>
            <p:nvPr/>
          </p:nvPicPr>
          <p:blipFill>
            <a:blip r:embed="rId2" cstate="print"/>
            <a:srcRect l="19164" t="12776"/>
            <a:stretch>
              <a:fillRect/>
            </a:stretch>
          </p:blipFill>
          <p:spPr bwMode="auto">
            <a:xfrm>
              <a:off x="3923928" y="2633576"/>
              <a:ext cx="5220072" cy="4224424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</p:pic>
      </p:grpSp>
      <p:grpSp>
        <p:nvGrpSpPr>
          <p:cNvPr id="3" name="群組 8"/>
          <p:cNvGrpSpPr>
            <a:grpSpLocks/>
          </p:cNvGrpSpPr>
          <p:nvPr/>
        </p:nvGrpSpPr>
        <p:grpSpPr bwMode="auto">
          <a:xfrm>
            <a:off x="46038" y="42863"/>
            <a:ext cx="4597400" cy="5035550"/>
            <a:chOff x="46038" y="42863"/>
            <a:chExt cx="4597970" cy="5035550"/>
          </a:xfrm>
        </p:grpSpPr>
        <p:sp>
          <p:nvSpPr>
            <p:cNvPr id="31751" name="文字方塊 4"/>
            <p:cNvSpPr txBox="1">
              <a:spLocks noChangeArrowheads="1"/>
            </p:cNvSpPr>
            <p:nvPr/>
          </p:nvSpPr>
          <p:spPr bwMode="auto">
            <a:xfrm>
              <a:off x="46038" y="4493645"/>
              <a:ext cx="3877916" cy="584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>
                  <a:solidFill>
                    <a:srgbClr val="0000FF"/>
                  </a:solidFill>
                  <a:latin typeface="王漢宗儷海報繁" pitchFamily="66" charset="-120"/>
                  <a:ea typeface="王漢宗儷海報繁" pitchFamily="66" charset="-120"/>
                </a:rPr>
                <a:t>傳統可移動式檢查點</a:t>
              </a:r>
            </a:p>
          </p:txBody>
        </p:sp>
        <p:pic>
          <p:nvPicPr>
            <p:cNvPr id="31752" name="圖片 8" descr="DSC00945.JPG"/>
            <p:cNvPicPr>
              <a:picLocks noChangeAspect="1"/>
            </p:cNvPicPr>
            <p:nvPr/>
          </p:nvPicPr>
          <p:blipFill>
            <a:blip r:embed="rId3" cstate="print"/>
            <a:srcRect l="37955" t="37239" r="24083" b="13805"/>
            <a:stretch>
              <a:fillRect/>
            </a:stretch>
          </p:blipFill>
          <p:spPr bwMode="auto">
            <a:xfrm>
              <a:off x="55658" y="42863"/>
              <a:ext cx="4588350" cy="4436475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</p:spPr>
        </p:pic>
      </p:grpSp>
      <p:pic>
        <p:nvPicPr>
          <p:cNvPr id="31749" name="圖片 9" descr="2011.02新設計圖樣(右向)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50" y="5045075"/>
            <a:ext cx="1674813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圖片 10" descr="2011.02新設計圖樣(左向)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2038" y="28575"/>
            <a:ext cx="17430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CC"/>
              </a:gs>
              <a:gs pos="100000">
                <a:srgbClr val="FFFF66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kumimoji="1" lang="zh-TW" altLang="zh-TW">
              <a:latin typeface="Verdana" pitchFamily="34" charset="0"/>
              <a:ea typeface="新細明體" charset="-120"/>
            </a:endParaRPr>
          </a:p>
        </p:txBody>
      </p:sp>
      <p:pic>
        <p:nvPicPr>
          <p:cNvPr id="28675" name="Picture 4" descr="tre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bayrak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" y="361950"/>
            <a:ext cx="406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 descr="b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996950"/>
            <a:ext cx="7129462" cy="582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</p:pic>
      <p:sp>
        <p:nvSpPr>
          <p:cNvPr id="28678" name="Text Box 7"/>
          <p:cNvSpPr txBox="1">
            <a:spLocks noChangeArrowheads="1"/>
          </p:cNvSpPr>
          <p:nvPr/>
        </p:nvSpPr>
        <p:spPr bwMode="auto">
          <a:xfrm>
            <a:off x="7094538" y="134938"/>
            <a:ext cx="19700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n-US" altLang="zh-TW" sz="4000" b="1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-</a:t>
            </a:r>
            <a:r>
              <a:rPr kumimoji="1" lang="zh-TW" altLang="en-US" sz="4000" b="1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檢查點</a:t>
            </a:r>
          </a:p>
        </p:txBody>
      </p:sp>
      <p:grpSp>
        <p:nvGrpSpPr>
          <p:cNvPr id="2" name="群組 31"/>
          <p:cNvGrpSpPr>
            <a:grpSpLocks/>
          </p:cNvGrpSpPr>
          <p:nvPr/>
        </p:nvGrpSpPr>
        <p:grpSpPr bwMode="auto">
          <a:xfrm>
            <a:off x="71438" y="2276475"/>
            <a:ext cx="2700337" cy="2524125"/>
            <a:chOff x="0" y="2276475"/>
            <a:chExt cx="2700338" cy="2524125"/>
          </a:xfrm>
        </p:grpSpPr>
        <p:sp>
          <p:nvSpPr>
            <p:cNvPr id="28707" name="Text Box 8"/>
            <p:cNvSpPr txBox="1">
              <a:spLocks noChangeArrowheads="1"/>
            </p:cNvSpPr>
            <p:nvPr/>
          </p:nvSpPr>
          <p:spPr bwMode="auto">
            <a:xfrm>
              <a:off x="0" y="4221163"/>
              <a:ext cx="2216150" cy="579437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 b="1">
                  <a:latin typeface="Verdana" pitchFamily="34" charset="0"/>
                  <a:ea typeface="標楷體" pitchFamily="65" charset="-120"/>
                </a:rPr>
                <a:t>電子記錄器</a:t>
              </a:r>
            </a:p>
          </p:txBody>
        </p:sp>
        <p:sp>
          <p:nvSpPr>
            <p:cNvPr id="28708" name="Line 11"/>
            <p:cNvSpPr>
              <a:spLocks noChangeShapeType="1"/>
            </p:cNvSpPr>
            <p:nvPr/>
          </p:nvSpPr>
          <p:spPr bwMode="auto">
            <a:xfrm flipV="1">
              <a:off x="60325" y="2276475"/>
              <a:ext cx="2640013" cy="194468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3" name="群組 30"/>
          <p:cNvGrpSpPr>
            <a:grpSpLocks/>
          </p:cNvGrpSpPr>
          <p:nvPr/>
        </p:nvGrpSpPr>
        <p:grpSpPr bwMode="auto">
          <a:xfrm>
            <a:off x="7019925" y="1628775"/>
            <a:ext cx="1908175" cy="1227138"/>
            <a:chOff x="7019925" y="1628775"/>
            <a:chExt cx="1908175" cy="1227138"/>
          </a:xfrm>
        </p:grpSpPr>
        <p:sp>
          <p:nvSpPr>
            <p:cNvPr id="28705" name="Line 9"/>
            <p:cNvSpPr>
              <a:spLocks noChangeShapeType="1"/>
            </p:cNvSpPr>
            <p:nvPr/>
          </p:nvSpPr>
          <p:spPr bwMode="auto">
            <a:xfrm flipH="1" flipV="1">
              <a:off x="7019925" y="1628775"/>
              <a:ext cx="1800225" cy="64770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8706" name="Text Box 12"/>
            <p:cNvSpPr txBox="1">
              <a:spLocks noChangeArrowheads="1"/>
            </p:cNvSpPr>
            <p:nvPr/>
          </p:nvSpPr>
          <p:spPr bwMode="auto">
            <a:xfrm>
              <a:off x="7524750" y="2276475"/>
              <a:ext cx="1403350" cy="579438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 b="1" dirty="0">
                  <a:latin typeface="Verdana" pitchFamily="34" charset="0"/>
                  <a:ea typeface="標楷體" pitchFamily="65" charset="-120"/>
                </a:rPr>
                <a:t>打孔器</a:t>
              </a:r>
            </a:p>
          </p:txBody>
        </p:sp>
      </p:grpSp>
      <p:grpSp>
        <p:nvGrpSpPr>
          <p:cNvPr id="4" name="群組 33"/>
          <p:cNvGrpSpPr>
            <a:grpSpLocks/>
          </p:cNvGrpSpPr>
          <p:nvPr/>
        </p:nvGrpSpPr>
        <p:grpSpPr bwMode="auto">
          <a:xfrm>
            <a:off x="5724525" y="4292600"/>
            <a:ext cx="3203575" cy="2016125"/>
            <a:chOff x="5724525" y="4292600"/>
            <a:chExt cx="3203575" cy="2016125"/>
          </a:xfrm>
        </p:grpSpPr>
        <p:sp>
          <p:nvSpPr>
            <p:cNvPr id="28703" name="Line 10"/>
            <p:cNvSpPr>
              <a:spLocks noChangeShapeType="1"/>
            </p:cNvSpPr>
            <p:nvPr/>
          </p:nvSpPr>
          <p:spPr bwMode="auto">
            <a:xfrm flipH="1" flipV="1">
              <a:off x="5724525" y="4292600"/>
              <a:ext cx="3095625" cy="144145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8704" name="Text Box 13"/>
            <p:cNvSpPr txBox="1">
              <a:spLocks noChangeArrowheads="1"/>
            </p:cNvSpPr>
            <p:nvPr/>
          </p:nvSpPr>
          <p:spPr bwMode="auto">
            <a:xfrm>
              <a:off x="7524750" y="5729288"/>
              <a:ext cx="1403350" cy="579437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 b="1">
                  <a:latin typeface="Verdana" pitchFamily="34" charset="0"/>
                  <a:ea typeface="標楷體" pitchFamily="65" charset="-120"/>
                </a:rPr>
                <a:t>標誌旗</a:t>
              </a:r>
            </a:p>
          </p:txBody>
        </p:sp>
      </p:grpSp>
      <p:sp>
        <p:nvSpPr>
          <p:cNvPr id="34830" name="Oval 15"/>
          <p:cNvSpPr>
            <a:spLocks noChangeArrowheads="1"/>
          </p:cNvSpPr>
          <p:nvPr/>
        </p:nvSpPr>
        <p:spPr bwMode="auto">
          <a:xfrm>
            <a:off x="2598738" y="1052513"/>
            <a:ext cx="1441450" cy="1728787"/>
          </a:xfrm>
          <a:prstGeom prst="ellipse">
            <a:avLst/>
          </a:prstGeom>
          <a:noFill/>
          <a:ln w="1016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kumimoji="1" lang="zh-TW" altLang="en-US">
              <a:latin typeface="Verdana" pitchFamily="34" charset="0"/>
              <a:ea typeface="新細明體" charset="-120"/>
            </a:endParaRPr>
          </a:p>
        </p:txBody>
      </p:sp>
      <p:grpSp>
        <p:nvGrpSpPr>
          <p:cNvPr id="5" name="群組 32"/>
          <p:cNvGrpSpPr>
            <a:grpSpLocks/>
          </p:cNvGrpSpPr>
          <p:nvPr/>
        </p:nvGrpSpPr>
        <p:grpSpPr bwMode="auto">
          <a:xfrm>
            <a:off x="5219700" y="2133600"/>
            <a:ext cx="3729038" cy="2090738"/>
            <a:chOff x="5219700" y="2133600"/>
            <a:chExt cx="3729038" cy="2090738"/>
          </a:xfrm>
        </p:grpSpPr>
        <p:sp>
          <p:nvSpPr>
            <p:cNvPr id="28701" name="Text Box 14"/>
            <p:cNvSpPr txBox="1">
              <a:spLocks noChangeArrowheads="1"/>
            </p:cNvSpPr>
            <p:nvPr/>
          </p:nvSpPr>
          <p:spPr bwMode="auto">
            <a:xfrm>
              <a:off x="6732588" y="3644900"/>
              <a:ext cx="2216150" cy="579438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kumimoji="1" lang="zh-TW" altLang="en-US" sz="3200" b="1">
                  <a:latin typeface="Verdana" pitchFamily="34" charset="0"/>
                  <a:ea typeface="標楷體" pitchFamily="65" charset="-120"/>
                </a:rPr>
                <a:t>檢查點編號</a:t>
              </a:r>
            </a:p>
          </p:txBody>
        </p:sp>
        <p:sp>
          <p:nvSpPr>
            <p:cNvPr id="28702" name="Line 16"/>
            <p:cNvSpPr>
              <a:spLocks noChangeShapeType="1"/>
            </p:cNvSpPr>
            <p:nvPr/>
          </p:nvSpPr>
          <p:spPr bwMode="auto">
            <a:xfrm flipH="1" flipV="1">
              <a:off x="5219700" y="2133600"/>
              <a:ext cx="3600450" cy="151288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29" name="Text Box 6">
            <a:extLst>
              <a:ext uri="{FF2B5EF4-FFF2-40B4-BE49-F238E27FC236}">
                <a16:creationId xmlns:a16="http://schemas.microsoft.com/office/drawing/2014/main" xmlns="" id="{38D9A845-E487-4438-8CF4-381A40169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688" y="174625"/>
            <a:ext cx="4800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dirty="0">
                <a:latin typeface="王漢宗儷海報繁" pitchFamily="66" charset="-120"/>
                <a:ea typeface="王漢宗儷海報繁" pitchFamily="66" charset="-120"/>
              </a:rPr>
              <a:t>定向越野運動相關器材</a:t>
            </a:r>
            <a:endParaRPr lang="zh-TW" altLang="en-US" sz="3600" dirty="0">
              <a:latin typeface="+mj-lt"/>
              <a:ea typeface="王漢宗儷海報繁" pitchFamily="66" charset="-120"/>
            </a:endParaRPr>
          </a:p>
        </p:txBody>
      </p:sp>
      <p:sp>
        <p:nvSpPr>
          <p:cNvPr id="30" name="橢圓 29">
            <a:extLst>
              <a:ext uri="{FF2B5EF4-FFF2-40B4-BE49-F238E27FC236}">
                <a16:creationId xmlns:a16="http://schemas.microsoft.com/office/drawing/2014/main" xmlns="" id="{A8029FF0-24B9-470C-8C17-9E0E1F9A41DD}"/>
              </a:ext>
            </a:extLst>
          </p:cNvPr>
          <p:cNvSpPr/>
          <p:nvPr/>
        </p:nvSpPr>
        <p:spPr>
          <a:xfrm>
            <a:off x="2700338" y="2276475"/>
            <a:ext cx="4103687" cy="4321175"/>
          </a:xfrm>
          <a:prstGeom prst="ellipse">
            <a:avLst/>
          </a:prstGeom>
          <a:noFill/>
          <a:ln w="12700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9" name="AutoShape 5"/>
          <p:cNvSpPr>
            <a:spLocks noChangeArrowheads="1"/>
          </p:cNvSpPr>
          <p:nvPr/>
        </p:nvSpPr>
        <p:spPr bwMode="auto">
          <a:xfrm>
            <a:off x="0" y="1484313"/>
            <a:ext cx="9144000" cy="4968875"/>
          </a:xfrm>
          <a:prstGeom prst="ribbon">
            <a:avLst>
              <a:gd name="adj1" fmla="val 12310"/>
              <a:gd name="adj2" fmla="val 72120"/>
            </a:avLst>
          </a:prstGeom>
          <a:noFill/>
          <a:ln w="28575">
            <a:solidFill>
              <a:srgbClr val="000099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zh-TW" altLang="zh-TW"/>
          </a:p>
        </p:txBody>
      </p:sp>
      <p:sp>
        <p:nvSpPr>
          <p:cNvPr id="323590" name="AutoShape 6"/>
          <p:cNvSpPr>
            <a:spLocks noChangeArrowheads="1"/>
          </p:cNvSpPr>
          <p:nvPr/>
        </p:nvSpPr>
        <p:spPr bwMode="auto">
          <a:xfrm>
            <a:off x="2268538" y="333375"/>
            <a:ext cx="4608512" cy="792163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zh-TW" altLang="en-US" sz="3600">
                <a:solidFill>
                  <a:srgbClr val="000000"/>
                </a:solidFill>
                <a:ea typeface="標楷體" pitchFamily="65" charset="-120"/>
              </a:rPr>
              <a:t>順點賽活動基本規則</a:t>
            </a:r>
          </a:p>
        </p:txBody>
      </p:sp>
      <p:sp>
        <p:nvSpPr>
          <p:cNvPr id="323592" name="Text Box 8"/>
          <p:cNvSpPr txBox="1">
            <a:spLocks noChangeArrowheads="1"/>
          </p:cNvSpPr>
          <p:nvPr/>
        </p:nvSpPr>
        <p:spPr bwMode="auto">
          <a:xfrm>
            <a:off x="1428750" y="2417763"/>
            <a:ext cx="628015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n-US" altLang="zh-TW" sz="3400" u="sng" dirty="0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      </a:t>
            </a:r>
            <a:r>
              <a:rPr kumimoji="1" lang="zh-TW" altLang="en-US" sz="3400" u="sng" dirty="0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必需依地圖內各</a:t>
            </a:r>
            <a:r>
              <a:rPr kumimoji="1" lang="zh-TW" altLang="en-US" sz="3400" b="1" u="sng" dirty="0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檢查點的序</a:t>
            </a:r>
          </a:p>
          <a:p>
            <a:pPr eaLnBrk="1" hangingPunct="1"/>
            <a:r>
              <a:rPr kumimoji="1" lang="zh-TW" altLang="en-US" sz="3400" b="1" u="sng" dirty="0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號順序</a:t>
            </a:r>
            <a:r>
              <a:rPr kumimoji="1" lang="zh-TW" altLang="en-US" sz="3400" u="sng" dirty="0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，逐一到訪各檢查點並完</a:t>
            </a:r>
          </a:p>
          <a:p>
            <a:pPr eaLnBrk="1" hangingPunct="1"/>
            <a:r>
              <a:rPr kumimoji="1" lang="zh-TW" altLang="en-US" sz="3400" u="sng" dirty="0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成註記，以能正確完成整個賽程</a:t>
            </a:r>
          </a:p>
          <a:p>
            <a:pPr eaLnBrk="1" hangingPunct="1"/>
            <a:r>
              <a:rPr kumimoji="1" lang="zh-TW" altLang="en-US" sz="3400" u="sng" dirty="0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並耗時最少者為優勝。</a:t>
            </a:r>
          </a:p>
        </p:txBody>
      </p:sp>
      <p:sp>
        <p:nvSpPr>
          <p:cNvPr id="323593" name="Text Box 9"/>
          <p:cNvSpPr txBox="1">
            <a:spLocks noChangeArrowheads="1"/>
          </p:cNvSpPr>
          <p:nvPr/>
        </p:nvSpPr>
        <p:spPr bwMode="auto">
          <a:xfrm>
            <a:off x="1435100" y="4822825"/>
            <a:ext cx="62801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kumimoji="1" lang="en-US" altLang="zh-TW" sz="3400" u="sng">
                <a:solidFill>
                  <a:srgbClr val="000000"/>
                </a:solidFill>
                <a:latin typeface="Verdana" pitchFamily="34" charset="0"/>
                <a:ea typeface="標楷體" pitchFamily="65" charset="-120"/>
              </a:rPr>
              <a:t>      </a:t>
            </a:r>
            <a:r>
              <a:rPr kumimoji="1" lang="zh-TW" altLang="en-US" sz="3400" b="1" u="sng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國際定向競賽都以順點式為</a:t>
            </a:r>
          </a:p>
          <a:p>
            <a:pPr eaLnBrk="1" hangingPunct="1"/>
            <a:r>
              <a:rPr kumimoji="1" lang="zh-TW" altLang="en-US" sz="3400" b="1" u="sng">
                <a:solidFill>
                  <a:srgbClr val="FF0000"/>
                </a:solidFill>
                <a:latin typeface="Verdana" pitchFamily="34" charset="0"/>
                <a:ea typeface="標楷體" pitchFamily="65" charset="-120"/>
              </a:rPr>
              <a:t>正式比賽項目。</a:t>
            </a:r>
          </a:p>
        </p:txBody>
      </p:sp>
      <p:pic>
        <p:nvPicPr>
          <p:cNvPr id="19462" name="Picture 10" descr="定向運動O-Ringen人形圖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188" y="476250"/>
            <a:ext cx="7207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1" descr="定向運動O-Ringen人形圖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188" y="476250"/>
            <a:ext cx="7207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2" descr="OLControl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557338"/>
            <a:ext cx="35877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467544" y="476672"/>
            <a:ext cx="5267325" cy="1143000"/>
          </a:xfrm>
          <a:prstGeom prst="rect">
            <a:avLst/>
          </a:prstGeom>
        </p:spPr>
        <p:txBody>
          <a:bodyPr>
            <a:normAutofit fontScale="82500" lnSpcReduction="10000"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j-cs"/>
              </a:rPr>
              <a:t>定向運動攻略</a:t>
            </a:r>
          </a:p>
        </p:txBody>
      </p:sp>
      <p:pic>
        <p:nvPicPr>
          <p:cNvPr id="3" name="Picture 6" descr="http://163.27.57.9/syf/source/orienteering/IMG_2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2132856"/>
            <a:ext cx="6516216" cy="4343635"/>
          </a:xfrm>
          <a:prstGeom prst="rect">
            <a:avLst/>
          </a:prstGeom>
        </p:spPr>
      </p:pic>
      <p:pic>
        <p:nvPicPr>
          <p:cNvPr id="4" name="Picture 2" descr="定向越野">
            <a:hlinkClick r:id="rId3" tooltip="点击查看原图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1340768"/>
            <a:ext cx="14287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定向越野">
            <a:hlinkClick r:id="rId5" tooltip="点击查看原图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4149080"/>
            <a:ext cx="142875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7164288" y="620688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latin typeface="華康粗黑體" pitchFamily="49" charset="-120"/>
                <a:ea typeface="華康粗黑體" pitchFamily="49" charset="-120"/>
              </a:rPr>
              <a:t>折圖</a:t>
            </a:r>
            <a:endParaRPr lang="zh-TW" altLang="en-US" sz="3600" dirty="0">
              <a:latin typeface="華康粗黑體" pitchFamily="49" charset="-120"/>
              <a:ea typeface="華康粗黑體" pitchFamily="49" charset="-120"/>
            </a:endParaRPr>
          </a:p>
        </p:txBody>
      </p:sp>
      <p:sp>
        <p:nvSpPr>
          <p:cNvPr id="7" name="文字方塊 10"/>
          <p:cNvSpPr txBox="1">
            <a:spLocks noChangeArrowheads="1"/>
          </p:cNvSpPr>
          <p:nvPr/>
        </p:nvSpPr>
        <p:spPr bwMode="auto">
          <a:xfrm>
            <a:off x="6516216" y="5805264"/>
            <a:ext cx="28530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3600" dirty="0" smtClean="0">
                <a:latin typeface="華康粗黑體" pitchFamily="49" charset="-120"/>
                <a:ea typeface="華康粗黑體" pitchFamily="49" charset="-120"/>
              </a:rPr>
              <a:t>2.</a:t>
            </a:r>
            <a:r>
              <a:rPr lang="zh-TW" altLang="en-US" sz="3600" dirty="0" smtClean="0">
                <a:latin typeface="華康粗黑體" pitchFamily="49" charset="-120"/>
                <a:ea typeface="華康粗黑體" pitchFamily="49" charset="-120"/>
              </a:rPr>
              <a:t>拇指</a:t>
            </a:r>
            <a:r>
              <a:rPr lang="zh-TW" altLang="en-US" sz="3600" dirty="0">
                <a:latin typeface="華康粗黑體" pitchFamily="49" charset="-120"/>
                <a:ea typeface="華康粗黑體" pitchFamily="49" charset="-120"/>
              </a:rPr>
              <a:t>輔行</a:t>
            </a:r>
          </a:p>
        </p:txBody>
      </p:sp>
      <p:sp>
        <p:nvSpPr>
          <p:cNvPr id="8" name="文字方塊 11"/>
          <p:cNvSpPr txBox="1">
            <a:spLocks noChangeArrowheads="1"/>
          </p:cNvSpPr>
          <p:nvPr/>
        </p:nvSpPr>
        <p:spPr bwMode="auto">
          <a:xfrm>
            <a:off x="6588224" y="3284984"/>
            <a:ext cx="25557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3600" dirty="0" smtClean="0">
                <a:latin typeface="華康粗黑體" pitchFamily="49" charset="-120"/>
                <a:ea typeface="華康粗黑體" pitchFamily="49" charset="-120"/>
              </a:rPr>
              <a:t>1.</a:t>
            </a:r>
            <a:r>
              <a:rPr lang="zh-TW" altLang="en-US" sz="3600" dirty="0" smtClean="0">
                <a:latin typeface="華康粗黑體" pitchFamily="49" charset="-120"/>
                <a:ea typeface="華康粗黑體" pitchFamily="49" charset="-120"/>
              </a:rPr>
              <a:t>正</a:t>
            </a:r>
            <a:r>
              <a:rPr lang="zh-TW" altLang="en-US" sz="3600" dirty="0">
                <a:latin typeface="華康粗黑體" pitchFamily="49" charset="-120"/>
                <a:ea typeface="華康粗黑體" pitchFamily="49" charset="-120"/>
              </a:rPr>
              <a:t>置地圖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ayrak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4075" y="898525"/>
            <a:ext cx="4064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506413" y="44450"/>
            <a:ext cx="526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4000" b="1" dirty="0">
                <a:solidFill>
                  <a:srgbClr val="FF0000"/>
                </a:solidFill>
                <a:ea typeface="王漢宗中黑體繁" pitchFamily="66" charset="-120"/>
              </a:rPr>
              <a:t>定向越野運動基本技術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535238" y="793750"/>
            <a:ext cx="6280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4000" b="1" dirty="0">
                <a:solidFill>
                  <a:srgbClr val="000099"/>
                </a:solidFill>
                <a:latin typeface="Verdana" pitchFamily="34" charset="0"/>
                <a:ea typeface="王漢宗中黑體繁" pitchFamily="66" charset="-120"/>
              </a:rPr>
              <a:t>地圖導航（無指北針定向）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755650" y="1471613"/>
            <a:ext cx="7353295" cy="275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zh-TW" sz="3600" b="1" dirty="0">
                <a:latin typeface="王漢宗中黑體繁" pitchFamily="66" charset="-120"/>
                <a:ea typeface="王漢宗中黑體繁" pitchFamily="66" charset="-120"/>
              </a:rPr>
              <a:t>1</a:t>
            </a:r>
            <a:r>
              <a:rPr lang="zh-TW" altLang="en-US" sz="3600" b="1" dirty="0">
                <a:latin typeface="Verdana" pitchFamily="34" charset="0"/>
              </a:rPr>
              <a:t>、</a:t>
            </a:r>
            <a:r>
              <a:rPr lang="zh-TW" altLang="en-US" sz="3600" b="1" dirty="0">
                <a:latin typeface="王漢宗中黑體繁" pitchFamily="66" charset="-120"/>
                <a:ea typeface="王漢宗中黑體繁" pitchFamily="66" charset="-120"/>
              </a:rPr>
              <a:t>正置地圖（地圖歸北）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zh-TW" sz="3600" b="1" dirty="0">
                <a:latin typeface="王漢宗中黑體繁" pitchFamily="66" charset="-120"/>
                <a:ea typeface="王漢宗中黑體繁" pitchFamily="66" charset="-120"/>
              </a:rPr>
              <a:t>2</a:t>
            </a:r>
            <a:r>
              <a:rPr lang="zh-TW" altLang="en-US" sz="3600" b="1" dirty="0">
                <a:latin typeface="Verdana" pitchFamily="34" charset="0"/>
              </a:rPr>
              <a:t>、</a:t>
            </a:r>
            <a:r>
              <a:rPr lang="zh-TW" altLang="en-US" sz="3600" b="1" dirty="0">
                <a:latin typeface="王漢宗中黑體繁" pitchFamily="66" charset="-120"/>
                <a:ea typeface="王漢宗中黑體繁" pitchFamily="66" charset="-120"/>
              </a:rPr>
              <a:t>拇指輔行</a:t>
            </a:r>
            <a:r>
              <a:rPr lang="zh-TW" altLang="en-US" sz="3600" b="1" dirty="0" smtClean="0">
                <a:latin typeface="王漢宗中黑體繁" pitchFamily="66" charset="-120"/>
                <a:ea typeface="王漢宗中黑體繁" pitchFamily="66" charset="-120"/>
              </a:rPr>
              <a:t>法</a:t>
            </a:r>
            <a:endParaRPr lang="zh-TW" altLang="en-US" sz="3600" b="1" dirty="0">
              <a:latin typeface="王漢宗中黑體繁" pitchFamily="66" charset="-120"/>
              <a:ea typeface="王漢宗中黑體繁" pitchFamily="66" charset="-12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TW" sz="3600" b="1" dirty="0">
                <a:latin typeface="王漢宗中黑體繁" pitchFamily="66" charset="-120"/>
                <a:ea typeface="王漢宗中黑體繁" pitchFamily="66" charset="-120"/>
              </a:rPr>
              <a:t>3</a:t>
            </a:r>
            <a:r>
              <a:rPr lang="zh-TW" altLang="en-US" sz="3600" b="1" dirty="0" smtClean="0">
                <a:latin typeface="Verdana" pitchFamily="34" charset="0"/>
              </a:rPr>
              <a:t>、</a:t>
            </a:r>
            <a:r>
              <a:rPr lang="zh-TW" altLang="en-US" sz="3600" b="1" dirty="0" smtClean="0">
                <a:latin typeface="王漢宗中黑體繁" pitchFamily="66" charset="-120"/>
                <a:ea typeface="王漢宗中黑體繁" pitchFamily="66" charset="-120"/>
              </a:rPr>
              <a:t>沿途</a:t>
            </a:r>
            <a:r>
              <a:rPr lang="zh-TW" altLang="en-US" sz="3600" b="1" dirty="0">
                <a:latin typeface="王漢宗中黑體繁" pitchFamily="66" charset="-120"/>
                <a:ea typeface="王漢宗中黑體繁" pitchFamily="66" charset="-120"/>
              </a:rPr>
              <a:t>確認</a:t>
            </a:r>
            <a:r>
              <a:rPr lang="zh-TW" altLang="en-US" sz="3600" b="1" dirty="0" smtClean="0">
                <a:latin typeface="王漢宗中黑體繁" pitchFamily="66" charset="-120"/>
                <a:ea typeface="王漢宗中黑體繁" pitchFamily="66" charset="-120"/>
              </a:rPr>
              <a:t>路線</a:t>
            </a:r>
            <a:endParaRPr lang="zh-TW" altLang="en-US" sz="3600" b="1" dirty="0">
              <a:latin typeface="王漢宗中黑體繁" pitchFamily="66" charset="-120"/>
              <a:ea typeface="王漢宗中黑體繁" pitchFamily="66" charset="-12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TW" sz="3600" b="1" dirty="0" smtClean="0">
                <a:latin typeface="王漢宗中黑體繁" pitchFamily="66" charset="-120"/>
                <a:ea typeface="王漢宗中黑體繁" pitchFamily="66" charset="-120"/>
              </a:rPr>
              <a:t>4</a:t>
            </a:r>
            <a:r>
              <a:rPr lang="zh-TW" altLang="en-US" sz="3600" b="1" dirty="0" smtClean="0">
                <a:latin typeface="王漢宗中黑體繁" pitchFamily="66" charset="-120"/>
                <a:ea typeface="王漢宗中黑體繁" pitchFamily="66" charset="-120"/>
              </a:rPr>
              <a:t>、</a:t>
            </a:r>
            <a:r>
              <a:rPr lang="zh-TW" altLang="en-US" sz="3600" b="1" dirty="0">
                <a:latin typeface="王漢宗中黑體繁" pitchFamily="66" charset="-120"/>
                <a:ea typeface="王漢宗中黑體繁" pitchFamily="66" charset="-120"/>
              </a:rPr>
              <a:t>路向抉擇～定向四部曲（ </a:t>
            </a:r>
            <a:r>
              <a:rPr lang="en-US" altLang="zh-TW" sz="3600" b="1" dirty="0" smtClean="0">
                <a:latin typeface="王漢宗中黑體繁" pitchFamily="66" charset="-120"/>
                <a:ea typeface="王漢宗中黑體繁" pitchFamily="66" charset="-120"/>
              </a:rPr>
              <a:t>4 </a:t>
            </a:r>
            <a:r>
              <a:rPr lang="en-US" altLang="zh-TW" sz="3600" b="1" dirty="0">
                <a:latin typeface="王漢宗中黑體繁" pitchFamily="66" charset="-120"/>
                <a:ea typeface="王漢宗中黑體繁" pitchFamily="66" charset="-120"/>
              </a:rPr>
              <a:t>S </a:t>
            </a:r>
            <a:r>
              <a:rPr lang="zh-TW" altLang="en-US" sz="3600" b="1" dirty="0">
                <a:latin typeface="王漢宗中黑體繁" pitchFamily="66" charset="-120"/>
                <a:ea typeface="王漢宗中黑體繁" pitchFamily="66" charset="-120"/>
              </a:rPr>
              <a:t>）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691680" y="4293096"/>
            <a:ext cx="47525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TW" sz="3600" b="1" dirty="0">
                <a:solidFill>
                  <a:srgbClr val="FF0000"/>
                </a:solidFill>
              </a:rPr>
              <a:t>S</a:t>
            </a:r>
            <a:r>
              <a:rPr lang="en-US" altLang="zh-TW" sz="3600" b="1" dirty="0">
                <a:solidFill>
                  <a:srgbClr val="0000CC"/>
                </a:solidFill>
              </a:rPr>
              <a:t>TOP</a:t>
            </a:r>
            <a:r>
              <a:rPr lang="en-US" altLang="zh-TW" sz="3600" b="1" dirty="0"/>
              <a:t>  </a:t>
            </a:r>
            <a:r>
              <a:rPr lang="en-US" altLang="zh-TW" sz="3600" b="1" dirty="0">
                <a:latin typeface="標楷體" pitchFamily="65" charset="-120"/>
                <a:ea typeface="標楷體" pitchFamily="65" charset="-120"/>
              </a:rPr>
              <a:t>———</a:t>
            </a:r>
            <a:r>
              <a:rPr lang="zh-TW" altLang="en-US" sz="3600" b="1" dirty="0">
                <a:ea typeface="標楷體" pitchFamily="65" charset="-120"/>
              </a:rPr>
              <a:t>停止</a:t>
            </a:r>
          </a:p>
          <a:p>
            <a:pPr eaLnBrk="1" hangingPunct="1"/>
            <a:r>
              <a:rPr lang="en-US" altLang="zh-TW" sz="3600" b="1" dirty="0">
                <a:solidFill>
                  <a:srgbClr val="FF0000"/>
                </a:solidFill>
              </a:rPr>
              <a:t>S</a:t>
            </a:r>
            <a:r>
              <a:rPr lang="en-US" altLang="zh-TW" sz="3600" b="1" dirty="0">
                <a:solidFill>
                  <a:srgbClr val="0000CC"/>
                </a:solidFill>
              </a:rPr>
              <a:t>ET</a:t>
            </a:r>
            <a:r>
              <a:rPr lang="en-US" altLang="zh-TW" sz="3600" b="1" dirty="0"/>
              <a:t> </a:t>
            </a:r>
            <a:r>
              <a:rPr lang="en-US" altLang="zh-TW" sz="3600" b="1" dirty="0">
                <a:solidFill>
                  <a:srgbClr val="0000CC"/>
                </a:solidFill>
              </a:rPr>
              <a:t>MAP</a:t>
            </a:r>
            <a:r>
              <a:rPr lang="en-US" altLang="zh-TW" sz="3600" b="1" dirty="0"/>
              <a:t>  </a:t>
            </a:r>
            <a:r>
              <a:rPr lang="en-US" altLang="zh-TW" sz="3600" b="1" dirty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3600" b="1" dirty="0">
                <a:latin typeface="Verdana" pitchFamily="34" charset="0"/>
                <a:ea typeface="標楷體" pitchFamily="65" charset="-120"/>
              </a:rPr>
              <a:t>正置地圖</a:t>
            </a:r>
            <a:endParaRPr lang="zh-TW" altLang="en-US" sz="3600" b="1" dirty="0">
              <a:ea typeface="標楷體" pitchFamily="65" charset="-120"/>
            </a:endParaRPr>
          </a:p>
          <a:p>
            <a:pPr eaLnBrk="1" hangingPunct="1"/>
            <a:r>
              <a:rPr lang="en-US" altLang="zh-TW" sz="3600" b="1" dirty="0">
                <a:solidFill>
                  <a:srgbClr val="FF0000"/>
                </a:solidFill>
              </a:rPr>
              <a:t>S</a:t>
            </a:r>
            <a:r>
              <a:rPr lang="en-US" altLang="zh-TW" sz="3600" b="1" dirty="0">
                <a:solidFill>
                  <a:srgbClr val="0000CC"/>
                </a:solidFill>
              </a:rPr>
              <a:t>ELECT</a:t>
            </a:r>
            <a:r>
              <a:rPr lang="en-US" altLang="zh-TW" sz="3600" b="1" dirty="0"/>
              <a:t> </a:t>
            </a:r>
            <a:r>
              <a:rPr lang="en-US" altLang="zh-TW" sz="3600" b="1" dirty="0">
                <a:latin typeface="標楷體" pitchFamily="65" charset="-120"/>
                <a:ea typeface="標楷體" pitchFamily="65" charset="-120"/>
              </a:rPr>
              <a:t>——</a:t>
            </a:r>
            <a:r>
              <a:rPr lang="zh-TW" altLang="en-US" sz="3600" b="1" dirty="0">
                <a:latin typeface="Verdana" pitchFamily="34" charset="0"/>
                <a:ea typeface="標楷體" pitchFamily="65" charset="-120"/>
              </a:rPr>
              <a:t>選擇路線</a:t>
            </a:r>
            <a:endParaRPr lang="zh-TW" altLang="en-US" sz="3600" b="1" dirty="0">
              <a:ea typeface="標楷體" pitchFamily="65" charset="-120"/>
            </a:endParaRPr>
          </a:p>
          <a:p>
            <a:pPr eaLnBrk="1" hangingPunct="1"/>
            <a:r>
              <a:rPr lang="en-US" altLang="zh-TW" sz="3600" b="1" dirty="0">
                <a:solidFill>
                  <a:srgbClr val="FF0000"/>
                </a:solidFill>
              </a:rPr>
              <a:t>S</a:t>
            </a:r>
            <a:r>
              <a:rPr lang="en-US" altLang="zh-TW" sz="3600" b="1" dirty="0">
                <a:solidFill>
                  <a:srgbClr val="0000CC"/>
                </a:solidFill>
              </a:rPr>
              <a:t>ET</a:t>
            </a:r>
            <a:r>
              <a:rPr lang="en-US" altLang="zh-TW" sz="3600" b="1" dirty="0"/>
              <a:t> </a:t>
            </a:r>
            <a:r>
              <a:rPr lang="en-US" altLang="zh-TW" sz="3600" b="1" dirty="0">
                <a:solidFill>
                  <a:srgbClr val="0000CC"/>
                </a:solidFill>
              </a:rPr>
              <a:t>MAP</a:t>
            </a:r>
            <a:r>
              <a:rPr lang="en-US" altLang="zh-TW" sz="3600" b="1" dirty="0"/>
              <a:t>  </a:t>
            </a:r>
            <a:r>
              <a:rPr lang="en-US" altLang="zh-TW" sz="3600" b="1" dirty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3600" b="1" dirty="0">
                <a:latin typeface="Verdana" pitchFamily="34" charset="0"/>
                <a:ea typeface="標楷體" pitchFamily="65" charset="-120"/>
              </a:rPr>
              <a:t>正置地圖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7524328" y="260648"/>
            <a:ext cx="1080120" cy="6336704"/>
          </a:xfrm>
          <a:prstGeom prst="rect">
            <a:avLst/>
          </a:prstGeom>
        </p:spPr>
        <p:txBody>
          <a:bodyPr vert="eaVert">
            <a:normAutofit fontScale="97500" lnSpcReduction="10000"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6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微型</a:t>
            </a:r>
            <a:r>
              <a:rPr lang="zh-TW" altLang="en-US" sz="6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定向練習題</a:t>
            </a:r>
            <a:endParaRPr kumimoji="0" lang="zh-TW" altLang="en-US" sz="6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5940152" y="1124744"/>
            <a:ext cx="1512168" cy="46474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742950" indent="-742950"/>
            <a:r>
              <a:rPr lang="zh-TW" altLang="en-US" sz="3200" dirty="0" smtClean="0">
                <a:solidFill>
                  <a:srgbClr val="FF0000"/>
                </a:solidFill>
              </a:rPr>
              <a:t>按順序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742950" indent="-742950"/>
            <a:r>
              <a:rPr lang="zh-TW" altLang="en-US" sz="3200" dirty="0" smtClean="0">
                <a:solidFill>
                  <a:srgbClr val="FF0000"/>
                </a:solidFill>
              </a:rPr>
              <a:t>填答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742950" indent="-742950"/>
            <a:endParaRPr lang="en-US" altLang="zh-TW" sz="3200" dirty="0" smtClean="0">
              <a:solidFill>
                <a:srgbClr val="FF0000"/>
              </a:solidFill>
            </a:endParaRPr>
          </a:p>
          <a:p>
            <a:pPr marL="742950" indent="-742950">
              <a:buAutoNum type="arabicPeriod"/>
            </a:pPr>
            <a:r>
              <a:rPr lang="en-US" altLang="zh-TW" sz="4000" dirty="0" smtClean="0">
                <a:solidFill>
                  <a:srgbClr val="FF0000"/>
                </a:solidFill>
              </a:rPr>
              <a:t>A</a:t>
            </a:r>
          </a:p>
          <a:p>
            <a:pPr marL="742950" indent="-742950">
              <a:buAutoNum type="arabicPeriod"/>
            </a:pPr>
            <a:r>
              <a:rPr lang="en-US" altLang="zh-TW" sz="4000" dirty="0" smtClean="0">
                <a:solidFill>
                  <a:srgbClr val="FF0000"/>
                </a:solidFill>
              </a:rPr>
              <a:t>C</a:t>
            </a:r>
            <a:endParaRPr lang="en-US" altLang="zh-TW" sz="4000" dirty="0" smtClean="0">
              <a:solidFill>
                <a:srgbClr val="FF0000"/>
              </a:solidFill>
            </a:endParaRPr>
          </a:p>
          <a:p>
            <a:pPr marL="742950" indent="-742950">
              <a:buAutoNum type="arabicPeriod"/>
            </a:pPr>
            <a:r>
              <a:rPr lang="en-US" altLang="zh-TW" sz="4000" dirty="0" smtClean="0">
                <a:solidFill>
                  <a:srgbClr val="FF0000"/>
                </a:solidFill>
              </a:rPr>
              <a:t>O</a:t>
            </a:r>
          </a:p>
          <a:p>
            <a:pPr marL="742950" indent="-742950">
              <a:buAutoNum type="arabicPeriod"/>
            </a:pPr>
            <a:r>
              <a:rPr lang="en-US" altLang="zh-TW" sz="4000" dirty="0" smtClean="0">
                <a:solidFill>
                  <a:srgbClr val="FF0000"/>
                </a:solidFill>
              </a:rPr>
              <a:t>Y</a:t>
            </a:r>
          </a:p>
          <a:p>
            <a:pPr marL="742950" indent="-742950">
              <a:buAutoNum type="arabicPeriod"/>
            </a:pPr>
            <a:r>
              <a:rPr lang="en-US" altLang="zh-TW" sz="4000" dirty="0" smtClean="0">
                <a:solidFill>
                  <a:srgbClr val="FF0000"/>
                </a:solidFill>
              </a:rPr>
              <a:t>P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grpSp>
        <p:nvGrpSpPr>
          <p:cNvPr id="82" name="群組 81"/>
          <p:cNvGrpSpPr/>
          <p:nvPr/>
        </p:nvGrpSpPr>
        <p:grpSpPr>
          <a:xfrm>
            <a:off x="323528" y="332656"/>
            <a:ext cx="5292402" cy="6033715"/>
            <a:chOff x="143694" y="834231"/>
            <a:chExt cx="5815013" cy="6972300"/>
          </a:xfrm>
        </p:grpSpPr>
        <p:grpSp>
          <p:nvGrpSpPr>
            <p:cNvPr id="2050" name="Group 2"/>
            <p:cNvGrpSpPr>
              <a:grpSpLocks/>
            </p:cNvGrpSpPr>
            <p:nvPr/>
          </p:nvGrpSpPr>
          <p:grpSpPr bwMode="auto">
            <a:xfrm>
              <a:off x="467544" y="1124744"/>
              <a:ext cx="5129213" cy="6284912"/>
              <a:chOff x="2148" y="4757"/>
              <a:chExt cx="8077" cy="9897"/>
            </a:xfrm>
          </p:grpSpPr>
          <p:sp>
            <p:nvSpPr>
              <p:cNvPr id="2051" name="Text Box 3"/>
              <p:cNvSpPr txBox="1">
                <a:spLocks noChangeArrowheads="1"/>
              </p:cNvSpPr>
              <p:nvPr/>
            </p:nvSpPr>
            <p:spPr bwMode="auto">
              <a:xfrm>
                <a:off x="5381" y="4757"/>
                <a:ext cx="510" cy="7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2" name="Text Box 4"/>
              <p:cNvSpPr txBox="1">
                <a:spLocks noChangeArrowheads="1"/>
              </p:cNvSpPr>
              <p:nvPr/>
            </p:nvSpPr>
            <p:spPr bwMode="auto">
              <a:xfrm>
                <a:off x="2148" y="5018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3" name="Text Box 5"/>
              <p:cNvSpPr txBox="1">
                <a:spLocks noChangeArrowheads="1"/>
              </p:cNvSpPr>
              <p:nvPr/>
            </p:nvSpPr>
            <p:spPr bwMode="auto">
              <a:xfrm>
                <a:off x="2148" y="7013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K  L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O  P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4" name="Text Box 6"/>
              <p:cNvSpPr txBox="1">
                <a:spLocks noChangeArrowheads="1"/>
              </p:cNvSpPr>
              <p:nvPr/>
            </p:nvSpPr>
            <p:spPr bwMode="auto">
              <a:xfrm>
                <a:off x="2148" y="8969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ea typeface="新細明體" pitchFamily="18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5" name="Text Box 7"/>
              <p:cNvSpPr txBox="1">
                <a:spLocks noChangeArrowheads="1"/>
              </p:cNvSpPr>
              <p:nvPr/>
            </p:nvSpPr>
            <p:spPr bwMode="auto">
              <a:xfrm>
                <a:off x="4283" y="5018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6" name="Text Box 8"/>
              <p:cNvSpPr txBox="1">
                <a:spLocks noChangeArrowheads="1"/>
              </p:cNvSpPr>
              <p:nvPr/>
            </p:nvSpPr>
            <p:spPr bwMode="auto">
              <a:xfrm>
                <a:off x="2148" y="10974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7" name="Text Box 9"/>
              <p:cNvSpPr txBox="1">
                <a:spLocks noChangeArrowheads="1"/>
              </p:cNvSpPr>
              <p:nvPr/>
            </p:nvSpPr>
            <p:spPr bwMode="auto">
              <a:xfrm>
                <a:off x="4283" y="7013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8" name="Text Box 10"/>
              <p:cNvSpPr txBox="1">
                <a:spLocks noChangeArrowheads="1"/>
              </p:cNvSpPr>
              <p:nvPr/>
            </p:nvSpPr>
            <p:spPr bwMode="auto">
              <a:xfrm>
                <a:off x="4283" y="8969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59" name="Text Box 11"/>
              <p:cNvSpPr txBox="1">
                <a:spLocks noChangeArrowheads="1"/>
              </p:cNvSpPr>
              <p:nvPr/>
            </p:nvSpPr>
            <p:spPr bwMode="auto">
              <a:xfrm>
                <a:off x="4283" y="10974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C  P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D  X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0" name="Text Box 12"/>
              <p:cNvSpPr txBox="1">
                <a:spLocks noChangeArrowheads="1"/>
              </p:cNvSpPr>
              <p:nvPr/>
            </p:nvSpPr>
            <p:spPr bwMode="auto">
              <a:xfrm>
                <a:off x="2148" y="13092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A  Q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R  B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1" name="Text Box 13"/>
              <p:cNvSpPr txBox="1">
                <a:spLocks noChangeArrowheads="1"/>
              </p:cNvSpPr>
              <p:nvPr/>
            </p:nvSpPr>
            <p:spPr bwMode="auto">
              <a:xfrm>
                <a:off x="4283" y="13092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 Black" pitchFamily="34" charset="0"/>
                  <a:ea typeface="新細明體" pitchFamily="18" charset="-120"/>
                  <a:cs typeface="新細明體" pitchFamily="18" charset="-120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2" name="Text Box 14"/>
              <p:cNvSpPr txBox="1">
                <a:spLocks noChangeArrowheads="1"/>
              </p:cNvSpPr>
              <p:nvPr/>
            </p:nvSpPr>
            <p:spPr bwMode="auto">
              <a:xfrm>
                <a:off x="6433" y="5018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3" name="Text Box 15"/>
              <p:cNvSpPr txBox="1">
                <a:spLocks noChangeArrowheads="1"/>
              </p:cNvSpPr>
              <p:nvPr/>
            </p:nvSpPr>
            <p:spPr bwMode="auto">
              <a:xfrm>
                <a:off x="8617" y="5018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4" name="Text Box 16"/>
              <p:cNvSpPr txBox="1">
                <a:spLocks noChangeArrowheads="1"/>
              </p:cNvSpPr>
              <p:nvPr/>
            </p:nvSpPr>
            <p:spPr bwMode="auto">
              <a:xfrm>
                <a:off x="6433" y="7013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5" name="Text Box 17"/>
              <p:cNvSpPr txBox="1">
                <a:spLocks noChangeArrowheads="1"/>
              </p:cNvSpPr>
              <p:nvPr/>
            </p:nvSpPr>
            <p:spPr bwMode="auto">
              <a:xfrm>
                <a:off x="8617" y="7013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6" name="Text Box 18"/>
              <p:cNvSpPr txBox="1">
                <a:spLocks noChangeArrowheads="1"/>
              </p:cNvSpPr>
              <p:nvPr/>
            </p:nvSpPr>
            <p:spPr bwMode="auto">
              <a:xfrm>
                <a:off x="6433" y="8969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E  O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F </a:t>
                </a:r>
                <a:r>
                  <a:rPr kumimoji="1" lang="en-US" altLang="zh-TW" sz="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        </a:t>
                </a: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W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7" name="Text Box 19"/>
              <p:cNvSpPr txBox="1">
                <a:spLocks noChangeArrowheads="1"/>
              </p:cNvSpPr>
              <p:nvPr/>
            </p:nvSpPr>
            <p:spPr bwMode="auto">
              <a:xfrm>
                <a:off x="8617" y="8969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8" name="Text Box 20"/>
              <p:cNvSpPr txBox="1">
                <a:spLocks noChangeArrowheads="1"/>
              </p:cNvSpPr>
              <p:nvPr/>
            </p:nvSpPr>
            <p:spPr bwMode="auto">
              <a:xfrm>
                <a:off x="6433" y="11064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69" name="Text Box 21"/>
              <p:cNvSpPr txBox="1">
                <a:spLocks noChangeArrowheads="1"/>
              </p:cNvSpPr>
              <p:nvPr/>
            </p:nvSpPr>
            <p:spPr bwMode="auto">
              <a:xfrm>
                <a:off x="8617" y="11064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G  Y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zh-TW" sz="2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 Black" pitchFamily="34" charset="0"/>
                    <a:ea typeface="新細明體" pitchFamily="18" charset="-120"/>
                    <a:cs typeface="新細明體" pitchFamily="18" charset="-120"/>
                  </a:rPr>
                  <a:t>H  Z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70" name="Text Box 22"/>
              <p:cNvSpPr txBox="1">
                <a:spLocks noChangeArrowheads="1"/>
              </p:cNvSpPr>
              <p:nvPr/>
            </p:nvSpPr>
            <p:spPr bwMode="auto">
              <a:xfrm>
                <a:off x="6433" y="13092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  <p:sp>
            <p:nvSpPr>
              <p:cNvPr id="2071" name="Text Box 23"/>
              <p:cNvSpPr txBox="1">
                <a:spLocks noChangeArrowheads="1"/>
              </p:cNvSpPr>
              <p:nvPr/>
            </p:nvSpPr>
            <p:spPr bwMode="auto">
              <a:xfrm>
                <a:off x="8617" y="13092"/>
                <a:ext cx="1608" cy="1562"/>
              </a:xfrm>
              <a:prstGeom prst="rect">
                <a:avLst/>
              </a:prstGeom>
              <a:solidFill>
                <a:srgbClr val="FFFFFF"/>
              </a:solidFill>
              <a:ln w="381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zh-TW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新細明體" pitchFamily="18" charset="-120"/>
                  <a:cs typeface="新細明體" pitchFamily="18" charset="-120"/>
                </a:endParaRPr>
              </a:p>
            </p:txBody>
          </p:sp>
        </p:grpSp>
        <p:sp>
          <p:nvSpPr>
            <p:cNvPr id="2072" name="甜甜圈 51"/>
            <p:cNvSpPr>
              <a:spLocks noChangeArrowheads="1"/>
            </p:cNvSpPr>
            <p:nvPr/>
          </p:nvSpPr>
          <p:spPr bwMode="auto">
            <a:xfrm>
              <a:off x="2826569" y="834231"/>
              <a:ext cx="333375" cy="342900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3" name="橢圓 40"/>
            <p:cNvSpPr>
              <a:spLocks noChangeArrowheads="1"/>
            </p:cNvSpPr>
            <p:nvPr/>
          </p:nvSpPr>
          <p:spPr bwMode="auto">
            <a:xfrm>
              <a:off x="5088757" y="5141119"/>
              <a:ext cx="508000" cy="48418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4" name="橢圓 40"/>
            <p:cNvSpPr>
              <a:spLocks noChangeArrowheads="1"/>
            </p:cNvSpPr>
            <p:nvPr/>
          </p:nvSpPr>
          <p:spPr bwMode="auto">
            <a:xfrm>
              <a:off x="467544" y="6471444"/>
              <a:ext cx="508000" cy="48418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5" name="橢圓 40"/>
            <p:cNvSpPr>
              <a:spLocks noChangeArrowheads="1"/>
            </p:cNvSpPr>
            <p:nvPr/>
          </p:nvSpPr>
          <p:spPr bwMode="auto">
            <a:xfrm>
              <a:off x="1813744" y="5072856"/>
              <a:ext cx="508000" cy="48260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6" name="橢圓 40"/>
            <p:cNvSpPr>
              <a:spLocks noChangeArrowheads="1"/>
            </p:cNvSpPr>
            <p:nvPr/>
          </p:nvSpPr>
          <p:spPr bwMode="auto">
            <a:xfrm>
              <a:off x="3696519" y="3823494"/>
              <a:ext cx="508000" cy="48418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7" name="等腰三角形 27"/>
            <p:cNvSpPr>
              <a:spLocks noChangeArrowheads="1"/>
            </p:cNvSpPr>
            <p:nvPr/>
          </p:nvSpPr>
          <p:spPr bwMode="auto">
            <a:xfrm>
              <a:off x="2864669" y="7454106"/>
              <a:ext cx="295275" cy="352425"/>
            </a:xfrm>
            <a:prstGeom prst="triangle">
              <a:avLst>
                <a:gd name="adj" fmla="val 50000"/>
              </a:avLst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8" name="直線接點 55"/>
            <p:cNvSpPr>
              <a:spLocks noChangeShapeType="1"/>
            </p:cNvSpPr>
            <p:nvPr/>
          </p:nvSpPr>
          <p:spPr bwMode="auto">
            <a:xfrm flipH="1" flipV="1">
              <a:off x="934269" y="6873081"/>
              <a:ext cx="2041525" cy="58102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79" name="直線接點 55"/>
            <p:cNvSpPr>
              <a:spLocks noChangeShapeType="1"/>
            </p:cNvSpPr>
            <p:nvPr/>
          </p:nvSpPr>
          <p:spPr bwMode="auto">
            <a:xfrm flipV="1">
              <a:off x="692969" y="5463381"/>
              <a:ext cx="1120775" cy="1008063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0" name="Text Box 32"/>
            <p:cNvSpPr txBox="1">
              <a:spLocks noChangeArrowheads="1"/>
            </p:cNvSpPr>
            <p:nvPr/>
          </p:nvSpPr>
          <p:spPr bwMode="auto">
            <a:xfrm>
              <a:off x="143694" y="6209506"/>
              <a:ext cx="323850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華康儷特圓" pitchFamily="49" charset="-120"/>
                  <a:ea typeface="華康儷特圓" pitchFamily="49" charset="-120"/>
                  <a:cs typeface="新細明體" pitchFamily="18" charset="-120"/>
                </a:rPr>
                <a:t>1</a:t>
              </a: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81" name="Text Box 33"/>
            <p:cNvSpPr txBox="1">
              <a:spLocks noChangeArrowheads="1"/>
            </p:cNvSpPr>
            <p:nvPr/>
          </p:nvSpPr>
          <p:spPr bwMode="auto">
            <a:xfrm>
              <a:off x="1489894" y="5130006"/>
              <a:ext cx="323850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華康儷特圓" pitchFamily="49" charset="-120"/>
                  <a:ea typeface="華康儷特圓" pitchFamily="49" charset="-120"/>
                  <a:cs typeface="新細明體" pitchFamily="18" charset="-120"/>
                </a:rPr>
                <a:t>2</a:t>
              </a: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82" name="直線接點 55"/>
            <p:cNvSpPr>
              <a:spLocks noChangeShapeType="1"/>
            </p:cNvSpPr>
            <p:nvPr/>
          </p:nvSpPr>
          <p:spPr bwMode="auto">
            <a:xfrm flipH="1">
              <a:off x="2321744" y="4228306"/>
              <a:ext cx="1374775" cy="90170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3" name="Text Box 35"/>
            <p:cNvSpPr txBox="1">
              <a:spLocks noChangeArrowheads="1"/>
            </p:cNvSpPr>
            <p:nvPr/>
          </p:nvSpPr>
          <p:spPr bwMode="auto">
            <a:xfrm>
              <a:off x="5634857" y="5072856"/>
              <a:ext cx="323850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華康儷特圓" pitchFamily="49" charset="-120"/>
                  <a:ea typeface="華康儷特圓" pitchFamily="49" charset="-120"/>
                  <a:cs typeface="新細明體" pitchFamily="18" charset="-120"/>
                </a:rPr>
                <a:t>4</a:t>
              </a: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84" name="直線接點 55"/>
            <p:cNvSpPr>
              <a:spLocks noChangeShapeType="1"/>
            </p:cNvSpPr>
            <p:nvPr/>
          </p:nvSpPr>
          <p:spPr bwMode="auto">
            <a:xfrm>
              <a:off x="4204519" y="4228306"/>
              <a:ext cx="928688" cy="104457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5" name="直線接點 55"/>
            <p:cNvSpPr>
              <a:spLocks noChangeShapeType="1"/>
            </p:cNvSpPr>
            <p:nvPr/>
          </p:nvSpPr>
          <p:spPr bwMode="auto">
            <a:xfrm>
              <a:off x="1421632" y="3436144"/>
              <a:ext cx="3627437" cy="1965325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6" name="Text Box 38"/>
            <p:cNvSpPr txBox="1">
              <a:spLocks noChangeArrowheads="1"/>
            </p:cNvSpPr>
            <p:nvPr/>
          </p:nvSpPr>
          <p:spPr bwMode="auto">
            <a:xfrm>
              <a:off x="4210869" y="3823494"/>
              <a:ext cx="323850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華康儷特圓" pitchFamily="49" charset="-120"/>
                  <a:ea typeface="華康儷特圓" pitchFamily="49" charset="-120"/>
                  <a:cs typeface="新細明體" pitchFamily="18" charset="-120"/>
                </a:rPr>
                <a:t>3</a:t>
              </a: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87" name="橢圓 40"/>
            <p:cNvSpPr>
              <a:spLocks noChangeArrowheads="1"/>
            </p:cNvSpPr>
            <p:nvPr/>
          </p:nvSpPr>
          <p:spPr bwMode="auto">
            <a:xfrm>
              <a:off x="934269" y="3064669"/>
              <a:ext cx="508000" cy="48418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sp>
          <p:nvSpPr>
            <p:cNvPr id="2088" name="Text Box 40"/>
            <p:cNvSpPr txBox="1">
              <a:spLocks noChangeArrowheads="1"/>
            </p:cNvSpPr>
            <p:nvPr/>
          </p:nvSpPr>
          <p:spPr bwMode="auto">
            <a:xfrm>
              <a:off x="1499419" y="2894806"/>
              <a:ext cx="323850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zh-TW" sz="2400" b="0" i="0" u="none" strike="noStrike" cap="none" normalizeH="0" baseline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華康儷特圓" pitchFamily="49" charset="-120"/>
                  <a:ea typeface="華康儷特圓" pitchFamily="49" charset="-120"/>
                  <a:cs typeface="新細明體" pitchFamily="18" charset="-120"/>
                </a:rPr>
                <a:t>5</a:t>
              </a:r>
              <a:endParaRPr kumimoji="1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新細明體" pitchFamily="18" charset="-120"/>
                <a:cs typeface="新細明體" pitchFamily="18" charset="-120"/>
              </a:endParaRPr>
            </a:p>
          </p:txBody>
        </p:sp>
        <p:sp>
          <p:nvSpPr>
            <p:cNvPr id="2089" name="直線接點 55"/>
            <p:cNvSpPr>
              <a:spLocks noChangeShapeType="1"/>
            </p:cNvSpPr>
            <p:nvPr/>
          </p:nvSpPr>
          <p:spPr bwMode="auto">
            <a:xfrm flipH="1">
              <a:off x="1345432" y="1073944"/>
              <a:ext cx="1500187" cy="203676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23750" r="19385" b="6951"/>
          <a:stretch>
            <a:fillRect/>
          </a:stretch>
        </p:blipFill>
        <p:spPr bwMode="auto">
          <a:xfrm>
            <a:off x="-2107" y="188640"/>
            <a:ext cx="9146107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圖片 158" descr="編號牌製作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275" y="790575"/>
            <a:ext cx="7397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250825" y="2065338"/>
            <a:ext cx="1439863" cy="1652587"/>
            <a:chOff x="2835" y="1797"/>
            <a:chExt cx="499" cy="635"/>
          </a:xfrm>
        </p:grpSpPr>
        <p:sp>
          <p:nvSpPr>
            <p:cNvPr id="70819" name="Freeform 64"/>
            <p:cNvSpPr>
              <a:spLocks/>
            </p:cNvSpPr>
            <p:nvPr/>
          </p:nvSpPr>
          <p:spPr bwMode="auto">
            <a:xfrm>
              <a:off x="2835" y="1799"/>
              <a:ext cx="498" cy="134"/>
            </a:xfrm>
            <a:custGeom>
              <a:avLst/>
              <a:gdLst>
                <a:gd name="T0" fmla="*/ 0 w 1026"/>
                <a:gd name="T1" fmla="*/ 0 h 261"/>
                <a:gd name="T2" fmla="*/ 0 w 1026"/>
                <a:gd name="T3" fmla="*/ 1 h 261"/>
                <a:gd name="T4" fmla="*/ 0 w 1026"/>
                <a:gd name="T5" fmla="*/ 1 h 261"/>
                <a:gd name="T6" fmla="*/ 0 w 1026"/>
                <a:gd name="T7" fmla="*/ 0 h 2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26"/>
                <a:gd name="T13" fmla="*/ 0 h 261"/>
                <a:gd name="T14" fmla="*/ 1026 w 1026"/>
                <a:gd name="T15" fmla="*/ 261 h 2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26" h="261">
                  <a:moveTo>
                    <a:pt x="1026" y="0"/>
                  </a:moveTo>
                  <a:lnTo>
                    <a:pt x="0" y="186"/>
                  </a:lnTo>
                  <a:lnTo>
                    <a:pt x="747" y="261"/>
                  </a:lnTo>
                  <a:lnTo>
                    <a:pt x="1026" y="0"/>
                  </a:lnTo>
                  <a:close/>
                </a:path>
              </a:pathLst>
            </a:custGeom>
            <a:noFill/>
            <a:ln w="9525" cmpd="sng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0820" name="Freeform 65"/>
            <p:cNvSpPr>
              <a:spLocks/>
            </p:cNvSpPr>
            <p:nvPr/>
          </p:nvSpPr>
          <p:spPr bwMode="auto">
            <a:xfrm>
              <a:off x="2835" y="1797"/>
              <a:ext cx="499" cy="635"/>
            </a:xfrm>
            <a:custGeom>
              <a:avLst/>
              <a:gdLst>
                <a:gd name="T0" fmla="*/ 0 w 1023"/>
                <a:gd name="T1" fmla="*/ 0 h 1221"/>
                <a:gd name="T2" fmla="*/ 0 w 1023"/>
                <a:gd name="T3" fmla="*/ 1 h 1221"/>
                <a:gd name="T4" fmla="*/ 0 w 1023"/>
                <a:gd name="T5" fmla="*/ 1 h 1221"/>
                <a:gd name="T6" fmla="*/ 0 w 1023"/>
                <a:gd name="T7" fmla="*/ 1 h 1221"/>
                <a:gd name="T8" fmla="*/ 0 w 1023"/>
                <a:gd name="T9" fmla="*/ 1 h 12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23"/>
                <a:gd name="T16" fmla="*/ 0 h 1221"/>
                <a:gd name="T17" fmla="*/ 1023 w 1023"/>
                <a:gd name="T18" fmla="*/ 1221 h 122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23" h="1221">
                  <a:moveTo>
                    <a:pt x="1020" y="0"/>
                  </a:moveTo>
                  <a:lnTo>
                    <a:pt x="1023" y="966"/>
                  </a:lnTo>
                  <a:lnTo>
                    <a:pt x="750" y="1221"/>
                  </a:lnTo>
                  <a:lnTo>
                    <a:pt x="3" y="1137"/>
                  </a:lnTo>
                  <a:lnTo>
                    <a:pt x="0" y="186"/>
                  </a:ln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0821" name="Line 66"/>
            <p:cNvSpPr>
              <a:spLocks noChangeShapeType="1"/>
            </p:cNvSpPr>
            <p:nvPr/>
          </p:nvSpPr>
          <p:spPr bwMode="auto">
            <a:xfrm>
              <a:off x="3199" y="1933"/>
              <a:ext cx="0" cy="49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0822" name="Freeform 67"/>
            <p:cNvSpPr>
              <a:spLocks/>
            </p:cNvSpPr>
            <p:nvPr/>
          </p:nvSpPr>
          <p:spPr bwMode="auto">
            <a:xfrm>
              <a:off x="3199" y="1797"/>
              <a:ext cx="135" cy="635"/>
            </a:xfrm>
            <a:custGeom>
              <a:avLst/>
              <a:gdLst>
                <a:gd name="T0" fmla="*/ 0 w 276"/>
                <a:gd name="T1" fmla="*/ 0 h 1221"/>
                <a:gd name="T2" fmla="*/ 0 w 276"/>
                <a:gd name="T3" fmla="*/ 1 h 1221"/>
                <a:gd name="T4" fmla="*/ 0 w 276"/>
                <a:gd name="T5" fmla="*/ 1 h 1221"/>
                <a:gd name="T6" fmla="*/ 0 w 276"/>
                <a:gd name="T7" fmla="*/ 0 h 122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6"/>
                <a:gd name="T13" fmla="*/ 0 h 1221"/>
                <a:gd name="T14" fmla="*/ 276 w 276"/>
                <a:gd name="T15" fmla="*/ 1221 h 122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6" h="1221">
                  <a:moveTo>
                    <a:pt x="270" y="0"/>
                  </a:moveTo>
                  <a:lnTo>
                    <a:pt x="0" y="1221"/>
                  </a:lnTo>
                  <a:lnTo>
                    <a:pt x="276" y="960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0823" name="Freeform 68"/>
            <p:cNvSpPr>
              <a:spLocks/>
            </p:cNvSpPr>
            <p:nvPr/>
          </p:nvSpPr>
          <p:spPr bwMode="auto">
            <a:xfrm>
              <a:off x="2835" y="1894"/>
              <a:ext cx="364" cy="538"/>
            </a:xfrm>
            <a:custGeom>
              <a:avLst/>
              <a:gdLst>
                <a:gd name="T0" fmla="*/ 0 w 747"/>
                <a:gd name="T1" fmla="*/ 1 h 1035"/>
                <a:gd name="T2" fmla="*/ 0 w 747"/>
                <a:gd name="T3" fmla="*/ 0 h 1035"/>
                <a:gd name="T4" fmla="*/ 0 w 747"/>
                <a:gd name="T5" fmla="*/ 1 h 1035"/>
                <a:gd name="T6" fmla="*/ 0 w 747"/>
                <a:gd name="T7" fmla="*/ 1 h 103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47"/>
                <a:gd name="T13" fmla="*/ 0 h 1035"/>
                <a:gd name="T14" fmla="*/ 747 w 747"/>
                <a:gd name="T15" fmla="*/ 1035 h 103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47" h="1035">
                  <a:moveTo>
                    <a:pt x="747" y="1035"/>
                  </a:moveTo>
                  <a:lnTo>
                    <a:pt x="0" y="0"/>
                  </a:lnTo>
                  <a:lnTo>
                    <a:pt x="3" y="951"/>
                  </a:lnTo>
                  <a:lnTo>
                    <a:pt x="747" y="1035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0824" name="Freeform 69"/>
            <p:cNvSpPr>
              <a:spLocks/>
            </p:cNvSpPr>
            <p:nvPr/>
          </p:nvSpPr>
          <p:spPr bwMode="auto">
            <a:xfrm>
              <a:off x="3198" y="1800"/>
              <a:ext cx="130" cy="632"/>
            </a:xfrm>
            <a:custGeom>
              <a:avLst/>
              <a:gdLst>
                <a:gd name="T0" fmla="*/ 0 w 273"/>
                <a:gd name="T1" fmla="*/ 1 h 1218"/>
                <a:gd name="T2" fmla="*/ 0 w 273"/>
                <a:gd name="T3" fmla="*/ 1 h 1218"/>
                <a:gd name="T4" fmla="*/ 0 w 273"/>
                <a:gd name="T5" fmla="*/ 0 h 1218"/>
                <a:gd name="T6" fmla="*/ 0 w 273"/>
                <a:gd name="T7" fmla="*/ 1 h 121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3"/>
                <a:gd name="T13" fmla="*/ 0 h 1218"/>
                <a:gd name="T14" fmla="*/ 273 w 273"/>
                <a:gd name="T15" fmla="*/ 1218 h 121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3" h="1218">
                  <a:moveTo>
                    <a:pt x="3" y="1218"/>
                  </a:moveTo>
                  <a:lnTo>
                    <a:pt x="0" y="255"/>
                  </a:lnTo>
                  <a:lnTo>
                    <a:pt x="273" y="0"/>
                  </a:lnTo>
                  <a:lnTo>
                    <a:pt x="3" y="1218"/>
                  </a:lnTo>
                  <a:close/>
                </a:path>
              </a:pathLst>
            </a:cu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70660" name="Line 70"/>
          <p:cNvSpPr>
            <a:spLocks noChangeShapeType="1"/>
          </p:cNvSpPr>
          <p:nvPr/>
        </p:nvSpPr>
        <p:spPr bwMode="auto">
          <a:xfrm flipH="1" flipV="1">
            <a:off x="1042988" y="1687513"/>
            <a:ext cx="0" cy="9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0661" name="Line 71"/>
          <p:cNvSpPr>
            <a:spLocks noChangeShapeType="1"/>
          </p:cNvSpPr>
          <p:nvPr/>
        </p:nvSpPr>
        <p:spPr bwMode="auto">
          <a:xfrm flipH="1">
            <a:off x="739775" y="1774825"/>
            <a:ext cx="307975" cy="623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0662" name="Line 72"/>
          <p:cNvSpPr>
            <a:spLocks noChangeShapeType="1"/>
          </p:cNvSpPr>
          <p:nvPr/>
        </p:nvSpPr>
        <p:spPr bwMode="auto">
          <a:xfrm>
            <a:off x="1042988" y="1782763"/>
            <a:ext cx="419100" cy="542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0663" name="Line 73"/>
          <p:cNvSpPr>
            <a:spLocks noChangeShapeType="1"/>
          </p:cNvSpPr>
          <p:nvPr/>
        </p:nvSpPr>
        <p:spPr bwMode="auto">
          <a:xfrm flipH="1">
            <a:off x="936625" y="1773238"/>
            <a:ext cx="106363" cy="4191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0664" name="Rectangle 75"/>
          <p:cNvSpPr>
            <a:spLocks noChangeArrowheads="1"/>
          </p:cNvSpPr>
          <p:nvPr/>
        </p:nvSpPr>
        <p:spPr bwMode="auto">
          <a:xfrm rot="343640">
            <a:off x="369888" y="3600450"/>
            <a:ext cx="685800" cy="11080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65" name="Oval 76"/>
          <p:cNvSpPr>
            <a:spLocks noChangeArrowheads="1"/>
          </p:cNvSpPr>
          <p:nvPr/>
        </p:nvSpPr>
        <p:spPr bwMode="auto">
          <a:xfrm>
            <a:off x="434975" y="36512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66" name="Oval 77"/>
          <p:cNvSpPr>
            <a:spLocks noChangeArrowheads="1"/>
          </p:cNvSpPr>
          <p:nvPr/>
        </p:nvSpPr>
        <p:spPr bwMode="auto">
          <a:xfrm>
            <a:off x="600075" y="36703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67" name="Oval 78"/>
          <p:cNvSpPr>
            <a:spLocks noChangeArrowheads="1"/>
          </p:cNvSpPr>
          <p:nvPr/>
        </p:nvSpPr>
        <p:spPr bwMode="auto">
          <a:xfrm>
            <a:off x="762000" y="36861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68" name="Oval 79"/>
          <p:cNvSpPr>
            <a:spLocks noChangeArrowheads="1"/>
          </p:cNvSpPr>
          <p:nvPr/>
        </p:nvSpPr>
        <p:spPr bwMode="auto">
          <a:xfrm>
            <a:off x="930275" y="37052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69" name="Oval 80"/>
          <p:cNvSpPr>
            <a:spLocks noChangeArrowheads="1"/>
          </p:cNvSpPr>
          <p:nvPr/>
        </p:nvSpPr>
        <p:spPr bwMode="auto">
          <a:xfrm>
            <a:off x="419100" y="38227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0" name="Oval 81"/>
          <p:cNvSpPr>
            <a:spLocks noChangeArrowheads="1"/>
          </p:cNvSpPr>
          <p:nvPr/>
        </p:nvSpPr>
        <p:spPr bwMode="auto">
          <a:xfrm>
            <a:off x="584200" y="38417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1" name="Oval 82"/>
          <p:cNvSpPr>
            <a:spLocks noChangeArrowheads="1"/>
          </p:cNvSpPr>
          <p:nvPr/>
        </p:nvSpPr>
        <p:spPr bwMode="auto">
          <a:xfrm>
            <a:off x="746125" y="38576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2" name="Oval 83"/>
          <p:cNvSpPr>
            <a:spLocks noChangeArrowheads="1"/>
          </p:cNvSpPr>
          <p:nvPr/>
        </p:nvSpPr>
        <p:spPr bwMode="auto">
          <a:xfrm>
            <a:off x="914400" y="38766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3" name="Oval 84"/>
          <p:cNvSpPr>
            <a:spLocks noChangeArrowheads="1"/>
          </p:cNvSpPr>
          <p:nvPr/>
        </p:nvSpPr>
        <p:spPr bwMode="auto">
          <a:xfrm>
            <a:off x="396875" y="39973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4" name="Oval 85"/>
          <p:cNvSpPr>
            <a:spLocks noChangeArrowheads="1"/>
          </p:cNvSpPr>
          <p:nvPr/>
        </p:nvSpPr>
        <p:spPr bwMode="auto">
          <a:xfrm>
            <a:off x="561975" y="40163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5" name="Oval 86"/>
          <p:cNvSpPr>
            <a:spLocks noChangeArrowheads="1"/>
          </p:cNvSpPr>
          <p:nvPr/>
        </p:nvSpPr>
        <p:spPr bwMode="auto">
          <a:xfrm>
            <a:off x="723900" y="40322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6" name="Oval 87"/>
          <p:cNvSpPr>
            <a:spLocks noChangeArrowheads="1"/>
          </p:cNvSpPr>
          <p:nvPr/>
        </p:nvSpPr>
        <p:spPr bwMode="auto">
          <a:xfrm>
            <a:off x="892175" y="40513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7" name="Oval 88"/>
          <p:cNvSpPr>
            <a:spLocks noChangeArrowheads="1"/>
          </p:cNvSpPr>
          <p:nvPr/>
        </p:nvSpPr>
        <p:spPr bwMode="auto">
          <a:xfrm>
            <a:off x="377825" y="41687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8" name="Oval 89"/>
          <p:cNvSpPr>
            <a:spLocks noChangeArrowheads="1"/>
          </p:cNvSpPr>
          <p:nvPr/>
        </p:nvSpPr>
        <p:spPr bwMode="auto">
          <a:xfrm>
            <a:off x="542925" y="41878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79" name="Oval 90"/>
          <p:cNvSpPr>
            <a:spLocks noChangeArrowheads="1"/>
          </p:cNvSpPr>
          <p:nvPr/>
        </p:nvSpPr>
        <p:spPr bwMode="auto">
          <a:xfrm>
            <a:off x="704850" y="42037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0" name="Oval 91"/>
          <p:cNvSpPr>
            <a:spLocks noChangeArrowheads="1"/>
          </p:cNvSpPr>
          <p:nvPr/>
        </p:nvSpPr>
        <p:spPr bwMode="auto">
          <a:xfrm>
            <a:off x="873125" y="42227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1" name="Oval 92"/>
          <p:cNvSpPr>
            <a:spLocks noChangeArrowheads="1"/>
          </p:cNvSpPr>
          <p:nvPr/>
        </p:nvSpPr>
        <p:spPr bwMode="auto">
          <a:xfrm>
            <a:off x="358775" y="43402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2" name="Oval 93"/>
          <p:cNvSpPr>
            <a:spLocks noChangeArrowheads="1"/>
          </p:cNvSpPr>
          <p:nvPr/>
        </p:nvSpPr>
        <p:spPr bwMode="auto">
          <a:xfrm>
            <a:off x="523875" y="43592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3" name="Oval 94"/>
          <p:cNvSpPr>
            <a:spLocks noChangeArrowheads="1"/>
          </p:cNvSpPr>
          <p:nvPr/>
        </p:nvSpPr>
        <p:spPr bwMode="auto">
          <a:xfrm>
            <a:off x="685800" y="43751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4" name="Oval 95"/>
          <p:cNvSpPr>
            <a:spLocks noChangeArrowheads="1"/>
          </p:cNvSpPr>
          <p:nvPr/>
        </p:nvSpPr>
        <p:spPr bwMode="auto">
          <a:xfrm>
            <a:off x="854075" y="43942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57120" name="Oval 96"/>
          <p:cNvSpPr>
            <a:spLocks noChangeArrowheads="1"/>
          </p:cNvSpPr>
          <p:nvPr/>
        </p:nvSpPr>
        <p:spPr bwMode="auto">
          <a:xfrm>
            <a:off x="336550" y="450850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6" name="Oval 97"/>
          <p:cNvSpPr>
            <a:spLocks noChangeArrowheads="1"/>
          </p:cNvSpPr>
          <p:nvPr/>
        </p:nvSpPr>
        <p:spPr bwMode="auto">
          <a:xfrm>
            <a:off x="501650" y="4527550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7" name="Oval 98"/>
          <p:cNvSpPr>
            <a:spLocks noChangeArrowheads="1"/>
          </p:cNvSpPr>
          <p:nvPr/>
        </p:nvSpPr>
        <p:spPr bwMode="auto">
          <a:xfrm>
            <a:off x="663575" y="454342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88" name="Oval 99"/>
          <p:cNvSpPr>
            <a:spLocks noChangeArrowheads="1"/>
          </p:cNvSpPr>
          <p:nvPr/>
        </p:nvSpPr>
        <p:spPr bwMode="auto">
          <a:xfrm>
            <a:off x="831850" y="4562475"/>
            <a:ext cx="144463" cy="144463"/>
          </a:xfrm>
          <a:prstGeom prst="ellipse">
            <a:avLst/>
          </a:prstGeom>
          <a:solidFill>
            <a:srgbClr val="0000FF"/>
          </a:solidFill>
          <a:ln w="9525">
            <a:solidFill>
              <a:srgbClr val="0000CC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57124" name="Oval 100"/>
          <p:cNvSpPr>
            <a:spLocks noChangeArrowheads="1"/>
          </p:cNvSpPr>
          <p:nvPr/>
        </p:nvSpPr>
        <p:spPr bwMode="auto">
          <a:xfrm>
            <a:off x="4178300" y="3444875"/>
            <a:ext cx="431800" cy="4318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90" name="Oval 101"/>
          <p:cNvSpPr>
            <a:spLocks noChangeArrowheads="1"/>
          </p:cNvSpPr>
          <p:nvPr/>
        </p:nvSpPr>
        <p:spPr bwMode="auto">
          <a:xfrm>
            <a:off x="2139950" y="3417888"/>
            <a:ext cx="431800" cy="4318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91" name="Oval 102"/>
          <p:cNvSpPr>
            <a:spLocks noChangeArrowheads="1"/>
          </p:cNvSpPr>
          <p:nvPr/>
        </p:nvSpPr>
        <p:spPr bwMode="auto">
          <a:xfrm>
            <a:off x="2827338" y="3427413"/>
            <a:ext cx="431800" cy="4318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692" name="Oval 103"/>
          <p:cNvSpPr>
            <a:spLocks noChangeArrowheads="1"/>
          </p:cNvSpPr>
          <p:nvPr/>
        </p:nvSpPr>
        <p:spPr bwMode="auto">
          <a:xfrm>
            <a:off x="3490913" y="3413125"/>
            <a:ext cx="431800" cy="4318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54309" name="Text Box 104"/>
          <p:cNvSpPr txBox="1">
            <a:spLocks noChangeArrowheads="1"/>
          </p:cNvSpPr>
          <p:nvPr/>
        </p:nvSpPr>
        <p:spPr bwMode="auto">
          <a:xfrm>
            <a:off x="1085850" y="4365625"/>
            <a:ext cx="7981950" cy="18780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TW" sz="3200" u="sng">
                <a:latin typeface="Verdana" pitchFamily="34" charset="0"/>
                <a:ea typeface="標楷體" pitchFamily="65" charset="-120"/>
              </a:rPr>
              <a:t>1.</a:t>
            </a:r>
            <a:r>
              <a:rPr lang="zh-TW" altLang="en-US" sz="3200" u="sng">
                <a:latin typeface="Verdana" pitchFamily="34" charset="0"/>
                <a:ea typeface="標楷體" pitchFamily="65" charset="-120"/>
              </a:rPr>
              <a:t>各檢查點設置不同顏色的貼紙，作為</a:t>
            </a:r>
            <a:endParaRPr lang="en-US" altLang="zh-TW" sz="3200" u="sng">
              <a:latin typeface="Verdana" pitchFamily="34" charset="0"/>
              <a:ea typeface="標楷體" pitchFamily="65" charset="-120"/>
            </a:endParaRPr>
          </a:p>
          <a:p>
            <a:pPr eaLnBrk="1" hangingPunct="1"/>
            <a:r>
              <a:rPr lang="zh-TW" altLang="en-US" sz="3200">
                <a:latin typeface="Verdana" pitchFamily="34" charset="0"/>
                <a:ea typeface="標楷體" pitchFamily="65" charset="-120"/>
              </a:rPr>
              <a:t>   </a:t>
            </a:r>
            <a:r>
              <a:rPr lang="zh-TW" altLang="en-US" sz="3200" u="sng">
                <a:latin typeface="Verdana" pitchFamily="34" charset="0"/>
                <a:ea typeface="標楷體" pitchFamily="65" charset="-120"/>
              </a:rPr>
              <a:t>到訪記錄在核對卡的註記！</a:t>
            </a:r>
            <a:endParaRPr lang="en-US" altLang="zh-TW" sz="3200" u="sng">
              <a:latin typeface="Verdana" pitchFamily="34" charset="0"/>
              <a:ea typeface="標楷體" pitchFamily="65" charset="-120"/>
            </a:endParaRPr>
          </a:p>
          <a:p>
            <a:pPr eaLnBrk="1" hangingPunct="1">
              <a:spcBef>
                <a:spcPts val="2400"/>
              </a:spcBef>
            </a:pPr>
            <a:r>
              <a:rPr lang="en-US" altLang="zh-TW" sz="3200" u="sng">
                <a:latin typeface="Verdana" pitchFamily="34" charset="0"/>
                <a:ea typeface="標楷體" pitchFamily="65" charset="-120"/>
              </a:rPr>
              <a:t>2.</a:t>
            </a:r>
            <a:r>
              <a:rPr lang="zh-TW" altLang="en-US" sz="3200" u="sng">
                <a:latin typeface="Verdana" pitchFamily="34" charset="0"/>
                <a:ea typeface="標楷體" pitchFamily="65" charset="-120"/>
              </a:rPr>
              <a:t>或於檢查點設置號碼章或各種圖形印章。</a:t>
            </a:r>
            <a:endParaRPr lang="en-US" altLang="zh-TW" sz="3200" u="sng">
              <a:latin typeface="Verdana" pitchFamily="34" charset="0"/>
              <a:ea typeface="標楷體" pitchFamily="65" charset="-120"/>
            </a:endParaRPr>
          </a:p>
        </p:txBody>
      </p:sp>
      <p:grpSp>
        <p:nvGrpSpPr>
          <p:cNvPr id="3" name="群組 45"/>
          <p:cNvGrpSpPr>
            <a:grpSpLocks/>
          </p:cNvGrpSpPr>
          <p:nvPr/>
        </p:nvGrpSpPr>
        <p:grpSpPr bwMode="auto">
          <a:xfrm>
            <a:off x="1979613" y="822325"/>
            <a:ext cx="6888162" cy="3221038"/>
            <a:chOff x="1115616" y="44624"/>
            <a:chExt cx="6888163" cy="3221037"/>
          </a:xfrm>
        </p:grpSpPr>
        <p:grpSp>
          <p:nvGrpSpPr>
            <p:cNvPr id="4" name="Group 296"/>
            <p:cNvGrpSpPr>
              <a:grpSpLocks/>
            </p:cNvGrpSpPr>
            <p:nvPr/>
          </p:nvGrpSpPr>
          <p:grpSpPr bwMode="auto">
            <a:xfrm>
              <a:off x="1115616" y="44624"/>
              <a:ext cx="6888163" cy="3221037"/>
              <a:chOff x="39" y="0"/>
              <a:chExt cx="4339" cy="2029"/>
            </a:xfrm>
          </p:grpSpPr>
          <p:sp>
            <p:nvSpPr>
              <p:cNvPr id="70715" name="Rectangle 297"/>
              <p:cNvSpPr>
                <a:spLocks noChangeArrowheads="1"/>
              </p:cNvSpPr>
              <p:nvPr/>
            </p:nvSpPr>
            <p:spPr bwMode="auto">
              <a:xfrm>
                <a:off x="39" y="28"/>
                <a:ext cx="4241" cy="2001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0716" name="Rectangle 298"/>
              <p:cNvSpPr>
                <a:spLocks noChangeArrowheads="1"/>
              </p:cNvSpPr>
              <p:nvPr/>
            </p:nvSpPr>
            <p:spPr bwMode="auto">
              <a:xfrm>
                <a:off x="91" y="761"/>
                <a:ext cx="4128" cy="122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zh-TW" altLang="en-US"/>
              </a:p>
            </p:txBody>
          </p:sp>
          <p:sp>
            <p:nvSpPr>
              <p:cNvPr id="70717" name="Line 299"/>
              <p:cNvSpPr>
                <a:spLocks noChangeShapeType="1"/>
              </p:cNvSpPr>
              <p:nvPr/>
            </p:nvSpPr>
            <p:spPr bwMode="auto">
              <a:xfrm>
                <a:off x="91" y="1164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0718" name="Line 300"/>
              <p:cNvSpPr>
                <a:spLocks noChangeShapeType="1"/>
              </p:cNvSpPr>
              <p:nvPr/>
            </p:nvSpPr>
            <p:spPr bwMode="auto">
              <a:xfrm>
                <a:off x="89" y="1566"/>
                <a:ext cx="41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grpSp>
            <p:nvGrpSpPr>
              <p:cNvPr id="5" name="Group 301"/>
              <p:cNvGrpSpPr>
                <a:grpSpLocks/>
              </p:cNvGrpSpPr>
              <p:nvPr/>
            </p:nvGrpSpPr>
            <p:grpSpPr bwMode="auto">
              <a:xfrm>
                <a:off x="506" y="761"/>
                <a:ext cx="3299" cy="1219"/>
                <a:chOff x="506" y="761"/>
                <a:chExt cx="3299" cy="1207"/>
              </a:xfrm>
            </p:grpSpPr>
            <p:sp>
              <p:nvSpPr>
                <p:cNvPr id="70810" name="Line 302"/>
                <p:cNvSpPr>
                  <a:spLocks noChangeShapeType="1"/>
                </p:cNvSpPr>
                <p:nvPr/>
              </p:nvSpPr>
              <p:spPr bwMode="auto">
                <a:xfrm>
                  <a:off x="50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1" name="Line 303"/>
                <p:cNvSpPr>
                  <a:spLocks noChangeShapeType="1"/>
                </p:cNvSpPr>
                <p:nvPr/>
              </p:nvSpPr>
              <p:spPr bwMode="auto">
                <a:xfrm>
                  <a:off x="923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2" name="Line 304"/>
                <p:cNvSpPr>
                  <a:spLocks noChangeShapeType="1"/>
                </p:cNvSpPr>
                <p:nvPr/>
              </p:nvSpPr>
              <p:spPr bwMode="auto">
                <a:xfrm>
                  <a:off x="1332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3" name="Line 305"/>
                <p:cNvSpPr>
                  <a:spLocks noChangeShapeType="1"/>
                </p:cNvSpPr>
                <p:nvPr/>
              </p:nvSpPr>
              <p:spPr bwMode="auto">
                <a:xfrm>
                  <a:off x="1740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4" name="Line 306"/>
                <p:cNvSpPr>
                  <a:spLocks noChangeShapeType="1"/>
                </p:cNvSpPr>
                <p:nvPr/>
              </p:nvSpPr>
              <p:spPr bwMode="auto">
                <a:xfrm>
                  <a:off x="2154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5" name="Line 307"/>
                <p:cNvSpPr>
                  <a:spLocks noChangeShapeType="1"/>
                </p:cNvSpPr>
                <p:nvPr/>
              </p:nvSpPr>
              <p:spPr bwMode="auto">
                <a:xfrm>
                  <a:off x="2568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6" name="Line 308"/>
                <p:cNvSpPr>
                  <a:spLocks noChangeShapeType="1"/>
                </p:cNvSpPr>
                <p:nvPr/>
              </p:nvSpPr>
              <p:spPr bwMode="auto">
                <a:xfrm>
                  <a:off x="2976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7" name="Line 309"/>
                <p:cNvSpPr>
                  <a:spLocks noChangeShapeType="1"/>
                </p:cNvSpPr>
                <p:nvPr/>
              </p:nvSpPr>
              <p:spPr bwMode="auto">
                <a:xfrm>
                  <a:off x="3391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18" name="Line 310"/>
                <p:cNvSpPr>
                  <a:spLocks noChangeShapeType="1"/>
                </p:cNvSpPr>
                <p:nvPr/>
              </p:nvSpPr>
              <p:spPr bwMode="auto">
                <a:xfrm>
                  <a:off x="3805" y="761"/>
                  <a:ext cx="0" cy="120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grpSp>
            <p:nvGrpSpPr>
              <p:cNvPr id="6" name="Group 311"/>
              <p:cNvGrpSpPr>
                <a:grpSpLocks/>
              </p:cNvGrpSpPr>
              <p:nvPr/>
            </p:nvGrpSpPr>
            <p:grpSpPr bwMode="auto">
              <a:xfrm>
                <a:off x="2108" y="0"/>
                <a:ext cx="2270" cy="767"/>
                <a:chOff x="2108" y="0"/>
                <a:chExt cx="2270" cy="767"/>
              </a:xfrm>
            </p:grpSpPr>
            <p:sp>
              <p:nvSpPr>
                <p:cNvPr id="70783" name="Line 312"/>
                <p:cNvSpPr>
                  <a:spLocks noChangeShapeType="1"/>
                </p:cNvSpPr>
                <p:nvPr/>
              </p:nvSpPr>
              <p:spPr bwMode="auto">
                <a:xfrm flipH="1" flipV="1">
                  <a:off x="2111" y="32"/>
                  <a:ext cx="4" cy="72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84" name="Line 313"/>
                <p:cNvSpPr>
                  <a:spLocks noChangeShapeType="1"/>
                </p:cNvSpPr>
                <p:nvPr/>
              </p:nvSpPr>
              <p:spPr bwMode="auto">
                <a:xfrm flipH="1" flipV="1">
                  <a:off x="3248" y="32"/>
                  <a:ext cx="1" cy="72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85" name="Text Box 314"/>
                <p:cNvSpPr txBox="1">
                  <a:spLocks noChangeArrowheads="1"/>
                </p:cNvSpPr>
                <p:nvPr/>
              </p:nvSpPr>
              <p:spPr bwMode="auto">
                <a:xfrm>
                  <a:off x="2108" y="0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日 期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DATE</a:t>
                  </a:r>
                </a:p>
              </p:txBody>
            </p:sp>
            <p:sp>
              <p:nvSpPr>
                <p:cNvPr id="70786" name="Text Box 315"/>
                <p:cNvSpPr txBox="1">
                  <a:spLocks noChangeArrowheads="1"/>
                </p:cNvSpPr>
                <p:nvPr/>
              </p:nvSpPr>
              <p:spPr bwMode="auto">
                <a:xfrm>
                  <a:off x="2109" y="172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組 別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CLASS</a:t>
                  </a:r>
                </a:p>
              </p:txBody>
            </p:sp>
            <p:sp>
              <p:nvSpPr>
                <p:cNvPr id="70787" name="Text Box 316"/>
                <p:cNvSpPr txBox="1">
                  <a:spLocks noChangeArrowheads="1"/>
                </p:cNvSpPr>
                <p:nvPr/>
              </p:nvSpPr>
              <p:spPr bwMode="auto">
                <a:xfrm>
                  <a:off x="2109" y="354"/>
                  <a:ext cx="31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姓 名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NAME</a:t>
                  </a:r>
                </a:p>
              </p:txBody>
            </p:sp>
            <p:sp>
              <p:nvSpPr>
                <p:cNvPr id="70788" name="Text Box 317"/>
                <p:cNvSpPr txBox="1">
                  <a:spLocks noChangeArrowheads="1"/>
                </p:cNvSpPr>
                <p:nvPr/>
              </p:nvSpPr>
              <p:spPr bwMode="auto">
                <a:xfrm>
                  <a:off x="2655" y="172"/>
                  <a:ext cx="27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號碼</a:t>
                  </a:r>
                </a:p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 </a:t>
                  </a:r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NO.</a:t>
                  </a:r>
                </a:p>
              </p:txBody>
            </p:sp>
            <p:sp>
              <p:nvSpPr>
                <p:cNvPr id="70789" name="Text Box 318"/>
                <p:cNvSpPr txBox="1">
                  <a:spLocks noChangeArrowheads="1"/>
                </p:cNvSpPr>
                <p:nvPr/>
              </p:nvSpPr>
              <p:spPr bwMode="auto">
                <a:xfrm>
                  <a:off x="3229" y="2"/>
                  <a:ext cx="43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名    次</a:t>
                  </a:r>
                </a:p>
                <a:p>
                  <a:pPr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POSITION</a:t>
                  </a:r>
                </a:p>
              </p:txBody>
            </p:sp>
            <p:sp>
              <p:nvSpPr>
                <p:cNvPr id="70790" name="Text Box 319"/>
                <p:cNvSpPr txBox="1">
                  <a:spLocks noChangeArrowheads="1"/>
                </p:cNvSpPr>
                <p:nvPr/>
              </p:nvSpPr>
              <p:spPr bwMode="auto">
                <a:xfrm>
                  <a:off x="3238" y="172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完  成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FINISH</a:t>
                  </a:r>
                </a:p>
              </p:txBody>
            </p:sp>
            <p:sp>
              <p:nvSpPr>
                <p:cNvPr id="70791" name="Text Box 320"/>
                <p:cNvSpPr txBox="1">
                  <a:spLocks noChangeArrowheads="1"/>
                </p:cNvSpPr>
                <p:nvPr/>
              </p:nvSpPr>
              <p:spPr bwMode="auto">
                <a:xfrm>
                  <a:off x="3237" y="34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出  發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START</a:t>
                  </a:r>
                </a:p>
              </p:txBody>
            </p:sp>
            <p:sp>
              <p:nvSpPr>
                <p:cNvPr id="70792" name="Text Box 321"/>
                <p:cNvSpPr txBox="1">
                  <a:spLocks noChangeArrowheads="1"/>
                </p:cNvSpPr>
                <p:nvPr/>
              </p:nvSpPr>
              <p:spPr bwMode="auto">
                <a:xfrm>
                  <a:off x="3237" y="517"/>
                  <a:ext cx="35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 eaLnBrk="1" hangingPunct="1"/>
                  <a:r>
                    <a:rPr lang="zh-TW" altLang="en-US" sz="1000">
                      <a:latin typeface="標楷體" pitchFamily="65" charset="-120"/>
                      <a:ea typeface="標楷體" pitchFamily="65" charset="-120"/>
                    </a:rPr>
                    <a:t>需  時</a:t>
                  </a:r>
                </a:p>
                <a:p>
                  <a:pPr algn="ctr" eaLnBrk="1" hangingPunct="1"/>
                  <a:r>
                    <a:rPr lang="en-US" altLang="zh-TW" sz="1000">
                      <a:latin typeface="標楷體" pitchFamily="65" charset="-120"/>
                      <a:ea typeface="標楷體" pitchFamily="65" charset="-120"/>
                    </a:rPr>
                    <a:t>TIME</a:t>
                  </a:r>
                </a:p>
              </p:txBody>
            </p:sp>
            <p:sp>
              <p:nvSpPr>
                <p:cNvPr id="70793" name="Line 322"/>
                <p:cNvSpPr>
                  <a:spLocks noChangeShapeType="1"/>
                </p:cNvSpPr>
                <p:nvPr/>
              </p:nvSpPr>
              <p:spPr bwMode="auto">
                <a:xfrm>
                  <a:off x="2360" y="214"/>
                  <a:ext cx="86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4" name="Line 323"/>
                <p:cNvSpPr>
                  <a:spLocks noChangeShapeType="1"/>
                </p:cNvSpPr>
                <p:nvPr/>
              </p:nvSpPr>
              <p:spPr bwMode="auto">
                <a:xfrm>
                  <a:off x="2375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5" name="Line 324"/>
                <p:cNvSpPr>
                  <a:spLocks noChangeShapeType="1"/>
                </p:cNvSpPr>
                <p:nvPr/>
              </p:nvSpPr>
              <p:spPr bwMode="auto">
                <a:xfrm>
                  <a:off x="2858" y="386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6" name="Line 325"/>
                <p:cNvSpPr>
                  <a:spLocks noChangeShapeType="1"/>
                </p:cNvSpPr>
                <p:nvPr/>
              </p:nvSpPr>
              <p:spPr bwMode="auto">
                <a:xfrm flipV="1">
                  <a:off x="2341" y="565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7" name="Line 326"/>
                <p:cNvSpPr>
                  <a:spLocks noChangeShapeType="1"/>
                </p:cNvSpPr>
                <p:nvPr/>
              </p:nvSpPr>
              <p:spPr bwMode="auto">
                <a:xfrm flipV="1">
                  <a:off x="2341" y="737"/>
                  <a:ext cx="88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8" name="Line 327"/>
                <p:cNvSpPr>
                  <a:spLocks noChangeShapeType="1"/>
                </p:cNvSpPr>
                <p:nvPr/>
              </p:nvSpPr>
              <p:spPr bwMode="auto">
                <a:xfrm flipV="1">
                  <a:off x="3636" y="210"/>
                  <a:ext cx="63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799" name="Line 328"/>
                <p:cNvSpPr>
                  <a:spLocks noChangeShapeType="1"/>
                </p:cNvSpPr>
                <p:nvPr/>
              </p:nvSpPr>
              <p:spPr bwMode="auto">
                <a:xfrm>
                  <a:off x="3561" y="384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00" name="Line 329"/>
                <p:cNvSpPr>
                  <a:spLocks noChangeShapeType="1"/>
                </p:cNvSpPr>
                <p:nvPr/>
              </p:nvSpPr>
              <p:spPr bwMode="auto">
                <a:xfrm>
                  <a:off x="3563" y="562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70801" name="Line 330"/>
                <p:cNvSpPr>
                  <a:spLocks noChangeShapeType="1"/>
                </p:cNvSpPr>
                <p:nvPr/>
              </p:nvSpPr>
              <p:spPr bwMode="auto">
                <a:xfrm>
                  <a:off x="3566" y="731"/>
                  <a:ext cx="71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TW" altLang="en-US"/>
                </a:p>
              </p:txBody>
            </p:sp>
            <p:grpSp>
              <p:nvGrpSpPr>
                <p:cNvPr id="7" name="Group 331"/>
                <p:cNvGrpSpPr>
                  <a:grpSpLocks/>
                </p:cNvGrpSpPr>
                <p:nvPr/>
              </p:nvGrpSpPr>
              <p:grpSpPr bwMode="auto">
                <a:xfrm>
                  <a:off x="3684" y="214"/>
                  <a:ext cx="450" cy="173"/>
                  <a:chOff x="3684" y="214"/>
                  <a:chExt cx="450" cy="173"/>
                </a:xfrm>
              </p:grpSpPr>
              <p:sp>
                <p:nvSpPr>
                  <p:cNvPr id="70808" name="Text Box 3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0809" name="Text Box 33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  <p:sp>
              <p:nvSpPr>
                <p:cNvPr id="70803" name="Text Box 334"/>
                <p:cNvSpPr txBox="1">
                  <a:spLocks noChangeArrowheads="1"/>
                </p:cNvSpPr>
                <p:nvPr/>
              </p:nvSpPr>
              <p:spPr bwMode="auto">
                <a:xfrm>
                  <a:off x="3684" y="389"/>
                  <a:ext cx="212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200">
                      <a:ea typeface="標楷體" pitchFamily="65" charset="-120"/>
                    </a:rPr>
                    <a:t>：</a:t>
                  </a:r>
                </a:p>
              </p:txBody>
            </p:sp>
            <p:sp>
              <p:nvSpPr>
                <p:cNvPr id="70804" name="Text Box 335"/>
                <p:cNvSpPr txBox="1">
                  <a:spLocks noChangeArrowheads="1"/>
                </p:cNvSpPr>
                <p:nvPr/>
              </p:nvSpPr>
              <p:spPr bwMode="auto">
                <a:xfrm>
                  <a:off x="3922" y="375"/>
                  <a:ext cx="456" cy="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：</a:t>
                  </a:r>
                  <a:r>
                    <a:rPr lang="en-US" altLang="zh-TW" sz="1400">
                      <a:latin typeface="標楷體" pitchFamily="65" charset="-120"/>
                      <a:ea typeface="標楷體" pitchFamily="65" charset="-120"/>
                    </a:rPr>
                    <a:t>00</a:t>
                  </a:r>
                  <a:r>
                    <a:rPr lang="zh-TW" altLang="en-US" sz="1400">
                      <a:latin typeface="標楷體" pitchFamily="65" charset="-120"/>
                      <a:ea typeface="標楷體" pitchFamily="65" charset="-120"/>
                    </a:rPr>
                    <a:t>”</a:t>
                  </a:r>
                  <a:endParaRPr lang="en-US" altLang="zh-TW" sz="1400">
                    <a:latin typeface="標楷體" pitchFamily="65" charset="-120"/>
                    <a:ea typeface="標楷體" pitchFamily="65" charset="-120"/>
                  </a:endParaRPr>
                </a:p>
              </p:txBody>
            </p:sp>
            <p:grpSp>
              <p:nvGrpSpPr>
                <p:cNvPr id="8" name="Group 336"/>
                <p:cNvGrpSpPr>
                  <a:grpSpLocks/>
                </p:cNvGrpSpPr>
                <p:nvPr/>
              </p:nvGrpSpPr>
              <p:grpSpPr bwMode="auto">
                <a:xfrm>
                  <a:off x="3684" y="567"/>
                  <a:ext cx="450" cy="173"/>
                  <a:chOff x="3684" y="214"/>
                  <a:chExt cx="450" cy="173"/>
                </a:xfrm>
              </p:grpSpPr>
              <p:sp>
                <p:nvSpPr>
                  <p:cNvPr id="70806" name="Text Box 3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4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  <p:sp>
                <p:nvSpPr>
                  <p:cNvPr id="70807" name="Text Box 33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22" y="214"/>
                    <a:ext cx="212" cy="17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1" hangingPunct="1"/>
                    <a:r>
                      <a:rPr lang="zh-TW" altLang="en-US" sz="1200">
                        <a:ea typeface="標楷體" pitchFamily="65" charset="-120"/>
                      </a:rPr>
                      <a:t>：</a:t>
                    </a:r>
                  </a:p>
                </p:txBody>
              </p:sp>
            </p:grpSp>
          </p:grpSp>
          <p:grpSp>
            <p:nvGrpSpPr>
              <p:cNvPr id="9" name="Group 339"/>
              <p:cNvGrpSpPr>
                <a:grpSpLocks/>
              </p:cNvGrpSpPr>
              <p:nvPr/>
            </p:nvGrpSpPr>
            <p:grpSpPr bwMode="auto">
              <a:xfrm>
                <a:off x="42" y="1533"/>
                <a:ext cx="4221" cy="483"/>
                <a:chOff x="42" y="1533"/>
                <a:chExt cx="4221" cy="483"/>
              </a:xfrm>
            </p:grpSpPr>
            <p:sp>
              <p:nvSpPr>
                <p:cNvPr id="70763" name="Text Box 340"/>
                <p:cNvSpPr txBox="1">
                  <a:spLocks noChangeArrowheads="1"/>
                </p:cNvSpPr>
                <p:nvPr/>
              </p:nvSpPr>
              <p:spPr bwMode="auto">
                <a:xfrm>
                  <a:off x="42" y="1535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0764" name="Text Box 341"/>
                <p:cNvSpPr txBox="1">
                  <a:spLocks noChangeArrowheads="1"/>
                </p:cNvSpPr>
                <p:nvPr/>
              </p:nvSpPr>
              <p:spPr bwMode="auto">
                <a:xfrm flipV="1">
                  <a:off x="406" y="1871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</a:t>
                  </a:r>
                </a:p>
              </p:txBody>
            </p:sp>
            <p:sp>
              <p:nvSpPr>
                <p:cNvPr id="70765" name="Text Box 342"/>
                <p:cNvSpPr txBox="1">
                  <a:spLocks noChangeArrowheads="1"/>
                </p:cNvSpPr>
                <p:nvPr/>
              </p:nvSpPr>
              <p:spPr bwMode="auto">
                <a:xfrm>
                  <a:off x="457" y="1533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0766" name="Text Box 343"/>
                <p:cNvSpPr txBox="1">
                  <a:spLocks noChangeArrowheads="1"/>
                </p:cNvSpPr>
                <p:nvPr/>
              </p:nvSpPr>
              <p:spPr bwMode="auto">
                <a:xfrm flipV="1">
                  <a:off x="817" y="1869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</a:t>
                  </a:r>
                </a:p>
              </p:txBody>
            </p:sp>
            <p:sp>
              <p:nvSpPr>
                <p:cNvPr id="70767" name="Text Box 344"/>
                <p:cNvSpPr txBox="1">
                  <a:spLocks noChangeArrowheads="1"/>
                </p:cNvSpPr>
                <p:nvPr/>
              </p:nvSpPr>
              <p:spPr bwMode="auto">
                <a:xfrm>
                  <a:off x="87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0768" name="Text Box 345"/>
                <p:cNvSpPr txBox="1">
                  <a:spLocks noChangeArrowheads="1"/>
                </p:cNvSpPr>
                <p:nvPr/>
              </p:nvSpPr>
              <p:spPr bwMode="auto">
                <a:xfrm flipV="1">
                  <a:off x="1231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3</a:t>
                  </a:r>
                </a:p>
              </p:txBody>
            </p:sp>
            <p:sp>
              <p:nvSpPr>
                <p:cNvPr id="70769" name="Text Box 346"/>
                <p:cNvSpPr txBox="1">
                  <a:spLocks noChangeArrowheads="1"/>
                </p:cNvSpPr>
                <p:nvPr/>
              </p:nvSpPr>
              <p:spPr bwMode="auto">
                <a:xfrm>
                  <a:off x="1281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0770" name="Text Box 347"/>
                <p:cNvSpPr txBox="1">
                  <a:spLocks noChangeArrowheads="1"/>
                </p:cNvSpPr>
                <p:nvPr/>
              </p:nvSpPr>
              <p:spPr bwMode="auto">
                <a:xfrm flipV="1">
                  <a:off x="1637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4</a:t>
                  </a:r>
                </a:p>
              </p:txBody>
            </p:sp>
            <p:sp>
              <p:nvSpPr>
                <p:cNvPr id="70771" name="Text Box 348"/>
                <p:cNvSpPr txBox="1">
                  <a:spLocks noChangeArrowheads="1"/>
                </p:cNvSpPr>
                <p:nvPr/>
              </p:nvSpPr>
              <p:spPr bwMode="auto">
                <a:xfrm>
                  <a:off x="1693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0772" name="Text Box 349"/>
                <p:cNvSpPr txBox="1">
                  <a:spLocks noChangeArrowheads="1"/>
                </p:cNvSpPr>
                <p:nvPr/>
              </p:nvSpPr>
              <p:spPr bwMode="auto">
                <a:xfrm flipV="1">
                  <a:off x="2049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5</a:t>
                  </a:r>
                </a:p>
              </p:txBody>
            </p:sp>
            <p:sp>
              <p:nvSpPr>
                <p:cNvPr id="70773" name="Text Box 350"/>
                <p:cNvSpPr txBox="1">
                  <a:spLocks noChangeArrowheads="1"/>
                </p:cNvSpPr>
                <p:nvPr/>
              </p:nvSpPr>
              <p:spPr bwMode="auto">
                <a:xfrm>
                  <a:off x="2106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0774" name="Text Box 351"/>
                <p:cNvSpPr txBox="1">
                  <a:spLocks noChangeArrowheads="1"/>
                </p:cNvSpPr>
                <p:nvPr/>
              </p:nvSpPr>
              <p:spPr bwMode="auto">
                <a:xfrm flipV="1">
                  <a:off x="2462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6</a:t>
                  </a:r>
                </a:p>
              </p:txBody>
            </p:sp>
            <p:sp>
              <p:nvSpPr>
                <p:cNvPr id="70775" name="Text Box 352"/>
                <p:cNvSpPr txBox="1">
                  <a:spLocks noChangeArrowheads="1"/>
                </p:cNvSpPr>
                <p:nvPr/>
              </p:nvSpPr>
              <p:spPr bwMode="auto">
                <a:xfrm>
                  <a:off x="2518" y="1536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0776" name="Text Box 353"/>
                <p:cNvSpPr txBox="1">
                  <a:spLocks noChangeArrowheads="1"/>
                </p:cNvSpPr>
                <p:nvPr/>
              </p:nvSpPr>
              <p:spPr bwMode="auto">
                <a:xfrm flipV="1">
                  <a:off x="2874" y="1872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7</a:t>
                  </a:r>
                </a:p>
              </p:txBody>
            </p:sp>
            <p:sp>
              <p:nvSpPr>
                <p:cNvPr id="70777" name="Text Box 354"/>
                <p:cNvSpPr txBox="1">
                  <a:spLocks noChangeArrowheads="1"/>
                </p:cNvSpPr>
                <p:nvPr/>
              </p:nvSpPr>
              <p:spPr bwMode="auto">
                <a:xfrm>
                  <a:off x="2930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0778" name="Text Box 355"/>
                <p:cNvSpPr txBox="1">
                  <a:spLocks noChangeArrowheads="1"/>
                </p:cNvSpPr>
                <p:nvPr/>
              </p:nvSpPr>
              <p:spPr bwMode="auto">
                <a:xfrm flipV="1">
                  <a:off x="3286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8</a:t>
                  </a:r>
                </a:p>
              </p:txBody>
            </p:sp>
            <p:sp>
              <p:nvSpPr>
                <p:cNvPr id="70779" name="Text Box 356"/>
                <p:cNvSpPr txBox="1">
                  <a:spLocks noChangeArrowheads="1"/>
                </p:cNvSpPr>
                <p:nvPr/>
              </p:nvSpPr>
              <p:spPr bwMode="auto">
                <a:xfrm>
                  <a:off x="3344" y="1534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0780" name="Text Box 357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0" y="1870"/>
                  <a:ext cx="152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9</a:t>
                  </a:r>
                </a:p>
              </p:txBody>
            </p:sp>
            <p:sp>
              <p:nvSpPr>
                <p:cNvPr id="70781" name="Text Box 358"/>
                <p:cNvSpPr txBox="1">
                  <a:spLocks noChangeArrowheads="1"/>
                </p:cNvSpPr>
                <p:nvPr/>
              </p:nvSpPr>
              <p:spPr bwMode="auto">
                <a:xfrm>
                  <a:off x="3755" y="15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  <p:sp>
              <p:nvSpPr>
                <p:cNvPr id="70782" name="Text Box 359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870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10</a:t>
                  </a:r>
                </a:p>
              </p:txBody>
            </p:sp>
          </p:grpSp>
          <p:sp>
            <p:nvSpPr>
              <p:cNvPr id="70722" name="Text Box 360"/>
              <p:cNvSpPr txBox="1">
                <a:spLocks noChangeArrowheads="1"/>
              </p:cNvSpPr>
              <p:nvPr/>
            </p:nvSpPr>
            <p:spPr bwMode="auto">
              <a:xfrm flipV="1">
                <a:off x="2838" y="1455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17</a:t>
                </a:r>
              </a:p>
            </p:txBody>
          </p:sp>
          <p:grpSp>
            <p:nvGrpSpPr>
              <p:cNvPr id="10" name="Group 361"/>
              <p:cNvGrpSpPr>
                <a:grpSpLocks/>
              </p:cNvGrpSpPr>
              <p:nvPr/>
            </p:nvGrpSpPr>
            <p:grpSpPr bwMode="auto">
              <a:xfrm>
                <a:off x="42" y="1132"/>
                <a:ext cx="4221" cy="466"/>
                <a:chOff x="42" y="1132"/>
                <a:chExt cx="4221" cy="466"/>
              </a:xfrm>
            </p:grpSpPr>
            <p:sp>
              <p:nvSpPr>
                <p:cNvPr id="70744" name="Text Box 362"/>
                <p:cNvSpPr txBox="1">
                  <a:spLocks noChangeArrowheads="1"/>
                </p:cNvSpPr>
                <p:nvPr/>
              </p:nvSpPr>
              <p:spPr bwMode="auto">
                <a:xfrm>
                  <a:off x="42" y="113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0745" name="Text Box 363"/>
                <p:cNvSpPr txBox="1">
                  <a:spLocks noChangeArrowheads="1"/>
                </p:cNvSpPr>
                <p:nvPr/>
              </p:nvSpPr>
              <p:spPr bwMode="auto">
                <a:xfrm flipV="1">
                  <a:off x="370" y="1454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11</a:t>
                  </a:r>
                </a:p>
              </p:txBody>
            </p:sp>
            <p:sp>
              <p:nvSpPr>
                <p:cNvPr id="70746" name="Text Box 364"/>
                <p:cNvSpPr txBox="1">
                  <a:spLocks noChangeArrowheads="1"/>
                </p:cNvSpPr>
                <p:nvPr/>
              </p:nvSpPr>
              <p:spPr bwMode="auto">
                <a:xfrm>
                  <a:off x="457" y="113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0747" name="Text Box 365"/>
                <p:cNvSpPr txBox="1">
                  <a:spLocks noChangeArrowheads="1"/>
                </p:cNvSpPr>
                <p:nvPr/>
              </p:nvSpPr>
              <p:spPr bwMode="auto">
                <a:xfrm flipV="1">
                  <a:off x="781" y="1452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12</a:t>
                  </a:r>
                </a:p>
              </p:txBody>
            </p:sp>
            <p:sp>
              <p:nvSpPr>
                <p:cNvPr id="70748" name="Text Box 366"/>
                <p:cNvSpPr txBox="1">
                  <a:spLocks noChangeArrowheads="1"/>
                </p:cNvSpPr>
                <p:nvPr/>
              </p:nvSpPr>
              <p:spPr bwMode="auto">
                <a:xfrm>
                  <a:off x="87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0749" name="Text Box 367"/>
                <p:cNvSpPr txBox="1">
                  <a:spLocks noChangeArrowheads="1"/>
                </p:cNvSpPr>
                <p:nvPr/>
              </p:nvSpPr>
              <p:spPr bwMode="auto">
                <a:xfrm flipV="1">
                  <a:off x="119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13</a:t>
                  </a:r>
                </a:p>
              </p:txBody>
            </p:sp>
            <p:sp>
              <p:nvSpPr>
                <p:cNvPr id="70750" name="Text Box 368"/>
                <p:cNvSpPr txBox="1">
                  <a:spLocks noChangeArrowheads="1"/>
                </p:cNvSpPr>
                <p:nvPr/>
              </p:nvSpPr>
              <p:spPr bwMode="auto">
                <a:xfrm>
                  <a:off x="1281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0751" name="Text Box 369"/>
                <p:cNvSpPr txBox="1">
                  <a:spLocks noChangeArrowheads="1"/>
                </p:cNvSpPr>
                <p:nvPr/>
              </p:nvSpPr>
              <p:spPr bwMode="auto">
                <a:xfrm flipV="1">
                  <a:off x="1601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14</a:t>
                  </a:r>
                </a:p>
              </p:txBody>
            </p:sp>
            <p:sp>
              <p:nvSpPr>
                <p:cNvPr id="70752" name="Text Box 370"/>
                <p:cNvSpPr txBox="1">
                  <a:spLocks noChangeArrowheads="1"/>
                </p:cNvSpPr>
                <p:nvPr/>
              </p:nvSpPr>
              <p:spPr bwMode="auto">
                <a:xfrm>
                  <a:off x="1693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0753" name="Text Box 371"/>
                <p:cNvSpPr txBox="1">
                  <a:spLocks noChangeArrowheads="1"/>
                </p:cNvSpPr>
                <p:nvPr/>
              </p:nvSpPr>
              <p:spPr bwMode="auto">
                <a:xfrm flipV="1">
                  <a:off x="2013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15</a:t>
                  </a:r>
                </a:p>
              </p:txBody>
            </p:sp>
            <p:sp>
              <p:nvSpPr>
                <p:cNvPr id="70754" name="Text Box 372"/>
                <p:cNvSpPr txBox="1">
                  <a:spLocks noChangeArrowheads="1"/>
                </p:cNvSpPr>
                <p:nvPr/>
              </p:nvSpPr>
              <p:spPr bwMode="auto">
                <a:xfrm>
                  <a:off x="2106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0755" name="Text Box 373"/>
                <p:cNvSpPr txBox="1">
                  <a:spLocks noChangeArrowheads="1"/>
                </p:cNvSpPr>
                <p:nvPr/>
              </p:nvSpPr>
              <p:spPr bwMode="auto">
                <a:xfrm flipV="1">
                  <a:off x="2426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16</a:t>
                  </a:r>
                </a:p>
              </p:txBody>
            </p:sp>
            <p:sp>
              <p:nvSpPr>
                <p:cNvPr id="70756" name="Text Box 374"/>
                <p:cNvSpPr txBox="1">
                  <a:spLocks noChangeArrowheads="1"/>
                </p:cNvSpPr>
                <p:nvPr/>
              </p:nvSpPr>
              <p:spPr bwMode="auto">
                <a:xfrm>
                  <a:off x="2518" y="1135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17</a:t>
                  </a:r>
                </a:p>
              </p:txBody>
            </p:sp>
            <p:sp>
              <p:nvSpPr>
                <p:cNvPr id="70757" name="Text Box 375"/>
                <p:cNvSpPr txBox="1">
                  <a:spLocks noChangeArrowheads="1"/>
                </p:cNvSpPr>
                <p:nvPr/>
              </p:nvSpPr>
              <p:spPr bwMode="auto">
                <a:xfrm>
                  <a:off x="2930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0758" name="Text Box 376"/>
                <p:cNvSpPr txBox="1">
                  <a:spLocks noChangeArrowheads="1"/>
                </p:cNvSpPr>
                <p:nvPr/>
              </p:nvSpPr>
              <p:spPr bwMode="auto">
                <a:xfrm flipV="1">
                  <a:off x="3250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18</a:t>
                  </a:r>
                </a:p>
              </p:txBody>
            </p:sp>
            <p:sp>
              <p:nvSpPr>
                <p:cNvPr id="70759" name="Text Box 377"/>
                <p:cNvSpPr txBox="1">
                  <a:spLocks noChangeArrowheads="1"/>
                </p:cNvSpPr>
                <p:nvPr/>
              </p:nvSpPr>
              <p:spPr bwMode="auto">
                <a:xfrm>
                  <a:off x="3344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0760" name="Text Box 378"/>
                <p:cNvSpPr txBox="1">
                  <a:spLocks noChangeArrowheads="1"/>
                </p:cNvSpPr>
                <p:nvPr/>
              </p:nvSpPr>
              <p:spPr bwMode="auto">
                <a:xfrm flipV="1">
                  <a:off x="3664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19</a:t>
                  </a:r>
                </a:p>
              </p:txBody>
            </p:sp>
            <p:sp>
              <p:nvSpPr>
                <p:cNvPr id="70761" name="Text Box 379"/>
                <p:cNvSpPr txBox="1">
                  <a:spLocks noChangeArrowheads="1"/>
                </p:cNvSpPr>
                <p:nvPr/>
              </p:nvSpPr>
              <p:spPr bwMode="auto">
                <a:xfrm>
                  <a:off x="3755" y="113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  <p:sp>
              <p:nvSpPr>
                <p:cNvPr id="70762" name="Text Box 380"/>
                <p:cNvSpPr txBox="1">
                  <a:spLocks noChangeArrowheads="1"/>
                </p:cNvSpPr>
                <p:nvPr/>
              </p:nvSpPr>
              <p:spPr bwMode="auto">
                <a:xfrm flipV="1">
                  <a:off x="4075" y="1453"/>
                  <a:ext cx="1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altLang="zh-TW" sz="900">
                      <a:latin typeface="標楷體" pitchFamily="65" charset="-120"/>
                      <a:ea typeface="標楷體" pitchFamily="65" charset="-120"/>
                    </a:rPr>
                    <a:t>20</a:t>
                  </a:r>
                </a:p>
              </p:txBody>
            </p:sp>
          </p:grpSp>
          <p:sp>
            <p:nvSpPr>
              <p:cNvPr id="70724" name="Text Box 381"/>
              <p:cNvSpPr txBox="1">
                <a:spLocks noChangeArrowheads="1"/>
              </p:cNvSpPr>
              <p:nvPr/>
            </p:nvSpPr>
            <p:spPr bwMode="auto">
              <a:xfrm>
                <a:off x="42" y="73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0725" name="Text Box 382"/>
              <p:cNvSpPr txBox="1">
                <a:spLocks noChangeArrowheads="1"/>
              </p:cNvSpPr>
              <p:nvPr/>
            </p:nvSpPr>
            <p:spPr bwMode="auto">
              <a:xfrm flipV="1">
                <a:off x="370" y="1052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21</a:t>
                </a:r>
              </a:p>
            </p:txBody>
          </p:sp>
          <p:sp>
            <p:nvSpPr>
              <p:cNvPr id="70726" name="Text Box 383"/>
              <p:cNvSpPr txBox="1">
                <a:spLocks noChangeArrowheads="1"/>
              </p:cNvSpPr>
              <p:nvPr/>
            </p:nvSpPr>
            <p:spPr bwMode="auto">
              <a:xfrm>
                <a:off x="457" y="73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0727" name="Text Box 384"/>
              <p:cNvSpPr txBox="1">
                <a:spLocks noChangeArrowheads="1"/>
              </p:cNvSpPr>
              <p:nvPr/>
            </p:nvSpPr>
            <p:spPr bwMode="auto">
              <a:xfrm flipV="1">
                <a:off x="781" y="1050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22</a:t>
                </a:r>
              </a:p>
            </p:txBody>
          </p:sp>
          <p:sp>
            <p:nvSpPr>
              <p:cNvPr id="70728" name="Text Box 385"/>
              <p:cNvSpPr txBox="1">
                <a:spLocks noChangeArrowheads="1"/>
              </p:cNvSpPr>
              <p:nvPr/>
            </p:nvSpPr>
            <p:spPr bwMode="auto">
              <a:xfrm>
                <a:off x="87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0729" name="Text Box 386"/>
              <p:cNvSpPr txBox="1">
                <a:spLocks noChangeArrowheads="1"/>
              </p:cNvSpPr>
              <p:nvPr/>
            </p:nvSpPr>
            <p:spPr bwMode="auto">
              <a:xfrm flipV="1">
                <a:off x="119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23</a:t>
                </a:r>
              </a:p>
            </p:txBody>
          </p:sp>
          <p:sp>
            <p:nvSpPr>
              <p:cNvPr id="70730" name="Text Box 387"/>
              <p:cNvSpPr txBox="1">
                <a:spLocks noChangeArrowheads="1"/>
              </p:cNvSpPr>
              <p:nvPr/>
            </p:nvSpPr>
            <p:spPr bwMode="auto">
              <a:xfrm>
                <a:off x="1281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0731" name="Text Box 388"/>
              <p:cNvSpPr txBox="1">
                <a:spLocks noChangeArrowheads="1"/>
              </p:cNvSpPr>
              <p:nvPr/>
            </p:nvSpPr>
            <p:spPr bwMode="auto">
              <a:xfrm flipV="1">
                <a:off x="1601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24</a:t>
                </a:r>
              </a:p>
            </p:txBody>
          </p:sp>
          <p:sp>
            <p:nvSpPr>
              <p:cNvPr id="70732" name="Text Box 389"/>
              <p:cNvSpPr txBox="1">
                <a:spLocks noChangeArrowheads="1"/>
              </p:cNvSpPr>
              <p:nvPr/>
            </p:nvSpPr>
            <p:spPr bwMode="auto">
              <a:xfrm>
                <a:off x="1693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0733" name="Text Box 390"/>
              <p:cNvSpPr txBox="1">
                <a:spLocks noChangeArrowheads="1"/>
              </p:cNvSpPr>
              <p:nvPr/>
            </p:nvSpPr>
            <p:spPr bwMode="auto">
              <a:xfrm flipV="1">
                <a:off x="2013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25</a:t>
                </a:r>
              </a:p>
            </p:txBody>
          </p:sp>
          <p:sp>
            <p:nvSpPr>
              <p:cNvPr id="70734" name="Text Box 391"/>
              <p:cNvSpPr txBox="1">
                <a:spLocks noChangeArrowheads="1"/>
              </p:cNvSpPr>
              <p:nvPr/>
            </p:nvSpPr>
            <p:spPr bwMode="auto">
              <a:xfrm>
                <a:off x="2106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0735" name="Text Box 392"/>
              <p:cNvSpPr txBox="1">
                <a:spLocks noChangeArrowheads="1"/>
              </p:cNvSpPr>
              <p:nvPr/>
            </p:nvSpPr>
            <p:spPr bwMode="auto">
              <a:xfrm flipV="1">
                <a:off x="242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26</a:t>
                </a:r>
              </a:p>
            </p:txBody>
          </p:sp>
          <p:sp>
            <p:nvSpPr>
              <p:cNvPr id="70736" name="Text Box 393"/>
              <p:cNvSpPr txBox="1">
                <a:spLocks noChangeArrowheads="1"/>
              </p:cNvSpPr>
              <p:nvPr/>
            </p:nvSpPr>
            <p:spPr bwMode="auto">
              <a:xfrm>
                <a:off x="2518" y="733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  <p:sp>
            <p:nvSpPr>
              <p:cNvPr id="70737" name="Text Box 394"/>
              <p:cNvSpPr txBox="1">
                <a:spLocks noChangeArrowheads="1"/>
              </p:cNvSpPr>
              <p:nvPr/>
            </p:nvSpPr>
            <p:spPr bwMode="auto">
              <a:xfrm>
                <a:off x="2930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0738" name="Text Box 395"/>
              <p:cNvSpPr txBox="1">
                <a:spLocks noChangeArrowheads="1"/>
              </p:cNvSpPr>
              <p:nvPr/>
            </p:nvSpPr>
            <p:spPr bwMode="auto">
              <a:xfrm flipV="1">
                <a:off x="3250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R1</a:t>
                </a:r>
              </a:p>
            </p:txBody>
          </p:sp>
          <p:sp>
            <p:nvSpPr>
              <p:cNvPr id="70739" name="Text Box 396"/>
              <p:cNvSpPr txBox="1">
                <a:spLocks noChangeArrowheads="1"/>
              </p:cNvSpPr>
              <p:nvPr/>
            </p:nvSpPr>
            <p:spPr bwMode="auto">
              <a:xfrm>
                <a:off x="3344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0740" name="Text Box 397"/>
              <p:cNvSpPr txBox="1">
                <a:spLocks noChangeArrowheads="1"/>
              </p:cNvSpPr>
              <p:nvPr/>
            </p:nvSpPr>
            <p:spPr bwMode="auto">
              <a:xfrm flipV="1">
                <a:off x="3664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R2</a:t>
                </a:r>
              </a:p>
            </p:txBody>
          </p:sp>
          <p:sp>
            <p:nvSpPr>
              <p:cNvPr id="70741" name="Text Box 398"/>
              <p:cNvSpPr txBox="1">
                <a:spLocks noChangeArrowheads="1"/>
              </p:cNvSpPr>
              <p:nvPr/>
            </p:nvSpPr>
            <p:spPr bwMode="auto">
              <a:xfrm>
                <a:off x="3755" y="73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0742" name="Text Box 399"/>
              <p:cNvSpPr txBox="1">
                <a:spLocks noChangeArrowheads="1"/>
              </p:cNvSpPr>
              <p:nvPr/>
            </p:nvSpPr>
            <p:spPr bwMode="auto">
              <a:xfrm flipV="1">
                <a:off x="4075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R3</a:t>
                </a:r>
              </a:p>
            </p:txBody>
          </p:sp>
          <p:sp>
            <p:nvSpPr>
              <p:cNvPr id="70743" name="Text Box 400"/>
              <p:cNvSpPr txBox="1">
                <a:spLocks noChangeArrowheads="1"/>
              </p:cNvSpPr>
              <p:nvPr/>
            </p:nvSpPr>
            <p:spPr bwMode="auto">
              <a:xfrm flipV="1">
                <a:off x="2836" y="1051"/>
                <a:ext cx="18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TW" sz="900">
                    <a:latin typeface="標楷體" pitchFamily="65" charset="-120"/>
                    <a:ea typeface="標楷體" pitchFamily="65" charset="-120"/>
                  </a:rPr>
                  <a:t>27</a:t>
                </a:r>
              </a:p>
            </p:txBody>
          </p:sp>
        </p:grpSp>
        <p:sp>
          <p:nvSpPr>
            <p:cNvPr id="70713" name="Text Box 827"/>
            <p:cNvSpPr txBox="1">
              <a:spLocks noChangeArrowheads="1"/>
            </p:cNvSpPr>
            <p:nvPr/>
          </p:nvSpPr>
          <p:spPr bwMode="auto">
            <a:xfrm>
              <a:off x="1201692" y="131936"/>
              <a:ext cx="31683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dist" eaLnBrk="1" hangingPunct="1"/>
              <a:r>
                <a:rPr lang="zh-TW" altLang="en-US" sz="2400">
                  <a:latin typeface="王漢宗粗圓體繁" pitchFamily="66" charset="-120"/>
                  <a:ea typeface="王漢宗粗圓體繁" pitchFamily="66" charset="-120"/>
                </a:rPr>
                <a:t>定向越野運動核對卡</a:t>
              </a:r>
            </a:p>
          </p:txBody>
        </p:sp>
        <p:sp>
          <p:nvSpPr>
            <p:cNvPr id="70714" name="Text Box 827"/>
            <p:cNvSpPr txBox="1">
              <a:spLocks noChangeArrowheads="1"/>
            </p:cNvSpPr>
            <p:nvPr/>
          </p:nvSpPr>
          <p:spPr bwMode="auto">
            <a:xfrm>
              <a:off x="1835339" y="517699"/>
              <a:ext cx="198003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參賽員出發後</a:t>
              </a:r>
              <a:endParaRPr lang="en-US" altLang="zh-TW" sz="2000">
                <a:latin typeface="王漢宗粗圓體繁" pitchFamily="66" charset="-120"/>
                <a:ea typeface="王漢宗粗圓體繁" pitchFamily="66" charset="-120"/>
              </a:endParaRPr>
            </a:p>
            <a:p>
              <a:pPr algn="ctr" eaLnBrk="1" hangingPunct="1"/>
              <a:r>
                <a:rPr lang="zh-TW" altLang="en-US" sz="2000">
                  <a:latin typeface="王漢宗粗圓體繁" pitchFamily="66" charset="-120"/>
                  <a:ea typeface="王漢宗粗圓體繁" pitchFamily="66" charset="-120"/>
                </a:rPr>
                <a:t>必須向終點報到</a:t>
              </a:r>
            </a:p>
          </p:txBody>
        </p:sp>
      </p:grpSp>
      <p:sp>
        <p:nvSpPr>
          <p:cNvPr id="154" name="Oval 102">
            <a:extLst>
              <a:ext uri="{FF2B5EF4-FFF2-40B4-BE49-F238E27FC236}">
                <a16:creationId xmlns:a16="http://schemas.microsoft.com/office/drawing/2014/main" xmlns="" id="{71566325-450D-4785-A322-8FD4319C3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3414713"/>
            <a:ext cx="431800" cy="431800"/>
          </a:xfrm>
          <a:prstGeom prst="ellipse">
            <a:avLst/>
          </a:prstGeom>
          <a:solidFill>
            <a:schemeClr val="accent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defRPr/>
            </a:pPr>
            <a:endParaRPr lang="zh-TW" altLang="en-US"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23588" name="Oval 102"/>
          <p:cNvSpPr>
            <a:spLocks noChangeArrowheads="1"/>
          </p:cNvSpPr>
          <p:nvPr/>
        </p:nvSpPr>
        <p:spPr bwMode="auto">
          <a:xfrm>
            <a:off x="5435600" y="3414713"/>
            <a:ext cx="431800" cy="4318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3589" name="Oval 102"/>
          <p:cNvSpPr>
            <a:spLocks noChangeArrowheads="1"/>
          </p:cNvSpPr>
          <p:nvPr/>
        </p:nvSpPr>
        <p:spPr bwMode="auto">
          <a:xfrm>
            <a:off x="6084888" y="3414713"/>
            <a:ext cx="431800" cy="4318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3590" name="Oval 102"/>
          <p:cNvSpPr>
            <a:spLocks noChangeArrowheads="1"/>
          </p:cNvSpPr>
          <p:nvPr/>
        </p:nvSpPr>
        <p:spPr bwMode="auto">
          <a:xfrm>
            <a:off x="6732588" y="3414713"/>
            <a:ext cx="431800" cy="431800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3591" name="Oval 102"/>
          <p:cNvSpPr>
            <a:spLocks noChangeArrowheads="1"/>
          </p:cNvSpPr>
          <p:nvPr/>
        </p:nvSpPr>
        <p:spPr bwMode="auto">
          <a:xfrm>
            <a:off x="7445375" y="3425825"/>
            <a:ext cx="431800" cy="431800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23592" name="Oval 102"/>
          <p:cNvSpPr>
            <a:spLocks noChangeArrowheads="1"/>
          </p:cNvSpPr>
          <p:nvPr/>
        </p:nvSpPr>
        <p:spPr bwMode="auto">
          <a:xfrm>
            <a:off x="8083550" y="3406775"/>
            <a:ext cx="431800" cy="431800"/>
          </a:xfrm>
          <a:prstGeom prst="ellipse">
            <a:avLst/>
          </a:prstGeom>
          <a:solidFill>
            <a:srgbClr val="6600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zh-TW" altLang="en-US"/>
          </a:p>
        </p:txBody>
      </p:sp>
      <p:sp>
        <p:nvSpPr>
          <p:cNvPr id="70701" name="Line 70"/>
          <p:cNvSpPr>
            <a:spLocks noChangeShapeType="1"/>
          </p:cNvSpPr>
          <p:nvPr/>
        </p:nvSpPr>
        <p:spPr bwMode="auto">
          <a:xfrm flipH="1" flipV="1">
            <a:off x="1033463" y="228600"/>
            <a:ext cx="7937" cy="669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0702" name="文字方塊 207"/>
          <p:cNvSpPr txBox="1">
            <a:spLocks noChangeArrowheads="1"/>
          </p:cNvSpPr>
          <p:nvPr/>
        </p:nvSpPr>
        <p:spPr bwMode="auto">
          <a:xfrm>
            <a:off x="2411413" y="57150"/>
            <a:ext cx="5314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TW" altLang="en-US" sz="4000">
                <a:latin typeface="王漢宗儷海報繁" pitchFamily="66" charset="-120"/>
                <a:ea typeface="王漢宗儷海報繁" pitchFamily="66" charset="-120"/>
              </a:rPr>
              <a:t>核對卡的其它記錄方法</a:t>
            </a:r>
          </a:p>
        </p:txBody>
      </p:sp>
      <p:grpSp>
        <p:nvGrpSpPr>
          <p:cNvPr id="11" name="群組 105"/>
          <p:cNvGrpSpPr>
            <a:grpSpLocks/>
          </p:cNvGrpSpPr>
          <p:nvPr/>
        </p:nvGrpSpPr>
        <p:grpSpPr bwMode="auto">
          <a:xfrm>
            <a:off x="7978775" y="3789363"/>
            <a:ext cx="1447800" cy="1727200"/>
            <a:chOff x="3268628" y="1611396"/>
            <a:chExt cx="2483636" cy="3157041"/>
          </a:xfrm>
        </p:grpSpPr>
        <p:grpSp>
          <p:nvGrpSpPr>
            <p:cNvPr id="12" name="群組 1">
              <a:extLst>
                <a:ext uri="{FF2B5EF4-FFF2-40B4-BE49-F238E27FC236}">
                  <a16:creationId xmlns:a16="http://schemas.microsoft.com/office/drawing/2014/main" xmlns="" id="{92CEEB7B-6F59-437B-BC81-0AB56DD8E454}"/>
                </a:ext>
              </a:extLst>
            </p:cNvPr>
            <p:cNvGrpSpPr/>
            <p:nvPr/>
          </p:nvGrpSpPr>
          <p:grpSpPr>
            <a:xfrm>
              <a:off x="3268628" y="3195572"/>
              <a:ext cx="2483636" cy="1572865"/>
              <a:chOff x="1368284" y="1795463"/>
              <a:chExt cx="2483636" cy="1572865"/>
            </a:xfrm>
            <a:effectLst>
              <a:outerShdw blurRad="50800" dist="76200" dir="5400000" algn="t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" name="群組 91">
                <a:extLst>
                  <a:ext uri="{FF2B5EF4-FFF2-40B4-BE49-F238E27FC236}">
                    <a16:creationId xmlns:a16="http://schemas.microsoft.com/office/drawing/2014/main" xmlns="" id="{762D9BD0-987B-42B9-A4E4-11F32C33E9B8}"/>
                  </a:ext>
                </a:extLst>
              </p:cNvPr>
              <p:cNvGrpSpPr/>
              <p:nvPr/>
            </p:nvGrpSpPr>
            <p:grpSpPr>
              <a:xfrm>
                <a:off x="1368284" y="2056256"/>
                <a:ext cx="1866161" cy="1312072"/>
                <a:chOff x="2738688" y="1840801"/>
                <a:chExt cx="1382765" cy="1312072"/>
              </a:xfrm>
              <a:scene3d>
                <a:camera prst="isometricOffAxis1Left">
                  <a:rot lat="1080000" lon="4200000" rev="0"/>
                </a:camera>
                <a:lightRig rig="threePt" dir="t"/>
              </a:scene3d>
            </p:grpSpPr>
            <p:sp>
              <p:nvSpPr>
                <p:cNvPr id="229" name="Freeform 11">
                  <a:extLst>
                    <a:ext uri="{FF2B5EF4-FFF2-40B4-BE49-F238E27FC236}">
                      <a16:creationId xmlns:a16="http://schemas.microsoft.com/office/drawing/2014/main" xmlns="" id="{4E7733B2-A296-442B-B890-E53FDA4D10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8438" y="1844630"/>
                  <a:ext cx="1355068" cy="1288281"/>
                </a:xfrm>
                <a:custGeom>
                  <a:avLst/>
                  <a:gdLst>
                    <a:gd name="T0" fmla="*/ 682 w 682"/>
                    <a:gd name="T1" fmla="*/ 3 h 636"/>
                    <a:gd name="T2" fmla="*/ 0 w 682"/>
                    <a:gd name="T3" fmla="*/ 636 h 636"/>
                    <a:gd name="T4" fmla="*/ 4 w 682"/>
                    <a:gd name="T5" fmla="*/ 0 h 636"/>
                    <a:gd name="T6" fmla="*/ 682 w 682"/>
                    <a:gd name="T7" fmla="*/ 3 h 6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2"/>
                    <a:gd name="T13" fmla="*/ 0 h 636"/>
                    <a:gd name="T14" fmla="*/ 682 w 682"/>
                    <a:gd name="T15" fmla="*/ 636 h 6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2" h="636">
                      <a:moveTo>
                        <a:pt x="682" y="3"/>
                      </a:moveTo>
                      <a:lnTo>
                        <a:pt x="0" y="636"/>
                      </a:lnTo>
                      <a:lnTo>
                        <a:pt x="4" y="0"/>
                      </a:lnTo>
                      <a:lnTo>
                        <a:pt x="682" y="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TW" altLang="en-US">
                    <a:latin typeface="Arial" panose="020B0604020202020204" pitchFamily="34" charset="0"/>
                    <a:ea typeface="新細明體" panose="02020500000000000000" pitchFamily="18" charset="-120"/>
                  </a:endParaRPr>
                </a:p>
              </p:txBody>
            </p:sp>
            <p:sp>
              <p:nvSpPr>
                <p:cNvPr id="230" name="Freeform 12">
                  <a:extLst>
                    <a:ext uri="{FF2B5EF4-FFF2-40B4-BE49-F238E27FC236}">
                      <a16:creationId xmlns:a16="http://schemas.microsoft.com/office/drawing/2014/main" xmlns="" id="{8976BFB1-1725-4DFB-943B-DD71D38928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4464" y="1852732"/>
                  <a:ext cx="1366989" cy="1288281"/>
                </a:xfrm>
                <a:custGeom>
                  <a:avLst/>
                  <a:gdLst>
                    <a:gd name="T0" fmla="*/ 688 w 688"/>
                    <a:gd name="T1" fmla="*/ 0 h 636"/>
                    <a:gd name="T2" fmla="*/ 0 w 688"/>
                    <a:gd name="T3" fmla="*/ 636 h 636"/>
                    <a:gd name="T4" fmla="*/ 688 w 688"/>
                    <a:gd name="T5" fmla="*/ 636 h 636"/>
                    <a:gd name="T6" fmla="*/ 688 w 688"/>
                    <a:gd name="T7" fmla="*/ 0 h 6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8"/>
                    <a:gd name="T13" fmla="*/ 0 h 636"/>
                    <a:gd name="T14" fmla="*/ 688 w 688"/>
                    <a:gd name="T15" fmla="*/ 636 h 6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8" h="636">
                      <a:moveTo>
                        <a:pt x="688" y="0"/>
                      </a:moveTo>
                      <a:lnTo>
                        <a:pt x="0" y="636"/>
                      </a:lnTo>
                      <a:lnTo>
                        <a:pt x="688" y="636"/>
                      </a:lnTo>
                      <a:lnTo>
                        <a:pt x="688" y="0"/>
                      </a:lnTo>
                      <a:close/>
                    </a:path>
                  </a:pathLst>
                </a:custGeom>
                <a:solidFill>
                  <a:srgbClr val="FF66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TW" altLang="en-US">
                    <a:latin typeface="Arial" panose="020B0604020202020204" pitchFamily="34" charset="0"/>
                    <a:ea typeface="新細明體" panose="02020500000000000000" pitchFamily="18" charset="-120"/>
                  </a:endParaRPr>
                </a:p>
              </p:txBody>
            </p:sp>
            <p:sp>
              <p:nvSpPr>
                <p:cNvPr id="231" name="橢圓 16">
                  <a:extLst>
                    <a:ext uri="{FF2B5EF4-FFF2-40B4-BE49-F238E27FC236}">
                      <a16:creationId xmlns:a16="http://schemas.microsoft.com/office/drawing/2014/main" xmlns="" id="{EE077E7D-05F7-4E6D-86E8-CFEFCC0B3E21}"/>
                    </a:ext>
                  </a:extLst>
                </p:cNvPr>
                <p:cNvSpPr/>
                <p:nvPr/>
              </p:nvSpPr>
              <p:spPr bwMode="auto">
                <a:xfrm>
                  <a:off x="3365857" y="1897981"/>
                  <a:ext cx="71437" cy="7143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zh-TW" altLang="en-US"/>
                </a:p>
              </p:txBody>
            </p:sp>
            <p:cxnSp>
              <p:nvCxnSpPr>
                <p:cNvPr id="232" name="直線接點 17">
                  <a:extLst>
                    <a:ext uri="{FF2B5EF4-FFF2-40B4-BE49-F238E27FC236}">
                      <a16:creationId xmlns:a16="http://schemas.microsoft.com/office/drawing/2014/main" xmlns="" id="{DA70C192-3D30-4107-A1A0-5113975A34C4}"/>
                    </a:ext>
                  </a:extLst>
                </p:cNvPr>
                <p:cNvCxnSpPr/>
                <p:nvPr/>
              </p:nvCxnSpPr>
              <p:spPr>
                <a:xfrm>
                  <a:off x="2738688" y="3145258"/>
                  <a:ext cx="1381125" cy="46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" name="直線接點 18">
                  <a:extLst>
                    <a:ext uri="{FF2B5EF4-FFF2-40B4-BE49-F238E27FC236}">
                      <a16:creationId xmlns:a16="http://schemas.microsoft.com/office/drawing/2014/main" xmlns="" id="{9294AEF7-A169-4B96-93DD-3D37F4D5CF01}"/>
                    </a:ext>
                  </a:extLst>
                </p:cNvPr>
                <p:cNvCxnSpPr/>
                <p:nvPr/>
              </p:nvCxnSpPr>
              <p:spPr>
                <a:xfrm>
                  <a:off x="2738688" y="1847476"/>
                  <a:ext cx="1381795" cy="46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直線接點 19">
                  <a:extLst>
                    <a:ext uri="{FF2B5EF4-FFF2-40B4-BE49-F238E27FC236}">
                      <a16:creationId xmlns:a16="http://schemas.microsoft.com/office/drawing/2014/main" xmlns="" id="{75918167-366F-482D-831E-C9FC3D9B4A29}"/>
                    </a:ext>
                  </a:extLst>
                </p:cNvPr>
                <p:cNvCxnSpPr/>
                <p:nvPr/>
              </p:nvCxnSpPr>
              <p:spPr>
                <a:xfrm rot="16200000" flipH="1">
                  <a:off x="2091653" y="2495643"/>
                  <a:ext cx="1312072" cy="23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5" name="直線接點 20">
                  <a:extLst>
                    <a:ext uri="{FF2B5EF4-FFF2-40B4-BE49-F238E27FC236}">
                      <a16:creationId xmlns:a16="http://schemas.microsoft.com/office/drawing/2014/main" xmlns="" id="{153A6878-1DE6-46B1-9F35-7B5CF06CDEA1}"/>
                    </a:ext>
                  </a:extLst>
                </p:cNvPr>
                <p:cNvCxnSpPr/>
                <p:nvPr/>
              </p:nvCxnSpPr>
              <p:spPr>
                <a:xfrm rot="5400000">
                  <a:off x="3469589" y="2496056"/>
                  <a:ext cx="12858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18" name="手繪多邊形 3">
                <a:extLst>
                  <a:ext uri="{FF2B5EF4-FFF2-40B4-BE49-F238E27FC236}">
                    <a16:creationId xmlns:a16="http://schemas.microsoft.com/office/drawing/2014/main" xmlns="" id="{3F1560AA-7795-401B-B61E-405AB56859FB}"/>
                  </a:ext>
                </a:extLst>
              </p:cNvPr>
              <p:cNvSpPr/>
              <p:nvPr/>
            </p:nvSpPr>
            <p:spPr>
              <a:xfrm>
                <a:off x="1970737" y="1795463"/>
                <a:ext cx="1282049" cy="557213"/>
              </a:xfrm>
              <a:custGeom>
                <a:avLst/>
                <a:gdLst>
                  <a:gd name="connsiteX0" fmla="*/ 0 w 919163"/>
                  <a:gd name="connsiteY0" fmla="*/ 9525 h 404813"/>
                  <a:gd name="connsiteX1" fmla="*/ 919163 w 919163"/>
                  <a:gd name="connsiteY1" fmla="*/ 0 h 404813"/>
                  <a:gd name="connsiteX2" fmla="*/ 464344 w 919163"/>
                  <a:gd name="connsiteY2" fmla="*/ 404813 h 404813"/>
                  <a:gd name="connsiteX3" fmla="*/ 0 w 919163"/>
                  <a:gd name="connsiteY3" fmla="*/ 9525 h 4048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9163" h="404813">
                    <a:moveTo>
                      <a:pt x="0" y="9525"/>
                    </a:moveTo>
                    <a:lnTo>
                      <a:pt x="919163" y="0"/>
                    </a:lnTo>
                    <a:lnTo>
                      <a:pt x="464344" y="404813"/>
                    </a:lnTo>
                    <a:lnTo>
                      <a:pt x="0" y="952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TW" altLang="en-US"/>
              </a:p>
            </p:txBody>
          </p:sp>
          <p:grpSp>
            <p:nvGrpSpPr>
              <p:cNvPr id="14" name="群組 137">
                <a:extLst>
                  <a:ext uri="{FF2B5EF4-FFF2-40B4-BE49-F238E27FC236}">
                    <a16:creationId xmlns:a16="http://schemas.microsoft.com/office/drawing/2014/main" xmlns="" id="{E7E8C51B-8442-4769-ABC8-EEDCFAFC0126}"/>
                  </a:ext>
                </a:extLst>
              </p:cNvPr>
              <p:cNvGrpSpPr/>
              <p:nvPr/>
            </p:nvGrpSpPr>
            <p:grpSpPr>
              <a:xfrm>
                <a:off x="2007048" y="2045992"/>
                <a:ext cx="1844872" cy="1312072"/>
                <a:chOff x="1841588" y="2045992"/>
                <a:chExt cx="1366989" cy="1312072"/>
              </a:xfrm>
              <a:effectLst/>
              <a:scene3d>
                <a:camera prst="orthographicFront">
                  <a:rot lat="1140000" lon="17400000" rev="0"/>
                </a:camera>
                <a:lightRig rig="threePt" dir="t"/>
              </a:scene3d>
            </p:grpSpPr>
            <p:sp>
              <p:nvSpPr>
                <p:cNvPr id="222" name="Freeform 11">
                  <a:extLst>
                    <a:ext uri="{FF2B5EF4-FFF2-40B4-BE49-F238E27FC236}">
                      <a16:creationId xmlns:a16="http://schemas.microsoft.com/office/drawing/2014/main" xmlns="" id="{AE76CC21-1B3E-413F-95B8-89B1005F91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1849535" y="2049821"/>
                  <a:ext cx="1355068" cy="1288281"/>
                </a:xfrm>
                <a:custGeom>
                  <a:avLst/>
                  <a:gdLst>
                    <a:gd name="T0" fmla="*/ 682 w 682"/>
                    <a:gd name="T1" fmla="*/ 3 h 636"/>
                    <a:gd name="T2" fmla="*/ 0 w 682"/>
                    <a:gd name="T3" fmla="*/ 636 h 636"/>
                    <a:gd name="T4" fmla="*/ 4 w 682"/>
                    <a:gd name="T5" fmla="*/ 0 h 636"/>
                    <a:gd name="T6" fmla="*/ 682 w 682"/>
                    <a:gd name="T7" fmla="*/ 3 h 6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2"/>
                    <a:gd name="T13" fmla="*/ 0 h 636"/>
                    <a:gd name="T14" fmla="*/ 682 w 682"/>
                    <a:gd name="T15" fmla="*/ 636 h 6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2" h="636">
                      <a:moveTo>
                        <a:pt x="682" y="3"/>
                      </a:moveTo>
                      <a:lnTo>
                        <a:pt x="0" y="636"/>
                      </a:lnTo>
                      <a:lnTo>
                        <a:pt x="4" y="0"/>
                      </a:lnTo>
                      <a:lnTo>
                        <a:pt x="682" y="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TW" altLang="en-US">
                    <a:latin typeface="Arial" panose="020B0604020202020204" pitchFamily="34" charset="0"/>
                    <a:ea typeface="新細明體" panose="02020500000000000000" pitchFamily="18" charset="-120"/>
                  </a:endParaRPr>
                </a:p>
              </p:txBody>
            </p:sp>
            <p:sp>
              <p:nvSpPr>
                <p:cNvPr id="223" name="Freeform 12">
                  <a:extLst>
                    <a:ext uri="{FF2B5EF4-FFF2-40B4-BE49-F238E27FC236}">
                      <a16:creationId xmlns:a16="http://schemas.microsoft.com/office/drawing/2014/main" xmlns="" id="{7AB0D6CC-25F2-4DE0-8651-E6BFCFA785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1841588" y="2057923"/>
                  <a:ext cx="1366989" cy="1288281"/>
                </a:xfrm>
                <a:custGeom>
                  <a:avLst/>
                  <a:gdLst>
                    <a:gd name="T0" fmla="*/ 688 w 688"/>
                    <a:gd name="T1" fmla="*/ 0 h 636"/>
                    <a:gd name="T2" fmla="*/ 0 w 688"/>
                    <a:gd name="T3" fmla="*/ 636 h 636"/>
                    <a:gd name="T4" fmla="*/ 688 w 688"/>
                    <a:gd name="T5" fmla="*/ 636 h 636"/>
                    <a:gd name="T6" fmla="*/ 688 w 688"/>
                    <a:gd name="T7" fmla="*/ 0 h 6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8"/>
                    <a:gd name="T13" fmla="*/ 0 h 636"/>
                    <a:gd name="T14" fmla="*/ 688 w 688"/>
                    <a:gd name="T15" fmla="*/ 636 h 6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8" h="636">
                      <a:moveTo>
                        <a:pt x="688" y="0"/>
                      </a:moveTo>
                      <a:lnTo>
                        <a:pt x="0" y="636"/>
                      </a:lnTo>
                      <a:lnTo>
                        <a:pt x="688" y="636"/>
                      </a:lnTo>
                      <a:lnTo>
                        <a:pt x="688" y="0"/>
                      </a:lnTo>
                      <a:close/>
                    </a:path>
                  </a:pathLst>
                </a:custGeom>
                <a:solidFill>
                  <a:srgbClr val="FF66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eaLnBrk="1" hangingPunct="1">
                    <a:defRPr/>
                  </a:pPr>
                  <a:endParaRPr lang="zh-TW" altLang="en-US">
                    <a:latin typeface="Arial" panose="020B0604020202020204" pitchFamily="34" charset="0"/>
                    <a:ea typeface="新細明體" panose="02020500000000000000" pitchFamily="18" charset="-120"/>
                  </a:endParaRPr>
                </a:p>
              </p:txBody>
            </p:sp>
            <p:sp>
              <p:nvSpPr>
                <p:cNvPr id="224" name="橢圓 223">
                  <a:extLst>
                    <a:ext uri="{FF2B5EF4-FFF2-40B4-BE49-F238E27FC236}">
                      <a16:creationId xmlns:a16="http://schemas.microsoft.com/office/drawing/2014/main" xmlns="" id="{C9AD736E-19DE-436D-8E2A-7E4B2CF0A8E5}"/>
                    </a:ext>
                  </a:extLst>
                </p:cNvPr>
                <p:cNvSpPr/>
                <p:nvPr/>
              </p:nvSpPr>
              <p:spPr bwMode="auto">
                <a:xfrm flipH="1">
                  <a:off x="2525747" y="2103172"/>
                  <a:ext cx="71437" cy="7143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zh-TW" altLang="en-US"/>
                </a:p>
              </p:txBody>
            </p:sp>
            <p:cxnSp>
              <p:nvCxnSpPr>
                <p:cNvPr id="225" name="直線接點 10">
                  <a:extLst>
                    <a:ext uri="{FF2B5EF4-FFF2-40B4-BE49-F238E27FC236}">
                      <a16:creationId xmlns:a16="http://schemas.microsoft.com/office/drawing/2014/main" xmlns="" id="{CE4274C6-62EC-46A0-869A-A966D3817C6B}"/>
                    </a:ext>
                  </a:extLst>
                </p:cNvPr>
                <p:cNvCxnSpPr/>
                <p:nvPr/>
              </p:nvCxnSpPr>
              <p:spPr>
                <a:xfrm flipH="1">
                  <a:off x="1843228" y="3354867"/>
                  <a:ext cx="1361714" cy="813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6" name="直線接點 225">
                  <a:extLst>
                    <a:ext uri="{FF2B5EF4-FFF2-40B4-BE49-F238E27FC236}">
                      <a16:creationId xmlns:a16="http://schemas.microsoft.com/office/drawing/2014/main" xmlns="" id="{F1F201DE-13CB-49D5-AEFE-0B35894CF235}"/>
                    </a:ext>
                  </a:extLst>
                </p:cNvPr>
                <p:cNvCxnSpPr/>
                <p:nvPr/>
              </p:nvCxnSpPr>
              <p:spPr>
                <a:xfrm flipH="1">
                  <a:off x="1842558" y="2052422"/>
                  <a:ext cx="1362384" cy="713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7" name="直線接點 12">
                  <a:extLst>
                    <a:ext uri="{FF2B5EF4-FFF2-40B4-BE49-F238E27FC236}">
                      <a16:creationId xmlns:a16="http://schemas.microsoft.com/office/drawing/2014/main" xmlns="" id="{C6318C43-2BC2-46A5-A754-40B4BBDD546F}"/>
                    </a:ext>
                  </a:extLst>
                </p:cNvPr>
                <p:cNvCxnSpPr/>
                <p:nvPr/>
              </p:nvCxnSpPr>
              <p:spPr>
                <a:xfrm rot="5400000">
                  <a:off x="2542645" y="2700834"/>
                  <a:ext cx="1312072" cy="23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8" name="直線接點 13">
                  <a:extLst>
                    <a:ext uri="{FF2B5EF4-FFF2-40B4-BE49-F238E27FC236}">
                      <a16:creationId xmlns:a16="http://schemas.microsoft.com/office/drawing/2014/main" xmlns="" id="{4E52BEF6-6B18-406D-B340-81E5A1023571}"/>
                    </a:ext>
                  </a:extLst>
                </p:cNvPr>
                <p:cNvCxnSpPr/>
                <p:nvPr/>
              </p:nvCxnSpPr>
              <p:spPr>
                <a:xfrm rot="16200000" flipH="1">
                  <a:off x="1207577" y="2701247"/>
                  <a:ext cx="12858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prstDash val="sysDot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20" name="直線接點 219">
                <a:extLst>
                  <a:ext uri="{FF2B5EF4-FFF2-40B4-BE49-F238E27FC236}">
                    <a16:creationId xmlns:a16="http://schemas.microsoft.com/office/drawing/2014/main" xmlns="" id="{B665CF90-9A4E-4AD9-92DB-355403B87A35}"/>
                  </a:ext>
                </a:extLst>
              </p:cNvPr>
              <p:cNvCxnSpPr/>
              <p:nvPr/>
            </p:nvCxnSpPr>
            <p:spPr>
              <a:xfrm flipV="1">
                <a:off x="1978819" y="1797838"/>
                <a:ext cx="1264317" cy="2143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  <a:effectLst>
                <a:outerShdw sx="1000" sy="1000" algn="t" rotWithShape="0">
                  <a:schemeClr val="bg1"/>
                </a:outerShd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1" name="橢圓 220">
                <a:extLst>
                  <a:ext uri="{FF2B5EF4-FFF2-40B4-BE49-F238E27FC236}">
                    <a16:creationId xmlns:a16="http://schemas.microsoft.com/office/drawing/2014/main" xmlns="" id="{D6678BFD-FCAF-4943-86EA-276DC53C4232}"/>
                  </a:ext>
                </a:extLst>
              </p:cNvPr>
              <p:cNvSpPr/>
              <p:nvPr/>
            </p:nvSpPr>
            <p:spPr>
              <a:xfrm>
                <a:off x="2569330" y="1830535"/>
                <a:ext cx="66416" cy="64940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zh-TW" altLang="en-US"/>
              </a:p>
            </p:txBody>
          </p:sp>
        </p:grpSp>
        <p:grpSp>
          <p:nvGrpSpPr>
            <p:cNvPr id="15" name="群組 42"/>
            <p:cNvGrpSpPr>
              <a:grpSpLocks/>
            </p:cNvGrpSpPr>
            <p:nvPr/>
          </p:nvGrpSpPr>
          <p:grpSpPr bwMode="auto">
            <a:xfrm>
              <a:off x="4176158" y="1611396"/>
              <a:ext cx="671689" cy="1944857"/>
              <a:chOff x="3319286" y="1484784"/>
              <a:chExt cx="671689" cy="1944857"/>
            </a:xfrm>
          </p:grpSpPr>
          <p:pic>
            <p:nvPicPr>
              <p:cNvPr id="70706" name="圖片 46" descr="編號牌製作.jp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428956" y="2076506"/>
                <a:ext cx="469652" cy="6398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0707" name="Line 70"/>
              <p:cNvSpPr>
                <a:spLocks noChangeShapeType="1"/>
              </p:cNvSpPr>
              <p:nvPr/>
            </p:nvSpPr>
            <p:spPr bwMode="auto">
              <a:xfrm flipV="1">
                <a:off x="3662229" y="2642009"/>
                <a:ext cx="25" cy="78168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0708" name="Line 71"/>
              <p:cNvSpPr>
                <a:spLocks noChangeShapeType="1"/>
              </p:cNvSpPr>
              <p:nvPr/>
            </p:nvSpPr>
            <p:spPr bwMode="auto">
              <a:xfrm flipH="1">
                <a:off x="3319286" y="2713036"/>
                <a:ext cx="345324" cy="716605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0709" name="Line 72"/>
              <p:cNvSpPr>
                <a:spLocks noChangeShapeType="1"/>
              </p:cNvSpPr>
              <p:nvPr/>
            </p:nvSpPr>
            <p:spPr bwMode="auto">
              <a:xfrm>
                <a:off x="3662952" y="2715159"/>
                <a:ext cx="328023" cy="70908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70710" name="Line 73"/>
              <p:cNvSpPr>
                <a:spLocks noChangeShapeType="1"/>
              </p:cNvSpPr>
              <p:nvPr/>
            </p:nvSpPr>
            <p:spPr bwMode="auto">
              <a:xfrm flipH="1">
                <a:off x="3652837" y="2717795"/>
                <a:ext cx="9391" cy="41592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cxnSp>
            <p:nvCxnSpPr>
              <p:cNvPr id="216" name="直線接點 215">
                <a:extLst>
                  <a:ext uri="{FF2B5EF4-FFF2-40B4-BE49-F238E27FC236}">
                    <a16:creationId xmlns:a16="http://schemas.microsoft.com/office/drawing/2014/main" xmlns="" id="{85EEFA5F-8A79-4394-881C-E1FAC580A32F}"/>
                  </a:ext>
                </a:extLst>
              </p:cNvPr>
              <p:cNvCxnSpPr/>
              <p:nvPr/>
            </p:nvCxnSpPr>
            <p:spPr bwMode="auto">
              <a:xfrm rot="16200000" flipV="1">
                <a:off x="3331041" y="1812763"/>
                <a:ext cx="658683" cy="272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7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7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7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7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120" grpId="0" animBg="1"/>
      <p:bldP spid="257124" grpId="0" animBg="1"/>
      <p:bldP spid="54309" grpId="0" animBg="1"/>
      <p:bldP spid="154" grpId="0" animBg="1"/>
      <p:bldP spid="23588" grpId="0" animBg="1"/>
      <p:bldP spid="23589" grpId="0" animBg="1"/>
      <p:bldP spid="23590" grpId="0" animBg="1"/>
      <p:bldP spid="23591" grpId="0" animBg="1"/>
      <p:bldP spid="23592" grpId="0" animBg="1"/>
    </p:bld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12738</TotalTime>
  <Words>588</Words>
  <Application>Microsoft Office PowerPoint</Application>
  <PresentationFormat>如螢幕大小 (4:3)</PresentationFormat>
  <Paragraphs>319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多面向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</vt:vector>
  </TitlesOfParts>
  <Company>CMT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定向越野運動概述</dc:title>
  <dc:creator>鄭僥龍</dc:creator>
  <cp:lastModifiedBy>User</cp:lastModifiedBy>
  <cp:revision>573</cp:revision>
  <dcterms:created xsi:type="dcterms:W3CDTF">2006-02-20T01:56:15Z</dcterms:created>
  <dcterms:modified xsi:type="dcterms:W3CDTF">2019-04-08T14:29:44Z</dcterms:modified>
</cp:coreProperties>
</file>