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79" r:id="rId6"/>
    <p:sldId id="289" r:id="rId7"/>
    <p:sldId id="292" r:id="rId8"/>
    <p:sldId id="262" r:id="rId9"/>
    <p:sldId id="260" r:id="rId10"/>
    <p:sldId id="261" r:id="rId11"/>
    <p:sldId id="291" r:id="rId12"/>
    <p:sldId id="280" r:id="rId13"/>
    <p:sldId id="264" r:id="rId14"/>
    <p:sldId id="287" r:id="rId15"/>
    <p:sldId id="265" r:id="rId16"/>
    <p:sldId id="266" r:id="rId17"/>
    <p:sldId id="288" r:id="rId18"/>
    <p:sldId id="286" r:id="rId19"/>
    <p:sldId id="272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153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 descr="一張含有 天空, 室外 的圖片&#10;&#10;描述是以非常高的可信度產生">
            <a:extLst>
              <a:ext uri="{FF2B5EF4-FFF2-40B4-BE49-F238E27FC236}">
                <a16:creationId xmlns:a16="http://schemas.microsoft.com/office/drawing/2014/main" xmlns="" id="{08718D4F-E6BF-4FB9-8DA1-45ADAF2FA1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7627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53463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4733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8108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49267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9013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3316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2898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18741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5195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91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24576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xmlns="" id="{919B7EBB-3E81-4F8D-A766-5EA643CC3981}"/>
              </a:ext>
            </a:extLst>
          </p:cNvPr>
          <p:cNvSpPr txBox="1">
            <a:spLocks/>
          </p:cNvSpPr>
          <p:nvPr userDrawn="1"/>
        </p:nvSpPr>
        <p:spPr>
          <a:xfrm>
            <a:off x="285752" y="2143129"/>
            <a:ext cx="8501063" cy="1470025"/>
          </a:xfrm>
          <a:prstGeom prst="rect">
            <a:avLst/>
          </a:prstGeom>
        </p:spPr>
        <p:txBody>
          <a:bodyPr anchor="ctr"/>
          <a:lstStyle>
            <a:lvl1pPr>
              <a:defRPr sz="7200"/>
            </a:lvl1pPr>
          </a:lstStyle>
          <a:p>
            <a:pPr algn="ctr" eaLnBrk="1" fontAlgn="auto" hangingPunct="1">
              <a:spcAft>
                <a:spcPts val="0"/>
              </a:spcAft>
              <a:defRPr/>
            </a:pPr>
            <a:endParaRPr kumimoji="0" lang="zh-TW" altLang="en-US" sz="5400" dirty="0"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57159" y="214293"/>
            <a:ext cx="8501122" cy="1470025"/>
          </a:xfrm>
        </p:spPr>
        <p:txBody>
          <a:bodyPr>
            <a:noAutofit/>
          </a:bodyPr>
          <a:lstStyle>
            <a:lvl1pPr>
              <a:defRPr sz="6600">
                <a:solidFill>
                  <a:srgbClr val="002060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日期版面配置區 3">
            <a:extLst>
              <a:ext uri="{FF2B5EF4-FFF2-40B4-BE49-F238E27FC236}">
                <a16:creationId xmlns:a16="http://schemas.microsoft.com/office/drawing/2014/main" xmlns="" id="{80BD0145-B145-481B-AD5F-6122B7F78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AD9F2-FAA5-4553-93E8-3C4679ABFC52}" type="datetime1">
              <a:rPr lang="zh-TW" altLang="en-US"/>
              <a:pPr>
                <a:defRPr/>
              </a:pPr>
              <a:t>2018/6/19</a:t>
            </a:fld>
            <a:endParaRPr lang="zh-TW" altLang="en-US"/>
          </a:p>
        </p:txBody>
      </p:sp>
      <p:sp>
        <p:nvSpPr>
          <p:cNvPr id="7" name="投影片編號版面配置區 5">
            <a:extLst>
              <a:ext uri="{FF2B5EF4-FFF2-40B4-BE49-F238E27FC236}">
                <a16:creationId xmlns:a16="http://schemas.microsoft.com/office/drawing/2014/main" xmlns="" id="{8365F34F-411A-4D91-BF6E-3962A4604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6430C-1F21-4828-860A-CE8B2972D0A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72287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5599A-FF1C-4E3E-A014-1B08EECCDC5C}" type="datetimeFigureOut">
              <a:rPr lang="zh-TW" altLang="en-US" smtClean="0"/>
              <a:pPr/>
              <a:t>2018/6/19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987A0-7DF6-43DB-B8ED-59CEC1E6DC0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559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user\Desktop\&#32156;&#21512;\20180606&#38597;&#34315;\&#25945;&#26696;\&#23532;&#24515;&#21253;&#23481;-%20&#25925;&#20107;&#24433;&#29255;.wmv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&#23567;&#23416;&#29256;(&#22235;)-&#21697;&#26684;&#25945;&#32946;-&#21892;&#35299;&#21253;&#23481;-&#23532;&#24515;&#21253;&#23481;-&#23559;&#24515;&#27604;&#24515;&#30340;&#35538;&#35299;-&#38468;&#20214;&#22235;%20&#23416;&#32722;&#21934;.do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A19482D-3DA9-4F2C-83C2-BD4899D29C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2A9AE7F8-4DCC-4A1F-96AE-71B983CC65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04865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>
            <a:extLst>
              <a:ext uri="{FF2B5EF4-FFF2-40B4-BE49-F238E27FC236}">
                <a16:creationId xmlns:a16="http://schemas.microsoft.com/office/drawing/2014/main" xmlns="" id="{BE3F14E1-7D93-4711-AE81-114DB9E183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754" y="2130429"/>
            <a:ext cx="8501063" cy="1470025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7200" dirty="0">
                <a:latin typeface="標楷體" pitchFamily="65" charset="-120"/>
                <a:ea typeface="標楷體" pitchFamily="65" charset="-120"/>
              </a:rPr>
              <a:t>溝通交流道</a:t>
            </a:r>
            <a:endParaRPr lang="zh-TW" altLang="en-US" sz="72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4649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>
            <a:extLst>
              <a:ext uri="{FF2B5EF4-FFF2-40B4-BE49-F238E27FC236}">
                <a16:creationId xmlns:a16="http://schemas.microsoft.com/office/drawing/2014/main" xmlns="" id="{D9CD07AC-3C7B-47F0-82E5-BEFB6D21B8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754" y="2143129"/>
            <a:ext cx="8501063" cy="1470025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溝通一點靈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57D3BEAD-A58D-4436-8886-B95AEF1F17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>
              <a:defRPr/>
            </a:pPr>
            <a:endParaRPr lang="zh-TW" altLang="en-US" sz="6600" dirty="0"/>
          </a:p>
        </p:txBody>
      </p:sp>
    </p:spTree>
    <p:extLst>
      <p:ext uri="{BB962C8B-B14F-4D97-AF65-F5344CB8AC3E}">
        <p14:creationId xmlns:p14="http://schemas.microsoft.com/office/powerpoint/2010/main" xmlns="" val="2085391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>
            <a:extLst>
              <a:ext uri="{FF2B5EF4-FFF2-40B4-BE49-F238E27FC236}">
                <a16:creationId xmlns:a16="http://schemas.microsoft.com/office/drawing/2014/main" xmlns="" id="{1CF68A1D-5CE7-4067-A289-9FA6EA06D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754" y="2143129"/>
            <a:ext cx="8501063" cy="1470025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體驗活動</a:t>
            </a:r>
          </a:p>
        </p:txBody>
      </p:sp>
    </p:spTree>
    <p:extLst>
      <p:ext uri="{BB962C8B-B14F-4D97-AF65-F5344CB8AC3E}">
        <p14:creationId xmlns:p14="http://schemas.microsoft.com/office/powerpoint/2010/main" xmlns="" val="344291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天空, 室外 的圖片&#10;&#10;描述是以非常高的可信度產生">
            <a:extLst>
              <a:ext uri="{FF2B5EF4-FFF2-40B4-BE49-F238E27FC236}">
                <a16:creationId xmlns:a16="http://schemas.microsoft.com/office/drawing/2014/main" xmlns="" id="{CD7145E4-1B00-40C4-BC2C-C81A11267F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35" name="Rectangle 134">
            <a:extLst>
              <a:ext uri="{FF2B5EF4-FFF2-40B4-BE49-F238E27FC236}">
                <a16:creationId xmlns:a16="http://schemas.microsoft.com/office/drawing/2014/main" xmlns="" id="{86C7B4A1-154A-4DF0-AC46-F88D75A2E0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321176"/>
            <a:ext cx="5398329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內容版面配置區 2">
            <a:extLst>
              <a:ext uri="{FF2B5EF4-FFF2-40B4-BE49-F238E27FC236}">
                <a16:creationId xmlns:a16="http://schemas.microsoft.com/office/drawing/2014/main" xmlns="" id="{637BAB65-9639-44F6-81EA-A1DF44165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81" y="432619"/>
            <a:ext cx="4965379" cy="54621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紅色圈圈：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儘管不開心，但我能好好處理。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黑色圈圈：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很生氣、很難過，不知該怎麼辦。</a:t>
            </a:r>
          </a:p>
          <a:p>
            <a:pPr marL="0" indent="0">
              <a:buNone/>
            </a:pPr>
            <a:endParaRPr lang="zh-TW" altLang="en-US" sz="2100" dirty="0"/>
          </a:p>
        </p:txBody>
      </p:sp>
    </p:spTree>
    <p:extLst>
      <p:ext uri="{BB962C8B-B14F-4D97-AF65-F5344CB8AC3E}">
        <p14:creationId xmlns:p14="http://schemas.microsoft.com/office/powerpoint/2010/main" xmlns="" val="3930719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圖片 2" descr="20160617-022309_U6987_M166212_f466">
            <a:extLst>
              <a:ext uri="{FF2B5EF4-FFF2-40B4-BE49-F238E27FC236}">
                <a16:creationId xmlns:a16="http://schemas.microsoft.com/office/drawing/2014/main" xmlns="" id="{F86C47FE-554C-484A-9DB9-C0D0B6D883D1}"/>
              </a:ext>
            </a:extLst>
          </p:cNvPr>
          <p:cNvPicPr>
            <a:picLocks noGrp="1" noChangeAspect="1" noChangeArrowheads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38" y="0"/>
            <a:ext cx="9110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17478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a-0080\Desktop\1473047878-3022239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98698"/>
            <a:ext cx="9115425" cy="4861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圖片 2" descr="rabia">
            <a:extLst>
              <a:ext uri="{FF2B5EF4-FFF2-40B4-BE49-F238E27FC236}">
                <a16:creationId xmlns:a16="http://schemas.microsoft.com/office/drawing/2014/main" xmlns="" id="{04A62C8D-242B-4319-84D7-C0B4FCE64D68}"/>
              </a:ext>
            </a:extLst>
          </p:cNvPr>
          <p:cNvPicPr>
            <a:picLocks noGrp="1" noChangeAspect="1" noChangeArrowheads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25172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圖片 2" descr="6358963526355866833436700">
            <a:extLst>
              <a:ext uri="{FF2B5EF4-FFF2-40B4-BE49-F238E27FC236}">
                <a16:creationId xmlns:a16="http://schemas.microsoft.com/office/drawing/2014/main" xmlns="" id="{E216D8C9-7754-4733-97AA-9F61814D9CD1}"/>
              </a:ext>
            </a:extLst>
          </p:cNvPr>
          <p:cNvPicPr>
            <a:picLocks noGrp="1" noChangeAspect="1" noChangeArrowheads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4138" y="0"/>
            <a:ext cx="94202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6918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圖片 2" descr="p56ZoqCckp_W">
            <a:extLst>
              <a:ext uri="{FF2B5EF4-FFF2-40B4-BE49-F238E27FC236}">
                <a16:creationId xmlns:a16="http://schemas.microsoft.com/office/drawing/2014/main" xmlns="" id="{7C6102E4-287B-4992-8DB8-EB86082E8F1B}"/>
              </a:ext>
            </a:extLst>
          </p:cNvPr>
          <p:cNvPicPr>
            <a:picLocks noGrp="1" noChangeAspect="1" noChangeArrowheads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315" y="-69850"/>
            <a:ext cx="7699375" cy="692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54779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xmlns="" id="{590F2181-32C8-4063-B08A-1794DE34A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5" y="836716"/>
            <a:ext cx="3483465" cy="2797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A64A7237-7CCF-45DC-90F5-C14988CA3A0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3052" y="980729"/>
            <a:ext cx="2754001" cy="25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rabia">
            <a:extLst>
              <a:ext uri="{FF2B5EF4-FFF2-40B4-BE49-F238E27FC236}">
                <a16:creationId xmlns:a16="http://schemas.microsoft.com/office/drawing/2014/main" xmlns="" id="{EB425C6D-7E34-40B5-8FBE-F9FA1F9D60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2296" y="3830989"/>
            <a:ext cx="3980184" cy="3014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6358963526355866833436700">
            <a:extLst>
              <a:ext uri="{FF2B5EF4-FFF2-40B4-BE49-F238E27FC236}">
                <a16:creationId xmlns:a16="http://schemas.microsoft.com/office/drawing/2014/main" xmlns="" id="{B4B0EFA7-CA8B-480F-A4D6-75031AEECB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048" y="3830987"/>
            <a:ext cx="4551734" cy="3027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 descr="20151113101108267">
            <a:extLst>
              <a:ext uri="{FF2B5EF4-FFF2-40B4-BE49-F238E27FC236}">
                <a16:creationId xmlns:a16="http://schemas.microsoft.com/office/drawing/2014/main" xmlns="" id="{E0E29266-232D-435B-A54D-D7AF70F014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6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5" y="836716"/>
            <a:ext cx="2521333" cy="2797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tea-0080\Desktop\1473047878-30222391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24102" y="972589"/>
            <a:ext cx="2643447" cy="2626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08890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天空, 室外 的圖片&#10;&#10;描述是以非常高的可信度產生">
            <a:extLst>
              <a:ext uri="{FF2B5EF4-FFF2-40B4-BE49-F238E27FC236}">
                <a16:creationId xmlns:a16="http://schemas.microsoft.com/office/drawing/2014/main" xmlns="" id="{1B867C69-453E-402C-849B-58652DDFAF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xmlns="" id="{86C7B4A1-154A-4DF0-AC46-F88D75A2E0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321176"/>
            <a:ext cx="5398329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866" name="標題 1">
            <a:extLst>
              <a:ext uri="{FF2B5EF4-FFF2-40B4-BE49-F238E27FC236}">
                <a16:creationId xmlns:a16="http://schemas.microsoft.com/office/drawing/2014/main" xmlns="" id="{BF2BF280-E253-4565-9ADA-09E6C1459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103" y="640263"/>
            <a:ext cx="4964858" cy="1344975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3500" dirty="0">
                <a:latin typeface="標楷體" panose="03000509000000000000" pitchFamily="65" charset="-120"/>
                <a:ea typeface="標楷體" panose="03000509000000000000" pitchFamily="65" charset="-120"/>
              </a:rPr>
              <a:t>討論與分享</a:t>
            </a:r>
          </a:p>
        </p:txBody>
      </p:sp>
      <p:sp>
        <p:nvSpPr>
          <p:cNvPr id="36867" name="內容版面配置區 2">
            <a:extLst>
              <a:ext uri="{FF2B5EF4-FFF2-40B4-BE49-F238E27FC236}">
                <a16:creationId xmlns:a16="http://schemas.microsoft.com/office/drawing/2014/main" xmlns="" id="{4C29B486-6E8B-4389-98FF-08BA8FC552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81" y="2121763"/>
            <a:ext cx="4965379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一、請帶著卡片分享想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 法或感受。</a:t>
            </a:r>
          </a:p>
          <a:p>
            <a:pPr marL="0" indent="0">
              <a:buNone/>
            </a:pP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二、請討論如何將黑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 色圈圈轉變為紅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 色圈圈？</a:t>
            </a:r>
          </a:p>
        </p:txBody>
      </p:sp>
    </p:spTree>
    <p:extLst>
      <p:ext uri="{BB962C8B-B14F-4D97-AF65-F5344CB8AC3E}">
        <p14:creationId xmlns:p14="http://schemas.microsoft.com/office/powerpoint/2010/main" xmlns="" val="1556781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標題 1">
            <a:extLst>
              <a:ext uri="{FF2B5EF4-FFF2-40B4-BE49-F238E27FC236}">
                <a16:creationId xmlns:a16="http://schemas.microsoft.com/office/drawing/2014/main" xmlns="" id="{E071AC61-1BEE-4CC3-979E-FD717F6DBA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754" y="692154"/>
            <a:ext cx="8501063" cy="1470025"/>
          </a:xfrm>
        </p:spPr>
        <p:txBody>
          <a:bodyPr/>
          <a:lstStyle/>
          <a:p>
            <a:pPr eaLnBrk="1" hangingPunct="1"/>
            <a:endParaRPr lang="zh-TW" altLang="en-US" sz="800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AD0DFEA5-84CE-4474-8A6F-0B1144B05B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435225"/>
            <a:ext cx="6400800" cy="17526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講述故事</a:t>
            </a:r>
          </a:p>
        </p:txBody>
      </p:sp>
    </p:spTree>
    <p:extLst>
      <p:ext uri="{BB962C8B-B14F-4D97-AF65-F5344CB8AC3E}">
        <p14:creationId xmlns:p14="http://schemas.microsoft.com/office/powerpoint/2010/main" xmlns="" val="601208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標題 1">
            <a:extLst>
              <a:ext uri="{FF2B5EF4-FFF2-40B4-BE49-F238E27FC236}">
                <a16:creationId xmlns:a16="http://schemas.microsoft.com/office/drawing/2014/main" xmlns="" id="{DA91CAFE-A4D9-402B-B0AB-21C6E427C5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754" y="2143129"/>
            <a:ext cx="8501063" cy="14700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DA05EDD4-50E5-4F0F-B41A-C9985247EE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xmlns="" id="{E7322B3A-BE5A-4C7C-935A-DC7E2A747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圖片來源：大愛引航、須彌山小螞蟻、</a:t>
            </a:r>
            <a:r>
              <a:rPr lang="en-US" altLang="zh-TW"/>
              <a:t>《</a:t>
            </a:r>
            <a:r>
              <a:rPr lang="zh-TW" altLang="en-US"/>
              <a:t>兒童靜思語</a:t>
            </a:r>
            <a:r>
              <a:rPr lang="en-US" altLang="zh-TW"/>
              <a:t>》</a:t>
            </a:r>
            <a:r>
              <a:rPr lang="zh-TW" altLang="en-US"/>
              <a:t>，靜思人文出版發行。</a:t>
            </a:r>
          </a:p>
        </p:txBody>
      </p:sp>
      <p:pic>
        <p:nvPicPr>
          <p:cNvPr id="5" name="寬心包容- 故事影片.wmv">
            <a:hlinkClick r:id="" action="ppaction://media"/>
            <a:extLst>
              <a:ext uri="{FF2B5EF4-FFF2-40B4-BE49-F238E27FC236}">
                <a16:creationId xmlns:a16="http://schemas.microsoft.com/office/drawing/2014/main" xmlns="" id="{A7A8967C-0F78-44E4-BB99-0544D10F8576}"/>
              </a:ext>
            </a:extLst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490" y="-61913"/>
            <a:ext cx="8891587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8211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5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:a16="http://schemas.microsoft.com/office/drawing/2014/main" xmlns="" id="{D2C4BFA1-2075-4901-9E24-E41D1FDD51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866610" y="498348"/>
            <a:ext cx="7426997" cy="5861304"/>
            <a:chOff x="1155481" y="498348"/>
            <a:chExt cx="9902663" cy="5861304"/>
          </a:xfrm>
        </p:grpSpPr>
        <p:sp>
          <p:nvSpPr>
            <p:cNvPr id="73" name="Oval 5">
              <a:extLst>
                <a:ext uri="{FF2B5EF4-FFF2-40B4-BE49-F238E27FC236}">
                  <a16:creationId xmlns:a16="http://schemas.microsoft.com/office/drawing/2014/main" xmlns="" id="{985A7375-E3AF-4F5C-85AE-17E8832952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F0307F65-8304-4FA8-A841-D4D7625411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75" name="Oval 5">
              <a:extLst>
                <a:ext uri="{FF2B5EF4-FFF2-40B4-BE49-F238E27FC236}">
                  <a16:creationId xmlns:a16="http://schemas.microsoft.com/office/drawing/2014/main" xmlns="" id="{C8B8394C-136F-4E05-A002-D93A5E79CD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</p:sp>
      </p:grp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053FB2EE-284F-4C87-AB3D-BBF87A9FAB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514600"/>
            <a:ext cx="9144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9938" name="標題 1">
            <a:extLst>
              <a:ext uri="{FF2B5EF4-FFF2-40B4-BE49-F238E27FC236}">
                <a16:creationId xmlns:a16="http://schemas.microsoft.com/office/drawing/2014/main" xmlns="" id="{8D95EF60-D108-44C2-830F-E38EEAE01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76538"/>
            <a:ext cx="6858000" cy="138118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zh-CN" altLang="en-US" sz="48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小組討論</a:t>
            </a:r>
            <a:endParaRPr lang="zh-TW" altLang="en-US" sz="4800" dirty="0">
              <a:solidFill>
                <a:schemeClr val="bg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939" name="頁尾版面配置區 3">
            <a:extLst>
              <a:ext uri="{FF2B5EF4-FFF2-40B4-BE49-F238E27FC236}">
                <a16:creationId xmlns:a16="http://schemas.microsoft.com/office/drawing/2014/main" xmlns="" id="{686E2162-699B-48A4-BE39-7EF509716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4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zh-TW" altLang="en-US" sz="900"/>
              <a:t>圖片來源：大愛引航、須彌山小螞蟻、</a:t>
            </a:r>
            <a:r>
              <a:rPr lang="en-US" altLang="zh-TW" sz="900"/>
              <a:t>《</a:t>
            </a:r>
            <a:r>
              <a:rPr lang="zh-TW" altLang="en-US" sz="900"/>
              <a:t>兒童靜思語</a:t>
            </a:r>
            <a:r>
              <a:rPr lang="en-US" altLang="zh-TW" sz="900"/>
              <a:t>》</a:t>
            </a:r>
            <a:r>
              <a:rPr lang="zh-TW" altLang="en-US" sz="900"/>
              <a:t>，靜思人文出版發行。</a:t>
            </a:r>
          </a:p>
        </p:txBody>
      </p:sp>
    </p:spTree>
    <p:extLst>
      <p:ext uri="{BB962C8B-B14F-4D97-AF65-F5344CB8AC3E}">
        <p14:creationId xmlns:p14="http://schemas.microsoft.com/office/powerpoint/2010/main" xmlns="" val="988329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天空, 室外 的圖片&#10;&#10;描述是以非常高的可信度產生">
            <a:extLst>
              <a:ext uri="{FF2B5EF4-FFF2-40B4-BE49-F238E27FC236}">
                <a16:creationId xmlns:a16="http://schemas.microsoft.com/office/drawing/2014/main" xmlns="" id="{3309D6C3-9140-43B7-9A83-12027D64D8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86C7B4A1-154A-4DF0-AC46-F88D75A2E0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321176"/>
            <a:ext cx="5398329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62" name="內容版面配置區 2">
            <a:extLst>
              <a:ext uri="{FF2B5EF4-FFF2-40B4-BE49-F238E27FC236}">
                <a16:creationId xmlns:a16="http://schemas.microsoft.com/office/drawing/2014/main" xmlns="" id="{A4781BA7-36D3-48A3-B4AF-B489BACD4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81" y="393290"/>
            <a:ext cx="4965379" cy="5501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一、家榮的爸爸為什麼選擇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原諒肇事的司機？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二、從哪裡可以感受到家榮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真心的諒解？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三、若家榮與家人未選擇原諒，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他們的心情又會如何呢？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四、你覺得選擇原諒的好處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是什麼呢？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五、承上題，請分享你知道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或曾體會過的經驗。</a:t>
            </a:r>
          </a:p>
          <a:p>
            <a:pPr marL="0" indent="0">
              <a:buNone/>
            </a:pPr>
            <a:endParaRPr lang="en-US" altLang="zh-TW" sz="2100" dirty="0"/>
          </a:p>
          <a:p>
            <a:pPr marL="0" indent="0">
              <a:buNone/>
            </a:pPr>
            <a:endParaRPr lang="zh-TW" altLang="en-US" sz="2100" dirty="0"/>
          </a:p>
          <a:p>
            <a:pPr marL="0" indent="0">
              <a:buNone/>
            </a:pPr>
            <a:endParaRPr lang="en-US" altLang="zh-TW" sz="2100" dirty="0"/>
          </a:p>
          <a:p>
            <a:pPr marL="0" indent="0">
              <a:buNone/>
            </a:pPr>
            <a:endParaRPr lang="zh-TW" altLang="en-US" sz="2100" dirty="0"/>
          </a:p>
          <a:p>
            <a:pPr marL="0" indent="0">
              <a:buNone/>
            </a:pPr>
            <a:endParaRPr lang="zh-TW" altLang="en-US" sz="2100" dirty="0"/>
          </a:p>
        </p:txBody>
      </p:sp>
    </p:spTree>
    <p:extLst>
      <p:ext uri="{BB962C8B-B14F-4D97-AF65-F5344CB8AC3E}">
        <p14:creationId xmlns:p14="http://schemas.microsoft.com/office/powerpoint/2010/main" xmlns="" val="1656117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圖片 2" descr="7190144">
            <a:extLst>
              <a:ext uri="{FF2B5EF4-FFF2-40B4-BE49-F238E27FC236}">
                <a16:creationId xmlns:a16="http://schemas.microsoft.com/office/drawing/2014/main" xmlns="" id="{1CC4C92B-8773-427B-A492-C0E028D391A1}"/>
              </a:ext>
            </a:extLst>
          </p:cNvPr>
          <p:cNvPicPr>
            <a:picLocks noGrp="1" noChangeAspect="1" noChangeArrowheads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3962" y="161925"/>
            <a:ext cx="6696075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87119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天空, 室外 的圖片&#10;&#10;描述是以非常高的可信度產生">
            <a:extLst>
              <a:ext uri="{FF2B5EF4-FFF2-40B4-BE49-F238E27FC236}">
                <a16:creationId xmlns:a16="http://schemas.microsoft.com/office/drawing/2014/main" xmlns="" id="{C160D632-361C-40E4-9E52-1F9B1B37AF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60723"/>
            <a:ext cx="9144000" cy="2702027"/>
          </a:xfrm>
          <a:prstGeom prst="rect">
            <a:avLst/>
          </a:prstGeom>
        </p:spPr>
      </p:pic>
      <p:sp>
        <p:nvSpPr>
          <p:cNvPr id="43011" name="標題 1">
            <a:extLst>
              <a:ext uri="{FF2B5EF4-FFF2-40B4-BE49-F238E27FC236}">
                <a16:creationId xmlns:a16="http://schemas.microsoft.com/office/drawing/2014/main" xmlns="" id="{D82977D3-085D-4149-8946-7DFAEACF09B0}"/>
              </a:ext>
            </a:extLst>
          </p:cNvPr>
          <p:cNvSpPr txBox="1">
            <a:spLocks/>
          </p:cNvSpPr>
          <p:nvPr/>
        </p:nvSpPr>
        <p:spPr bwMode="auto">
          <a:xfrm>
            <a:off x="457200" y="4857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4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6600">
              <a:solidFill>
                <a:srgbClr val="002060"/>
              </a:solidFill>
            </a:endParaRPr>
          </a:p>
        </p:txBody>
      </p:sp>
      <p:sp>
        <p:nvSpPr>
          <p:cNvPr id="43012" name="標題 1">
            <a:extLst>
              <a:ext uri="{FF2B5EF4-FFF2-40B4-BE49-F238E27FC236}">
                <a16:creationId xmlns:a16="http://schemas.microsoft.com/office/drawing/2014/main" xmlns="" id="{6BDE4830-502A-4B7E-AC99-FD8EA6531A37}"/>
              </a:ext>
            </a:extLst>
          </p:cNvPr>
          <p:cNvSpPr txBox="1">
            <a:spLocks/>
          </p:cNvSpPr>
          <p:nvPr/>
        </p:nvSpPr>
        <p:spPr bwMode="auto">
          <a:xfrm>
            <a:off x="503238" y="260354"/>
            <a:ext cx="8640762" cy="467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40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800" dirty="0">
                <a:solidFill>
                  <a:srgbClr val="002060"/>
                </a:solidFill>
              </a:rPr>
              <a:t>要原諒一個無心傷害人的人，</a:t>
            </a:r>
            <a:endParaRPr lang="en-US" altLang="zh-TW" sz="4800" dirty="0">
              <a:solidFill>
                <a:srgbClr val="00206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800" dirty="0">
                <a:solidFill>
                  <a:srgbClr val="002060"/>
                </a:solidFill>
              </a:rPr>
              <a:t>不能做一個</a:t>
            </a:r>
            <a:endParaRPr lang="en-US" altLang="zh-TW" sz="4800" dirty="0">
              <a:solidFill>
                <a:srgbClr val="00206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800" dirty="0">
                <a:solidFill>
                  <a:srgbClr val="002060"/>
                </a:solidFill>
              </a:rPr>
              <a:t>輕易就被別人傷害的人。</a:t>
            </a:r>
          </a:p>
        </p:txBody>
      </p:sp>
    </p:spTree>
    <p:extLst>
      <p:ext uri="{BB962C8B-B14F-4D97-AF65-F5344CB8AC3E}">
        <p14:creationId xmlns:p14="http://schemas.microsoft.com/office/powerpoint/2010/main" xmlns="" val="1173223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 1">
            <a:extLst>
              <a:ext uri="{FF2B5EF4-FFF2-40B4-BE49-F238E27FC236}">
                <a16:creationId xmlns:a16="http://schemas.microsoft.com/office/drawing/2014/main" xmlns="" id="{615F50D2-4E3F-42ED-84A8-53EA90A029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754" y="1643067"/>
            <a:ext cx="8501063" cy="1470025"/>
          </a:xfrm>
        </p:spPr>
        <p:txBody>
          <a:bodyPr/>
          <a:lstStyle/>
          <a:p>
            <a:pPr eaLnBrk="1" hangingPunct="1"/>
            <a:r>
              <a:rPr lang="zh-TW" altLang="en-US" sz="8000" dirty="0">
                <a:latin typeface="標楷體" panose="03000509000000000000" pitchFamily="65" charset="-120"/>
                <a:ea typeface="標楷體" panose="03000509000000000000" pitchFamily="65" charset="-120"/>
              </a:rPr>
              <a:t>生活實踐</a:t>
            </a:r>
          </a:p>
        </p:txBody>
      </p:sp>
    </p:spTree>
    <p:extLst>
      <p:ext uri="{BB962C8B-B14F-4D97-AF65-F5344CB8AC3E}">
        <p14:creationId xmlns:p14="http://schemas.microsoft.com/office/powerpoint/2010/main" xmlns="" val="22577261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天空, 室外 的圖片&#10;&#10;描述是以非常高的可信度產生">
            <a:extLst>
              <a:ext uri="{FF2B5EF4-FFF2-40B4-BE49-F238E27FC236}">
                <a16:creationId xmlns:a16="http://schemas.microsoft.com/office/drawing/2014/main" xmlns="" id="{8D588D79-3A38-4587-9C55-D64664B65D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10"/>
            <a:ext cx="9143980" cy="6857990"/>
          </a:xfrm>
          <a:prstGeom prst="rect">
            <a:avLst/>
          </a:prstGeom>
        </p:spPr>
      </p:pic>
      <p:sp>
        <p:nvSpPr>
          <p:cNvPr id="45060" name="Rectangle 134">
            <a:extLst>
              <a:ext uri="{FF2B5EF4-FFF2-40B4-BE49-F238E27FC236}">
                <a16:creationId xmlns:a16="http://schemas.microsoft.com/office/drawing/2014/main" xmlns="" id="{2B1D4F77-A17C-43D7-B7FA-545148E4E9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321176"/>
            <a:ext cx="3249230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58" name="內容版面配置區 2">
            <a:extLst>
              <a:ext uri="{FF2B5EF4-FFF2-40B4-BE49-F238E27FC236}">
                <a16:creationId xmlns:a16="http://schemas.microsoft.com/office/drawing/2014/main" xmlns="" id="{3C2B7B53-04BD-4B35-989C-65B21CA4A2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82" y="321176"/>
            <a:ext cx="2823620" cy="55735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1600" dirty="0">
                <a:hlinkClick r:id="rId3" action="ppaction://hlinkfile"/>
              </a:rPr>
              <a:t>學習單</a:t>
            </a:r>
            <a:endParaRPr lang="en-US" altLang="zh-TW" sz="1600" dirty="0"/>
          </a:p>
          <a:p>
            <a:pPr marL="0" indent="0">
              <a:buNone/>
            </a:pPr>
            <a:endParaRPr lang="en-US" altLang="zh-TW" sz="1600" dirty="0"/>
          </a:p>
          <a:p>
            <a:pPr marL="0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一、會珍惜與他人的情誼，原諒他人無心之過。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二、會心平氣和與人溝通。</a:t>
            </a:r>
          </a:p>
          <a:p>
            <a:pPr marL="0" indent="0">
              <a:buNone/>
            </a:pP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094728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251</Words>
  <Application>Microsoft Office PowerPoint</Application>
  <PresentationFormat>如螢幕大小 (4:3)</PresentationFormat>
  <Paragraphs>41</Paragraphs>
  <Slides>20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Office 佈景主題</vt:lpstr>
      <vt:lpstr>投影片 1</vt:lpstr>
      <vt:lpstr>溝通交流道</vt:lpstr>
      <vt:lpstr>溝通一點靈</vt:lpstr>
      <vt:lpstr>體驗活動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討論與分享</vt:lpstr>
      <vt:lpstr>投影片 13</vt:lpstr>
      <vt:lpstr>投影片 14</vt:lpstr>
      <vt:lpstr>小組討論</vt:lpstr>
      <vt:lpstr>投影片 16</vt:lpstr>
      <vt:lpstr>投影片 17</vt:lpstr>
      <vt:lpstr>投影片 18</vt:lpstr>
      <vt:lpstr>生活實踐</vt:lpstr>
      <vt:lpstr>投影片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黃雅蘋</dc:creator>
  <cp:lastModifiedBy>tea-0080</cp:lastModifiedBy>
  <cp:revision>8</cp:revision>
  <dcterms:created xsi:type="dcterms:W3CDTF">2018-06-17T08:29:11Z</dcterms:created>
  <dcterms:modified xsi:type="dcterms:W3CDTF">2018-06-19T01:03:48Z</dcterms:modified>
</cp:coreProperties>
</file>