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12"/>
  </p:notesMasterIdLst>
  <p:handoutMasterIdLst>
    <p:handoutMasterId r:id="rId13"/>
  </p:handoutMasterIdLst>
  <p:sldIdLst>
    <p:sldId id="256" r:id="rId3"/>
    <p:sldId id="272" r:id="rId4"/>
    <p:sldId id="258" r:id="rId5"/>
    <p:sldId id="267" r:id="rId6"/>
    <p:sldId id="264" r:id="rId7"/>
    <p:sldId id="268" r:id="rId8"/>
    <p:sldId id="270" r:id="rId9"/>
    <p:sldId id="269" r:id="rId10"/>
    <p:sldId id="271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0" autoAdjust="0"/>
    <p:restoredTop sz="94660"/>
  </p:normalViewPr>
  <p:slideViewPr>
    <p:cSldViewPr>
      <p:cViewPr varScale="1">
        <p:scale>
          <a:sx n="84" d="100"/>
          <a:sy n="84" d="100"/>
        </p:scale>
        <p:origin x="926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2CDEDD7-BE56-4F69-B22E-AC7CE99AF0E0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6ABE5B30-6622-4074-9551-5958761C7A08}">
      <dgm:prSet phldrT="[文字]" custT="1"/>
      <dgm:spPr/>
      <dgm:t>
        <a:bodyPr/>
        <a:lstStyle/>
        <a:p>
          <a:r>
            <a:rPr lang="zh-TW" altLang="zh-TW" sz="24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特定情境</a:t>
          </a:r>
          <a:endParaRPr lang="en-US" altLang="zh-TW" sz="2400" b="0" dirty="0" smtClean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r>
            <a:rPr lang="zh-TW" altLang="en-US" sz="24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引起動機</a:t>
          </a:r>
          <a:endParaRPr lang="zh-TW" altLang="en-US" sz="2400" b="0" dirty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D6BEEC7-52B2-4671-91CD-D9177835133F}" type="parTrans" cxnId="{3E213BDD-6D3E-4602-BCED-46B6547521D9}">
      <dgm:prSet/>
      <dgm:spPr/>
      <dgm:t>
        <a:bodyPr/>
        <a:lstStyle/>
        <a:p>
          <a:endParaRPr lang="zh-TW" altLang="en-US"/>
        </a:p>
      </dgm:t>
    </dgm:pt>
    <dgm:pt modelId="{635F7DD2-CC41-47BB-8790-F835AD0DC5BD}" type="sibTrans" cxnId="{3E213BDD-6D3E-4602-BCED-46B6547521D9}">
      <dgm:prSet/>
      <dgm:spPr/>
      <dgm:t>
        <a:bodyPr/>
        <a:lstStyle/>
        <a:p>
          <a:endParaRPr lang="zh-TW" altLang="en-US"/>
        </a:p>
      </dgm:t>
    </dgm:pt>
    <dgm:pt modelId="{E2CE150E-8E5C-4DDC-8647-1CCE245E0831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zh-TW" sz="20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學習探究</a:t>
          </a:r>
          <a:endParaRPr lang="en-US" altLang="zh-TW" sz="2000" b="0" dirty="0" smtClean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zh-TW" sz="20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事物的方法</a:t>
          </a:r>
          <a:endParaRPr lang="en-US" altLang="zh-TW" sz="2000" b="0" dirty="0" smtClean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zh-TW" sz="20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解決問題</a:t>
          </a:r>
          <a:endParaRPr lang="zh-TW" altLang="en-US" sz="2000" b="0" dirty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29F5147-ADF5-4EF9-AFEF-EA01C096EDB9}" type="parTrans" cxnId="{2B9EA036-C549-4699-ABB6-8EF943D6D465}">
      <dgm:prSet/>
      <dgm:spPr/>
      <dgm:t>
        <a:bodyPr/>
        <a:lstStyle/>
        <a:p>
          <a:endParaRPr lang="zh-TW" altLang="en-US"/>
        </a:p>
      </dgm:t>
    </dgm:pt>
    <dgm:pt modelId="{077FD3AD-98D8-4AB5-8D31-1A9D455F8E30}" type="sibTrans" cxnId="{2B9EA036-C549-4699-ABB6-8EF943D6D465}">
      <dgm:prSet/>
      <dgm:spPr/>
      <dgm:t>
        <a:bodyPr/>
        <a:lstStyle/>
        <a:p>
          <a:endParaRPr lang="zh-TW" altLang="en-US"/>
        </a:p>
      </dgm:t>
    </dgm:pt>
    <dgm:pt modelId="{79B5E0BA-A089-4B0D-AA88-0667CEF4CF76}">
      <dgm:prSet phldrT="[文字]" custT="1"/>
      <dgm:spPr/>
      <dgm:t>
        <a:bodyPr/>
        <a:lstStyle/>
        <a:p>
          <a:r>
            <a:rPr lang="zh-TW" altLang="en-US" sz="24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表現</a:t>
          </a:r>
          <a:endParaRPr lang="en-US" altLang="zh-TW" sz="2400" b="0" dirty="0" smtClean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r>
            <a:rPr lang="zh-TW" altLang="en-US" sz="24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應用</a:t>
          </a:r>
          <a:endParaRPr lang="en-US" altLang="zh-TW" sz="2400" b="0" dirty="0" smtClean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D0DC03F-6076-4D11-AD4B-03DFAC7DACEB}" type="parTrans" cxnId="{626B5FC7-EAC6-4A89-B2EC-0F60A2D069D8}">
      <dgm:prSet/>
      <dgm:spPr/>
      <dgm:t>
        <a:bodyPr/>
        <a:lstStyle/>
        <a:p>
          <a:endParaRPr lang="zh-TW" altLang="en-US"/>
        </a:p>
      </dgm:t>
    </dgm:pt>
    <dgm:pt modelId="{270EC414-C1CF-4F5E-B83A-5DAA15075C5C}" type="sibTrans" cxnId="{626B5FC7-EAC6-4A89-B2EC-0F60A2D069D8}">
      <dgm:prSet/>
      <dgm:spPr/>
      <dgm:t>
        <a:bodyPr/>
        <a:lstStyle/>
        <a:p>
          <a:endParaRPr lang="zh-TW" altLang="en-US"/>
        </a:p>
      </dgm:t>
    </dgm:pt>
    <dgm:pt modelId="{4F054D9B-8CB0-4D5B-A22F-ACD8D6FE5B68}">
      <dgm:prSet custT="1"/>
      <dgm:spPr/>
      <dgm:t>
        <a:bodyPr/>
        <a:lstStyle/>
        <a:p>
          <a:r>
            <a:rPr lang="zh-TW" altLang="en-US" sz="24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脈絡化</a:t>
          </a:r>
          <a:endParaRPr lang="en-US" altLang="zh-TW" sz="2400" b="0" dirty="0" smtClean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r>
            <a:rPr lang="zh-TW" altLang="en-US" sz="24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自主學習</a:t>
          </a:r>
          <a:endParaRPr lang="en-US" altLang="zh-TW" sz="2400" b="0" dirty="0" smtClean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AAF83D0-F771-4DA4-BFD3-36D41432AB67}" type="parTrans" cxnId="{DF3EFDC6-8D6D-47C8-8248-BE888B19DE50}">
      <dgm:prSet/>
      <dgm:spPr/>
      <dgm:t>
        <a:bodyPr/>
        <a:lstStyle/>
        <a:p>
          <a:endParaRPr lang="zh-TW" altLang="en-US"/>
        </a:p>
      </dgm:t>
    </dgm:pt>
    <dgm:pt modelId="{6FCF13A5-B662-4E03-8170-A36B72990433}" type="sibTrans" cxnId="{DF3EFDC6-8D6D-47C8-8248-BE888B19DE50}">
      <dgm:prSet/>
      <dgm:spPr/>
      <dgm:t>
        <a:bodyPr/>
        <a:lstStyle/>
        <a:p>
          <a:endParaRPr lang="zh-TW" altLang="en-US"/>
        </a:p>
      </dgm:t>
    </dgm:pt>
    <dgm:pt modelId="{B9AE0F2C-3634-48BD-AC31-F3DFD3E2D6EB}">
      <dgm:prSet custT="1"/>
      <dgm:spPr/>
      <dgm:t>
        <a:bodyPr/>
        <a:lstStyle/>
        <a:p>
          <a:r>
            <a:rPr lang="zh-TW" altLang="en-US" sz="24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發現問題</a:t>
          </a:r>
        </a:p>
        <a:p>
          <a:r>
            <a:rPr lang="zh-TW" altLang="en-US" sz="2400" b="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探索問題</a:t>
          </a:r>
          <a:endParaRPr lang="zh-TW" altLang="en-US" sz="2400" b="0" dirty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3A9845D-5936-484D-8550-060901F87856}" type="parTrans" cxnId="{6ABFF8BD-A25D-4873-B74A-2396D14F2CE9}">
      <dgm:prSet/>
      <dgm:spPr/>
      <dgm:t>
        <a:bodyPr/>
        <a:lstStyle/>
        <a:p>
          <a:endParaRPr lang="zh-TW" altLang="en-US"/>
        </a:p>
      </dgm:t>
    </dgm:pt>
    <dgm:pt modelId="{72E193E0-9D0D-4D17-A33F-D8729A1F5F0B}" type="sibTrans" cxnId="{6ABFF8BD-A25D-4873-B74A-2396D14F2CE9}">
      <dgm:prSet/>
      <dgm:spPr/>
      <dgm:t>
        <a:bodyPr/>
        <a:lstStyle/>
        <a:p>
          <a:endParaRPr lang="zh-TW" altLang="en-US"/>
        </a:p>
      </dgm:t>
    </dgm:pt>
    <dgm:pt modelId="{B8386DCE-01AF-4DDC-A798-8190D2ED132C}" type="pres">
      <dgm:prSet presAssocID="{62CDEDD7-BE56-4F69-B22E-AC7CE99AF0E0}" presName="CompostProcess" presStyleCnt="0">
        <dgm:presLayoutVars>
          <dgm:dir/>
          <dgm:resizeHandles val="exact"/>
        </dgm:presLayoutVars>
      </dgm:prSet>
      <dgm:spPr/>
    </dgm:pt>
    <dgm:pt modelId="{594A06E6-006B-40EF-BE2D-2BB14CE04B52}" type="pres">
      <dgm:prSet presAssocID="{62CDEDD7-BE56-4F69-B22E-AC7CE99AF0E0}" presName="arrow" presStyleLbl="bgShp" presStyleIdx="0" presStyleCnt="1"/>
      <dgm:spPr/>
    </dgm:pt>
    <dgm:pt modelId="{7535DA40-EB1B-4320-ABB3-554EB30E560D}" type="pres">
      <dgm:prSet presAssocID="{62CDEDD7-BE56-4F69-B22E-AC7CE99AF0E0}" presName="linearProcess" presStyleCnt="0"/>
      <dgm:spPr/>
    </dgm:pt>
    <dgm:pt modelId="{166BFF4C-DC5A-4BDB-927D-9339E52E2108}" type="pres">
      <dgm:prSet presAssocID="{6ABE5B30-6622-4074-9551-5958761C7A08}" presName="textNode" presStyleLbl="node1" presStyleIdx="0" presStyleCnt="5" custScaleX="11511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370D5D5-A2A6-4E47-B516-B1102C2A773E}" type="pres">
      <dgm:prSet presAssocID="{635F7DD2-CC41-47BB-8790-F835AD0DC5BD}" presName="sibTrans" presStyleCnt="0"/>
      <dgm:spPr/>
    </dgm:pt>
    <dgm:pt modelId="{63E940BC-E2EC-4AA0-A442-C9D1DCA0B84F}" type="pres">
      <dgm:prSet presAssocID="{4F054D9B-8CB0-4D5B-A22F-ACD8D6FE5B68}" presName="textNode" presStyleLbl="node1" presStyleIdx="1" presStyleCnt="5" custScaleX="115190" custLinFactNeighborX="3159" custLinFactNeighborY="16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3B43152-B0DA-4C98-89A9-8981A707223A}" type="pres">
      <dgm:prSet presAssocID="{6FCF13A5-B662-4E03-8170-A36B72990433}" presName="sibTrans" presStyleCnt="0"/>
      <dgm:spPr/>
    </dgm:pt>
    <dgm:pt modelId="{1E7ECB01-D4F3-4389-85CF-E5DC6089B66F}" type="pres">
      <dgm:prSet presAssocID="{B9AE0F2C-3634-48BD-AC31-F3DFD3E2D6EB}" presName="textNode" presStyleLbl="node1" presStyleIdx="2" presStyleCnt="5" custScaleX="11376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91DC74A-F9BB-45C1-9B9E-A9638044D871}" type="pres">
      <dgm:prSet presAssocID="{72E193E0-9D0D-4D17-A33F-D8729A1F5F0B}" presName="sibTrans" presStyleCnt="0"/>
      <dgm:spPr/>
    </dgm:pt>
    <dgm:pt modelId="{04E67E43-51DF-43B6-9DD2-409CA348E682}" type="pres">
      <dgm:prSet presAssocID="{E2CE150E-8E5C-4DDC-8647-1CCE245E0831}" presName="textNode" presStyleLbl="node1" presStyleIdx="3" presStyleCnt="5" custScaleX="11492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0D529D6-7805-4EE1-9D43-150E144B1385}" type="pres">
      <dgm:prSet presAssocID="{077FD3AD-98D8-4AB5-8D31-1A9D455F8E30}" presName="sibTrans" presStyleCnt="0"/>
      <dgm:spPr/>
    </dgm:pt>
    <dgm:pt modelId="{70646D9D-10D4-4E3D-92EE-3AB5A8A4289B}" type="pres">
      <dgm:prSet presAssocID="{79B5E0BA-A089-4B0D-AA88-0667CEF4CF76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603B6E6-DF48-4022-B152-D771F8B46DB9}" type="presOf" srcId="{62CDEDD7-BE56-4F69-B22E-AC7CE99AF0E0}" destId="{B8386DCE-01AF-4DDC-A798-8190D2ED132C}" srcOrd="0" destOrd="0" presId="urn:microsoft.com/office/officeart/2005/8/layout/hProcess9"/>
    <dgm:cxn modelId="{DF3EFDC6-8D6D-47C8-8248-BE888B19DE50}" srcId="{62CDEDD7-BE56-4F69-B22E-AC7CE99AF0E0}" destId="{4F054D9B-8CB0-4D5B-A22F-ACD8D6FE5B68}" srcOrd="1" destOrd="0" parTransId="{FAAF83D0-F771-4DA4-BFD3-36D41432AB67}" sibTransId="{6FCF13A5-B662-4E03-8170-A36B72990433}"/>
    <dgm:cxn modelId="{8B25ADC6-A0D9-4A0F-9752-28110249E54C}" type="presOf" srcId="{B9AE0F2C-3634-48BD-AC31-F3DFD3E2D6EB}" destId="{1E7ECB01-D4F3-4389-85CF-E5DC6089B66F}" srcOrd="0" destOrd="0" presId="urn:microsoft.com/office/officeart/2005/8/layout/hProcess9"/>
    <dgm:cxn modelId="{8648D46B-97A5-4289-8597-0DC0DAB1F9D1}" type="presOf" srcId="{79B5E0BA-A089-4B0D-AA88-0667CEF4CF76}" destId="{70646D9D-10D4-4E3D-92EE-3AB5A8A4289B}" srcOrd="0" destOrd="0" presId="urn:microsoft.com/office/officeart/2005/8/layout/hProcess9"/>
    <dgm:cxn modelId="{E124147B-FA1E-4B36-9CBF-F46C65AA9727}" type="presOf" srcId="{6ABE5B30-6622-4074-9551-5958761C7A08}" destId="{166BFF4C-DC5A-4BDB-927D-9339E52E2108}" srcOrd="0" destOrd="0" presId="urn:microsoft.com/office/officeart/2005/8/layout/hProcess9"/>
    <dgm:cxn modelId="{2B9EA036-C549-4699-ABB6-8EF943D6D465}" srcId="{62CDEDD7-BE56-4F69-B22E-AC7CE99AF0E0}" destId="{E2CE150E-8E5C-4DDC-8647-1CCE245E0831}" srcOrd="3" destOrd="0" parTransId="{729F5147-ADF5-4EF9-AFEF-EA01C096EDB9}" sibTransId="{077FD3AD-98D8-4AB5-8D31-1A9D455F8E30}"/>
    <dgm:cxn modelId="{B67DEA1E-48AB-436C-88B9-4E4A1228B7B8}" type="presOf" srcId="{4F054D9B-8CB0-4D5B-A22F-ACD8D6FE5B68}" destId="{63E940BC-E2EC-4AA0-A442-C9D1DCA0B84F}" srcOrd="0" destOrd="0" presId="urn:microsoft.com/office/officeart/2005/8/layout/hProcess9"/>
    <dgm:cxn modelId="{6ABFF8BD-A25D-4873-B74A-2396D14F2CE9}" srcId="{62CDEDD7-BE56-4F69-B22E-AC7CE99AF0E0}" destId="{B9AE0F2C-3634-48BD-AC31-F3DFD3E2D6EB}" srcOrd="2" destOrd="0" parTransId="{23A9845D-5936-484D-8550-060901F87856}" sibTransId="{72E193E0-9D0D-4D17-A33F-D8729A1F5F0B}"/>
    <dgm:cxn modelId="{626B5FC7-EAC6-4A89-B2EC-0F60A2D069D8}" srcId="{62CDEDD7-BE56-4F69-B22E-AC7CE99AF0E0}" destId="{79B5E0BA-A089-4B0D-AA88-0667CEF4CF76}" srcOrd="4" destOrd="0" parTransId="{7D0DC03F-6076-4D11-AD4B-03DFAC7DACEB}" sibTransId="{270EC414-C1CF-4F5E-B83A-5DAA15075C5C}"/>
    <dgm:cxn modelId="{3E213BDD-6D3E-4602-BCED-46B6547521D9}" srcId="{62CDEDD7-BE56-4F69-B22E-AC7CE99AF0E0}" destId="{6ABE5B30-6622-4074-9551-5958761C7A08}" srcOrd="0" destOrd="0" parTransId="{FD6BEEC7-52B2-4671-91CD-D9177835133F}" sibTransId="{635F7DD2-CC41-47BB-8790-F835AD0DC5BD}"/>
    <dgm:cxn modelId="{34F41E0D-5CC1-462E-8ABF-5E5ACF176598}" type="presOf" srcId="{E2CE150E-8E5C-4DDC-8647-1CCE245E0831}" destId="{04E67E43-51DF-43B6-9DD2-409CA348E682}" srcOrd="0" destOrd="0" presId="urn:microsoft.com/office/officeart/2005/8/layout/hProcess9"/>
    <dgm:cxn modelId="{FA7E1037-F07E-4774-BADA-0A9C29A123C4}" type="presParOf" srcId="{B8386DCE-01AF-4DDC-A798-8190D2ED132C}" destId="{594A06E6-006B-40EF-BE2D-2BB14CE04B52}" srcOrd="0" destOrd="0" presId="urn:microsoft.com/office/officeart/2005/8/layout/hProcess9"/>
    <dgm:cxn modelId="{4F73E47E-D7BE-42A5-92BE-80F55EE3A0B7}" type="presParOf" srcId="{B8386DCE-01AF-4DDC-A798-8190D2ED132C}" destId="{7535DA40-EB1B-4320-ABB3-554EB30E560D}" srcOrd="1" destOrd="0" presId="urn:microsoft.com/office/officeart/2005/8/layout/hProcess9"/>
    <dgm:cxn modelId="{39D96D38-82D2-46D1-96BB-D6ECCD533761}" type="presParOf" srcId="{7535DA40-EB1B-4320-ABB3-554EB30E560D}" destId="{166BFF4C-DC5A-4BDB-927D-9339E52E2108}" srcOrd="0" destOrd="0" presId="urn:microsoft.com/office/officeart/2005/8/layout/hProcess9"/>
    <dgm:cxn modelId="{FAF16631-1237-40F1-9BEB-6CDAEC88E3DA}" type="presParOf" srcId="{7535DA40-EB1B-4320-ABB3-554EB30E560D}" destId="{0370D5D5-A2A6-4E47-B516-B1102C2A773E}" srcOrd="1" destOrd="0" presId="urn:microsoft.com/office/officeart/2005/8/layout/hProcess9"/>
    <dgm:cxn modelId="{98D2CCCF-F8A6-45C3-AF3B-87EAEC807E25}" type="presParOf" srcId="{7535DA40-EB1B-4320-ABB3-554EB30E560D}" destId="{63E940BC-E2EC-4AA0-A442-C9D1DCA0B84F}" srcOrd="2" destOrd="0" presId="urn:microsoft.com/office/officeart/2005/8/layout/hProcess9"/>
    <dgm:cxn modelId="{B1E82EBD-C155-4C5D-9434-6F2942DBC33E}" type="presParOf" srcId="{7535DA40-EB1B-4320-ABB3-554EB30E560D}" destId="{E3B43152-B0DA-4C98-89A9-8981A707223A}" srcOrd="3" destOrd="0" presId="urn:microsoft.com/office/officeart/2005/8/layout/hProcess9"/>
    <dgm:cxn modelId="{D12F3ADB-8020-4820-B5C0-68C15415B87D}" type="presParOf" srcId="{7535DA40-EB1B-4320-ABB3-554EB30E560D}" destId="{1E7ECB01-D4F3-4389-85CF-E5DC6089B66F}" srcOrd="4" destOrd="0" presId="urn:microsoft.com/office/officeart/2005/8/layout/hProcess9"/>
    <dgm:cxn modelId="{349DED98-9228-4D9B-91B1-E1FA82113392}" type="presParOf" srcId="{7535DA40-EB1B-4320-ABB3-554EB30E560D}" destId="{A91DC74A-F9BB-45C1-9B9E-A9638044D871}" srcOrd="5" destOrd="0" presId="urn:microsoft.com/office/officeart/2005/8/layout/hProcess9"/>
    <dgm:cxn modelId="{A4EF1965-C2A9-4652-9E8B-FCE5039BDFA8}" type="presParOf" srcId="{7535DA40-EB1B-4320-ABB3-554EB30E560D}" destId="{04E67E43-51DF-43B6-9DD2-409CA348E682}" srcOrd="6" destOrd="0" presId="urn:microsoft.com/office/officeart/2005/8/layout/hProcess9"/>
    <dgm:cxn modelId="{30DDCD67-F807-4D00-8FBB-CD764DFFA5DB}" type="presParOf" srcId="{7535DA40-EB1B-4320-ABB3-554EB30E560D}" destId="{30D529D6-7805-4EE1-9D43-150E144B1385}" srcOrd="7" destOrd="0" presId="urn:microsoft.com/office/officeart/2005/8/layout/hProcess9"/>
    <dgm:cxn modelId="{91CCFDE4-25F3-4DC4-944B-42B2CB05E993}" type="presParOf" srcId="{7535DA40-EB1B-4320-ABB3-554EB30E560D}" destId="{70646D9D-10D4-4E3D-92EE-3AB5A8A4289B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4A06E6-006B-40EF-BE2D-2BB14CE04B52}">
      <dsp:nvSpPr>
        <dsp:cNvPr id="0" name=""/>
        <dsp:cNvSpPr/>
      </dsp:nvSpPr>
      <dsp:spPr>
        <a:xfrm>
          <a:off x="675741" y="0"/>
          <a:ext cx="7658409" cy="4752528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6BFF4C-DC5A-4BDB-927D-9339E52E2108}">
      <dsp:nvSpPr>
        <dsp:cNvPr id="0" name=""/>
        <dsp:cNvSpPr/>
      </dsp:nvSpPr>
      <dsp:spPr>
        <a:xfrm>
          <a:off x="4553" y="1425758"/>
          <a:ext cx="1656077" cy="19010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2400" b="0" kern="120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特定情境</a:t>
          </a:r>
          <a:endParaRPr lang="en-US" altLang="zh-TW" sz="2400" b="0" kern="1200" dirty="0" smtClean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0" kern="120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引起動機</a:t>
          </a:r>
          <a:endParaRPr lang="zh-TW" altLang="en-US" sz="2400" b="0" kern="1200" dirty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85396" y="1506601"/>
        <a:ext cx="1494391" cy="1739325"/>
      </dsp:txXfrm>
    </dsp:sp>
    <dsp:sp modelId="{63E940BC-E2EC-4AA0-A442-C9D1DCA0B84F}">
      <dsp:nvSpPr>
        <dsp:cNvPr id="0" name=""/>
        <dsp:cNvSpPr/>
      </dsp:nvSpPr>
      <dsp:spPr>
        <a:xfrm>
          <a:off x="1907970" y="1428933"/>
          <a:ext cx="1657113" cy="19010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0" kern="120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脈絡化</a:t>
          </a:r>
          <a:endParaRPr lang="en-US" altLang="zh-TW" sz="2400" b="0" kern="1200" dirty="0" smtClean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0" kern="120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自主學習</a:t>
          </a:r>
          <a:endParaRPr lang="en-US" altLang="zh-TW" sz="2400" b="0" kern="1200" dirty="0" smtClean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1988864" y="1509827"/>
        <a:ext cx="1495325" cy="1739223"/>
      </dsp:txXfrm>
    </dsp:sp>
    <dsp:sp modelId="{1E7ECB01-D4F3-4389-85CF-E5DC6089B66F}">
      <dsp:nvSpPr>
        <dsp:cNvPr id="0" name=""/>
        <dsp:cNvSpPr/>
      </dsp:nvSpPr>
      <dsp:spPr>
        <a:xfrm>
          <a:off x="3797274" y="1425758"/>
          <a:ext cx="1636627" cy="19010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0" kern="120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發現問題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0" kern="120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探索問題</a:t>
          </a:r>
          <a:endParaRPr lang="zh-TW" altLang="en-US" sz="2400" b="0" kern="1200" dirty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3877168" y="1505652"/>
        <a:ext cx="1476839" cy="1741223"/>
      </dsp:txXfrm>
    </dsp:sp>
    <dsp:sp modelId="{04E67E43-51DF-43B6-9DD2-409CA348E682}">
      <dsp:nvSpPr>
        <dsp:cNvPr id="0" name=""/>
        <dsp:cNvSpPr/>
      </dsp:nvSpPr>
      <dsp:spPr>
        <a:xfrm>
          <a:off x="5673667" y="1425758"/>
          <a:ext cx="1653315" cy="19010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zh-TW" sz="2000" b="0" kern="120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學習探究</a:t>
          </a:r>
          <a:endParaRPr lang="en-US" altLang="zh-TW" sz="2000" b="0" kern="1200" dirty="0" smtClean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zh-TW" sz="2000" b="0" kern="120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事物的方法</a:t>
          </a:r>
          <a:endParaRPr lang="en-US" altLang="zh-TW" sz="2000" b="0" kern="1200" dirty="0" smtClean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zh-TW" sz="2000" b="0" kern="120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解決問題</a:t>
          </a:r>
          <a:endParaRPr lang="zh-TW" altLang="en-US" sz="2000" b="0" kern="1200" dirty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5754375" y="1506466"/>
        <a:ext cx="1491899" cy="1739595"/>
      </dsp:txXfrm>
    </dsp:sp>
    <dsp:sp modelId="{70646D9D-10D4-4E3D-92EE-3AB5A8A4289B}">
      <dsp:nvSpPr>
        <dsp:cNvPr id="0" name=""/>
        <dsp:cNvSpPr/>
      </dsp:nvSpPr>
      <dsp:spPr>
        <a:xfrm>
          <a:off x="7566748" y="1425758"/>
          <a:ext cx="1438591" cy="19010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0" kern="120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表現</a:t>
          </a:r>
          <a:endParaRPr lang="en-US" altLang="zh-TW" sz="2400" b="0" kern="1200" dirty="0" smtClean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0" kern="1200" dirty="0" smtClean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應用</a:t>
          </a:r>
          <a:endParaRPr lang="en-US" altLang="zh-TW" sz="2400" b="0" kern="1200" dirty="0" smtClean="0">
            <a:solidFill>
              <a:srgbClr val="002060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7636974" y="1495984"/>
        <a:ext cx="1298139" cy="17605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Rectangl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zh-TW" sz="1200"/>
            </a:lvl1pPr>
          </a:lstStyle>
          <a:p>
            <a:fld id="{010A63A4-3572-4B27-B383-84D7D9E3D83F}" type="datetimeFigureOut">
              <a:rPr lang="en-US" altLang="zh-TW" smtClean="0"/>
              <a:pPr/>
              <a:t>11/28/2018</a:t>
            </a:fld>
            <a:endParaRPr lang="zh-TW"/>
          </a:p>
        </p:txBody>
      </p:sp>
      <p:sp>
        <p:nvSpPr>
          <p:cNvPr id="4" name="Rectangl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zh-TW" sz="1200"/>
            </a:lvl1pPr>
          </a:lstStyle>
          <a:p>
            <a:fld id="{E10D0F4D-A9BC-4899-8372-3ED277D83E2A}" type="slidenum">
              <a:rPr lang="zh-TW" smtClean="0"/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6956219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Rectangl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zh-TW" sz="1200"/>
            </a:lvl1pPr>
          </a:lstStyle>
          <a:p>
            <a:fld id="{FE58EE69-A876-4E74-86C2-628494CDF3AA}" type="datetimeFigureOut">
              <a:pPr/>
              <a:t>2018/11/28</a:t>
            </a:fld>
            <a:endParaRPr lang="zh-TW"/>
          </a:p>
        </p:txBody>
      </p:sp>
      <p:sp>
        <p:nvSpPr>
          <p:cNvPr id="4" name="Rectangl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/>
          <a:p>
            <a:endParaRPr lang="zh-TW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6" name="Rectangl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zh-TW" sz="1200"/>
            </a:lvl1pPr>
          </a:lstStyle>
          <a:p>
            <a:fld id="{FE16532C-7DFC-4EC2-AFA5-3731AA0E8AFA}" type="slidenum">
              <a:pPr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9431103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 latinLnBrk="0">
      <a:defRPr lang="zh-TW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lang="zh-TW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lang="zh-TW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lang="zh-TW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lang="zh-TW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lang="zh-TW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lang="zh-TW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lang="zh-TW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lang="zh-TW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6532C-7DFC-4EC2-AFA5-3731AA0E8AFA}" type="slidenum">
              <a:rPr lang="en-US" altLang="zh-TW" smtClean="0"/>
              <a:pPr/>
              <a:t>1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6355074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6532C-7DFC-4EC2-AFA5-3731AA0E8AFA}" type="slidenum">
              <a:rPr lang="en-US" altLang="zh-TW" smtClean="0"/>
              <a:pPr/>
              <a:t>3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2759687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6532C-7DFC-4EC2-AFA5-3731AA0E8AFA}" type="slidenum">
              <a:rPr lang="en-US" altLang="zh-TW" smtClean="0"/>
              <a:pPr/>
              <a:t>5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5801732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grpSp>
          <p:nvGrpSpPr>
            <p:cNvPr id="22" name="Group 10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pic>
            <p:nvPicPr>
              <p:cNvPr id="13" name="Rectangle 12"/>
              <p:cNvPicPr>
                <a:picLocks noChangeAspect="1"/>
              </p:cNvPicPr>
              <p:nvPr/>
            </p:nvPicPr>
            <p:blipFill>
              <a:blip r:embed="rId2">
                <a:duotone>
                  <a:schemeClr val="accent2"/>
                  <a:srgbClr val="FFFFFF"/>
                </a:duotone>
              </a:blip>
              <a:stretch>
                <a:fillRect/>
              </a:stretch>
            </p:blipFill>
            <p:spPr>
              <a:xfrm>
                <a:off x="0" y="857"/>
                <a:ext cx="8139683" cy="6857143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5" name="Rectangle 14"/>
              <p:cNvPicPr>
                <a:picLocks noChangeAspect="1"/>
              </p:cNvPicPr>
              <p:nvPr/>
            </p:nvPicPr>
            <p:blipFill>
              <a:blip r:embed="rId3">
                <a:duotone>
                  <a:schemeClr val="accent3"/>
                  <a:srgbClr val="FFFFFF"/>
                </a:duotone>
              </a:blip>
              <a:stretch>
                <a:fillRect/>
              </a:stretch>
            </p:blipFill>
            <p:spPr>
              <a:xfrm>
                <a:off x="3150349" y="0"/>
                <a:ext cx="5993651" cy="524444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8" name="Rectangle 17"/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1"/>
                  <a:srgbClr val="FFFFFF"/>
                </a:duotone>
              </a:blip>
              <a:stretch>
                <a:fillRect/>
              </a:stretch>
            </p:blipFill>
            <p:spPr>
              <a:xfrm>
                <a:off x="293206" y="1042127"/>
                <a:ext cx="8850794" cy="5815873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8" name="Rectangle 7"/>
            <p:cNvSpPr/>
            <p:nvPr/>
          </p:nvSpPr>
          <p:spPr>
            <a:xfrm>
              <a:off x="685800" y="0"/>
              <a:ext cx="8458200" cy="5715000"/>
            </a:xfrm>
            <a:prstGeom prst="rect">
              <a:avLst/>
            </a:prstGeom>
            <a:gradFill flip="none" rotWithShape="1">
              <a:gsLst>
                <a:gs pos="100000">
                  <a:schemeClr val="bg1">
                    <a:alpha val="40000"/>
                  </a:schemeClr>
                </a:gs>
                <a:gs pos="40000">
                  <a:schemeClr val="bg1">
                    <a:alpha val="40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18900000" scaled="1"/>
              <a:tileRect/>
            </a:gradFill>
            <a:ln w="25400" cap="rnd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pic>
          <p:nvPicPr>
            <p:cNvPr id="10" name="Rectangle 9"/>
            <p:cNvPicPr>
              <a:picLocks noChangeAspect="1"/>
            </p:cNvPicPr>
            <p:nvPr/>
          </p:nvPicPr>
          <p:blipFill>
            <a:blip r:embed="rId2">
              <a:duotone>
                <a:schemeClr val="accent2"/>
                <a:srgbClr val="FFFFFF"/>
              </a:duotone>
            </a:blip>
            <a:stretch>
              <a:fillRect/>
            </a:stretch>
          </p:blipFill>
          <p:spPr>
            <a:xfrm>
              <a:off x="0" y="857"/>
              <a:ext cx="8139683" cy="6857143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17" name="Straight Connector 16"/>
            <p:cNvCxnSpPr/>
            <p:nvPr/>
          </p:nvCxnSpPr>
          <p:spPr>
            <a:xfrm>
              <a:off x="685800" y="5713412"/>
              <a:ext cx="8458200" cy="1588"/>
            </a:xfrm>
            <a:prstGeom prst="line">
              <a:avLst/>
            </a:prstGeom>
            <a:ln w="6350" cap="rnd" cmpd="sng" algn="ctr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Shape 1"/>
          <p:cNvSpPr>
            <a:spLocks noGrp="1"/>
          </p:cNvSpPr>
          <p:nvPr>
            <p:ph type="ctrTitle"/>
          </p:nvPr>
        </p:nvSpPr>
        <p:spPr>
          <a:xfrm>
            <a:off x="704850" y="4648201"/>
            <a:ext cx="8134350" cy="1200152"/>
          </a:xfrm>
        </p:spPr>
        <p:txBody>
          <a:bodyPr anchor="b" anchorCtr="0">
            <a:normAutofit/>
          </a:bodyPr>
          <a:lstStyle>
            <a:lvl1pPr algn="l" latinLnBrk="0">
              <a:defRPr lang="zh-TW" sz="7200" cap="all" baseline="0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Shape 2"/>
          <p:cNvSpPr>
            <a:spLocks noGrp="1"/>
          </p:cNvSpPr>
          <p:nvPr>
            <p:ph type="subTitle" idx="1"/>
          </p:nvPr>
        </p:nvSpPr>
        <p:spPr>
          <a:xfrm>
            <a:off x="762000" y="5820696"/>
            <a:ext cx="8077200" cy="914400"/>
          </a:xfrm>
        </p:spPr>
        <p:txBody>
          <a:bodyPr>
            <a:noAutofit/>
          </a:bodyPr>
          <a:lstStyle>
            <a:lvl1pPr marL="0" indent="0" algn="l" latinLnBrk="0">
              <a:spcAft>
                <a:spcPts val="0"/>
              </a:spcAft>
              <a:buNone/>
              <a:defRPr lang="zh-TW" sz="1600" cap="none" spc="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lang="zh-TW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lang="zh-TW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lang="zh-TW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lang="zh-TW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 lang="zh-TW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 lang="zh-TW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 lang="zh-TW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 lang="zh-TW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Shape 2"/>
          <p:cNvSpPr>
            <a:spLocks noGrp="1"/>
          </p:cNvSpPr>
          <p:nvPr>
            <p:ph idx="1"/>
          </p:nvPr>
        </p:nvSpPr>
        <p:spPr>
          <a:noFill/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Shap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22852-A508-4967-A48D-48354254F1AE}" type="datetimeFigureOut">
              <a:pPr/>
              <a:t>2018/11/28</a:t>
            </a:fld>
            <a:endParaRPr lang="zh-TW"/>
          </a:p>
        </p:txBody>
      </p:sp>
      <p:sp>
        <p:nvSpPr>
          <p:cNvPr id="5" name="Shap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Shap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EAAFC-84C7-4BE1-BC5E-CE208EE20C26}" type="slidenum">
              <a:pPr/>
              <a:t>‹#›</a:t>
            </a:fld>
            <a:endParaRPr lang="zh-TW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首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8" name="Rectangle 7"/>
            <p:cNvPicPr>
              <a:picLocks noChangeAspect="1"/>
            </p:cNvPicPr>
            <p:nvPr/>
          </p:nvPicPr>
          <p:blipFill>
            <a:blip r:embed="rId2">
              <a:duotone>
                <a:schemeClr val="accent2"/>
                <a:srgbClr val="FFFFFF"/>
              </a:duotone>
            </a:blip>
            <a:stretch>
              <a:fillRect/>
            </a:stretch>
          </p:blipFill>
          <p:spPr>
            <a:xfrm>
              <a:off x="0" y="857"/>
              <a:ext cx="8139683" cy="685714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" name="Rectangle 8"/>
            <p:cNvPicPr>
              <a:picLocks noChangeAspect="1"/>
            </p:cNvPicPr>
            <p:nvPr/>
          </p:nvPicPr>
          <p:blipFill>
            <a:blip r:embed="rId3">
              <a:duotone>
                <a:schemeClr val="accent3"/>
                <a:srgbClr val="FFFFFF"/>
              </a:duotone>
            </a:blip>
            <a:stretch>
              <a:fillRect/>
            </a:stretch>
          </p:blipFill>
          <p:spPr>
            <a:xfrm>
              <a:off x="3150349" y="0"/>
              <a:ext cx="5993651" cy="524444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Rectangle 9"/>
            <p:cNvPicPr>
              <a:picLocks noChangeAspect="1"/>
            </p:cNvPicPr>
            <p:nvPr/>
          </p:nvPicPr>
          <p:blipFill>
            <a:blip r:embed="rId4">
              <a:duotone>
                <a:schemeClr val="accent1"/>
                <a:srgbClr val="FFFFFF"/>
              </a:duotone>
            </a:blip>
            <a:stretch>
              <a:fillRect/>
            </a:stretch>
          </p:blipFill>
          <p:spPr>
            <a:xfrm>
              <a:off x="293206" y="1042127"/>
              <a:ext cx="8850794" cy="5815873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" name="Shape 1"/>
          <p:cNvSpPr>
            <a:spLocks noGrp="1"/>
          </p:cNvSpPr>
          <p:nvPr>
            <p:ph type="title"/>
          </p:nvPr>
        </p:nvSpPr>
        <p:spPr>
          <a:xfrm>
            <a:off x="722313" y="762000"/>
            <a:ext cx="7772400" cy="1362075"/>
          </a:xfrm>
        </p:spPr>
        <p:txBody>
          <a:bodyPr anchor="b" anchorCtr="0"/>
          <a:lstStyle>
            <a:lvl1pPr algn="l" latinLnBrk="0">
              <a:defRPr lang="zh-TW"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Shape 2"/>
          <p:cNvSpPr>
            <a:spLocks noGrp="1"/>
          </p:cNvSpPr>
          <p:nvPr>
            <p:ph type="body" idx="1"/>
          </p:nvPr>
        </p:nvSpPr>
        <p:spPr>
          <a:xfrm>
            <a:off x="722313" y="2209800"/>
            <a:ext cx="7772400" cy="1500187"/>
          </a:xfrm>
        </p:spPr>
        <p:txBody>
          <a:bodyPr anchor="t" anchorCtr="0"/>
          <a:lstStyle>
            <a:lvl1pPr marL="0" indent="0" latinLnBrk="0">
              <a:buNone/>
              <a:defRPr lang="zh-TW" sz="2000">
                <a:solidFill>
                  <a:schemeClr val="tx1"/>
                </a:solidFill>
              </a:defRPr>
            </a:lvl1pPr>
            <a:lvl2pPr marL="457200" indent="0">
              <a:buNone/>
              <a:defRPr lang="zh-TW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lang="zh-TW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Shap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22852-A508-4967-A48D-48354254F1AE}" type="datetimeFigureOut">
              <a:pPr/>
              <a:t>2018/11/28</a:t>
            </a:fld>
            <a:endParaRPr lang="zh-TW"/>
          </a:p>
        </p:txBody>
      </p:sp>
      <p:sp>
        <p:nvSpPr>
          <p:cNvPr id="5" name="Shap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Shap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EAAFC-84C7-4BE1-BC5E-CE208EE20C26}" type="slidenum">
              <a:pPr/>
              <a:t>‹#›</a:t>
            </a:fld>
            <a:endParaRPr lang="zh-TW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Shape 2"/>
          <p:cNvSpPr>
            <a:spLocks noGrp="1"/>
          </p:cNvSpPr>
          <p:nvPr>
            <p:ph sz="half" idx="1"/>
          </p:nvPr>
        </p:nvSpPr>
        <p:spPr>
          <a:xfrm>
            <a:off x="685800" y="1295401"/>
            <a:ext cx="3886200" cy="4830767"/>
          </a:xfrm>
        </p:spPr>
        <p:txBody>
          <a:bodyPr/>
          <a:lstStyle>
            <a:lvl1pPr latinLnBrk="0">
              <a:defRPr lang="zh-TW" sz="2800"/>
            </a:lvl1pPr>
            <a:lvl2pPr>
              <a:defRPr lang="zh-TW" sz="2400"/>
            </a:lvl2pPr>
            <a:lvl3pPr>
              <a:defRPr lang="zh-TW" sz="2000"/>
            </a:lvl3pPr>
            <a:lvl4pPr>
              <a:defRPr lang="zh-TW" sz="1800"/>
            </a:lvl4pPr>
            <a:lvl5pPr>
              <a:defRPr lang="zh-TW" sz="1800"/>
            </a:lvl5pPr>
            <a:lvl6pPr>
              <a:defRPr lang="zh-TW" sz="1800"/>
            </a:lvl6pPr>
            <a:lvl7pPr>
              <a:defRPr lang="zh-TW" sz="1800"/>
            </a:lvl7pPr>
            <a:lvl8pPr>
              <a:defRPr lang="zh-TW" sz="1800"/>
            </a:lvl8pPr>
            <a:lvl9pPr>
              <a:defRPr lang="zh-TW" sz="18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Shape 3"/>
          <p:cNvSpPr>
            <a:spLocks noGrp="1"/>
          </p:cNvSpPr>
          <p:nvPr>
            <p:ph sz="half" idx="2"/>
          </p:nvPr>
        </p:nvSpPr>
        <p:spPr>
          <a:xfrm>
            <a:off x="4800600" y="1295401"/>
            <a:ext cx="3886200" cy="4830766"/>
          </a:xfrm>
        </p:spPr>
        <p:txBody>
          <a:bodyPr/>
          <a:lstStyle>
            <a:lvl1pPr latinLnBrk="0">
              <a:defRPr lang="zh-TW" sz="2800"/>
            </a:lvl1pPr>
            <a:lvl2pPr>
              <a:defRPr lang="zh-TW" sz="2400"/>
            </a:lvl2pPr>
            <a:lvl3pPr>
              <a:defRPr lang="zh-TW" sz="2000"/>
            </a:lvl3pPr>
            <a:lvl4pPr>
              <a:defRPr lang="zh-TW" sz="1800"/>
            </a:lvl4pPr>
            <a:lvl5pPr>
              <a:defRPr lang="zh-TW" sz="1800"/>
            </a:lvl5pPr>
            <a:lvl6pPr>
              <a:defRPr lang="zh-TW" sz="1800"/>
            </a:lvl6pPr>
            <a:lvl7pPr>
              <a:defRPr lang="zh-TW" sz="1800"/>
            </a:lvl7pPr>
            <a:lvl8pPr>
              <a:defRPr lang="zh-TW" sz="1800"/>
            </a:lvl8pPr>
            <a:lvl9pPr>
              <a:defRPr lang="zh-TW" sz="18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5" name="Shap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22852-A508-4967-A48D-48354254F1AE}" type="datetimeFigureOut">
              <a:pPr/>
              <a:t>2018/11/28</a:t>
            </a:fld>
            <a:endParaRPr lang="zh-TW"/>
          </a:p>
        </p:txBody>
      </p:sp>
      <p:sp>
        <p:nvSpPr>
          <p:cNvPr id="6" name="Shap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Shap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EAAFC-84C7-4BE1-BC5E-CE208EE20C26}" type="slidenum">
              <a:pPr/>
              <a:t>‹#›</a:t>
            </a:fld>
            <a:endParaRPr lang="zh-TW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latinLnBrk="0">
              <a:defRPr lang="zh-TW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Shape 2"/>
          <p:cNvSpPr>
            <a:spLocks noGrp="1"/>
          </p:cNvSpPr>
          <p:nvPr>
            <p:ph type="body" idx="1"/>
          </p:nvPr>
        </p:nvSpPr>
        <p:spPr>
          <a:xfrm>
            <a:off x="685800" y="1295400"/>
            <a:ext cx="3887788" cy="639762"/>
          </a:xfrm>
        </p:spPr>
        <p:txBody>
          <a:bodyPr anchor="b"/>
          <a:lstStyle>
            <a:lvl1pPr marL="0" indent="0" latinLnBrk="0">
              <a:buNone/>
              <a:defRPr lang="zh-TW" sz="2400" b="1"/>
            </a:lvl1pPr>
            <a:lvl2pPr marL="457200" indent="0">
              <a:buNone/>
              <a:defRPr lang="zh-TW" sz="2000" b="1"/>
            </a:lvl2pPr>
            <a:lvl3pPr marL="914400" indent="0">
              <a:buNone/>
              <a:defRPr lang="zh-TW" sz="1800" b="1"/>
            </a:lvl3pPr>
            <a:lvl4pPr marL="1371600" indent="0">
              <a:buNone/>
              <a:defRPr lang="zh-TW" sz="1600" b="1"/>
            </a:lvl4pPr>
            <a:lvl5pPr marL="1828800" indent="0">
              <a:buNone/>
              <a:defRPr lang="zh-TW" sz="1600" b="1"/>
            </a:lvl5pPr>
            <a:lvl6pPr marL="2286000" indent="0">
              <a:buNone/>
              <a:defRPr lang="zh-TW" sz="1600" b="1"/>
            </a:lvl6pPr>
            <a:lvl7pPr marL="2743200" indent="0">
              <a:buNone/>
              <a:defRPr lang="zh-TW" sz="1600" b="1"/>
            </a:lvl7pPr>
            <a:lvl8pPr marL="3200400" indent="0">
              <a:buNone/>
              <a:defRPr lang="zh-TW" sz="1600" b="1"/>
            </a:lvl8pPr>
            <a:lvl9pPr marL="3657600" indent="0">
              <a:buNone/>
              <a:defRPr lang="zh-TW"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Shape 3"/>
          <p:cNvSpPr>
            <a:spLocks noGrp="1"/>
          </p:cNvSpPr>
          <p:nvPr>
            <p:ph sz="half" idx="2"/>
          </p:nvPr>
        </p:nvSpPr>
        <p:spPr>
          <a:xfrm>
            <a:off x="685800" y="1981201"/>
            <a:ext cx="3886200" cy="4144963"/>
          </a:xfrm>
        </p:spPr>
        <p:txBody>
          <a:bodyPr/>
          <a:lstStyle>
            <a:lvl1pPr latinLnBrk="0">
              <a:defRPr lang="zh-TW" sz="2400"/>
            </a:lvl1pPr>
            <a:lvl2pPr>
              <a:defRPr lang="zh-TW" sz="2000"/>
            </a:lvl2pPr>
            <a:lvl3pPr>
              <a:defRPr lang="zh-TW" sz="1800"/>
            </a:lvl3pPr>
            <a:lvl4pPr>
              <a:defRPr lang="zh-TW" sz="1600"/>
            </a:lvl4pPr>
            <a:lvl5pPr>
              <a:defRPr lang="zh-TW" sz="1600"/>
            </a:lvl5pPr>
            <a:lvl6pPr>
              <a:defRPr lang="zh-TW" sz="1600"/>
            </a:lvl6pPr>
            <a:lvl7pPr>
              <a:defRPr lang="zh-TW" sz="1600"/>
            </a:lvl7pPr>
            <a:lvl8pPr>
              <a:defRPr lang="zh-TW" sz="1600"/>
            </a:lvl8pPr>
            <a:lvl9pPr>
              <a:defRPr lang="zh-TW" sz="16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5" name="Shape 4"/>
          <p:cNvSpPr>
            <a:spLocks noGrp="1"/>
          </p:cNvSpPr>
          <p:nvPr>
            <p:ph type="body" sz="quarter" idx="3"/>
          </p:nvPr>
        </p:nvSpPr>
        <p:spPr>
          <a:xfrm>
            <a:off x="4800600" y="1295400"/>
            <a:ext cx="3886200" cy="639762"/>
          </a:xfrm>
        </p:spPr>
        <p:txBody>
          <a:bodyPr anchor="b"/>
          <a:lstStyle>
            <a:lvl1pPr marL="0" indent="0" latinLnBrk="0">
              <a:buNone/>
              <a:defRPr lang="zh-TW" sz="2400" b="1"/>
            </a:lvl1pPr>
            <a:lvl2pPr marL="457200" indent="0">
              <a:buNone/>
              <a:defRPr lang="zh-TW" sz="2000" b="1"/>
            </a:lvl2pPr>
            <a:lvl3pPr marL="914400" indent="0">
              <a:buNone/>
              <a:defRPr lang="zh-TW" sz="1800" b="1"/>
            </a:lvl3pPr>
            <a:lvl4pPr marL="1371600" indent="0">
              <a:buNone/>
              <a:defRPr lang="zh-TW" sz="1600" b="1"/>
            </a:lvl4pPr>
            <a:lvl5pPr marL="1828800" indent="0">
              <a:buNone/>
              <a:defRPr lang="zh-TW" sz="1600" b="1"/>
            </a:lvl5pPr>
            <a:lvl6pPr marL="2286000" indent="0">
              <a:buNone/>
              <a:defRPr lang="zh-TW" sz="1600" b="1"/>
            </a:lvl6pPr>
            <a:lvl7pPr marL="2743200" indent="0">
              <a:buNone/>
              <a:defRPr lang="zh-TW" sz="1600" b="1"/>
            </a:lvl7pPr>
            <a:lvl8pPr marL="3200400" indent="0">
              <a:buNone/>
              <a:defRPr lang="zh-TW" sz="1600" b="1"/>
            </a:lvl8pPr>
            <a:lvl9pPr marL="3657600" indent="0">
              <a:buNone/>
              <a:defRPr lang="zh-TW"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Shape 5"/>
          <p:cNvSpPr>
            <a:spLocks noGrp="1"/>
          </p:cNvSpPr>
          <p:nvPr>
            <p:ph sz="quarter" idx="4"/>
          </p:nvPr>
        </p:nvSpPr>
        <p:spPr>
          <a:xfrm>
            <a:off x="4800600" y="1981201"/>
            <a:ext cx="3886200" cy="4144963"/>
          </a:xfrm>
        </p:spPr>
        <p:txBody>
          <a:bodyPr/>
          <a:lstStyle>
            <a:lvl1pPr latinLnBrk="0">
              <a:defRPr lang="zh-TW" sz="2400"/>
            </a:lvl1pPr>
            <a:lvl2pPr>
              <a:defRPr lang="zh-TW" sz="2000"/>
            </a:lvl2pPr>
            <a:lvl3pPr>
              <a:defRPr lang="zh-TW" sz="1800"/>
            </a:lvl3pPr>
            <a:lvl4pPr>
              <a:defRPr lang="zh-TW" sz="1600"/>
            </a:lvl4pPr>
            <a:lvl5pPr>
              <a:defRPr lang="zh-TW" sz="1600"/>
            </a:lvl5pPr>
            <a:lvl6pPr>
              <a:defRPr lang="zh-TW" sz="1600"/>
            </a:lvl6pPr>
            <a:lvl7pPr>
              <a:defRPr lang="zh-TW" sz="1600"/>
            </a:lvl7pPr>
            <a:lvl8pPr>
              <a:defRPr lang="zh-TW" sz="1600"/>
            </a:lvl8pPr>
            <a:lvl9pPr>
              <a:defRPr lang="zh-TW" sz="16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7" name="Shap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22852-A508-4967-A48D-48354254F1AE}" type="datetimeFigureOut">
              <a:pPr/>
              <a:t>2018/11/28</a:t>
            </a:fld>
            <a:endParaRPr lang="zh-TW"/>
          </a:p>
        </p:txBody>
      </p:sp>
      <p:sp>
        <p:nvSpPr>
          <p:cNvPr id="8" name="Shap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9" name="Shap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EAAFC-84C7-4BE1-BC5E-CE208EE20C26}" type="slidenum">
              <a:pPr/>
              <a:t>‹#›</a:t>
            </a:fld>
            <a:endParaRPr lang="zh-TW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Shap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22852-A508-4967-A48D-48354254F1AE}" type="datetimeFigureOut">
              <a:pPr/>
              <a:t>2018/11/28</a:t>
            </a:fld>
            <a:endParaRPr lang="zh-TW"/>
          </a:p>
        </p:txBody>
      </p:sp>
      <p:sp>
        <p:nvSpPr>
          <p:cNvPr id="4" name="Shap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5" name="Shap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EAAFC-84C7-4BE1-BC5E-CE208EE20C26}" type="slidenum">
              <a:pPr/>
              <a:t>‹#›</a:t>
            </a:fld>
            <a:endParaRPr lang="zh-TW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9" name="Rectangle 8"/>
            <p:cNvPicPr>
              <a:picLocks noChangeAspect="1"/>
            </p:cNvPicPr>
            <p:nvPr/>
          </p:nvPicPr>
          <p:blipFill>
            <a:blip r:embed="rId2">
              <a:duotone>
                <a:schemeClr val="accent2"/>
                <a:srgbClr val="FFFFFF"/>
              </a:duotone>
            </a:blip>
            <a:stretch>
              <a:fillRect/>
            </a:stretch>
          </p:blipFill>
          <p:spPr>
            <a:xfrm>
              <a:off x="0" y="857"/>
              <a:ext cx="8139683" cy="685714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Rectangle 9"/>
            <p:cNvPicPr>
              <a:picLocks noChangeAspect="1"/>
            </p:cNvPicPr>
            <p:nvPr/>
          </p:nvPicPr>
          <p:blipFill>
            <a:blip r:embed="rId3">
              <a:duotone>
                <a:schemeClr val="accent3"/>
                <a:srgbClr val="FFFFFF"/>
              </a:duotone>
            </a:blip>
            <a:stretch>
              <a:fillRect/>
            </a:stretch>
          </p:blipFill>
          <p:spPr>
            <a:xfrm>
              <a:off x="3150349" y="0"/>
              <a:ext cx="5993651" cy="524444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" name="Rectangle 10"/>
            <p:cNvPicPr>
              <a:picLocks noChangeAspect="1"/>
            </p:cNvPicPr>
            <p:nvPr/>
          </p:nvPicPr>
          <p:blipFill>
            <a:blip r:embed="rId4">
              <a:duotone>
                <a:schemeClr val="accent1"/>
                <a:srgbClr val="FFFFFF"/>
              </a:duotone>
            </a:blip>
            <a:stretch>
              <a:fillRect/>
            </a:stretch>
          </p:blipFill>
          <p:spPr>
            <a:xfrm>
              <a:off x="293206" y="1042127"/>
              <a:ext cx="8850794" cy="5815873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" name="Shap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 latinLnBrk="0">
              <a:defRPr lang="zh-TW"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Shap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 latinLnBrk="0">
              <a:defRPr lang="zh-TW" sz="3200"/>
            </a:lvl1pPr>
            <a:lvl2pPr>
              <a:defRPr lang="zh-TW" sz="2800"/>
            </a:lvl2pPr>
            <a:lvl3pPr>
              <a:defRPr lang="zh-TW" sz="2400"/>
            </a:lvl3pPr>
            <a:lvl4pPr>
              <a:defRPr lang="zh-TW" sz="2000"/>
            </a:lvl4pPr>
            <a:lvl5pPr>
              <a:defRPr lang="zh-TW" sz="2000"/>
            </a:lvl5pPr>
            <a:lvl6pPr>
              <a:defRPr lang="zh-TW" sz="2000"/>
            </a:lvl6pPr>
            <a:lvl7pPr>
              <a:defRPr lang="zh-TW" sz="2000"/>
            </a:lvl7pPr>
            <a:lvl8pPr>
              <a:defRPr lang="zh-TW" sz="2000"/>
            </a:lvl8pPr>
            <a:lvl9pPr>
              <a:defRPr lang="zh-TW"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Shap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latinLnBrk="0">
              <a:buNone/>
              <a:defRPr lang="zh-TW" sz="1400"/>
            </a:lvl1pPr>
            <a:lvl2pPr marL="457200" indent="0">
              <a:buNone/>
              <a:defRPr lang="zh-TW" sz="1200"/>
            </a:lvl2pPr>
            <a:lvl3pPr marL="914400" indent="0">
              <a:buNone/>
              <a:defRPr lang="zh-TW" sz="1000"/>
            </a:lvl3pPr>
            <a:lvl4pPr marL="1371600" indent="0">
              <a:buNone/>
              <a:defRPr lang="zh-TW" sz="900"/>
            </a:lvl4pPr>
            <a:lvl5pPr marL="1828800" indent="0">
              <a:buNone/>
              <a:defRPr lang="zh-TW" sz="900"/>
            </a:lvl5pPr>
            <a:lvl6pPr marL="2286000" indent="0">
              <a:buNone/>
              <a:defRPr lang="zh-TW" sz="900"/>
            </a:lvl6pPr>
            <a:lvl7pPr marL="2743200" indent="0">
              <a:buNone/>
              <a:defRPr lang="zh-TW" sz="900"/>
            </a:lvl7pPr>
            <a:lvl8pPr marL="3200400" indent="0">
              <a:buNone/>
              <a:defRPr lang="zh-TW" sz="900"/>
            </a:lvl8pPr>
            <a:lvl9pPr marL="3657600" indent="0">
              <a:buNone/>
              <a:defRPr lang="zh-TW"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Shap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22852-A508-4967-A48D-48354254F1AE}" type="datetimeFigureOut">
              <a:pPr/>
              <a:t>2018/11/28</a:t>
            </a:fld>
            <a:endParaRPr lang="zh-TW"/>
          </a:p>
        </p:txBody>
      </p:sp>
      <p:sp>
        <p:nvSpPr>
          <p:cNvPr id="6" name="Shap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Shap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EAAFC-84C7-4BE1-BC5E-CE208EE20C26}" type="slidenum">
              <a:pPr/>
              <a:t>‹#›</a:t>
            </a:fld>
            <a:endParaRPr 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9" name="Rectangle 8"/>
            <p:cNvPicPr>
              <a:picLocks noChangeAspect="1"/>
            </p:cNvPicPr>
            <p:nvPr/>
          </p:nvPicPr>
          <p:blipFill>
            <a:blip r:embed="rId2">
              <a:duotone>
                <a:schemeClr val="accent2"/>
                <a:srgbClr val="FFFFFF"/>
              </a:duotone>
            </a:blip>
            <a:stretch>
              <a:fillRect/>
            </a:stretch>
          </p:blipFill>
          <p:spPr>
            <a:xfrm>
              <a:off x="0" y="857"/>
              <a:ext cx="8139683" cy="685714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Rectangle 9"/>
            <p:cNvPicPr>
              <a:picLocks noChangeAspect="1"/>
            </p:cNvPicPr>
            <p:nvPr/>
          </p:nvPicPr>
          <p:blipFill>
            <a:blip r:embed="rId3">
              <a:duotone>
                <a:schemeClr val="accent3"/>
                <a:srgbClr val="FFFFFF"/>
              </a:duotone>
            </a:blip>
            <a:stretch>
              <a:fillRect/>
            </a:stretch>
          </p:blipFill>
          <p:spPr>
            <a:xfrm>
              <a:off x="3150349" y="0"/>
              <a:ext cx="5993651" cy="524444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" name="Rectangle 10"/>
            <p:cNvPicPr>
              <a:picLocks noChangeAspect="1"/>
            </p:cNvPicPr>
            <p:nvPr/>
          </p:nvPicPr>
          <p:blipFill>
            <a:blip r:embed="rId4">
              <a:duotone>
                <a:schemeClr val="accent1"/>
                <a:srgbClr val="FFFFFF"/>
              </a:duotone>
            </a:blip>
            <a:stretch>
              <a:fillRect/>
            </a:stretch>
          </p:blipFill>
          <p:spPr>
            <a:xfrm>
              <a:off x="293206" y="1042127"/>
              <a:ext cx="8850794" cy="5815873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" name="Shap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 latinLnBrk="0">
              <a:defRPr lang="zh-TW"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Shap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 latinLnBrk="0">
              <a:buNone/>
              <a:defRPr lang="zh-TW" sz="3200"/>
            </a:lvl1pPr>
            <a:lvl2pPr marL="457200" indent="0">
              <a:buNone/>
              <a:defRPr lang="zh-TW" sz="2800"/>
            </a:lvl2pPr>
            <a:lvl3pPr marL="914400" indent="0">
              <a:buNone/>
              <a:defRPr lang="zh-TW" sz="2400"/>
            </a:lvl3pPr>
            <a:lvl4pPr marL="1371600" indent="0">
              <a:buNone/>
              <a:defRPr lang="zh-TW" sz="2000"/>
            </a:lvl4pPr>
            <a:lvl5pPr marL="1828800" indent="0">
              <a:buNone/>
              <a:defRPr lang="zh-TW" sz="2000"/>
            </a:lvl5pPr>
            <a:lvl6pPr marL="2286000" indent="0">
              <a:buNone/>
              <a:defRPr lang="zh-TW" sz="2000"/>
            </a:lvl6pPr>
            <a:lvl7pPr marL="2743200" indent="0">
              <a:buNone/>
              <a:defRPr lang="zh-TW" sz="2000"/>
            </a:lvl7pPr>
            <a:lvl8pPr marL="3200400" indent="0">
              <a:buNone/>
              <a:defRPr lang="zh-TW" sz="2000"/>
            </a:lvl8pPr>
            <a:lvl9pPr marL="3657600" indent="0">
              <a:buNone/>
              <a:defRPr lang="zh-TW" sz="2000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4" name="Shap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 latinLnBrk="0">
              <a:buNone/>
              <a:defRPr lang="zh-TW" sz="1400"/>
            </a:lvl1pPr>
            <a:lvl2pPr marL="457200" indent="0">
              <a:buNone/>
              <a:defRPr lang="zh-TW" sz="1200"/>
            </a:lvl2pPr>
            <a:lvl3pPr marL="914400" indent="0">
              <a:buNone/>
              <a:defRPr lang="zh-TW" sz="1000"/>
            </a:lvl3pPr>
            <a:lvl4pPr marL="1371600" indent="0">
              <a:buNone/>
              <a:defRPr lang="zh-TW" sz="900"/>
            </a:lvl4pPr>
            <a:lvl5pPr marL="1828800" indent="0">
              <a:buNone/>
              <a:defRPr lang="zh-TW" sz="900"/>
            </a:lvl5pPr>
            <a:lvl6pPr marL="2286000" indent="0">
              <a:buNone/>
              <a:defRPr lang="zh-TW" sz="900"/>
            </a:lvl6pPr>
            <a:lvl7pPr marL="2743200" indent="0">
              <a:buNone/>
              <a:defRPr lang="zh-TW" sz="900"/>
            </a:lvl7pPr>
            <a:lvl8pPr marL="3200400" indent="0">
              <a:buNone/>
              <a:defRPr lang="zh-TW" sz="900"/>
            </a:lvl8pPr>
            <a:lvl9pPr marL="3657600" indent="0">
              <a:buNone/>
              <a:defRPr lang="zh-TW"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Shap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22852-A508-4967-A48D-48354254F1AE}" type="datetimeFigureOut">
              <a:pPr/>
              <a:t>2018/11/28</a:t>
            </a:fld>
            <a:endParaRPr lang="zh-TW"/>
          </a:p>
        </p:txBody>
      </p:sp>
      <p:sp>
        <p:nvSpPr>
          <p:cNvPr id="6" name="Shap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Shap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EAAFC-84C7-4BE1-BC5E-CE208EE20C26}" type="slidenum">
              <a:pPr/>
              <a:t>‹#›</a:t>
            </a:fld>
            <a:endParaRPr lang="zh-TW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0"/>
            <a:ext cx="9144000" cy="6867525"/>
            <a:chOff x="0" y="0"/>
            <a:chExt cx="9144000" cy="6867525"/>
          </a:xfrm>
        </p:grpSpPr>
        <p:grpSp>
          <p:nvGrpSpPr>
            <p:cNvPr id="10" name="Group 10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pic>
            <p:nvPicPr>
              <p:cNvPr id="7" name="Rectangle 6"/>
              <p:cNvPicPr>
                <a:picLocks noChangeAspect="1"/>
              </p:cNvPicPr>
              <p:nvPr/>
            </p:nvPicPr>
            <p:blipFill>
              <a:blip r:embed="rId11">
                <a:duotone>
                  <a:schemeClr val="accent2"/>
                  <a:srgbClr val="FFFFFF"/>
                </a:duotone>
              </a:blip>
              <a:stretch>
                <a:fillRect/>
              </a:stretch>
            </p:blipFill>
            <p:spPr>
              <a:xfrm>
                <a:off x="0" y="857"/>
                <a:ext cx="8139683" cy="6857143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8" name="Rectangle 7"/>
              <p:cNvPicPr>
                <a:picLocks noChangeAspect="1"/>
              </p:cNvPicPr>
              <p:nvPr/>
            </p:nvPicPr>
            <p:blipFill>
              <a:blip r:embed="rId12">
                <a:duotone>
                  <a:schemeClr val="accent3"/>
                  <a:srgbClr val="FFFFFF"/>
                </a:duotone>
              </a:blip>
              <a:stretch>
                <a:fillRect/>
              </a:stretch>
            </p:blipFill>
            <p:spPr>
              <a:xfrm>
                <a:off x="3150349" y="0"/>
                <a:ext cx="5993651" cy="524444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9" name="Rectangle 8"/>
              <p:cNvPicPr>
                <a:picLocks noChangeAspect="1"/>
              </p:cNvPicPr>
              <p:nvPr/>
            </p:nvPicPr>
            <p:blipFill>
              <a:blip r:embed="rId13">
                <a:duotone>
                  <a:schemeClr val="accent1"/>
                  <a:srgbClr val="FFFFFF"/>
                </a:duotone>
              </a:blip>
              <a:stretch>
                <a:fillRect/>
              </a:stretch>
            </p:blipFill>
            <p:spPr>
              <a:xfrm>
                <a:off x="293206" y="1042127"/>
                <a:ext cx="8850794" cy="5815873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12" name="Rectangle 11"/>
            <p:cNvSpPr/>
            <p:nvPr/>
          </p:nvSpPr>
          <p:spPr>
            <a:xfrm flipV="1">
              <a:off x="685800" y="1152525"/>
              <a:ext cx="8458200" cy="5715000"/>
            </a:xfrm>
            <a:prstGeom prst="rect">
              <a:avLst/>
            </a:prstGeom>
            <a:gradFill flip="none" rotWithShape="1">
              <a:gsLst>
                <a:gs pos="100000">
                  <a:schemeClr val="bg1">
                    <a:alpha val="35000"/>
                  </a:schemeClr>
                </a:gs>
                <a:gs pos="40000">
                  <a:schemeClr val="bg1">
                    <a:alpha val="35000"/>
                  </a:schemeClr>
                </a:gs>
                <a:gs pos="21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 w="25400" cap="rnd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cxnSp>
          <p:nvCxnSpPr>
            <p:cNvPr id="13" name="Straight Connector 12"/>
            <p:cNvCxnSpPr/>
            <p:nvPr/>
          </p:nvCxnSpPr>
          <p:spPr>
            <a:xfrm>
              <a:off x="685800" y="1152525"/>
              <a:ext cx="8458200" cy="1588"/>
            </a:xfrm>
            <a:prstGeom prst="line">
              <a:avLst/>
            </a:prstGeom>
            <a:ln w="6350" cap="rnd" cmpd="sng" algn="ctr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685800" y="142875"/>
            <a:ext cx="8001000" cy="1112838"/>
          </a:xfrm>
          <a:prstGeom prst="rect">
            <a:avLst/>
          </a:prstGeom>
        </p:spPr>
        <p:txBody>
          <a:bodyPr vert="horz" rtlCol="0" anchor="b" anchorCtr="0">
            <a:normAutofit/>
          </a:bodyPr>
          <a:lstStyle/>
          <a:p>
            <a:r>
              <a:rPr lang="zh-TW"/>
              <a:t>按一下以編輯母片標題樣式</a:t>
            </a:r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685800" y="1295401"/>
            <a:ext cx="8001000" cy="48307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4" name="Rectangle 3"/>
          <p:cNvSpPr>
            <a:spLocks noGrp="1"/>
          </p:cNvSpPr>
          <p:nvPr>
            <p:ph type="dt" sz="half" idx="2"/>
          </p:nvPr>
        </p:nvSpPr>
        <p:spPr>
          <a:xfrm>
            <a:off x="6858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latinLnBrk="0">
              <a:defRPr lang="zh-TW" sz="1200">
                <a:solidFill>
                  <a:schemeClr val="tx1"/>
                </a:solidFill>
              </a:defRPr>
            </a:lvl1pPr>
          </a:lstStyle>
          <a:p>
            <a:fld id="{F0C22852-A508-4967-A48D-48354254F1AE}" type="datetimeFigureOut">
              <a:rPr lang="en-US" altLang="zh-TW">
                <a:solidFill>
                  <a:schemeClr val="tx1"/>
                </a:solidFill>
              </a:rPr>
              <a:pPr/>
              <a:t>11/28/2018</a:t>
            </a:fld>
            <a:endParaRPr lang="zh-TW">
              <a:solidFill>
                <a:schemeClr val="tx1"/>
              </a:solidFill>
            </a:endParaRPr>
          </a:p>
        </p:txBody>
      </p:sp>
      <p:sp>
        <p:nvSpPr>
          <p:cNvPr id="5" name="Rectangle 4"/>
          <p:cNvSpPr>
            <a:spLocks noGrp="1"/>
          </p:cNvSpPr>
          <p:nvPr>
            <p:ph type="ftr" sz="quarter" idx="3"/>
          </p:nvPr>
        </p:nvSpPr>
        <p:spPr>
          <a:xfrm>
            <a:off x="32385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latinLnBrk="0">
              <a:defRPr lang="zh-TW" sz="1200">
                <a:solidFill>
                  <a:schemeClr val="tx1"/>
                </a:solidFill>
              </a:defRPr>
            </a:lvl1pPr>
          </a:lstStyle>
          <a:p>
            <a:endParaRPr lang="zh-TW">
              <a:solidFill>
                <a:schemeClr val="tx1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latinLnBrk="0">
              <a:defRPr lang="zh-TW" sz="1200">
                <a:solidFill>
                  <a:schemeClr val="tx1"/>
                </a:solidFill>
              </a:defRPr>
            </a:lvl1pPr>
          </a:lstStyle>
          <a:p>
            <a:fld id="{4B6EAAFC-84C7-4BE1-BC5E-CE208EE20C26}" type="slidenum">
              <a:rPr lang="zh-TW">
                <a:solidFill>
                  <a:schemeClr val="tx1"/>
                </a:solidFill>
              </a:rPr>
              <a:pPr/>
              <a:t>‹#›</a:t>
            </a:fld>
            <a:endParaRPr lang="zh-TW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lang="zh-TW"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ts val="600"/>
        </a:spcBef>
        <a:spcAft>
          <a:spcPts val="600"/>
        </a:spcAft>
        <a:buFont typeface="Arial"/>
        <a:buChar char="•"/>
        <a:defRPr lang="zh-TW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ts val="600"/>
        </a:spcBef>
        <a:spcAft>
          <a:spcPts val="600"/>
        </a:spcAft>
        <a:buFont typeface="Arial"/>
        <a:buChar char="–"/>
        <a:defRPr lang="zh-TW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ts val="600"/>
        </a:spcBef>
        <a:spcAft>
          <a:spcPts val="600"/>
        </a:spcAft>
        <a:buFont typeface="Arial"/>
        <a:buChar char="•"/>
        <a:defRPr lang="zh-TW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ts val="600"/>
        </a:spcBef>
        <a:spcAft>
          <a:spcPts val="600"/>
        </a:spcAft>
        <a:buFont typeface="Arial"/>
        <a:buChar char="–"/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ts val="600"/>
        </a:spcBef>
        <a:spcAft>
          <a:spcPts val="600"/>
        </a:spcAft>
        <a:buFont typeface="Arial"/>
        <a:buChar char="»"/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lang="zh-TW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lang="zh-TW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lang="zh-TW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lang="zh-TW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lang="zh-TW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lang="zh-TW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lang="zh-TW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lang="zh-TW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lang="zh-TW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lang="zh-TW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lang="zh-TW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lang="zh-TW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lang="zh-TW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ctrTitle"/>
          </p:nvPr>
        </p:nvSpPr>
        <p:spPr>
          <a:xfrm>
            <a:off x="899592" y="3717032"/>
            <a:ext cx="8134350" cy="1200152"/>
          </a:xfrm>
        </p:spPr>
        <p:txBody>
          <a:bodyPr>
            <a:normAutofit/>
          </a:bodyPr>
          <a:lstStyle/>
          <a:p>
            <a:r>
              <a:rPr lang="zh-TW" altLang="en-US" sz="3600" dirty="0" smtClean="0">
                <a:solidFill>
                  <a:schemeClr val="accent3">
                    <a:lumMod val="75000"/>
                  </a:schemeClr>
                </a:solidFill>
              </a:rPr>
              <a:t>美麗</a:t>
            </a:r>
            <a:r>
              <a:rPr lang="zh-TW" altLang="en-US" sz="3600" dirty="0">
                <a:solidFill>
                  <a:schemeClr val="accent3">
                    <a:lumMod val="75000"/>
                  </a:schemeClr>
                </a:solidFill>
              </a:rPr>
              <a:t>的</a:t>
            </a:r>
            <a:r>
              <a:rPr lang="zh-TW" altLang="en-US" sz="3600" dirty="0" smtClean="0">
                <a:solidFill>
                  <a:schemeClr val="accent3">
                    <a:lumMod val="75000"/>
                  </a:schemeClr>
                </a:solidFill>
              </a:rPr>
              <a:t>色彩</a:t>
            </a:r>
            <a:endParaRPr lang="zh-TW" sz="36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Rectangle 2"/>
          <p:cNvSpPr>
            <a:spLocks noGrp="1"/>
          </p:cNvSpPr>
          <p:nvPr>
            <p:ph type="subTitle" idx="1"/>
          </p:nvPr>
        </p:nvSpPr>
        <p:spPr>
          <a:xfrm>
            <a:off x="956742" y="4459984"/>
            <a:ext cx="8077200" cy="914400"/>
          </a:xfrm>
        </p:spPr>
        <p:txBody>
          <a:bodyPr/>
          <a:lstStyle/>
          <a:p>
            <a:r>
              <a:rPr lang="zh-TW" altLang="en-US" sz="2400" dirty="0" smtClean="0">
                <a:solidFill>
                  <a:schemeClr val="accent2">
                    <a:lumMod val="75000"/>
                  </a:schemeClr>
                </a:solidFill>
              </a:rPr>
              <a:t>生活中的色彩                        </a:t>
            </a:r>
            <a:r>
              <a:rPr lang="zh-TW" altLang="en-US" sz="7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色彩小</a:t>
            </a:r>
            <a:r>
              <a:rPr lang="zh-TW" altLang="en-US" sz="7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偵探</a:t>
            </a:r>
            <a:endParaRPr lang="zh-TW" sz="72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Rectangle 2"/>
          <p:cNvSpPr txBox="1">
            <a:spLocks/>
          </p:cNvSpPr>
          <p:nvPr/>
        </p:nvSpPr>
        <p:spPr>
          <a:xfrm>
            <a:off x="290913" y="404664"/>
            <a:ext cx="8725272" cy="1008112"/>
          </a:xfrm>
          <a:prstGeom prst="rect">
            <a:avLst/>
          </a:prstGeom>
        </p:spPr>
        <p:txBody>
          <a:bodyPr vert="horz" rtlCol="0">
            <a:noAutofit/>
          </a:bodyPr>
          <a:lstStyle>
            <a:lvl1pPr marL="0" indent="0" algn="l" rtl="0" eaLnBrk="1" latinLnBrk="0" hangingPunct="1">
              <a:spcBef>
                <a:spcPts val="600"/>
              </a:spcBef>
              <a:spcAft>
                <a:spcPts val="0"/>
              </a:spcAft>
              <a:buFont typeface="Arial"/>
              <a:buNone/>
              <a:defRPr lang="zh-TW" sz="1600" kern="1200" cap="none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ts val="600"/>
              </a:spcBef>
              <a:spcAft>
                <a:spcPts val="600"/>
              </a:spcAft>
              <a:buFont typeface="Arial"/>
              <a:buNone/>
              <a:defRPr lang="zh-TW"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ts val="600"/>
              </a:spcBef>
              <a:spcAft>
                <a:spcPts val="600"/>
              </a:spcAft>
              <a:buFont typeface="Arial"/>
              <a:buNone/>
              <a:defRPr lang="zh-TW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ts val="600"/>
              </a:spcBef>
              <a:spcAft>
                <a:spcPts val="600"/>
              </a:spcAft>
              <a:buFont typeface="Arial"/>
              <a:buNone/>
              <a:defRPr lang="zh-TW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ts val="600"/>
              </a:spcBef>
              <a:spcAft>
                <a:spcPts val="600"/>
              </a:spcAft>
              <a:buFont typeface="Arial"/>
              <a:buNone/>
              <a:defRPr lang="zh-TW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Font typeface="Arial"/>
              <a:buNone/>
              <a:defRPr lang="zh-TW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Font typeface="Arial"/>
              <a:buNone/>
              <a:defRPr lang="zh-TW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Font typeface="Arial"/>
              <a:buNone/>
              <a:defRPr lang="zh-TW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Font typeface="Arial"/>
              <a:buNone/>
              <a:defRPr lang="zh-TW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TW" altLang="en-US" sz="48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桃園市國民教育輔導團生活課程輔導群到校輔</a:t>
            </a:r>
            <a:r>
              <a:rPr lang="zh-TW" altLang="en-US" sz="48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導</a:t>
            </a:r>
            <a:r>
              <a:rPr lang="en-US" altLang="zh-TW" sz="48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</a:t>
            </a:r>
            <a:r>
              <a:rPr lang="zh-TW" altLang="en-US" sz="4800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共備觀議</a:t>
            </a:r>
            <a:r>
              <a:rPr lang="zh-TW" altLang="en-US" sz="48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</a:t>
            </a:r>
          </a:p>
        </p:txBody>
      </p:sp>
      <p:sp>
        <p:nvSpPr>
          <p:cNvPr id="5" name="Rectangle 1"/>
          <p:cNvSpPr txBox="1">
            <a:spLocks/>
          </p:cNvSpPr>
          <p:nvPr/>
        </p:nvSpPr>
        <p:spPr>
          <a:xfrm>
            <a:off x="4355976" y="6047580"/>
            <a:ext cx="4608512" cy="624088"/>
          </a:xfrm>
          <a:prstGeom prst="rect">
            <a:avLst/>
          </a:prstGeom>
        </p:spPr>
        <p:txBody>
          <a:bodyPr vert="horz" rtlCol="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lang="zh-TW" sz="72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教學者</a:t>
            </a:r>
            <a:r>
              <a:rPr lang="en-US" altLang="zh-TW" sz="3200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3200" dirty="0" smtClean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仁善國小  郭麗芬</a:t>
            </a:r>
            <a:endParaRPr lang="zh-TW" altLang="en-US" sz="3200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版面配置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標題 1"/>
          <p:cNvSpPr txBox="1">
            <a:spLocks/>
          </p:cNvSpPr>
          <p:nvPr/>
        </p:nvSpPr>
        <p:spPr>
          <a:xfrm>
            <a:off x="251520" y="90562"/>
            <a:ext cx="6984776" cy="1250206"/>
          </a:xfrm>
          <a:prstGeom prst="rect">
            <a:avLst/>
          </a:prstGeom>
        </p:spPr>
        <p:txBody>
          <a:bodyPr vert="horz" rtlCol="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lang="zh-TW" sz="4000" b="1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生活課程的課程發展</a:t>
            </a:r>
            <a:endParaRPr lang="zh-TW" altLang="en-US" sz="4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7" name="資料庫圖表 6"/>
          <p:cNvGraphicFramePr/>
          <p:nvPr>
            <p:extLst>
              <p:ext uri="{D42A27DB-BD31-4B8C-83A1-F6EECF244321}">
                <p14:modId xmlns:p14="http://schemas.microsoft.com/office/powerpoint/2010/main" val="3595138046"/>
              </p:ext>
            </p:extLst>
          </p:nvPr>
        </p:nvGraphicFramePr>
        <p:xfrm>
          <a:off x="25102" y="1484784"/>
          <a:ext cx="9009893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7891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dirty="0"/>
              <a:t>設計理念</a:t>
            </a:r>
            <a:endParaRPr lang="zh-TW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685800" y="1295400"/>
            <a:ext cx="8001000" cy="4830763"/>
          </a:xfrm>
        </p:spPr>
        <p:txBody>
          <a:bodyPr/>
          <a:lstStyle/>
          <a:p>
            <a:endParaRPr lang="en-US" altLang="zh-TW" dirty="0" smtClean="0"/>
          </a:p>
          <a:p>
            <a:pPr>
              <a:lnSpc>
                <a:spcPct val="150000"/>
              </a:lnSpc>
            </a:pPr>
            <a:r>
              <a:rPr lang="zh-TW" altLang="zh-TW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課程</a:t>
            </a:r>
            <a:r>
              <a:rPr lang="zh-TW" altLang="zh-TW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設計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</a:t>
            </a:r>
            <a:r>
              <a:rPr lang="zh-TW" altLang="zh-TW" sz="3600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真實</a:t>
            </a:r>
            <a:r>
              <a:rPr lang="zh-TW" altLang="zh-TW" sz="36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的教室環境</a:t>
            </a:r>
            <a:r>
              <a:rPr lang="zh-TW" altLang="zh-TW" sz="3600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zh-TW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引導孩子觀察</a:t>
            </a:r>
            <a:r>
              <a:rPr lang="zh-TW" altLang="zh-TW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、探索，</a:t>
            </a:r>
            <a:r>
              <a:rPr lang="zh-TW" altLang="zh-TW" sz="36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重新發現</a:t>
            </a:r>
            <a:r>
              <a:rPr lang="zh-TW" altLang="zh-TW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原來色彩就</a:t>
            </a:r>
            <a:r>
              <a:rPr lang="zh-TW" altLang="zh-TW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在身邊周遭，</a:t>
            </a:r>
            <a:r>
              <a:rPr lang="zh-TW" altLang="zh-TW" sz="3600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培養孩子的觀察與表達力</a:t>
            </a:r>
            <a:r>
              <a:rPr lang="zh-TW" altLang="zh-TW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學習策略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zh-TW" dirty="0" smtClean="0"/>
          </a:p>
          <a:p>
            <a:r>
              <a:rPr lang="zh-TW" altLang="en-US" dirty="0" smtClean="0"/>
              <a:t>透過小偵探活動，引導孩子觀察熟悉但容易被忽略的教室環境，</a:t>
            </a:r>
            <a:r>
              <a:rPr lang="zh-TW" altLang="en-US" dirty="0" smtClean="0">
                <a:solidFill>
                  <a:srgbClr val="C00000"/>
                </a:solidFill>
              </a:rPr>
              <a:t>尋找與發現</a:t>
            </a:r>
            <a:r>
              <a:rPr lang="zh-TW" altLang="en-US" dirty="0" smtClean="0"/>
              <a:t>色彩。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以發表與</a:t>
            </a:r>
            <a:r>
              <a:rPr lang="zh-TW" altLang="en-US" dirty="0" smtClean="0"/>
              <a:t>遊戲的學習活動，提升</a:t>
            </a:r>
            <a:r>
              <a:rPr lang="zh-TW" altLang="en-US" dirty="0" smtClean="0"/>
              <a:t>孩子的學習興趣，</a:t>
            </a:r>
            <a:r>
              <a:rPr lang="zh-TW" altLang="en-US" dirty="0" smtClean="0">
                <a:solidFill>
                  <a:srgbClr val="7030A0"/>
                </a:solidFill>
              </a:rPr>
              <a:t>打開孩子的觀察視野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/>
              <a:t>藉</a:t>
            </a:r>
            <a:r>
              <a:rPr lang="zh-TW" altLang="en-US" dirty="0" smtClean="0"/>
              <a:t>由</a:t>
            </a:r>
            <a:r>
              <a:rPr lang="zh-TW" altLang="en-US" dirty="0" smtClean="0">
                <a:solidFill>
                  <a:srgbClr val="C00000"/>
                </a:solidFill>
              </a:rPr>
              <a:t>小提問與關鍵提問</a:t>
            </a:r>
            <a:r>
              <a:rPr lang="zh-TW" altLang="en-US" dirty="0" smtClean="0"/>
              <a:t>，讓課程有脈絡的進行，並達成</a:t>
            </a:r>
            <a:r>
              <a:rPr lang="zh-TW" altLang="en-US" dirty="0" smtClean="0">
                <a:solidFill>
                  <a:srgbClr val="7030A0"/>
                </a:solidFill>
              </a:rPr>
              <a:t>活動目標</a:t>
            </a:r>
            <a:r>
              <a:rPr lang="zh-TW" altLang="en-US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441754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2627784" y="3573016"/>
            <a:ext cx="5112568" cy="1362075"/>
          </a:xfrm>
        </p:spPr>
        <p:txBody>
          <a:bodyPr>
            <a:noAutofit/>
          </a:bodyPr>
          <a:lstStyle/>
          <a:p>
            <a:r>
              <a:rPr lang="zh-TW" altLang="en-US" sz="6000" dirty="0"/>
              <a:t>謝謝參與共學</a:t>
            </a:r>
            <a:r>
              <a:rPr lang="zh-TW" altLang="zh-TW" sz="6000" dirty="0"/>
              <a:t/>
            </a:r>
            <a:br>
              <a:rPr lang="zh-TW" altLang="zh-TW" sz="6000" dirty="0"/>
            </a:br>
            <a:endParaRPr lang="zh-TW" altLang="en-US" sz="6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539552" y="1196752"/>
            <a:ext cx="7772400" cy="1362075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zh-TW" altLang="zh-TW" dirty="0"/>
              <a:t>這是什麼顏色</a:t>
            </a:r>
            <a:r>
              <a:rPr lang="en-US" altLang="zh-TW" dirty="0" smtClean="0"/>
              <a:t>?</a:t>
            </a:r>
            <a:br>
              <a:rPr lang="en-US" altLang="zh-TW" dirty="0" smtClean="0"/>
            </a:br>
            <a:r>
              <a:rPr lang="zh-TW" altLang="zh-TW" dirty="0" smtClean="0"/>
              <a:t>猜</a:t>
            </a:r>
            <a:r>
              <a:rPr lang="zh-TW" altLang="zh-TW" dirty="0"/>
              <a:t>猜看</a:t>
            </a:r>
            <a:r>
              <a:rPr lang="zh-TW" altLang="zh-TW" dirty="0" smtClean="0"/>
              <a:t>它</a:t>
            </a:r>
            <a:r>
              <a:rPr lang="zh-TW" altLang="en-US" dirty="0" smtClean="0"/>
              <a:t>是</a:t>
            </a:r>
            <a:r>
              <a:rPr lang="zh-TW" altLang="zh-TW" dirty="0" smtClean="0"/>
              <a:t>什麼</a:t>
            </a:r>
            <a:r>
              <a:rPr lang="en-US" altLang="zh-TW" dirty="0" smtClean="0"/>
              <a:t>?</a:t>
            </a:r>
            <a:br>
              <a:rPr lang="en-US" altLang="zh-TW" dirty="0" smtClean="0"/>
            </a:br>
            <a:r>
              <a:rPr lang="zh-TW" altLang="zh-TW" dirty="0" smtClean="0"/>
              <a:t>在</a:t>
            </a:r>
            <a:r>
              <a:rPr lang="zh-TW" altLang="zh-TW" dirty="0"/>
              <a:t>哪裡</a:t>
            </a:r>
            <a:r>
              <a:rPr lang="en-US" altLang="zh-TW" dirty="0"/>
              <a:t>?</a:t>
            </a:r>
            <a:endParaRPr lang="zh-TW" altLang="en-US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9544" y="1628800"/>
            <a:ext cx="3672408" cy="47719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1005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539552" y="1196752"/>
            <a:ext cx="7772400" cy="1362075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zh-TW" altLang="zh-TW" dirty="0"/>
              <a:t>這是什麼顏色</a:t>
            </a:r>
            <a:r>
              <a:rPr lang="en-US" altLang="zh-TW" dirty="0" smtClean="0"/>
              <a:t>?</a:t>
            </a:r>
            <a:br>
              <a:rPr lang="en-US" altLang="zh-TW" dirty="0" smtClean="0"/>
            </a:br>
            <a:r>
              <a:rPr lang="zh-TW" altLang="zh-TW" dirty="0" smtClean="0"/>
              <a:t>猜</a:t>
            </a:r>
            <a:r>
              <a:rPr lang="zh-TW" altLang="zh-TW" dirty="0"/>
              <a:t>猜看</a:t>
            </a:r>
            <a:r>
              <a:rPr lang="zh-TW" altLang="zh-TW" dirty="0" smtClean="0"/>
              <a:t>它</a:t>
            </a:r>
            <a:r>
              <a:rPr lang="zh-TW" altLang="en-US" dirty="0" smtClean="0"/>
              <a:t>是</a:t>
            </a:r>
            <a:r>
              <a:rPr lang="zh-TW" altLang="zh-TW" dirty="0" smtClean="0"/>
              <a:t>什麼</a:t>
            </a:r>
            <a:r>
              <a:rPr lang="en-US" altLang="zh-TW" dirty="0" smtClean="0"/>
              <a:t>?</a:t>
            </a:r>
            <a:br>
              <a:rPr lang="en-US" altLang="zh-TW" dirty="0" smtClean="0"/>
            </a:br>
            <a:r>
              <a:rPr lang="zh-TW" altLang="zh-TW" dirty="0" smtClean="0"/>
              <a:t>在</a:t>
            </a:r>
            <a:r>
              <a:rPr lang="zh-TW" altLang="zh-TW" dirty="0"/>
              <a:t>哪裡</a:t>
            </a:r>
            <a:r>
              <a:rPr lang="en-US" altLang="zh-TW" dirty="0"/>
              <a:t>?</a:t>
            </a:r>
            <a:endParaRPr lang="zh-TW" altLang="en-US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3968" y="1196752"/>
            <a:ext cx="4472665" cy="51852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16712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237453"/>
            <a:ext cx="7772400" cy="743276"/>
          </a:xfrm>
        </p:spPr>
        <p:txBody>
          <a:bodyPr/>
          <a:lstStyle/>
          <a:p>
            <a:r>
              <a:rPr lang="zh-TW" altLang="en-US" dirty="0" smtClean="0">
                <a:solidFill>
                  <a:srgbClr val="7030A0"/>
                </a:solidFill>
              </a:rPr>
              <a:t>再來一</a:t>
            </a:r>
            <a:r>
              <a:rPr lang="zh-TW" altLang="en-US" dirty="0">
                <a:solidFill>
                  <a:srgbClr val="7030A0"/>
                </a:solidFill>
              </a:rPr>
              <a:t>次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34144" y="1484784"/>
            <a:ext cx="7772400" cy="150018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TW" altLang="zh-TW" sz="3600" dirty="0"/>
              <a:t>這是什麼顏色</a:t>
            </a:r>
            <a:r>
              <a:rPr lang="en-US" altLang="zh-TW" sz="3600" dirty="0"/>
              <a:t>?</a:t>
            </a:r>
            <a:br>
              <a:rPr lang="en-US" altLang="zh-TW" sz="3600" dirty="0"/>
            </a:br>
            <a:r>
              <a:rPr lang="zh-TW" altLang="zh-TW" sz="3600" dirty="0"/>
              <a:t>猜猜看它</a:t>
            </a:r>
            <a:r>
              <a:rPr lang="zh-TW" altLang="en-US" sz="3600" dirty="0"/>
              <a:t>是</a:t>
            </a:r>
            <a:r>
              <a:rPr lang="zh-TW" altLang="zh-TW" sz="3600" dirty="0"/>
              <a:t>什麼</a:t>
            </a:r>
            <a:r>
              <a:rPr lang="en-US" altLang="zh-TW" sz="3600" dirty="0"/>
              <a:t>?</a:t>
            </a:r>
            <a:br>
              <a:rPr lang="en-US" altLang="zh-TW" sz="3600" dirty="0"/>
            </a:br>
            <a:r>
              <a:rPr lang="zh-TW" altLang="zh-TW" sz="3600" dirty="0"/>
              <a:t>在哪裡</a:t>
            </a:r>
            <a:r>
              <a:rPr lang="en-US" altLang="zh-TW" sz="3600" dirty="0"/>
              <a:t>?</a:t>
            </a:r>
            <a:endParaRPr lang="zh-TW" altLang="en-US" sz="3600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2747" y="2204864"/>
            <a:ext cx="4218681" cy="432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506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237453"/>
            <a:ext cx="7772400" cy="743276"/>
          </a:xfrm>
        </p:spPr>
        <p:txBody>
          <a:bodyPr/>
          <a:lstStyle/>
          <a:p>
            <a:r>
              <a:rPr lang="zh-TW" altLang="en-US" dirty="0" smtClean="0">
                <a:solidFill>
                  <a:srgbClr val="7030A0"/>
                </a:solidFill>
              </a:rPr>
              <a:t>再來一</a:t>
            </a:r>
            <a:r>
              <a:rPr lang="zh-TW" altLang="en-US" dirty="0">
                <a:solidFill>
                  <a:srgbClr val="7030A0"/>
                </a:solidFill>
              </a:rPr>
              <a:t>次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1484784"/>
            <a:ext cx="7772400" cy="150018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TW" altLang="zh-TW" sz="3600" dirty="0"/>
              <a:t>這是什麼顏色</a:t>
            </a:r>
            <a:r>
              <a:rPr lang="en-US" altLang="zh-TW" sz="3600" dirty="0"/>
              <a:t>?</a:t>
            </a:r>
            <a:br>
              <a:rPr lang="en-US" altLang="zh-TW" sz="3600" dirty="0"/>
            </a:br>
            <a:r>
              <a:rPr lang="zh-TW" altLang="zh-TW" sz="3600" dirty="0"/>
              <a:t>猜猜看它</a:t>
            </a:r>
            <a:r>
              <a:rPr lang="zh-TW" altLang="en-US" sz="3600" dirty="0"/>
              <a:t>是</a:t>
            </a:r>
            <a:r>
              <a:rPr lang="zh-TW" altLang="zh-TW" sz="3600" dirty="0"/>
              <a:t>什麼</a:t>
            </a:r>
            <a:r>
              <a:rPr lang="en-US" altLang="zh-TW" sz="3600" dirty="0"/>
              <a:t>?</a:t>
            </a:r>
            <a:br>
              <a:rPr lang="en-US" altLang="zh-TW" sz="3600" dirty="0"/>
            </a:br>
            <a:r>
              <a:rPr lang="zh-TW" altLang="zh-TW" sz="3600" dirty="0"/>
              <a:t>在哪裡</a:t>
            </a:r>
            <a:r>
              <a:rPr lang="en-US" altLang="zh-TW" sz="3600" dirty="0"/>
              <a:t>?</a:t>
            </a:r>
            <a:endParaRPr lang="zh-TW" altLang="en-US" sz="3600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9992" y="1844824"/>
            <a:ext cx="4315808" cy="436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521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ci_fair_72dpi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21873A"/>
      </a:hlink>
      <a:folHlink>
        <a:srgbClr val="717E00"/>
      </a:folHlink>
    </a:clrScheme>
    <a:fontScheme name="Science Fair">
      <a:majorFont>
        <a:latin typeface="Tw Cen MT Condensed"/>
        <a:ea typeface=""/>
        <a:cs typeface=""/>
      </a:majorFont>
      <a:minorFont>
        <a:latin typeface="Tw Cen MT Condense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7A0249F7-6D4E-4210-ABA6-EDF5B3C7D69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科學類專案簡報</Template>
  <TotalTime>0</TotalTime>
  <Words>186</Words>
  <Application>Microsoft Office PowerPoint</Application>
  <PresentationFormat>如螢幕大小 (4:3)</PresentationFormat>
  <Paragraphs>36</Paragraphs>
  <Slides>9</Slides>
  <Notes>3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6" baseType="lpstr">
      <vt:lpstr>微軟正黑體</vt:lpstr>
      <vt:lpstr>新細明體</vt:lpstr>
      <vt:lpstr>標楷體</vt:lpstr>
      <vt:lpstr>Arial</vt:lpstr>
      <vt:lpstr>Calibri</vt:lpstr>
      <vt:lpstr>Tw Cen MT Condensed</vt:lpstr>
      <vt:lpstr>sci_fair_72dpi</vt:lpstr>
      <vt:lpstr>美麗的色彩</vt:lpstr>
      <vt:lpstr>PowerPoint 簡報</vt:lpstr>
      <vt:lpstr>設計理念</vt:lpstr>
      <vt:lpstr>學習策略</vt:lpstr>
      <vt:lpstr>謝謝參與共學 </vt:lpstr>
      <vt:lpstr>這是什麼顏色? 猜猜看它是什麼? 在哪裡?</vt:lpstr>
      <vt:lpstr>這是什麼顏色? 猜猜看它是什麼? 在哪裡?</vt:lpstr>
      <vt:lpstr>再來一次</vt:lpstr>
      <vt:lpstr>再來一次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2018-11-22T11:38:28Z</dcterms:created>
  <dcterms:modified xsi:type="dcterms:W3CDTF">2018-11-28T13:08:57Z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TC101659569990</vt:lpwstr>
  </property>
</Properties>
</file>