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autoCompressPictures="0">
  <p:sldMasterIdLst>
    <p:sldMasterId id="2147483648" r:id="rId4"/>
  </p:sldMasterIdLst>
  <p:notesMasterIdLst>
    <p:notesMasterId r:id="rId61"/>
  </p:notesMasterIdLst>
  <p:handoutMasterIdLst>
    <p:handoutMasterId r:id="rId62"/>
  </p:handoutMasterIdLst>
  <p:sldIdLst>
    <p:sldId id="267" r:id="rId5"/>
    <p:sldId id="720" r:id="rId6"/>
    <p:sldId id="731" r:id="rId7"/>
    <p:sldId id="733" r:id="rId8"/>
    <p:sldId id="721" r:id="rId9"/>
    <p:sldId id="728" r:id="rId10"/>
    <p:sldId id="722" r:id="rId11"/>
    <p:sldId id="727" r:id="rId12"/>
    <p:sldId id="729" r:id="rId13"/>
    <p:sldId id="261" r:id="rId14"/>
    <p:sldId id="670" r:id="rId15"/>
    <p:sldId id="646" r:id="rId16"/>
    <p:sldId id="719" r:id="rId17"/>
    <p:sldId id="663" r:id="rId18"/>
    <p:sldId id="667" r:id="rId19"/>
    <p:sldId id="664" r:id="rId20"/>
    <p:sldId id="665" r:id="rId21"/>
    <p:sldId id="671" r:id="rId22"/>
    <p:sldId id="711" r:id="rId23"/>
    <p:sldId id="712" r:id="rId24"/>
    <p:sldId id="713" r:id="rId25"/>
    <p:sldId id="714" r:id="rId26"/>
    <p:sldId id="715" r:id="rId27"/>
    <p:sldId id="723" r:id="rId28"/>
    <p:sldId id="724" r:id="rId29"/>
    <p:sldId id="725" r:id="rId30"/>
    <p:sldId id="669" r:id="rId31"/>
    <p:sldId id="717" r:id="rId32"/>
    <p:sldId id="718" r:id="rId33"/>
    <p:sldId id="673" r:id="rId34"/>
    <p:sldId id="668" r:id="rId35"/>
    <p:sldId id="736" r:id="rId36"/>
    <p:sldId id="737" r:id="rId37"/>
    <p:sldId id="738" r:id="rId38"/>
    <p:sldId id="739" r:id="rId39"/>
    <p:sldId id="740" r:id="rId40"/>
    <p:sldId id="741" r:id="rId41"/>
    <p:sldId id="742" r:id="rId42"/>
    <p:sldId id="743" r:id="rId43"/>
    <p:sldId id="744" r:id="rId44"/>
    <p:sldId id="745" r:id="rId45"/>
    <p:sldId id="746" r:id="rId46"/>
    <p:sldId id="747" r:id="rId47"/>
    <p:sldId id="748" r:id="rId48"/>
    <p:sldId id="749" r:id="rId49"/>
    <p:sldId id="750" r:id="rId50"/>
    <p:sldId id="751" r:id="rId51"/>
    <p:sldId id="752" r:id="rId52"/>
    <p:sldId id="753" r:id="rId53"/>
    <p:sldId id="754" r:id="rId54"/>
    <p:sldId id="755" r:id="rId55"/>
    <p:sldId id="756" r:id="rId56"/>
    <p:sldId id="757" r:id="rId57"/>
    <p:sldId id="758" r:id="rId58"/>
    <p:sldId id="759" r:id="rId59"/>
    <p:sldId id="735" r:id="rId60"/>
  </p:sldIdLst>
  <p:sldSz cx="12192000" cy="6858000"/>
  <p:notesSz cx="6858000" cy="9144000"/>
  <p:defaultTextStyle>
    <a:defPPr rtl="0">
      <a:defRPr lang="zh-TW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00C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1" autoAdjust="0"/>
    <p:restoredTop sz="96391" autoAdjust="0"/>
  </p:normalViewPr>
  <p:slideViewPr>
    <p:cSldViewPr snapToGrid="0">
      <p:cViewPr varScale="1">
        <p:scale>
          <a:sx n="80" d="100"/>
          <a:sy n="80" d="100"/>
        </p:scale>
        <p:origin x="60" y="6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7" d="100"/>
          <a:sy n="87" d="100"/>
        </p:scale>
        <p:origin x="384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openxmlformats.org/officeDocument/2006/relationships/presProps" Target="pres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openxmlformats.org/officeDocument/2006/relationships/tableStyles" Target="tableStyles.xml"/><Relationship Id="rId5" Type="http://schemas.openxmlformats.org/officeDocument/2006/relationships/slide" Target="slides/slide1.xml"/><Relationship Id="rId61" Type="http://schemas.openxmlformats.org/officeDocument/2006/relationships/notesMaster" Target="notesMasters/notesMaster1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viewProps" Target="viewProp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6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09C88F1-D106-4EFF-AE22-4E80C5687A16}" type="doc">
      <dgm:prSet loTypeId="urn:microsoft.com/office/officeart/2016/7/layout/RoundedRectangleTimeline" loCatId="process" qsTypeId="urn:microsoft.com/office/officeart/2005/8/quickstyle/simple1" qsCatId="simple" csTypeId="urn:microsoft.com/office/officeart/2005/8/colors/colorful1#6" csCatId="colorful" phldr="1"/>
      <dgm:spPr/>
      <dgm:t>
        <a:bodyPr rtlCol="0"/>
        <a:lstStyle/>
        <a:p>
          <a:pPr rtl="0"/>
          <a:endParaRPr lang="en-US"/>
        </a:p>
      </dgm:t>
    </dgm:pt>
    <dgm:pt modelId="{F9D3BB60-FCE8-47D1-8E35-1FA3BFBFAD0E}">
      <dgm:prSet custT="1"/>
      <dgm:spPr/>
      <dgm:t>
        <a:bodyPr rtlCol="0"/>
        <a:lstStyle/>
        <a:p>
          <a:pPr rtl="0"/>
          <a:r>
            <a:rPr lang="en-US" altLang="zh-TW" sz="3200" noProof="0" dirty="0">
              <a:latin typeface="Microsoft JhengHei UI" panose="020B0604030504040204" pitchFamily="34" charset="-120"/>
              <a:ea typeface="Microsoft JhengHei UI" panose="020B0604030504040204" pitchFamily="34" charset="-120"/>
            </a:rPr>
            <a:t>STEP</a:t>
          </a:r>
        </a:p>
        <a:p>
          <a:pPr rtl="0"/>
          <a:r>
            <a:rPr lang="en-US" altLang="zh-TW" sz="3200" noProof="0" dirty="0">
              <a:latin typeface="Microsoft JhengHei UI" panose="020B0604030504040204" pitchFamily="34" charset="-120"/>
              <a:ea typeface="Microsoft JhengHei UI" panose="020B0604030504040204" pitchFamily="34" charset="-120"/>
            </a:rPr>
            <a:t>1</a:t>
          </a:r>
        </a:p>
      </dgm:t>
    </dgm:pt>
    <dgm:pt modelId="{D29805DD-5F86-446D-A5C7-0618F246E051}" type="parTrans" cxnId="{26BD8E3F-642F-4D3F-9B0D-1AD94E722CBA}">
      <dgm:prSet/>
      <dgm:spPr/>
      <dgm:t>
        <a:bodyPr rtlCol="0"/>
        <a:lstStyle/>
        <a:p>
          <a:pPr rtl="0"/>
          <a:endParaRPr lang="en-US" sz="3200" noProof="0" dirty="0"/>
        </a:p>
      </dgm:t>
    </dgm:pt>
    <dgm:pt modelId="{FAC286C4-5EEC-4EB5-9B85-F51803157FEB}" type="sibTrans" cxnId="{26BD8E3F-642F-4D3F-9B0D-1AD94E722CBA}">
      <dgm:prSet/>
      <dgm:spPr/>
      <dgm:t>
        <a:bodyPr rtlCol="0"/>
        <a:lstStyle/>
        <a:p>
          <a:pPr rtl="0"/>
          <a:endParaRPr lang="en-US" sz="3200" noProof="0" dirty="0"/>
        </a:p>
      </dgm:t>
    </dgm:pt>
    <dgm:pt modelId="{90E15F73-46B2-46D6-A41B-1DAC5570E59E}">
      <dgm:prSet custT="1"/>
      <dgm:spPr/>
      <dgm:t>
        <a:bodyPr rtlCol="0"/>
        <a:lstStyle/>
        <a:p>
          <a:pPr rtl="0"/>
          <a:r>
            <a:rPr lang="zh-TW" altLang="en-US" sz="3200" dirty="0"/>
            <a:t>環遊</a:t>
          </a:r>
          <a:r>
            <a:rPr lang="zh-TW" altLang="en-US" sz="3200" dirty="0">
              <a:solidFill>
                <a:srgbClr val="FF0000"/>
              </a:solidFill>
            </a:rPr>
            <a:t>紅</a:t>
          </a:r>
          <a:r>
            <a:rPr lang="zh-TW" altLang="en-US" sz="3200" dirty="0"/>
            <a:t>色</a:t>
          </a:r>
          <a:r>
            <a:rPr lang="zh-TW" altLang="en-US" sz="3200" dirty="0" smtClean="0"/>
            <a:t>世界</a:t>
          </a:r>
          <a:endParaRPr lang="en-US" altLang="zh-TW" sz="3200" dirty="0" smtClean="0"/>
        </a:p>
        <a:p>
          <a:pPr rtl="0"/>
          <a:endParaRPr lang="en-US" altLang="zh-TW" sz="3200" noProof="0" dirty="0">
            <a:latin typeface="Microsoft JhengHei UI" panose="020B0604030504040204" pitchFamily="34" charset="-120"/>
            <a:ea typeface="Microsoft JhengHei UI" panose="020B0604030504040204" pitchFamily="34" charset="-120"/>
          </a:endParaRPr>
        </a:p>
      </dgm:t>
    </dgm:pt>
    <dgm:pt modelId="{445C3625-EA5B-4BD1-95A2-96FF5639D185}" type="parTrans" cxnId="{616BDF65-E35B-4B1A-AFC5-F5DDFAC4A70E}">
      <dgm:prSet/>
      <dgm:spPr/>
      <dgm:t>
        <a:bodyPr rtlCol="0"/>
        <a:lstStyle/>
        <a:p>
          <a:pPr rtl="0"/>
          <a:endParaRPr lang="en-US" sz="3200" noProof="0" dirty="0"/>
        </a:p>
      </dgm:t>
    </dgm:pt>
    <dgm:pt modelId="{43EA26E3-2CD3-440D-86EE-9B931EE59956}" type="sibTrans" cxnId="{616BDF65-E35B-4B1A-AFC5-F5DDFAC4A70E}">
      <dgm:prSet/>
      <dgm:spPr/>
      <dgm:t>
        <a:bodyPr rtlCol="0"/>
        <a:lstStyle/>
        <a:p>
          <a:pPr rtl="0"/>
          <a:endParaRPr lang="en-US" sz="3200" noProof="0" dirty="0"/>
        </a:p>
      </dgm:t>
    </dgm:pt>
    <dgm:pt modelId="{39DCD80B-8F6E-4420-A15D-2D339B4EB927}">
      <dgm:prSet custT="1"/>
      <dgm:spPr/>
      <dgm:t>
        <a:bodyPr rtlCol="0"/>
        <a:lstStyle/>
        <a:p>
          <a:pPr rtl="0"/>
          <a:r>
            <a:rPr lang="en-US" altLang="zh-TW" sz="3200" noProof="0" dirty="0">
              <a:latin typeface="Microsoft JhengHei UI" panose="020B0604030504040204" pitchFamily="34" charset="-120"/>
              <a:ea typeface="Microsoft JhengHei UI" panose="020B0604030504040204" pitchFamily="34" charset="-120"/>
            </a:rPr>
            <a:t>STEP</a:t>
          </a:r>
        </a:p>
        <a:p>
          <a:pPr rtl="0"/>
          <a:r>
            <a:rPr lang="en-US" altLang="zh-TW" sz="3200" noProof="0" dirty="0">
              <a:latin typeface="Microsoft JhengHei UI" panose="020B0604030504040204" pitchFamily="34" charset="-120"/>
              <a:ea typeface="Microsoft JhengHei UI" panose="020B0604030504040204" pitchFamily="34" charset="-120"/>
            </a:rPr>
            <a:t>2</a:t>
          </a:r>
        </a:p>
      </dgm:t>
    </dgm:pt>
    <dgm:pt modelId="{D95385BB-6A2D-4825-9F29-85C24A32E85D}" type="parTrans" cxnId="{402BFD47-2321-4C66-BF82-EA2D87089052}">
      <dgm:prSet/>
      <dgm:spPr/>
      <dgm:t>
        <a:bodyPr rtlCol="0"/>
        <a:lstStyle/>
        <a:p>
          <a:pPr rtl="0"/>
          <a:endParaRPr lang="en-US" sz="3200" noProof="0" dirty="0"/>
        </a:p>
      </dgm:t>
    </dgm:pt>
    <dgm:pt modelId="{4DCFE392-3241-4F93-A27F-F4CBAE60B03B}" type="sibTrans" cxnId="{402BFD47-2321-4C66-BF82-EA2D87089052}">
      <dgm:prSet/>
      <dgm:spPr/>
      <dgm:t>
        <a:bodyPr rtlCol="0"/>
        <a:lstStyle/>
        <a:p>
          <a:pPr rtl="0"/>
          <a:endParaRPr lang="en-US" sz="3200" noProof="0" dirty="0"/>
        </a:p>
      </dgm:t>
    </dgm:pt>
    <dgm:pt modelId="{683DF41A-7EC0-485E-8315-77EC616B4241}">
      <dgm:prSet custT="1"/>
      <dgm:spPr/>
      <dgm:t>
        <a:bodyPr rtlCol="0"/>
        <a:lstStyle/>
        <a:p>
          <a:pPr rtl="0"/>
          <a:endParaRPr lang="en-US" altLang="zh-TW" sz="3200" dirty="0" smtClean="0">
            <a:latin typeface="+mj-ea"/>
            <a:sym typeface="Wingdings" pitchFamily="2" charset="2"/>
          </a:endParaRPr>
        </a:p>
        <a:p>
          <a:pPr rtl="0"/>
          <a:r>
            <a:rPr lang="zh-TW" altLang="en-US" sz="3200" dirty="0" smtClean="0">
              <a:latin typeface="+mj-ea"/>
              <a:sym typeface="Wingdings" pitchFamily="2" charset="2"/>
            </a:rPr>
            <a:t>小</a:t>
          </a:r>
          <a:r>
            <a:rPr lang="zh-TW" altLang="en-US" sz="3200" dirty="0">
              <a:solidFill>
                <a:srgbClr val="FF0000"/>
              </a:solidFill>
              <a:latin typeface="+mj-ea"/>
              <a:sym typeface="Wingdings" pitchFamily="2" charset="2"/>
            </a:rPr>
            <a:t>紅</a:t>
          </a:r>
          <a:r>
            <a:rPr lang="zh-TW" altLang="en-US" sz="3200" dirty="0">
              <a:latin typeface="+mj-ea"/>
              <a:sym typeface="Wingdings" pitchFamily="2" charset="2"/>
            </a:rPr>
            <a:t>的故事</a:t>
          </a:r>
          <a:endParaRPr lang="en-US" altLang="zh-TW" sz="3200" noProof="0" dirty="0">
            <a:latin typeface="Microsoft JhengHei UI" panose="020B0604030504040204" pitchFamily="34" charset="-120"/>
            <a:ea typeface="Microsoft JhengHei UI" panose="020B0604030504040204" pitchFamily="34" charset="-120"/>
          </a:endParaRPr>
        </a:p>
      </dgm:t>
    </dgm:pt>
    <dgm:pt modelId="{8BC56139-1BBA-488B-820A-C0DB6A6F0471}" type="parTrans" cxnId="{7A8446CB-2225-4B14-82E1-327035DA275F}">
      <dgm:prSet/>
      <dgm:spPr/>
      <dgm:t>
        <a:bodyPr rtlCol="0"/>
        <a:lstStyle/>
        <a:p>
          <a:pPr rtl="0"/>
          <a:endParaRPr lang="en-US" sz="3200" noProof="0" dirty="0"/>
        </a:p>
      </dgm:t>
    </dgm:pt>
    <dgm:pt modelId="{61705962-0636-4754-8B83-D3B5ED2AF98A}" type="sibTrans" cxnId="{7A8446CB-2225-4B14-82E1-327035DA275F}">
      <dgm:prSet/>
      <dgm:spPr/>
      <dgm:t>
        <a:bodyPr rtlCol="0"/>
        <a:lstStyle/>
        <a:p>
          <a:pPr rtl="0"/>
          <a:endParaRPr lang="en-US" sz="3200" noProof="0" dirty="0"/>
        </a:p>
      </dgm:t>
    </dgm:pt>
    <dgm:pt modelId="{BF71C84A-B0FB-48FF-B91E-E0876B51353F}">
      <dgm:prSet custT="1"/>
      <dgm:spPr/>
      <dgm:t>
        <a:bodyPr rtlCol="0"/>
        <a:lstStyle/>
        <a:p>
          <a:pPr rtl="0"/>
          <a:r>
            <a:rPr lang="en-US" altLang="zh-TW" sz="3200" noProof="0" dirty="0">
              <a:latin typeface="Microsoft JhengHei UI" panose="020B0604030504040204" pitchFamily="34" charset="-120"/>
              <a:ea typeface="Microsoft JhengHei UI" panose="020B0604030504040204" pitchFamily="34" charset="-120"/>
            </a:rPr>
            <a:t>STEP</a:t>
          </a:r>
        </a:p>
        <a:p>
          <a:pPr rtl="0"/>
          <a:r>
            <a:rPr lang="en-US" altLang="zh-TW" sz="3200" noProof="0" dirty="0">
              <a:latin typeface="Microsoft JhengHei UI" panose="020B0604030504040204" pitchFamily="34" charset="-120"/>
              <a:ea typeface="Microsoft JhengHei UI" panose="020B0604030504040204" pitchFamily="34" charset="-120"/>
            </a:rPr>
            <a:t>5</a:t>
          </a:r>
        </a:p>
      </dgm:t>
    </dgm:pt>
    <dgm:pt modelId="{41334F68-E166-47EB-8962-8656EF5F6414}" type="parTrans" cxnId="{0916F24C-5838-476E-B10E-8246890529BB}">
      <dgm:prSet/>
      <dgm:spPr/>
      <dgm:t>
        <a:bodyPr rtlCol="0"/>
        <a:lstStyle/>
        <a:p>
          <a:pPr rtl="0"/>
          <a:endParaRPr lang="en-US" sz="3200" noProof="0" dirty="0"/>
        </a:p>
      </dgm:t>
    </dgm:pt>
    <dgm:pt modelId="{C5F3C6E2-9DFA-4C47-9BAA-A9BC66E0091A}" type="sibTrans" cxnId="{0916F24C-5838-476E-B10E-8246890529BB}">
      <dgm:prSet/>
      <dgm:spPr/>
      <dgm:t>
        <a:bodyPr rtlCol="0"/>
        <a:lstStyle/>
        <a:p>
          <a:pPr rtl="0"/>
          <a:endParaRPr lang="en-US" sz="3200" noProof="0" dirty="0"/>
        </a:p>
      </dgm:t>
    </dgm:pt>
    <dgm:pt modelId="{DDF23D30-852C-4017-9748-1AFA2AA28746}">
      <dgm:prSet custT="1"/>
      <dgm:spPr/>
      <dgm:t>
        <a:bodyPr rtlCol="0"/>
        <a:lstStyle/>
        <a:p>
          <a:pPr rtl="0"/>
          <a:endParaRPr lang="en-US" altLang="zh-TW" sz="3200" dirty="0" smtClean="0"/>
        </a:p>
        <a:p>
          <a:pPr rtl="0"/>
          <a:endParaRPr lang="en-US" altLang="zh-TW" sz="3200" dirty="0" smtClean="0"/>
        </a:p>
        <a:p>
          <a:pPr rtl="0"/>
          <a:endParaRPr lang="en-US" altLang="zh-TW" sz="3200" dirty="0" smtClean="0"/>
        </a:p>
        <a:p>
          <a:pPr rtl="0"/>
          <a:r>
            <a:rPr lang="zh-TW" altLang="en-US" sz="3200" dirty="0" smtClean="0"/>
            <a:t>以</a:t>
          </a:r>
          <a:r>
            <a:rPr lang="en-US" altLang="zh-TW" sz="3200" dirty="0">
              <a:solidFill>
                <a:srgbClr val="FF0000"/>
              </a:solidFill>
            </a:rPr>
            <a:t>EYE</a:t>
          </a:r>
          <a:r>
            <a:rPr lang="zh-TW" altLang="en-US" sz="3200" dirty="0"/>
            <a:t>還</a:t>
          </a:r>
          <a:r>
            <a:rPr lang="zh-TW" altLang="en-US" sz="3200" dirty="0" smtClean="0"/>
            <a:t>愛</a:t>
          </a:r>
          <a:endParaRPr lang="en-US" altLang="zh-TW" sz="3200" dirty="0" smtClean="0"/>
        </a:p>
        <a:p>
          <a:pPr rtl="0"/>
          <a:endParaRPr lang="en-US" altLang="zh-TW" sz="3200" noProof="0" dirty="0">
            <a:latin typeface="Microsoft JhengHei UI" panose="020B0604030504040204" pitchFamily="34" charset="-120"/>
            <a:ea typeface="Microsoft JhengHei UI" panose="020B0604030504040204" pitchFamily="34" charset="-120"/>
          </a:endParaRPr>
        </a:p>
      </dgm:t>
    </dgm:pt>
    <dgm:pt modelId="{1E3D22C3-431E-4A99-9F7E-62E8A888ADA5}" type="parTrans" cxnId="{29513A04-367E-41B4-8671-761FEA22A954}">
      <dgm:prSet/>
      <dgm:spPr/>
      <dgm:t>
        <a:bodyPr rtlCol="0"/>
        <a:lstStyle/>
        <a:p>
          <a:pPr rtl="0"/>
          <a:endParaRPr lang="en-US" sz="3200" noProof="0" dirty="0"/>
        </a:p>
      </dgm:t>
    </dgm:pt>
    <dgm:pt modelId="{69FF2938-7A15-4C15-ADD6-EE15EDC0B396}" type="sibTrans" cxnId="{29513A04-367E-41B4-8671-761FEA22A954}">
      <dgm:prSet/>
      <dgm:spPr/>
      <dgm:t>
        <a:bodyPr rtlCol="0"/>
        <a:lstStyle/>
        <a:p>
          <a:pPr rtl="0"/>
          <a:endParaRPr lang="en-US" sz="3200" noProof="0" dirty="0"/>
        </a:p>
      </dgm:t>
    </dgm:pt>
    <dgm:pt modelId="{E4A32C04-BFCD-4970-B312-2D356723C039}">
      <dgm:prSet custT="1"/>
      <dgm:spPr/>
      <dgm:t>
        <a:bodyPr/>
        <a:lstStyle/>
        <a:p>
          <a:r>
            <a:rPr lang="en-US" altLang="zh-TW" sz="3200" dirty="0"/>
            <a:t>STEP</a:t>
          </a:r>
        </a:p>
        <a:p>
          <a:r>
            <a:rPr lang="en-US" altLang="zh-TW" sz="3200" dirty="0"/>
            <a:t>3</a:t>
          </a:r>
          <a:endParaRPr lang="zh-TW" altLang="en-US" sz="3200" dirty="0"/>
        </a:p>
      </dgm:t>
    </dgm:pt>
    <dgm:pt modelId="{2E5C065D-E60F-47F5-87B5-D34A33BE0741}" type="parTrans" cxnId="{E5035FFA-05C5-46BF-A5EA-8B539A6A10C9}">
      <dgm:prSet/>
      <dgm:spPr/>
      <dgm:t>
        <a:bodyPr/>
        <a:lstStyle/>
        <a:p>
          <a:endParaRPr lang="zh-TW" altLang="en-US" sz="3200"/>
        </a:p>
      </dgm:t>
    </dgm:pt>
    <dgm:pt modelId="{28E01DE7-0B2A-414F-9DE6-5A8E41B4F314}" type="sibTrans" cxnId="{E5035FFA-05C5-46BF-A5EA-8B539A6A10C9}">
      <dgm:prSet/>
      <dgm:spPr/>
      <dgm:t>
        <a:bodyPr/>
        <a:lstStyle/>
        <a:p>
          <a:endParaRPr lang="zh-TW" altLang="en-US" sz="3200"/>
        </a:p>
      </dgm:t>
    </dgm:pt>
    <dgm:pt modelId="{F95BBD60-0A04-4F9B-9445-03BB8982D68A}">
      <dgm:prSet custT="1"/>
      <dgm:spPr/>
      <dgm:t>
        <a:bodyPr/>
        <a:lstStyle/>
        <a:p>
          <a:r>
            <a:rPr lang="en-US" altLang="zh-TW" sz="3200" dirty="0"/>
            <a:t>STEP</a:t>
          </a:r>
        </a:p>
        <a:p>
          <a:r>
            <a:rPr lang="en-US" altLang="zh-TW" sz="3200" dirty="0"/>
            <a:t>4</a:t>
          </a:r>
          <a:endParaRPr lang="zh-TW" altLang="en-US" sz="3200" dirty="0"/>
        </a:p>
      </dgm:t>
    </dgm:pt>
    <dgm:pt modelId="{2344B1A2-4E54-4EDA-9572-9174C58D74F8}" type="parTrans" cxnId="{9E9EA9F0-EBE8-435F-9E54-3663A2961429}">
      <dgm:prSet/>
      <dgm:spPr/>
      <dgm:t>
        <a:bodyPr/>
        <a:lstStyle/>
        <a:p>
          <a:endParaRPr lang="zh-TW" altLang="en-US" sz="3200"/>
        </a:p>
      </dgm:t>
    </dgm:pt>
    <dgm:pt modelId="{02455C36-1C37-4566-92AE-90CE9EDFF730}" type="sibTrans" cxnId="{9E9EA9F0-EBE8-435F-9E54-3663A2961429}">
      <dgm:prSet/>
      <dgm:spPr/>
      <dgm:t>
        <a:bodyPr/>
        <a:lstStyle/>
        <a:p>
          <a:endParaRPr lang="zh-TW" altLang="en-US" sz="3200"/>
        </a:p>
      </dgm:t>
    </dgm:pt>
    <dgm:pt modelId="{8D3F1B84-38B0-4C90-9D78-82C3462F61D7}" type="pres">
      <dgm:prSet presAssocID="{809C88F1-D106-4EFF-AE22-4E80C5687A16}" presName="Name0" presStyleCnt="0">
        <dgm:presLayoutVars>
          <dgm:chMax/>
          <dgm:chPref/>
          <dgm:animLvl val="lvl"/>
        </dgm:presLayoutVars>
      </dgm:prSet>
      <dgm:spPr/>
      <dgm:t>
        <a:bodyPr/>
        <a:lstStyle/>
        <a:p>
          <a:endParaRPr lang="zh-TW" altLang="en-US"/>
        </a:p>
      </dgm:t>
    </dgm:pt>
    <dgm:pt modelId="{669622FF-E8C0-4E7A-8FE1-CBEB62B34607}" type="pres">
      <dgm:prSet presAssocID="{F9D3BB60-FCE8-47D1-8E35-1FA3BFBFAD0E}" presName="composite1" presStyleCnt="0"/>
      <dgm:spPr/>
    </dgm:pt>
    <dgm:pt modelId="{A373952C-B4DB-42B9-B580-BDCD94523325}" type="pres">
      <dgm:prSet presAssocID="{F9D3BB60-FCE8-47D1-8E35-1FA3BFBFAD0E}" presName="parent1" presStyleLbl="alignNode1" presStyleIdx="0" presStyleCnt="5" custScaleY="436271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93AF2B3-B57D-41E1-91AE-927B6EE39C3E}" type="pres">
      <dgm:prSet presAssocID="{F9D3BB60-FCE8-47D1-8E35-1FA3BFBFAD0E}" presName="Childtext1" presStyleLbl="revTx" presStyleIdx="0" presStyleCnt="5" custLinFactNeighborX="-1139" custLinFactNeighborY="3140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D0A9EE9-18A7-482A-9A79-27792722F261}" type="pres">
      <dgm:prSet presAssocID="{F9D3BB60-FCE8-47D1-8E35-1FA3BFBFAD0E}" presName="ConnectLine1" presStyleLbl="sibTrans1D1" presStyleIdx="0" presStyleCnt="5"/>
      <dgm:spPr>
        <a:noFill/>
        <a:ln w="6350" cap="flat" cmpd="sng" algn="in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dash"/>
        </a:ln>
        <a:effectLst/>
      </dgm:spPr>
    </dgm:pt>
    <dgm:pt modelId="{352509EE-65EB-4FC4-BE5F-CCB66A318599}" type="pres">
      <dgm:prSet presAssocID="{F9D3BB60-FCE8-47D1-8E35-1FA3BFBFAD0E}" presName="ConnectLineEnd1" presStyleLbl="lnNode1" presStyleIdx="0" presStyleCnt="5"/>
      <dgm:spPr/>
    </dgm:pt>
    <dgm:pt modelId="{BEAE05A7-8EB7-411C-9D68-86036D1D2143}" type="pres">
      <dgm:prSet presAssocID="{F9D3BB60-FCE8-47D1-8E35-1FA3BFBFAD0E}" presName="EmptyPane1" presStyleCnt="0"/>
      <dgm:spPr/>
    </dgm:pt>
    <dgm:pt modelId="{5C33C78D-4A73-46B0-A3AF-8E464C3ACC8E}" type="pres">
      <dgm:prSet presAssocID="{FAC286C4-5EEC-4EB5-9B85-F51803157FEB}" presName="spaceBetweenRectangles1" presStyleCnt="0"/>
      <dgm:spPr/>
    </dgm:pt>
    <dgm:pt modelId="{B716C1FC-8D36-4248-AF65-72872A396A10}" type="pres">
      <dgm:prSet presAssocID="{39DCD80B-8F6E-4420-A15D-2D339B4EB927}" presName="composite1" presStyleCnt="0"/>
      <dgm:spPr/>
    </dgm:pt>
    <dgm:pt modelId="{5DB6D439-65C5-474E-931F-1B870CF46FF0}" type="pres">
      <dgm:prSet presAssocID="{39DCD80B-8F6E-4420-A15D-2D339B4EB927}" presName="parent1" presStyleLbl="alignNode1" presStyleIdx="1" presStyleCnt="5" custScaleY="44019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01A21E2-E5A4-4E08-95F2-C23625228E1B}" type="pres">
      <dgm:prSet presAssocID="{39DCD80B-8F6E-4420-A15D-2D339B4EB927}" presName="Childtext1" presStyleLbl="revTx" presStyleIdx="1" presStyleCnt="5" custLinFactNeighborX="2665" custLinFactNeighborY="38631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863FB6B-EE61-4A54-88FF-626DD8330A44}" type="pres">
      <dgm:prSet presAssocID="{39DCD80B-8F6E-4420-A15D-2D339B4EB927}" presName="ConnectLine1" presStyleLbl="sibTrans1D1" presStyleIdx="1" presStyleCnt="5"/>
      <dgm:spPr>
        <a:noFill/>
        <a:ln w="6350" cap="flat" cmpd="sng" algn="in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dash"/>
        </a:ln>
        <a:effectLst/>
      </dgm:spPr>
    </dgm:pt>
    <dgm:pt modelId="{0A15950B-5C48-4FB8-A1C2-D9740CCB73DC}" type="pres">
      <dgm:prSet presAssocID="{39DCD80B-8F6E-4420-A15D-2D339B4EB927}" presName="ConnectLineEnd1" presStyleLbl="lnNode1" presStyleIdx="1" presStyleCnt="5"/>
      <dgm:spPr/>
    </dgm:pt>
    <dgm:pt modelId="{4976DE4F-596B-4682-8679-46223F40AD14}" type="pres">
      <dgm:prSet presAssocID="{39DCD80B-8F6E-4420-A15D-2D339B4EB927}" presName="EmptyPane1" presStyleCnt="0"/>
      <dgm:spPr/>
    </dgm:pt>
    <dgm:pt modelId="{BD0B9FC6-7487-4133-8795-260011EAB632}" type="pres">
      <dgm:prSet presAssocID="{4DCFE392-3241-4F93-A27F-F4CBAE60B03B}" presName="spaceBetweenRectangles1" presStyleCnt="0"/>
      <dgm:spPr/>
    </dgm:pt>
    <dgm:pt modelId="{2A68C343-0B0E-4BC1-A523-AAEB065459CB}" type="pres">
      <dgm:prSet presAssocID="{E4A32C04-BFCD-4970-B312-2D356723C039}" presName="composite1" presStyleCnt="0"/>
      <dgm:spPr/>
    </dgm:pt>
    <dgm:pt modelId="{0FAB6E5A-D848-4971-830A-8A5C862E210F}" type="pres">
      <dgm:prSet presAssocID="{E4A32C04-BFCD-4970-B312-2D356723C039}" presName="parent1" presStyleLbl="alignNode1" presStyleIdx="2" presStyleCnt="5" custScaleY="444121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F5D16F5-991E-4136-B033-F3A7A2FBDB82}" type="pres">
      <dgm:prSet presAssocID="{E4A32C04-BFCD-4970-B312-2D356723C039}" presName="Childtext1" presStyleLbl="revTx" presStyleIdx="2" presStyleCnt="5">
        <dgm:presLayoutVars>
          <dgm:bulletEnabled val="1"/>
        </dgm:presLayoutVars>
      </dgm:prSet>
      <dgm:spPr/>
    </dgm:pt>
    <dgm:pt modelId="{FBC487D3-9E24-49AA-B401-205AC81C97F6}" type="pres">
      <dgm:prSet presAssocID="{E4A32C04-BFCD-4970-B312-2D356723C039}" presName="ConnectLine1" presStyleLbl="sibTrans1D1" presStyleIdx="2" presStyleCnt="5"/>
      <dgm:spPr>
        <a:noFill/>
        <a:ln w="6350" cap="flat" cmpd="sng" algn="in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dash"/>
        </a:ln>
        <a:effectLst/>
      </dgm:spPr>
    </dgm:pt>
    <dgm:pt modelId="{9191ED7E-AA02-4FF4-ADBD-654EC57B16D9}" type="pres">
      <dgm:prSet presAssocID="{E4A32C04-BFCD-4970-B312-2D356723C039}" presName="ConnectLineEnd1" presStyleLbl="lnNode1" presStyleIdx="2" presStyleCnt="5"/>
      <dgm:spPr/>
    </dgm:pt>
    <dgm:pt modelId="{BE1A368B-A798-4149-A9E8-20F8930B97EE}" type="pres">
      <dgm:prSet presAssocID="{E4A32C04-BFCD-4970-B312-2D356723C039}" presName="EmptyPane1" presStyleCnt="0"/>
      <dgm:spPr/>
    </dgm:pt>
    <dgm:pt modelId="{D504E449-D7BE-4654-BF84-EFD9F27BE56A}" type="pres">
      <dgm:prSet presAssocID="{28E01DE7-0B2A-414F-9DE6-5A8E41B4F314}" presName="spaceBetweenRectangles1" presStyleCnt="0"/>
      <dgm:spPr/>
    </dgm:pt>
    <dgm:pt modelId="{970B35E4-2922-4FB4-9E43-BBCC336667B5}" type="pres">
      <dgm:prSet presAssocID="{F95BBD60-0A04-4F9B-9445-03BB8982D68A}" presName="composite1" presStyleCnt="0"/>
      <dgm:spPr/>
    </dgm:pt>
    <dgm:pt modelId="{70C8D377-4B62-4674-9A55-7BCE65205C57}" type="pres">
      <dgm:prSet presAssocID="{F95BBD60-0A04-4F9B-9445-03BB8982D68A}" presName="parent1" presStyleLbl="alignNode1" presStyleIdx="3" presStyleCnt="5" custScaleY="444121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06AF68F-387F-4BE5-886B-69A0E9DE42CE}" type="pres">
      <dgm:prSet presAssocID="{F95BBD60-0A04-4F9B-9445-03BB8982D68A}" presName="Childtext1" presStyleLbl="revTx" presStyleIdx="3" presStyleCnt="5">
        <dgm:presLayoutVars>
          <dgm:bulletEnabled val="1"/>
        </dgm:presLayoutVars>
      </dgm:prSet>
      <dgm:spPr/>
    </dgm:pt>
    <dgm:pt modelId="{5FA6AC4A-E336-417D-AEC8-D1654E31D21A}" type="pres">
      <dgm:prSet presAssocID="{F95BBD60-0A04-4F9B-9445-03BB8982D68A}" presName="ConnectLine1" presStyleLbl="sibTrans1D1" presStyleIdx="3" presStyleCnt="5"/>
      <dgm:spPr>
        <a:noFill/>
        <a:ln w="6350" cap="flat" cmpd="sng" algn="in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dash"/>
        </a:ln>
        <a:effectLst/>
      </dgm:spPr>
    </dgm:pt>
    <dgm:pt modelId="{57C9EFBC-05DA-4ED1-A63E-8A57C8103614}" type="pres">
      <dgm:prSet presAssocID="{F95BBD60-0A04-4F9B-9445-03BB8982D68A}" presName="ConnectLineEnd1" presStyleLbl="lnNode1" presStyleIdx="3" presStyleCnt="5"/>
      <dgm:spPr/>
    </dgm:pt>
    <dgm:pt modelId="{74BF0B82-73B9-4643-BD74-31D7BCF4D27B}" type="pres">
      <dgm:prSet presAssocID="{F95BBD60-0A04-4F9B-9445-03BB8982D68A}" presName="EmptyPane1" presStyleCnt="0"/>
      <dgm:spPr/>
    </dgm:pt>
    <dgm:pt modelId="{AE387631-0628-4A43-933D-246A6AD51A9F}" type="pres">
      <dgm:prSet presAssocID="{02455C36-1C37-4566-92AE-90CE9EDFF730}" presName="spaceBetweenRectangles1" presStyleCnt="0"/>
      <dgm:spPr/>
    </dgm:pt>
    <dgm:pt modelId="{4DB011E8-856A-4442-B73E-104E8D98F119}" type="pres">
      <dgm:prSet presAssocID="{BF71C84A-B0FB-48FF-B91E-E0876B51353F}" presName="composite1" presStyleCnt="0"/>
      <dgm:spPr/>
    </dgm:pt>
    <dgm:pt modelId="{CA8D75C5-4FBC-4F02-96E3-12159CC965FC}" type="pres">
      <dgm:prSet presAssocID="{BF71C84A-B0FB-48FF-B91E-E0876B51353F}" presName="parent1" presStyleLbl="alignNode1" presStyleIdx="4" presStyleCnt="5" custScaleY="444122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5EBF0E5-C455-4DBA-9DF8-22F971C436CE}" type="pres">
      <dgm:prSet presAssocID="{BF71C84A-B0FB-48FF-B91E-E0876B51353F}" presName="Childtext1" presStyleLbl="revTx" presStyleIdx="4" presStyleCnt="5" custLinFactNeighborX="380" custLinFactNeighborY="2860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E21CD27-310B-413D-A50B-C503AE6796B8}" type="pres">
      <dgm:prSet presAssocID="{BF71C84A-B0FB-48FF-B91E-E0876B51353F}" presName="ConnectLine1" presStyleLbl="sibTrans1D1" presStyleIdx="4" presStyleCnt="5"/>
      <dgm:spPr>
        <a:noFill/>
        <a:ln w="6350" cap="flat" cmpd="sng" algn="in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dash"/>
        </a:ln>
        <a:effectLst/>
      </dgm:spPr>
    </dgm:pt>
    <dgm:pt modelId="{7EF9019D-AF49-40E3-830D-921BC9D110F3}" type="pres">
      <dgm:prSet presAssocID="{BF71C84A-B0FB-48FF-B91E-E0876B51353F}" presName="ConnectLineEnd1" presStyleLbl="lnNode1" presStyleIdx="4" presStyleCnt="5"/>
      <dgm:spPr/>
    </dgm:pt>
    <dgm:pt modelId="{C06CAD5D-1453-4BD5-933C-4C068A422B0D}" type="pres">
      <dgm:prSet presAssocID="{BF71C84A-B0FB-48FF-B91E-E0876B51353F}" presName="EmptyPane1" presStyleCnt="0"/>
      <dgm:spPr/>
    </dgm:pt>
  </dgm:ptLst>
  <dgm:cxnLst>
    <dgm:cxn modelId="{2ACB0D36-572B-4819-B520-442505DC4813}" type="presOf" srcId="{BF71C84A-B0FB-48FF-B91E-E0876B51353F}" destId="{CA8D75C5-4FBC-4F02-96E3-12159CC965FC}" srcOrd="0" destOrd="0" presId="urn:microsoft.com/office/officeart/2016/7/layout/RoundedRectangleTimeline"/>
    <dgm:cxn modelId="{0E7497F5-4858-4859-9D88-5AB441405823}" type="presOf" srcId="{F95BBD60-0A04-4F9B-9445-03BB8982D68A}" destId="{70C8D377-4B62-4674-9A55-7BCE65205C57}" srcOrd="0" destOrd="0" presId="urn:microsoft.com/office/officeart/2016/7/layout/RoundedRectangleTimeline"/>
    <dgm:cxn modelId="{BD25E520-600C-4915-A8C1-A571B154E3A1}" type="presOf" srcId="{F9D3BB60-FCE8-47D1-8E35-1FA3BFBFAD0E}" destId="{A373952C-B4DB-42B9-B580-BDCD94523325}" srcOrd="0" destOrd="0" presId="urn:microsoft.com/office/officeart/2016/7/layout/RoundedRectangleTimeline"/>
    <dgm:cxn modelId="{0916F24C-5838-476E-B10E-8246890529BB}" srcId="{809C88F1-D106-4EFF-AE22-4E80C5687A16}" destId="{BF71C84A-B0FB-48FF-B91E-E0876B51353F}" srcOrd="4" destOrd="0" parTransId="{41334F68-E166-47EB-8962-8656EF5F6414}" sibTransId="{C5F3C6E2-9DFA-4C47-9BAA-A9BC66E0091A}"/>
    <dgm:cxn modelId="{35F9BFD8-E417-4909-8952-1D5E44468FDB}" type="presOf" srcId="{39DCD80B-8F6E-4420-A15D-2D339B4EB927}" destId="{5DB6D439-65C5-474E-931F-1B870CF46FF0}" srcOrd="0" destOrd="0" presId="urn:microsoft.com/office/officeart/2016/7/layout/RoundedRectangleTimeline"/>
    <dgm:cxn modelId="{E5035FFA-05C5-46BF-A5EA-8B539A6A10C9}" srcId="{809C88F1-D106-4EFF-AE22-4E80C5687A16}" destId="{E4A32C04-BFCD-4970-B312-2D356723C039}" srcOrd="2" destOrd="0" parTransId="{2E5C065D-E60F-47F5-87B5-D34A33BE0741}" sibTransId="{28E01DE7-0B2A-414F-9DE6-5A8E41B4F314}"/>
    <dgm:cxn modelId="{254AC9B3-2843-4F64-A789-7DD49F930BCA}" type="presOf" srcId="{E4A32C04-BFCD-4970-B312-2D356723C039}" destId="{0FAB6E5A-D848-4971-830A-8A5C862E210F}" srcOrd="0" destOrd="0" presId="urn:microsoft.com/office/officeart/2016/7/layout/RoundedRectangleTimeline"/>
    <dgm:cxn modelId="{696B0852-1862-4489-9462-594360AD9648}" type="presOf" srcId="{809C88F1-D106-4EFF-AE22-4E80C5687A16}" destId="{8D3F1B84-38B0-4C90-9D78-82C3462F61D7}" srcOrd="0" destOrd="0" presId="urn:microsoft.com/office/officeart/2016/7/layout/RoundedRectangleTimeline"/>
    <dgm:cxn modelId="{616BDF65-E35B-4B1A-AFC5-F5DDFAC4A70E}" srcId="{F9D3BB60-FCE8-47D1-8E35-1FA3BFBFAD0E}" destId="{90E15F73-46B2-46D6-A41B-1DAC5570E59E}" srcOrd="0" destOrd="0" parTransId="{445C3625-EA5B-4BD1-95A2-96FF5639D185}" sibTransId="{43EA26E3-2CD3-440D-86EE-9B931EE59956}"/>
    <dgm:cxn modelId="{9E9EA9F0-EBE8-435F-9E54-3663A2961429}" srcId="{809C88F1-D106-4EFF-AE22-4E80C5687A16}" destId="{F95BBD60-0A04-4F9B-9445-03BB8982D68A}" srcOrd="3" destOrd="0" parTransId="{2344B1A2-4E54-4EDA-9572-9174C58D74F8}" sibTransId="{02455C36-1C37-4566-92AE-90CE9EDFF730}"/>
    <dgm:cxn modelId="{EBBAC86A-A9C5-4EE5-ACA0-2D9B0DC8A546}" type="presOf" srcId="{683DF41A-7EC0-485E-8315-77EC616B4241}" destId="{C01A21E2-E5A4-4E08-95F2-C23625228E1B}" srcOrd="0" destOrd="0" presId="urn:microsoft.com/office/officeart/2016/7/layout/RoundedRectangleTimeline"/>
    <dgm:cxn modelId="{FDEA0C73-C65A-4B98-B619-3DC17318DC5B}" type="presOf" srcId="{DDF23D30-852C-4017-9748-1AFA2AA28746}" destId="{F5EBF0E5-C455-4DBA-9DF8-22F971C436CE}" srcOrd="0" destOrd="0" presId="urn:microsoft.com/office/officeart/2016/7/layout/RoundedRectangleTimeline"/>
    <dgm:cxn modelId="{29513A04-367E-41B4-8671-761FEA22A954}" srcId="{BF71C84A-B0FB-48FF-B91E-E0876B51353F}" destId="{DDF23D30-852C-4017-9748-1AFA2AA28746}" srcOrd="0" destOrd="0" parTransId="{1E3D22C3-431E-4A99-9F7E-62E8A888ADA5}" sibTransId="{69FF2938-7A15-4C15-ADD6-EE15EDC0B396}"/>
    <dgm:cxn modelId="{26BD8E3F-642F-4D3F-9B0D-1AD94E722CBA}" srcId="{809C88F1-D106-4EFF-AE22-4E80C5687A16}" destId="{F9D3BB60-FCE8-47D1-8E35-1FA3BFBFAD0E}" srcOrd="0" destOrd="0" parTransId="{D29805DD-5F86-446D-A5C7-0618F246E051}" sibTransId="{FAC286C4-5EEC-4EB5-9B85-F51803157FEB}"/>
    <dgm:cxn modelId="{402BFD47-2321-4C66-BF82-EA2D87089052}" srcId="{809C88F1-D106-4EFF-AE22-4E80C5687A16}" destId="{39DCD80B-8F6E-4420-A15D-2D339B4EB927}" srcOrd="1" destOrd="0" parTransId="{D95385BB-6A2D-4825-9F29-85C24A32E85D}" sibTransId="{4DCFE392-3241-4F93-A27F-F4CBAE60B03B}"/>
    <dgm:cxn modelId="{C351AB63-9429-4D57-85A8-35FA10E3020F}" type="presOf" srcId="{90E15F73-46B2-46D6-A41B-1DAC5570E59E}" destId="{F93AF2B3-B57D-41E1-91AE-927B6EE39C3E}" srcOrd="0" destOrd="0" presId="urn:microsoft.com/office/officeart/2016/7/layout/RoundedRectangleTimeline"/>
    <dgm:cxn modelId="{7A8446CB-2225-4B14-82E1-327035DA275F}" srcId="{39DCD80B-8F6E-4420-A15D-2D339B4EB927}" destId="{683DF41A-7EC0-485E-8315-77EC616B4241}" srcOrd="0" destOrd="0" parTransId="{8BC56139-1BBA-488B-820A-C0DB6A6F0471}" sibTransId="{61705962-0636-4754-8B83-D3B5ED2AF98A}"/>
    <dgm:cxn modelId="{0E3972AE-039A-4EF5-96A6-43397800A882}" type="presParOf" srcId="{8D3F1B84-38B0-4C90-9D78-82C3462F61D7}" destId="{669622FF-E8C0-4E7A-8FE1-CBEB62B34607}" srcOrd="0" destOrd="0" presId="urn:microsoft.com/office/officeart/2016/7/layout/RoundedRectangleTimeline"/>
    <dgm:cxn modelId="{C1149134-E9C4-48FF-99B8-2E155E9D1B48}" type="presParOf" srcId="{669622FF-E8C0-4E7A-8FE1-CBEB62B34607}" destId="{A373952C-B4DB-42B9-B580-BDCD94523325}" srcOrd="0" destOrd="0" presId="urn:microsoft.com/office/officeart/2016/7/layout/RoundedRectangleTimeline"/>
    <dgm:cxn modelId="{C0CF24C1-D041-496C-8CB4-7C73355D8ABD}" type="presParOf" srcId="{669622FF-E8C0-4E7A-8FE1-CBEB62B34607}" destId="{F93AF2B3-B57D-41E1-91AE-927B6EE39C3E}" srcOrd="1" destOrd="0" presId="urn:microsoft.com/office/officeart/2016/7/layout/RoundedRectangleTimeline"/>
    <dgm:cxn modelId="{02F5AFEA-9D41-40A1-8399-53216A1428FE}" type="presParOf" srcId="{669622FF-E8C0-4E7A-8FE1-CBEB62B34607}" destId="{CD0A9EE9-18A7-482A-9A79-27792722F261}" srcOrd="2" destOrd="0" presId="urn:microsoft.com/office/officeart/2016/7/layout/RoundedRectangleTimeline"/>
    <dgm:cxn modelId="{AE99AA97-CB42-4000-98B0-472F8F74D4E3}" type="presParOf" srcId="{669622FF-E8C0-4E7A-8FE1-CBEB62B34607}" destId="{352509EE-65EB-4FC4-BE5F-CCB66A318599}" srcOrd="3" destOrd="0" presId="urn:microsoft.com/office/officeart/2016/7/layout/RoundedRectangleTimeline"/>
    <dgm:cxn modelId="{40495B30-EA4C-4E00-AF86-F2974E30102E}" type="presParOf" srcId="{669622FF-E8C0-4E7A-8FE1-CBEB62B34607}" destId="{BEAE05A7-8EB7-411C-9D68-86036D1D2143}" srcOrd="4" destOrd="0" presId="urn:microsoft.com/office/officeart/2016/7/layout/RoundedRectangleTimeline"/>
    <dgm:cxn modelId="{BBC92E44-F36B-48A1-9521-938F8B48BA7C}" type="presParOf" srcId="{8D3F1B84-38B0-4C90-9D78-82C3462F61D7}" destId="{5C33C78D-4A73-46B0-A3AF-8E464C3ACC8E}" srcOrd="1" destOrd="0" presId="urn:microsoft.com/office/officeart/2016/7/layout/RoundedRectangleTimeline"/>
    <dgm:cxn modelId="{B9F465E6-0D91-4DB1-9DFF-F2B352809E37}" type="presParOf" srcId="{8D3F1B84-38B0-4C90-9D78-82C3462F61D7}" destId="{B716C1FC-8D36-4248-AF65-72872A396A10}" srcOrd="2" destOrd="0" presId="urn:microsoft.com/office/officeart/2016/7/layout/RoundedRectangleTimeline"/>
    <dgm:cxn modelId="{102AAFDD-AC6F-449D-B5FE-E22A55FCCD1B}" type="presParOf" srcId="{B716C1FC-8D36-4248-AF65-72872A396A10}" destId="{5DB6D439-65C5-474E-931F-1B870CF46FF0}" srcOrd="0" destOrd="0" presId="urn:microsoft.com/office/officeart/2016/7/layout/RoundedRectangleTimeline"/>
    <dgm:cxn modelId="{B103425F-7731-4E6E-BA12-614F34F32FEE}" type="presParOf" srcId="{B716C1FC-8D36-4248-AF65-72872A396A10}" destId="{C01A21E2-E5A4-4E08-95F2-C23625228E1B}" srcOrd="1" destOrd="0" presId="urn:microsoft.com/office/officeart/2016/7/layout/RoundedRectangleTimeline"/>
    <dgm:cxn modelId="{FCCC90D0-0D46-43B6-B934-9FD0D67198F7}" type="presParOf" srcId="{B716C1FC-8D36-4248-AF65-72872A396A10}" destId="{0863FB6B-EE61-4A54-88FF-626DD8330A44}" srcOrd="2" destOrd="0" presId="urn:microsoft.com/office/officeart/2016/7/layout/RoundedRectangleTimeline"/>
    <dgm:cxn modelId="{FE4E2138-766F-4E15-BA73-F9DA52D39FC6}" type="presParOf" srcId="{B716C1FC-8D36-4248-AF65-72872A396A10}" destId="{0A15950B-5C48-4FB8-A1C2-D9740CCB73DC}" srcOrd="3" destOrd="0" presId="urn:microsoft.com/office/officeart/2016/7/layout/RoundedRectangleTimeline"/>
    <dgm:cxn modelId="{A810F4C8-A044-42BD-AEC1-0029E1225F62}" type="presParOf" srcId="{B716C1FC-8D36-4248-AF65-72872A396A10}" destId="{4976DE4F-596B-4682-8679-46223F40AD14}" srcOrd="4" destOrd="0" presId="urn:microsoft.com/office/officeart/2016/7/layout/RoundedRectangleTimeline"/>
    <dgm:cxn modelId="{4840454A-C6F4-411F-9E3F-9E78821D4FC1}" type="presParOf" srcId="{8D3F1B84-38B0-4C90-9D78-82C3462F61D7}" destId="{BD0B9FC6-7487-4133-8795-260011EAB632}" srcOrd="3" destOrd="0" presId="urn:microsoft.com/office/officeart/2016/7/layout/RoundedRectangleTimeline"/>
    <dgm:cxn modelId="{40B96734-83F7-445E-B6CA-A769BFDC9690}" type="presParOf" srcId="{8D3F1B84-38B0-4C90-9D78-82C3462F61D7}" destId="{2A68C343-0B0E-4BC1-A523-AAEB065459CB}" srcOrd="4" destOrd="0" presId="urn:microsoft.com/office/officeart/2016/7/layout/RoundedRectangleTimeline"/>
    <dgm:cxn modelId="{EBC00293-26CC-4F1B-BE2F-DE4DF71A661F}" type="presParOf" srcId="{2A68C343-0B0E-4BC1-A523-AAEB065459CB}" destId="{0FAB6E5A-D848-4971-830A-8A5C862E210F}" srcOrd="0" destOrd="0" presId="urn:microsoft.com/office/officeart/2016/7/layout/RoundedRectangleTimeline"/>
    <dgm:cxn modelId="{C36C9139-E30F-4170-8928-8FDFCC907BAB}" type="presParOf" srcId="{2A68C343-0B0E-4BC1-A523-AAEB065459CB}" destId="{6F5D16F5-991E-4136-B033-F3A7A2FBDB82}" srcOrd="1" destOrd="0" presId="urn:microsoft.com/office/officeart/2016/7/layout/RoundedRectangleTimeline"/>
    <dgm:cxn modelId="{01DB5541-1853-4CD6-90D1-06EF8AA29192}" type="presParOf" srcId="{2A68C343-0B0E-4BC1-A523-AAEB065459CB}" destId="{FBC487D3-9E24-49AA-B401-205AC81C97F6}" srcOrd="2" destOrd="0" presId="urn:microsoft.com/office/officeart/2016/7/layout/RoundedRectangleTimeline"/>
    <dgm:cxn modelId="{0DE72175-AFD2-47F7-B3BF-DF9A09F6C19D}" type="presParOf" srcId="{2A68C343-0B0E-4BC1-A523-AAEB065459CB}" destId="{9191ED7E-AA02-4FF4-ADBD-654EC57B16D9}" srcOrd="3" destOrd="0" presId="urn:microsoft.com/office/officeart/2016/7/layout/RoundedRectangleTimeline"/>
    <dgm:cxn modelId="{A281501B-4F43-441D-BC76-6BCE6550CF23}" type="presParOf" srcId="{2A68C343-0B0E-4BC1-A523-AAEB065459CB}" destId="{BE1A368B-A798-4149-A9E8-20F8930B97EE}" srcOrd="4" destOrd="0" presId="urn:microsoft.com/office/officeart/2016/7/layout/RoundedRectangleTimeline"/>
    <dgm:cxn modelId="{D9FD5FD5-4021-46A2-8766-E4EA22B67ACC}" type="presParOf" srcId="{8D3F1B84-38B0-4C90-9D78-82C3462F61D7}" destId="{D504E449-D7BE-4654-BF84-EFD9F27BE56A}" srcOrd="5" destOrd="0" presId="urn:microsoft.com/office/officeart/2016/7/layout/RoundedRectangleTimeline"/>
    <dgm:cxn modelId="{A5919C6D-2B84-41BD-A935-97E9FCE60088}" type="presParOf" srcId="{8D3F1B84-38B0-4C90-9D78-82C3462F61D7}" destId="{970B35E4-2922-4FB4-9E43-BBCC336667B5}" srcOrd="6" destOrd="0" presId="urn:microsoft.com/office/officeart/2016/7/layout/RoundedRectangleTimeline"/>
    <dgm:cxn modelId="{4619E28E-987B-43E4-B301-DDDB1F4F2112}" type="presParOf" srcId="{970B35E4-2922-4FB4-9E43-BBCC336667B5}" destId="{70C8D377-4B62-4674-9A55-7BCE65205C57}" srcOrd="0" destOrd="0" presId="urn:microsoft.com/office/officeart/2016/7/layout/RoundedRectangleTimeline"/>
    <dgm:cxn modelId="{33AFB241-B446-4D0E-AAD3-E60021147E55}" type="presParOf" srcId="{970B35E4-2922-4FB4-9E43-BBCC336667B5}" destId="{A06AF68F-387F-4BE5-886B-69A0E9DE42CE}" srcOrd="1" destOrd="0" presId="urn:microsoft.com/office/officeart/2016/7/layout/RoundedRectangleTimeline"/>
    <dgm:cxn modelId="{15F1694D-BA33-434C-ABC7-4B08A687288C}" type="presParOf" srcId="{970B35E4-2922-4FB4-9E43-BBCC336667B5}" destId="{5FA6AC4A-E336-417D-AEC8-D1654E31D21A}" srcOrd="2" destOrd="0" presId="urn:microsoft.com/office/officeart/2016/7/layout/RoundedRectangleTimeline"/>
    <dgm:cxn modelId="{59F80D42-7591-45D3-AD66-DE5BC058706F}" type="presParOf" srcId="{970B35E4-2922-4FB4-9E43-BBCC336667B5}" destId="{57C9EFBC-05DA-4ED1-A63E-8A57C8103614}" srcOrd="3" destOrd="0" presId="urn:microsoft.com/office/officeart/2016/7/layout/RoundedRectangleTimeline"/>
    <dgm:cxn modelId="{2DBB251B-ABDD-4E86-BAC1-17ACB8D4D637}" type="presParOf" srcId="{970B35E4-2922-4FB4-9E43-BBCC336667B5}" destId="{74BF0B82-73B9-4643-BD74-31D7BCF4D27B}" srcOrd="4" destOrd="0" presId="urn:microsoft.com/office/officeart/2016/7/layout/RoundedRectangleTimeline"/>
    <dgm:cxn modelId="{DE79D473-E0F3-4551-8358-520F5350418A}" type="presParOf" srcId="{8D3F1B84-38B0-4C90-9D78-82C3462F61D7}" destId="{AE387631-0628-4A43-933D-246A6AD51A9F}" srcOrd="7" destOrd="0" presId="urn:microsoft.com/office/officeart/2016/7/layout/RoundedRectangleTimeline"/>
    <dgm:cxn modelId="{DC88C02C-E877-421F-BE05-41C0164DECA8}" type="presParOf" srcId="{8D3F1B84-38B0-4C90-9D78-82C3462F61D7}" destId="{4DB011E8-856A-4442-B73E-104E8D98F119}" srcOrd="8" destOrd="0" presId="urn:microsoft.com/office/officeart/2016/7/layout/RoundedRectangleTimeline"/>
    <dgm:cxn modelId="{8251AB55-BF39-4A00-B469-94D661227164}" type="presParOf" srcId="{4DB011E8-856A-4442-B73E-104E8D98F119}" destId="{CA8D75C5-4FBC-4F02-96E3-12159CC965FC}" srcOrd="0" destOrd="0" presId="urn:microsoft.com/office/officeart/2016/7/layout/RoundedRectangleTimeline"/>
    <dgm:cxn modelId="{6CC50ADD-D9C8-4BE9-ADB0-A6A182AAFC2B}" type="presParOf" srcId="{4DB011E8-856A-4442-B73E-104E8D98F119}" destId="{F5EBF0E5-C455-4DBA-9DF8-22F971C436CE}" srcOrd="1" destOrd="0" presId="urn:microsoft.com/office/officeart/2016/7/layout/RoundedRectangleTimeline"/>
    <dgm:cxn modelId="{6310546D-2E5B-4EB7-BF32-3DF43AD432D7}" type="presParOf" srcId="{4DB011E8-856A-4442-B73E-104E8D98F119}" destId="{1E21CD27-310B-413D-A50B-C503AE6796B8}" srcOrd="2" destOrd="0" presId="urn:microsoft.com/office/officeart/2016/7/layout/RoundedRectangleTimeline"/>
    <dgm:cxn modelId="{EE99926B-82E7-47AC-99D4-5A5080F4CC56}" type="presParOf" srcId="{4DB011E8-856A-4442-B73E-104E8D98F119}" destId="{7EF9019D-AF49-40E3-830D-921BC9D110F3}" srcOrd="3" destOrd="0" presId="urn:microsoft.com/office/officeart/2016/7/layout/RoundedRectangleTimeline"/>
    <dgm:cxn modelId="{5FA2B07C-DC35-45F1-8A77-02E3D32A82E5}" type="presParOf" srcId="{4DB011E8-856A-4442-B73E-104E8D98F119}" destId="{C06CAD5D-1453-4BD5-933C-4C068A422B0D}" srcOrd="4" destOrd="0" presId="urn:microsoft.com/office/officeart/2016/7/layout/RoundedRectangleTimeline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373952C-B4DB-42B9-B580-BDCD94523325}">
      <dsp:nvSpPr>
        <dsp:cNvPr id="0" name=""/>
        <dsp:cNvSpPr/>
      </dsp:nvSpPr>
      <dsp:spPr>
        <a:xfrm rot="16200000">
          <a:off x="240505" y="2034335"/>
          <a:ext cx="2572835" cy="1828663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3840" tIns="243840" rIns="243840" bIns="243840" numCol="1" spcCol="1270" rtlCol="0" anchor="ctr" anchorCtr="1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3200" kern="1200" noProof="0" dirty="0">
              <a:latin typeface="Microsoft JhengHei UI" panose="020B0604030504040204" pitchFamily="34" charset="-120"/>
              <a:ea typeface="Microsoft JhengHei UI" panose="020B0604030504040204" pitchFamily="34" charset="-120"/>
            </a:rPr>
            <a:t>STEP</a:t>
          </a:r>
        </a:p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3200" kern="1200" noProof="0" dirty="0">
              <a:latin typeface="Microsoft JhengHei UI" panose="020B0604030504040204" pitchFamily="34" charset="-120"/>
              <a:ea typeface="Microsoft JhengHei UI" panose="020B0604030504040204" pitchFamily="34" charset="-120"/>
            </a:rPr>
            <a:t>1</a:t>
          </a:r>
        </a:p>
      </dsp:txBody>
      <dsp:txXfrm rot="5400000">
        <a:off x="701859" y="1751517"/>
        <a:ext cx="1739395" cy="2394299"/>
      </dsp:txXfrm>
    </dsp:sp>
    <dsp:sp modelId="{F93AF2B3-B57D-41E1-91AE-927B6EE39C3E}">
      <dsp:nvSpPr>
        <dsp:cNvPr id="0" name=""/>
        <dsp:cNvSpPr/>
      </dsp:nvSpPr>
      <dsp:spPr>
        <a:xfrm>
          <a:off x="0" y="648178"/>
          <a:ext cx="3047772" cy="20640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243840" numCol="1" spcCol="1270" rtlCol="0" anchor="b" anchorCtr="1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/>
            <a:t>環遊</a:t>
          </a:r>
          <a:r>
            <a:rPr lang="zh-TW" altLang="en-US" sz="3200" kern="1200" dirty="0">
              <a:solidFill>
                <a:srgbClr val="FF0000"/>
              </a:solidFill>
            </a:rPr>
            <a:t>紅</a:t>
          </a:r>
          <a:r>
            <a:rPr lang="zh-TW" altLang="en-US" sz="3200" kern="1200" dirty="0"/>
            <a:t>色</a:t>
          </a:r>
          <a:r>
            <a:rPr lang="zh-TW" altLang="en-US" sz="3200" kern="1200" dirty="0" smtClean="0"/>
            <a:t>世界</a:t>
          </a:r>
          <a:endParaRPr lang="en-US" altLang="zh-TW" sz="3200" kern="1200" dirty="0" smtClean="0"/>
        </a:p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zh-TW" sz="3200" kern="1200" noProof="0" dirty="0">
            <a:latin typeface="Microsoft JhengHei UI" panose="020B0604030504040204" pitchFamily="34" charset="-120"/>
            <a:ea typeface="Microsoft JhengHei UI" panose="020B0604030504040204" pitchFamily="34" charset="-120"/>
          </a:endParaRPr>
        </a:p>
      </dsp:txBody>
      <dsp:txXfrm>
        <a:off x="0" y="648178"/>
        <a:ext cx="3047772" cy="2064066"/>
      </dsp:txXfrm>
    </dsp:sp>
    <dsp:sp modelId="{CD0A9EE9-18A7-482A-9A79-27792722F261}">
      <dsp:nvSpPr>
        <dsp:cNvPr id="0" name=""/>
        <dsp:cNvSpPr/>
      </dsp:nvSpPr>
      <dsp:spPr>
        <a:xfrm>
          <a:off x="1526923" y="2182013"/>
          <a:ext cx="0" cy="471786"/>
        </a:xfrm>
        <a:prstGeom prst="line">
          <a:avLst/>
        </a:prstGeom>
        <a:noFill/>
        <a:ln w="6350" cap="flat" cmpd="sng" algn="in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dash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52509EE-65EB-4FC4-BE5F-CCB66A318599}">
      <dsp:nvSpPr>
        <dsp:cNvPr id="0" name=""/>
        <dsp:cNvSpPr/>
      </dsp:nvSpPr>
      <dsp:spPr>
        <a:xfrm>
          <a:off x="1467950" y="2064066"/>
          <a:ext cx="117946" cy="11794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DB6D439-65C5-474E-931F-1B870CF46FF0}">
      <dsp:nvSpPr>
        <dsp:cNvPr id="0" name=""/>
        <dsp:cNvSpPr/>
      </dsp:nvSpPr>
      <dsp:spPr>
        <a:xfrm>
          <a:off x="2441255" y="1650675"/>
          <a:ext cx="1828663" cy="2595982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3840" tIns="243840" rIns="243840" bIns="243840" numCol="1" spcCol="1270" rtlCol="0" anchor="ctr" anchorCtr="1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3200" kern="1200" noProof="0" dirty="0">
              <a:latin typeface="Microsoft JhengHei UI" panose="020B0604030504040204" pitchFamily="34" charset="-120"/>
              <a:ea typeface="Microsoft JhengHei UI" panose="020B0604030504040204" pitchFamily="34" charset="-120"/>
            </a:rPr>
            <a:t>STEP</a:t>
          </a:r>
        </a:p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3200" kern="1200" noProof="0" dirty="0">
              <a:latin typeface="Microsoft JhengHei UI" panose="020B0604030504040204" pitchFamily="34" charset="-120"/>
              <a:ea typeface="Microsoft JhengHei UI" panose="020B0604030504040204" pitchFamily="34" charset="-120"/>
            </a:rPr>
            <a:t>2</a:t>
          </a:r>
        </a:p>
      </dsp:txBody>
      <dsp:txXfrm>
        <a:off x="2441255" y="1650675"/>
        <a:ext cx="1828663" cy="2595982"/>
      </dsp:txXfrm>
    </dsp:sp>
    <dsp:sp modelId="{C01A21E2-E5A4-4E08-95F2-C23625228E1B}">
      <dsp:nvSpPr>
        <dsp:cNvPr id="0" name=""/>
        <dsp:cNvSpPr/>
      </dsp:nvSpPr>
      <dsp:spPr>
        <a:xfrm>
          <a:off x="1912924" y="3833267"/>
          <a:ext cx="3047772" cy="20640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243840" rIns="0" bIns="0" numCol="1" spcCol="1270" rtlCol="0" anchor="t" anchorCtr="1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zh-TW" sz="3200" kern="1200" dirty="0" smtClean="0">
            <a:latin typeface="+mj-ea"/>
            <a:sym typeface="Wingdings" pitchFamily="2" charset="2"/>
          </a:endParaRPr>
        </a:p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>
              <a:latin typeface="+mj-ea"/>
              <a:sym typeface="Wingdings" pitchFamily="2" charset="2"/>
            </a:rPr>
            <a:t>小</a:t>
          </a:r>
          <a:r>
            <a:rPr lang="zh-TW" altLang="en-US" sz="3200" kern="1200" dirty="0">
              <a:solidFill>
                <a:srgbClr val="FF0000"/>
              </a:solidFill>
              <a:latin typeface="+mj-ea"/>
              <a:sym typeface="Wingdings" pitchFamily="2" charset="2"/>
            </a:rPr>
            <a:t>紅</a:t>
          </a:r>
          <a:r>
            <a:rPr lang="zh-TW" altLang="en-US" sz="3200" kern="1200" dirty="0">
              <a:latin typeface="+mj-ea"/>
              <a:sym typeface="Wingdings" pitchFamily="2" charset="2"/>
            </a:rPr>
            <a:t>的故事</a:t>
          </a:r>
          <a:endParaRPr lang="en-US" altLang="zh-TW" sz="3200" kern="1200" noProof="0" dirty="0">
            <a:latin typeface="Microsoft JhengHei UI" panose="020B0604030504040204" pitchFamily="34" charset="-120"/>
            <a:ea typeface="Microsoft JhengHei UI" panose="020B0604030504040204" pitchFamily="34" charset="-120"/>
          </a:endParaRPr>
        </a:p>
      </dsp:txBody>
      <dsp:txXfrm>
        <a:off x="1912924" y="3833267"/>
        <a:ext cx="3047772" cy="2064066"/>
      </dsp:txXfrm>
    </dsp:sp>
    <dsp:sp modelId="{0863FB6B-EE61-4A54-88FF-626DD8330A44}">
      <dsp:nvSpPr>
        <dsp:cNvPr id="0" name=""/>
        <dsp:cNvSpPr/>
      </dsp:nvSpPr>
      <dsp:spPr>
        <a:xfrm>
          <a:off x="3355587" y="3243533"/>
          <a:ext cx="0" cy="471786"/>
        </a:xfrm>
        <a:prstGeom prst="line">
          <a:avLst/>
        </a:prstGeom>
        <a:noFill/>
        <a:ln w="6350" cap="flat" cmpd="sng" algn="in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dash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A15950B-5C48-4FB8-A1C2-D9740CCB73DC}">
      <dsp:nvSpPr>
        <dsp:cNvPr id="0" name=""/>
        <dsp:cNvSpPr/>
      </dsp:nvSpPr>
      <dsp:spPr>
        <a:xfrm>
          <a:off x="3296613" y="3715320"/>
          <a:ext cx="117946" cy="117946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FAB6E5A-D848-4971-830A-8A5C862E210F}">
      <dsp:nvSpPr>
        <dsp:cNvPr id="0" name=""/>
        <dsp:cNvSpPr/>
      </dsp:nvSpPr>
      <dsp:spPr>
        <a:xfrm>
          <a:off x="4269918" y="1639102"/>
          <a:ext cx="1828663" cy="2619129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3840" tIns="243840" rIns="243840" bIns="243840" numCol="1" spcCol="1270" anchor="ctr" anchorCtr="1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3200" kern="1200" dirty="0"/>
            <a:t>STEP</a:t>
          </a: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3200" kern="1200" dirty="0"/>
            <a:t>3</a:t>
          </a:r>
          <a:endParaRPr lang="zh-TW" altLang="en-US" sz="3200" kern="1200" dirty="0"/>
        </a:p>
      </dsp:txBody>
      <dsp:txXfrm>
        <a:off x="4269918" y="1639102"/>
        <a:ext cx="1828663" cy="2619129"/>
      </dsp:txXfrm>
    </dsp:sp>
    <dsp:sp modelId="{6F5D16F5-991E-4136-B033-F3A7A2FBDB82}">
      <dsp:nvSpPr>
        <dsp:cNvPr id="0" name=""/>
        <dsp:cNvSpPr/>
      </dsp:nvSpPr>
      <dsp:spPr>
        <a:xfrm>
          <a:off x="3660364" y="0"/>
          <a:ext cx="3047772" cy="20640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BC487D3-9E24-49AA-B401-205AC81C97F6}">
      <dsp:nvSpPr>
        <dsp:cNvPr id="0" name=""/>
        <dsp:cNvSpPr/>
      </dsp:nvSpPr>
      <dsp:spPr>
        <a:xfrm>
          <a:off x="5184250" y="2182013"/>
          <a:ext cx="0" cy="471786"/>
        </a:xfrm>
        <a:prstGeom prst="line">
          <a:avLst/>
        </a:prstGeom>
        <a:noFill/>
        <a:ln w="6350" cap="flat" cmpd="sng" algn="in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dash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191ED7E-AA02-4FF4-ADBD-654EC57B16D9}">
      <dsp:nvSpPr>
        <dsp:cNvPr id="0" name=""/>
        <dsp:cNvSpPr/>
      </dsp:nvSpPr>
      <dsp:spPr>
        <a:xfrm>
          <a:off x="5125277" y="2064066"/>
          <a:ext cx="117946" cy="117946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0C8D377-4B62-4674-9A55-7BCE65205C57}">
      <dsp:nvSpPr>
        <dsp:cNvPr id="0" name=""/>
        <dsp:cNvSpPr/>
      </dsp:nvSpPr>
      <dsp:spPr>
        <a:xfrm>
          <a:off x="6098582" y="1639102"/>
          <a:ext cx="1828663" cy="2619129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3840" tIns="243840" rIns="243840" bIns="243840" numCol="1" spcCol="1270" anchor="ctr" anchorCtr="1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3200" kern="1200" dirty="0"/>
            <a:t>STEP</a:t>
          </a: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3200" kern="1200" dirty="0"/>
            <a:t>4</a:t>
          </a:r>
          <a:endParaRPr lang="zh-TW" altLang="en-US" sz="3200" kern="1200" dirty="0"/>
        </a:p>
      </dsp:txBody>
      <dsp:txXfrm>
        <a:off x="6098582" y="1639102"/>
        <a:ext cx="1828663" cy="2619129"/>
      </dsp:txXfrm>
    </dsp:sp>
    <dsp:sp modelId="{A06AF68F-387F-4BE5-886B-69A0E9DE42CE}">
      <dsp:nvSpPr>
        <dsp:cNvPr id="0" name=""/>
        <dsp:cNvSpPr/>
      </dsp:nvSpPr>
      <dsp:spPr>
        <a:xfrm>
          <a:off x="5489027" y="3833267"/>
          <a:ext cx="3047772" cy="20640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FA6AC4A-E336-417D-AEC8-D1654E31D21A}">
      <dsp:nvSpPr>
        <dsp:cNvPr id="0" name=""/>
        <dsp:cNvSpPr/>
      </dsp:nvSpPr>
      <dsp:spPr>
        <a:xfrm>
          <a:off x="7012913" y="3243533"/>
          <a:ext cx="0" cy="471786"/>
        </a:xfrm>
        <a:prstGeom prst="line">
          <a:avLst/>
        </a:prstGeom>
        <a:noFill/>
        <a:ln w="6350" cap="flat" cmpd="sng" algn="in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dash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7C9EFBC-05DA-4ED1-A63E-8A57C8103614}">
      <dsp:nvSpPr>
        <dsp:cNvPr id="0" name=""/>
        <dsp:cNvSpPr/>
      </dsp:nvSpPr>
      <dsp:spPr>
        <a:xfrm>
          <a:off x="6953940" y="3715320"/>
          <a:ext cx="117946" cy="117946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A8D75C5-4FBC-4F02-96E3-12159CC965FC}">
      <dsp:nvSpPr>
        <dsp:cNvPr id="0" name=""/>
        <dsp:cNvSpPr/>
      </dsp:nvSpPr>
      <dsp:spPr>
        <a:xfrm rot="5400000">
          <a:off x="7532009" y="2034335"/>
          <a:ext cx="2619135" cy="1828663"/>
        </a:xfrm>
        <a:prstGeom prst="round2Same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3840" tIns="243840" rIns="243840" bIns="243840" numCol="1" spcCol="1270" rtlCol="0" anchor="ctr" anchorCtr="1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3200" kern="1200" noProof="0" dirty="0">
              <a:latin typeface="Microsoft JhengHei UI" panose="020B0604030504040204" pitchFamily="34" charset="-120"/>
              <a:ea typeface="Microsoft JhengHei UI" panose="020B0604030504040204" pitchFamily="34" charset="-120"/>
            </a:rPr>
            <a:t>STEP</a:t>
          </a:r>
        </a:p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3200" kern="1200" noProof="0" dirty="0">
              <a:latin typeface="Microsoft JhengHei UI" panose="020B0604030504040204" pitchFamily="34" charset="-120"/>
              <a:ea typeface="Microsoft JhengHei UI" panose="020B0604030504040204" pitchFamily="34" charset="-120"/>
            </a:rPr>
            <a:t>5</a:t>
          </a:r>
        </a:p>
      </dsp:txBody>
      <dsp:txXfrm rot="-5400000">
        <a:off x="7927245" y="1728367"/>
        <a:ext cx="1739395" cy="2440599"/>
      </dsp:txXfrm>
    </dsp:sp>
    <dsp:sp modelId="{F5EBF0E5-C455-4DBA-9DF8-22F971C436CE}">
      <dsp:nvSpPr>
        <dsp:cNvPr id="0" name=""/>
        <dsp:cNvSpPr/>
      </dsp:nvSpPr>
      <dsp:spPr>
        <a:xfrm>
          <a:off x="7320728" y="590323"/>
          <a:ext cx="3047772" cy="20640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243840" numCol="1" spcCol="1270" rtlCol="0" anchor="b" anchorCtr="1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zh-TW" sz="3200" kern="1200" dirty="0" smtClean="0"/>
        </a:p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zh-TW" sz="3200" kern="1200" dirty="0" smtClean="0"/>
        </a:p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zh-TW" sz="3200" kern="1200" dirty="0" smtClean="0"/>
        </a:p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以</a:t>
          </a:r>
          <a:r>
            <a:rPr lang="en-US" altLang="zh-TW" sz="3200" kern="1200" dirty="0">
              <a:solidFill>
                <a:srgbClr val="FF0000"/>
              </a:solidFill>
            </a:rPr>
            <a:t>EYE</a:t>
          </a:r>
          <a:r>
            <a:rPr lang="zh-TW" altLang="en-US" sz="3200" kern="1200" dirty="0"/>
            <a:t>還</a:t>
          </a:r>
          <a:r>
            <a:rPr lang="zh-TW" altLang="en-US" sz="3200" kern="1200" dirty="0" smtClean="0"/>
            <a:t>愛</a:t>
          </a:r>
          <a:endParaRPr lang="en-US" altLang="zh-TW" sz="3200" kern="1200" dirty="0" smtClean="0"/>
        </a:p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zh-TW" sz="3200" kern="1200" noProof="0" dirty="0">
            <a:latin typeface="Microsoft JhengHei UI" panose="020B0604030504040204" pitchFamily="34" charset="-120"/>
            <a:ea typeface="Microsoft JhengHei UI" panose="020B0604030504040204" pitchFamily="34" charset="-120"/>
          </a:endParaRPr>
        </a:p>
      </dsp:txBody>
      <dsp:txXfrm>
        <a:off x="7320728" y="590323"/>
        <a:ext cx="3047772" cy="2064066"/>
      </dsp:txXfrm>
    </dsp:sp>
    <dsp:sp modelId="{1E21CD27-310B-413D-A50B-C503AE6796B8}">
      <dsp:nvSpPr>
        <dsp:cNvPr id="0" name=""/>
        <dsp:cNvSpPr/>
      </dsp:nvSpPr>
      <dsp:spPr>
        <a:xfrm>
          <a:off x="8841577" y="2182013"/>
          <a:ext cx="0" cy="471786"/>
        </a:xfrm>
        <a:prstGeom prst="line">
          <a:avLst/>
        </a:prstGeom>
        <a:noFill/>
        <a:ln w="6350" cap="flat" cmpd="sng" algn="in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dash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EF9019D-AF49-40E3-830D-921BC9D110F3}">
      <dsp:nvSpPr>
        <dsp:cNvPr id="0" name=""/>
        <dsp:cNvSpPr/>
      </dsp:nvSpPr>
      <dsp:spPr>
        <a:xfrm>
          <a:off x="8782603" y="2064066"/>
          <a:ext cx="117946" cy="117946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RoundedRectangleTimeline">
  <dgm:title val="圓角矩形時間表"/>
  <dgm:desc val="用來顯示按照時間順序的活動清單。隱藏的方塊包含描述，而日期則顯示在矩形中，除了矩形邊角呈圓形的第一個和最後一個節點以外。它可以顯示大量文字和長段描述的日期格式。"/>
  <dgm:catLst>
    <dgm:cat type="timeline" pri="500"/>
    <dgm:cat type="process" pri="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animLvl val="lvl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" val="18"/>
      <dgm:constr type="primFontSz" for="des" forName="Childtext" val="18"/>
      <dgm:constr type="primFontSz" for="des" forName="Childtext" refType="primFontSz" refFor="des" refForName="parent" op="lte"/>
      <dgm:constr type="w" for="ch" forName="composite" refType="w"/>
      <dgm:constr type="h" for="ch" forName="composite" refType="h"/>
      <dgm:constr type="w" for="ch" forName="spaceBetweenRectangles" refType="w" refFor="ch" refForName="composite" fact="-0.4"/>
      <dgm:constr type="w" for="ch" ptType="sibTrans" op="equ"/>
      <dgm:constr type="primFontSz" for="des" forName="parent" op="equ"/>
      <dgm:constr type="primFontSz" for="des" forName="Childtext" op="equ"/>
      <dgm:constr type="primFontSz" for="des" forName="parent1" val="18"/>
      <dgm:constr type="primFontSz" for="des" forName="Childtext1" val="18"/>
      <dgm:constr type="primFontSz" for="des" forName="Childtext1" refType="primFontSz" refFor="des" refForName="parent1" op="lte"/>
      <dgm:constr type="w" for="ch" forName="composite1" refType="w"/>
      <dgm:constr type="h" for="ch" forName="composite1" refType="h"/>
      <dgm:constr type="w" for="ch" forName="spaceBetweenRectangles1" refType="w" refFor="ch" refForName="composite1" fact="-0.4"/>
      <dgm:constr type="primFontSz" for="des" forName="parent1" op="equ"/>
      <dgm:constr type="primFontSz" for="des" forName="Childtext1" op="equ"/>
    </dgm:constrLst>
    <dgm:choose name="layoutByNodeCnt">
      <dgm:if name="twoOrLessNodes" axis="ch" ptType="node" func="cnt" op="lte" val="2">
        <dgm:forEach name="nodesForEach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choose name="casesForFirstAndLastNode1">
              <dgm:if name="startNode1" axis="self" ptType="node" func="pos" op="equ" val="1">
                <dgm:choose name="removeLineWhenOnlyOneNode1">
                  <dgm:if name="ifOnlyOneNode1" axis="followSib" ptType="node" func="cnt" op="equ" val="0">
                    <dgm:constrLst>
                      <dgm:constr type="w" for="ch" forName="parent" refType="w" fact="0.95"/>
                      <dgm:constr type="l" for="ch" forName="parent" refType="w" fact="0.025"/>
                      <dgm:constr type="t" for="ch" forName="parent" refType="h" fact="0.45"/>
                      <dgm:constr type="h" for="ch" forName="parent" refType="h" fact="0.1"/>
                      <dgm:constr type="l" for="ch" forName="Childtext" refType="w" fact="0.025"/>
                      <dgm:constr type="w" for="ch" forName="Childtext" refType="w" fact="0.95"/>
                      <dgm:constr type="h" for="ch" forName="Childtext" refType="h" fact="0.35"/>
                      <dgm:constr type="w" for="ch" forName="ConnectLine"/>
                      <dgm:constr type="h" for="ch" forName="ConnectLine" refType="h" fact="0.08"/>
                      <dgm:constr type="t" for="ch" forName="ConnectLine" refType="h" fact="0.37"/>
                      <dgm:constr type="ctrX" for="ch" forName="ConnectLine" refType="w" fact="0.5"/>
                      <dgm:constr type="w" for="ch" forName="ConnectLineEnd" refType="h" fact="0.02"/>
                      <dgm:constr type="h" for="ch" forName="ConnectLineEnd" refType="h" fact="0.02"/>
                      <dgm:constr type="t" for="ch" forName="ConnectLineEnd" refType="h" fact="0.35"/>
                      <dgm:constr type="ctrX" for="ch" forName="ConnectLineEnd" refType="w" fact="0.5"/>
                      <dgm:constr type="w" for="ch" forName="EmptyPane" refType="w"/>
                      <dgm:constr type="t" for="ch" forName="EmptyPane" refType="h" fact="0.55"/>
                      <dgm:constr type="h" for="ch" forName="EmptyPane" refType="h" fact="0.45"/>
                    </dgm:constrLst>
                  </dgm:if>
                  <dgm:else name="ifMoreThanOneNode1">
                    <dgm:constrLst>
                      <dgm:constr type="w" for="ch" forName="parent" refType="w" fact="0.6"/>
                      <dgm:constr type="l" for="ch" forName="parent" refType="w" fact="0.2"/>
                      <dgm:constr type="t" for="ch" forName="parent" refType="h" fact="0.45"/>
                      <dgm:constr type="h" for="ch" forName="parent" refType="h" fact="0.1"/>
                      <dgm:constr type="l" for="ch" forName="Childtext" refType="w" fact="0.2"/>
                      <dgm:constr type="w" for="ch" forName="Childtext" refType="w" fact="0.6"/>
                      <dgm:constr type="h" for="ch" forName="Childtext" refType="h" fact="0.35"/>
                      <dgm:constr type="w" for="ch" forName="ConnectLine"/>
                      <dgm:constr type="h" for="ch" forName="ConnectLine" refType="h" fact="0.08"/>
                      <dgm:constr type="t" for="ch" forName="ConnectLine" refType="h" fact="0.37"/>
                      <dgm:constr type="ctrX" for="ch" forName="ConnectLine" refType="w" fact="0.5"/>
                      <dgm:constr type="w" for="ch" forName="ConnectLineEnd" refType="h" fact="0.02"/>
                      <dgm:constr type="h" for="ch" forName="ConnectLineEnd" refType="h" fact="0.02"/>
                      <dgm:constr type="t" for="ch" forName="ConnectLineEnd" refType="h" fact="0.35"/>
                      <dgm:constr type="ctrX" for="ch" forName="ConnectLineEnd" refType="w" fact="0.5"/>
                      <dgm:constr type="w" for="ch" forName="EmptyPane" refType="w"/>
                      <dgm:constr type="t" for="ch" forName="EmptyPane" refType="h" fact="0.55"/>
                      <dgm:constr type="h" for="ch" forName="EmptyPane" refType="h" fact="0.45"/>
                    </dgm:constrLst>
                  </dgm:else>
                </dgm:choose>
              </dgm:if>
              <dgm:else name="notStartNode1">
                <dgm:constrLst>
                  <dgm:constr type="w" for="ch" forName="parent" refType="w" fact="0.6"/>
                  <dgm:constr type="l" for="ch" forName="parent" refType="w" fact="0.2"/>
                  <dgm:constr type="t" for="ch" forName="parent" refType="h" fact="0.45"/>
                  <dgm:constr type="h" for="ch" forName="parent" refType="h" fact="0.1"/>
                  <dgm:constr type="l" for="ch" forName="Childtext" refType="w" fact="0.2"/>
                  <dgm:constr type="w" for="ch" forName="Childtext" refType="w" fact="0.6"/>
                  <dgm:constr type="h" for="ch" forName="Childtext" refType="h" fact="0.35"/>
                  <dgm:constr type="t" for="ch" forName="Childtext" refType="h" fact="0.65"/>
                  <dgm:constr type="w" for="ch" forName="ConnectLine"/>
                  <dgm:constr type="h" for="ch" forName="ConnectLine" refType="h" fact="0.08"/>
                  <dgm:constr type="t" for="ch" forName="ConnectLine" refType="h" fact="0.55"/>
                  <dgm:constr type="ctrX" for="ch" forName="ConnectLine" refType="w" fact="0.5"/>
                  <dgm:constr type="w" for="ch" forName="ConnectLineEnd" refType="h" fact="0.02"/>
                  <dgm:constr type="h" for="ch" forName="ConnectLineEnd" refType="h" fact="0.02"/>
                  <dgm:constr type="b" for="ch" forName="ConnectLineEnd" refType="h" fact="0.65"/>
                  <dgm:constr type="ctrX" for="ch" forName="ConnectLineEnd" refType="w" fact="0.5"/>
                  <dgm:constr type="w" for="ch" forName="EmptyPane" refType="w"/>
                  <dgm:constr type="h" for="ch" forName="EmptyPane" refType="h" fact="0.45"/>
                </dgm:constrLst>
              </dgm:else>
            </dgm:choose>
            <dgm:layoutNode name="parent" styleLbl="alignNode1">
              <dgm:varLst>
                <dgm:chMax val="1"/>
                <dgm:chPref val="1"/>
                <dgm:bulletEnabled val="1"/>
              </dgm:varLst>
              <dgm:alg type="tx">
                <dgm:param type="txAnchorHorz" val="ctr"/>
                <dgm:param type="txAnchorVert" val="mid"/>
                <dgm:param type="parTxLTRAlign" val="ctr"/>
                <dgm:param type="parTxRTLAlign" val="ctr"/>
              </dgm:alg>
              <dgm:choose name="casesForFirstAndLastNode">
                <dgm:if name="startNode" axis="self" ptType="node" func="pos" op="equ" val="1">
                  <dgm:choose name="removeLineWhenOnlyOneNode">
                    <dgm:if name="ifOnlyOneNode" axis="followSib" ptType="node" func="cnt" op="equ" val="0">
                      <dgm:shape xmlns:r="http://schemas.openxmlformats.org/officeDocument/2006/relationships" type="roundRect" r:blip="">
                        <dgm:adjLst/>
                      </dgm:shape>
                    </dgm:if>
                    <dgm:else name="ifMoreThanOneNode">
                      <dgm:choose name="Name18">
                        <dgm:if name="Name19" func="var" arg="dir" op="equ" val="norm">
                          <dgm:shape xmlns:r="http://schemas.openxmlformats.org/officeDocument/2006/relationships" rot="-90" type="round2SameRect" r:blip="">
                            <dgm:adjLst/>
                          </dgm:shape>
                        </dgm:if>
                        <dgm:else name="Name20">
                          <dgm:shape xmlns:r="http://schemas.openxmlformats.org/officeDocument/2006/relationships" rot="90" type="round2SameRect" r:blip="">
                            <dgm:adjLst/>
                          </dgm:shape>
                        </dgm:else>
                      </dgm:choose>
                    </dgm:else>
                  </dgm:choose>
                </dgm:if>
                <dgm:else name="notStartNode">
                  <dgm:choose name="Name22">
                    <dgm:if name="Name23" axis="self" ptType="node" func="revPos" op="equ" val="1">
                      <dgm:choose name="Name24">
                        <dgm:if name="Name25" func="var" arg="dir" op="equ" val="norm">
                          <dgm:shape xmlns:r="http://schemas.openxmlformats.org/officeDocument/2006/relationships" rot="90" type="round2SameRect" r:blip="">
                            <dgm:adjLst/>
                          </dgm:shape>
                        </dgm:if>
                        <dgm:else name="Name26">
                          <dgm:shape xmlns:r="http://schemas.openxmlformats.org/officeDocument/2006/relationships" rot="-90" type="round2SameRect" r:blip="">
                            <dgm:adjLst/>
                          </dgm:shape>
                        </dgm:else>
                      </dgm:choose>
                    </dgm:if>
                    <dgm:else name="Name27">
                      <dgm:shape xmlns:r="http://schemas.openxmlformats.org/officeDocument/2006/relationships" type="rect" r:blip="">
                        <dgm:adjLst/>
                      </dgm:shape>
                    </dgm:else>
                  </dgm:choose>
                </dgm:else>
              </dgm:choose>
              <dgm:presOf axis="self" ptType="node"/>
              <dgm:constrLst>
                <dgm:constr type="lMarg" refType="primFontSz" fact="0.6"/>
                <dgm:constr type="rMarg" refType="primFontSz" fact="0.6"/>
                <dgm:constr type="tMarg" refType="primFontSz" fact="0.6"/>
                <dgm:constr type="bMarg" refType="primFontSz" fact="0.6"/>
              </dgm:constrLst>
              <dgm:ruleLst>
                <dgm:rule type="primFontSz" val="11" fact="NaN" max="NaN"/>
              </dgm:ruleLst>
            </dgm:layoutNode>
            <dgm:layoutNode name="Childtext" styleLbl="revTx">
              <dgm:varLst>
                <dgm:bulletEnabled val="1"/>
              </dgm:varLst>
              <dgm:choose name="casesForTxtDirLogic">
                <dgm:if name="Name77" axis="self" ptType="node" func="posOdd" op="equ" val="1">
                  <dgm:alg type="tx">
                    <dgm:param type="txAnchorVert" val="b"/>
                    <dgm:param type="txAnchorHorz" val="ctr"/>
                    <dgm:param type="parTxLTRAlign" val="ctr"/>
                    <dgm:param type="parTxRTLAlign" val="ctr"/>
                  </dgm:alg>
                  <dgm:constrLst>
                    <dgm:constr type="lMarg"/>
                    <dgm:constr type="rMarg"/>
                    <dgm:constr type="tMarg"/>
                    <dgm:constr type="bMarg" refType="primFontSz" fact="0.6"/>
                  </dgm:constrLst>
                </dgm:if>
                <dgm:else name="Name88">
                  <dgm:alg type="tx">
                    <dgm:param type="txAnchorVert" val="t"/>
                    <dgm:param type="txAnchorHorz" val="ctr"/>
                    <dgm:param type="parTxLTRAlign" val="ctr"/>
                    <dgm:param type="parTxRTLAlign" val="ctr"/>
                  </dgm:alg>
                  <dgm:constrLst>
                    <dgm:constr type="lMarg"/>
                    <dgm:constr type="rMarg"/>
                    <dgm:constr type="tMarg" refType="primFontSz" fact="0.6"/>
                    <dgm:constr type="bMarg"/>
                  </dgm:constrLst>
                </dgm:else>
              </dgm:choose>
              <dgm:shape xmlns:r="http://schemas.openxmlformats.org/officeDocument/2006/relationships" type="rect" r:blip="">
                <dgm:adjLst/>
              </dgm:shape>
              <dgm:presOf axis="ch" ptType="node"/>
              <dgm:ruleLst>
                <dgm:rule type="primFontSz" val="11" fact="NaN" max="NaN"/>
              </dgm:ruleLst>
            </dgm:layoutNode>
            <dgm:layoutNode name="ConnectLine" styleLbl="sibTrans1D1">
              <dgm:alg type="sp"/>
              <dgm:shape xmlns:r="http://schemas.openxmlformats.org/officeDocument/2006/relationships" type="line" r:blip="">
                <dgm:adjLst/>
                <dgm:extLst>
                  <a:ext uri="{B698B0E9-8C71-41B9-8309-B3DCBF30829C}">
                    <dgm1612:spPr xmlns:dgm1612="http://schemas.microsoft.com/office/drawing/2016/12/diagram" xmlns="">
                      <a:ln>
                        <a:prstDash val="dash"/>
                      </a:ln>
                    </dgm1612:spPr>
                  </a:ext>
                </dgm:extLst>
              </dgm:shape>
              <dgm:presOf/>
              <dgm:constrLst/>
            </dgm:layoutNode>
            <dgm:layoutNode name="ConnectLineEnd" styleLbl="lnNode1">
              <dgm:alg type="sp"/>
              <dgm:shape xmlns:r="http://schemas.openxmlformats.org/officeDocument/2006/relationships" type="ellipse" r:blip="">
                <dgm:adjLst/>
              </dgm:shape>
              <dgm:presOf/>
              <dgm:constrLst/>
            </dgm:layoutNode>
            <dgm:layoutNode name="EmptyPa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</dgm:layoutNode>
          </dgm:layoutNode>
          <dgm:forEach name="Name28" axis="followSib" ptType="sibTrans" cnt="1">
            <dgm:layoutNode name="spaceBetweenRectangle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moreThanTwoNodes">
        <dgm:forEach name="nodesForEach1" axis="ch" ptType="node">
          <dgm:layoutNode name="composite1">
            <dgm:alg type="composite"/>
            <dgm:shape xmlns:r="http://schemas.openxmlformats.org/officeDocument/2006/relationships" r:blip="">
              <dgm:adjLst/>
            </dgm:shape>
            <dgm:choose name="casesForSnakingLogic21">
              <dgm:if name="oddNode21" axis="self" ptType="node" func="posOdd" op="equ" val="1">
                <dgm:constrLst>
                  <dgm:constr type="w" for="ch" forName="parent1" refType="w" fact="0.6"/>
                  <dgm:constr type="l" for="ch" forName="parent1" refType="w" fact="0.2"/>
                  <dgm:constr type="t" for="ch" forName="parent1" refType="h" fact="0.45"/>
                  <dgm:constr type="h" for="ch" forName="parent1" refType="h" fact="0.1"/>
                  <dgm:constr type="w" for="ch" forName="Childtext1" refType="w"/>
                  <dgm:constr type="h" for="ch" forName="Childtext1" refType="h" fact="0.35"/>
                  <dgm:constr type="w" for="ch" forName="ConnectLine1"/>
                  <dgm:constr type="h" for="ch" forName="ConnectLine1" refType="h" fact="0.08"/>
                  <dgm:constr type="t" for="ch" forName="ConnectLine1" refType="h" fact="0.37"/>
                  <dgm:constr type="ctrX" for="ch" forName="ConnectLine1" refType="w" fact="0.5"/>
                  <dgm:constr type="w" for="ch" forName="ConnectLineEnd1" refType="h" fact="0.02"/>
                  <dgm:constr type="h" for="ch" forName="ConnectLineEnd1" refType="h" fact="0.02"/>
                  <dgm:constr type="t" for="ch" forName="ConnectLineEnd1" refType="h" fact="0.35"/>
                  <dgm:constr type="ctrX" for="ch" forName="ConnectLineEnd1" refType="w" fact="0.5"/>
                  <dgm:constr type="w" for="ch" forName="EmptyPane1" refType="w"/>
                  <dgm:constr type="t" for="ch" forName="EmptyPane1" refType="h" fact="0.55"/>
                  <dgm:constr type="h" for="ch" forName="EmptyPane1" refType="h" fact="0.45"/>
                </dgm:constrLst>
              </dgm:if>
              <dgm:else name="evenNode2">
                <dgm:constrLst>
                  <dgm:constr type="w" for="ch" forName="parent1" refType="w" fact="0.6"/>
                  <dgm:constr type="l" for="ch" forName="parent1" refType="w" fact="0.2"/>
                  <dgm:constr type="t" for="ch" forName="parent1" refType="h" fact="0.45"/>
                  <dgm:constr type="h" for="ch" forName="parent1" refType="h" fact="0.1"/>
                  <dgm:constr type="w" for="ch" forName="Childtext1" refType="w"/>
                  <dgm:constr type="h" for="ch" forName="Childtext1" refType="h" fact="0.35"/>
                  <dgm:constr type="t" for="ch" forName="Childtext1" refType="h" fact="0.65"/>
                  <dgm:constr type="w" for="ch" forName="ConnectLine1"/>
                  <dgm:constr type="h" for="ch" forName="ConnectLine1" refType="h" fact="0.08"/>
                  <dgm:constr type="t" for="ch" forName="ConnectLine1" refType="h" fact="0.55"/>
                  <dgm:constr type="ctrX" for="ch" forName="ConnectLine1" refType="w" fact="0.5"/>
                  <dgm:constr type="w" for="ch" forName="ConnectLineEnd1" refType="h" fact="0.02"/>
                  <dgm:constr type="h" for="ch" forName="ConnectLineEnd1" refType="h" fact="0.02"/>
                  <dgm:constr type="b" for="ch" forName="ConnectLineEnd1" refType="h" fact="0.65"/>
                  <dgm:constr type="ctrX" for="ch" forName="ConnectLineEnd1" refType="w" fact="0.5"/>
                  <dgm:constr type="w" for="ch" forName="EmptyPane1" refType="w"/>
                  <dgm:constr type="h" for="ch" forName="EmptyPane1" refType="h" fact="0.45"/>
                </dgm:constrLst>
              </dgm:else>
            </dgm:choose>
            <dgm:layoutNode name="parent1" styleLbl="alignNode1">
              <dgm:varLst>
                <dgm:chMax val="1"/>
                <dgm:chPref val="1"/>
                <dgm:bulletEnabled val="1"/>
              </dgm:varLst>
              <dgm:alg type="tx">
                <dgm:param type="txAnchorHorz" val="ctr"/>
                <dgm:param type="txAnchorVert" val="mid"/>
                <dgm:param type="parTxLTRAlign" val="ctr"/>
                <dgm:param type="parTxRTLAlign" val="ctr"/>
              </dgm:alg>
              <dgm:choose name="casesForFirstAndLastNode12">
                <dgm:if name="startNode12" axis="self" ptType="node" func="pos" op="equ" val="1">
                  <dgm:choose name="removeLineWhenOnlyOneNode12">
                    <dgm:if name="ifOnlyOneNode12" axis="followSib" ptType="node" func="cnt" op="equ" val="0">
                      <dgm:shape xmlns:r="http://schemas.openxmlformats.org/officeDocument/2006/relationships" type="roundRect" r:blip="">
                        <dgm:adjLst/>
                      </dgm:shape>
                    </dgm:if>
                    <dgm:else name="ifMoreThanOneNode12">
                      <dgm:choose name="Name181">
                        <dgm:if name="Name191" func="var" arg="dir" op="equ" val="norm">
                          <dgm:shape xmlns:r="http://schemas.openxmlformats.org/officeDocument/2006/relationships" rot="-90" type="round2SameRect" r:blip="">
                            <dgm:adjLst/>
                          </dgm:shape>
                        </dgm:if>
                        <dgm:else name="Name201">
                          <dgm:shape xmlns:r="http://schemas.openxmlformats.org/officeDocument/2006/relationships" rot="90" type="round2SameRect" r:blip="">
                            <dgm:adjLst/>
                          </dgm:shape>
                        </dgm:else>
                      </dgm:choose>
                    </dgm:else>
                  </dgm:choose>
                </dgm:if>
                <dgm:else name="notStartNode12">
                  <dgm:choose name="Name221">
                    <dgm:if name="Name231" axis="self" ptType="node" func="revPos" op="equ" val="1">
                      <dgm:choose name="Name241">
                        <dgm:if name="Name251" func="var" arg="dir" op="equ" val="norm">
                          <dgm:shape xmlns:r="http://schemas.openxmlformats.org/officeDocument/2006/relationships" rot="90" type="round2SameRect" r:blip="">
                            <dgm:adjLst/>
                          </dgm:shape>
                        </dgm:if>
                        <dgm:else name="Name261">
                          <dgm:shape xmlns:r="http://schemas.openxmlformats.org/officeDocument/2006/relationships" rot="-90" type="round2SameRect" r:blip="">
                            <dgm:adjLst/>
                          </dgm:shape>
                        </dgm:else>
                      </dgm:choose>
                    </dgm:if>
                    <dgm:else name="Name271">
                      <dgm:shape xmlns:r="http://schemas.openxmlformats.org/officeDocument/2006/relationships" type="rect" r:blip="">
                        <dgm:adjLst/>
                      </dgm:shape>
                    </dgm:else>
                  </dgm:choose>
                </dgm:else>
              </dgm:choose>
              <dgm:presOf axis="self" ptType="node"/>
              <dgm:constrLst>
                <dgm:constr type="lMarg" refType="primFontSz" fact="0.6"/>
                <dgm:constr type="rMarg" refType="primFontSz" fact="0.6"/>
                <dgm:constr type="tMarg" refType="primFontSz" fact="0.6"/>
                <dgm:constr type="bMarg" refType="primFontSz" fact="0.6"/>
              </dgm:constrLst>
              <dgm:ruleLst>
                <dgm:rule type="primFontSz" val="11" fact="NaN" max="NaN"/>
              </dgm:ruleLst>
            </dgm:layoutNode>
            <dgm:layoutNode name="Childtext1" styleLbl="revTx">
              <dgm:varLst>
                <dgm:bulletEnabled val="1"/>
              </dgm:varLst>
              <dgm:choose name="casesForTxtDirLogic1">
                <dgm:if name="Name771" axis="self" ptType="node" func="posOdd" op="equ" val="1">
                  <dgm:alg type="tx">
                    <dgm:param type="txAnchorVert" val="b"/>
                    <dgm:param type="txAnchorHorz" val="ctr"/>
                    <dgm:param type="parTxLTRAlign" val="ctr"/>
                    <dgm:param type="parTxRTLAlign" val="ctr"/>
                  </dgm:alg>
                  <dgm:constrLst>
                    <dgm:constr type="lMarg"/>
                    <dgm:constr type="rMarg"/>
                    <dgm:constr type="tMarg"/>
                    <dgm:constr type="bMarg" refType="primFontSz" fact="0.6"/>
                  </dgm:constrLst>
                </dgm:if>
                <dgm:else name="Name881">
                  <dgm:alg type="tx">
                    <dgm:param type="txAnchorVert" val="t"/>
                    <dgm:param type="txAnchorHorz" val="ctr"/>
                    <dgm:param type="parTxLTRAlign" val="ctr"/>
                    <dgm:param type="parTxRTLAlign" val="ctr"/>
                  </dgm:alg>
                  <dgm:constrLst>
                    <dgm:constr type="lMarg"/>
                    <dgm:constr type="rMarg"/>
                    <dgm:constr type="tMarg" refType="primFontSz" fact="0.6"/>
                    <dgm:constr type="bMarg"/>
                  </dgm:constrLst>
                </dgm:else>
              </dgm:choose>
              <dgm:shape xmlns:r="http://schemas.openxmlformats.org/officeDocument/2006/relationships" type="rect" r:blip="">
                <dgm:adjLst/>
              </dgm:shape>
              <dgm:presOf axis="ch" ptType="node"/>
              <dgm:ruleLst>
                <dgm:rule type="primFontSz" val="11" fact="NaN" max="NaN"/>
              </dgm:ruleLst>
            </dgm:layoutNode>
            <dgm:layoutNode name="ConnectLine1" styleLbl="sibTrans1D1">
              <dgm:alg type="sp"/>
              <dgm:shape xmlns:r="http://schemas.openxmlformats.org/officeDocument/2006/relationships" type="line" r:blip="">
                <dgm:adjLst/>
                <dgm:extLst>
                  <a:ext uri="{B698B0E9-8C71-41B9-8309-B3DCBF30829C}">
                    <dgm1612:spPr xmlns:dgm1612="http://schemas.microsoft.com/office/drawing/2016/12/diagram" xmlns="">
                      <a:ln>
                        <a:prstDash val="dash"/>
                      </a:ln>
                    </dgm1612:spPr>
                  </a:ext>
                </dgm:extLst>
              </dgm:shape>
              <dgm:presOf/>
              <dgm:constrLst/>
            </dgm:layoutNode>
            <dgm:layoutNode name="ConnectLineEnd1" styleLbl="lnNode1">
              <dgm:alg type="sp"/>
              <dgm:shape xmlns:r="http://schemas.openxmlformats.org/officeDocument/2006/relationships" type="ellipse" r:blip="">
                <dgm:adjLst/>
              </dgm:shape>
              <dgm:presOf/>
              <dgm:constrLst/>
            </dgm:layoutNode>
            <dgm:layoutNode name="EmptyPane1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</dgm:layoutNode>
          </dgm:layoutNode>
          <dgm:forEach name="Name281" axis="followSib" ptType="sibTrans" cnt="1">
            <dgm:layoutNode name="spaceBetweenRectangles1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預留位置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zh-TW" altLang="en-US" dirty="0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84FC38B1-703A-49A4-A634-27F24E097769}" type="datetime1">
              <a:rPr lang="zh-TW" altLang="en-US" smtClean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pPr rtl="0"/>
              <a:t>2019/12/25</a:t>
            </a:fld>
            <a:endParaRPr lang="zh-TW" altLang="en-US" dirty="0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zh-TW" altLang="en-US" dirty="0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5" name="投影片編號預留位置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E6F79B2A-BF25-4862-8EEB-C1ACE5554C14}" type="slidenum">
              <a:rPr lang="en-US" altLang="zh-TW" smtClean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pPr rtl="0"/>
              <a:t>‹#›</a:t>
            </a:fld>
            <a:endParaRPr lang="zh-TW" altLang="en-US" dirty="0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02735566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預留位置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endParaRPr lang="zh-TW" altLang="en-US" noProof="0" dirty="0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fld id="{451C4EA1-6F39-40D0-9D3E-4B74E1ED7AB9}" type="datetime1">
              <a:rPr lang="zh-TW" altLang="en-US" noProof="0" smtClean="0"/>
              <a:pPr/>
              <a:t>2019/12/25</a:t>
            </a:fld>
            <a:endParaRPr lang="zh-TW" altLang="en-US" noProof="0" dirty="0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zh-TW" altLang="en-US" noProof="0" dirty="0"/>
          </a:p>
        </p:txBody>
      </p:sp>
      <p:sp>
        <p:nvSpPr>
          <p:cNvPr id="5" name="備忘稿預留位置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zh-TW" altLang="en-US" noProof="0" dirty="0"/>
              <a:t>按一下以編輯母片文字樣式</a:t>
            </a:r>
          </a:p>
          <a:p>
            <a:pPr lvl="1" rtl="0"/>
            <a:r>
              <a:rPr lang="zh-TW" altLang="en-US" noProof="0" dirty="0"/>
              <a:t>第二層</a:t>
            </a:r>
          </a:p>
          <a:p>
            <a:pPr lvl="2" rtl="0"/>
            <a:r>
              <a:rPr lang="zh-TW" altLang="en-US" noProof="0" dirty="0"/>
              <a:t>第三層</a:t>
            </a:r>
          </a:p>
          <a:p>
            <a:pPr lvl="3" rtl="0"/>
            <a:r>
              <a:rPr lang="zh-TW" altLang="en-US" noProof="0" dirty="0"/>
              <a:t>第四層</a:t>
            </a:r>
          </a:p>
          <a:p>
            <a:pPr lvl="4" rtl="0"/>
            <a:r>
              <a:rPr lang="zh-TW" altLang="en-US" noProof="0" dirty="0"/>
              <a:t>第五層</a:t>
            </a:r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endParaRPr lang="zh-TW" altLang="en-US" noProof="0" dirty="0"/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fld id="{62B46F2B-1084-40BA-9F0A-B1F6847335C5}" type="slidenum">
              <a:rPr lang="en-US" altLang="zh-TW" noProof="0" smtClean="0"/>
              <a:pPr/>
              <a:t>‹#›</a:t>
            </a:fld>
            <a:endParaRPr lang="zh-TW" altLang="en-US" noProof="0" dirty="0"/>
          </a:p>
        </p:txBody>
      </p:sp>
    </p:spTree>
    <p:extLst>
      <p:ext uri="{BB962C8B-B14F-4D97-AF65-F5344CB8AC3E}">
        <p14:creationId xmlns:p14="http://schemas.microsoft.com/office/powerpoint/2010/main" val="381207630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Microsoft JhengHei UI" panose="020B0604030504040204" pitchFamily="34" charset="-120"/>
        <a:ea typeface="Microsoft JhengHei UI" panose="020B0604030504040204" pitchFamily="34" charset="-120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Microsoft JhengHei UI" panose="020B0604030504040204" pitchFamily="34" charset="-120"/>
        <a:ea typeface="Microsoft JhengHei UI" panose="020B0604030504040204" pitchFamily="34" charset="-120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Microsoft JhengHei UI" panose="020B0604030504040204" pitchFamily="34" charset="-120"/>
        <a:ea typeface="Microsoft JhengHei UI" panose="020B0604030504040204" pitchFamily="34" charset="-120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Microsoft JhengHei UI" panose="020B0604030504040204" pitchFamily="34" charset="-120"/>
        <a:ea typeface="Microsoft JhengHei UI" panose="020B0604030504040204" pitchFamily="34" charset="-120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Microsoft JhengHei UI" panose="020B0604030504040204" pitchFamily="34" charset="-120"/>
        <a:ea typeface="Microsoft JhengHei UI" panose="020B0604030504040204" pitchFamily="34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預留位置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zh-TW" altLang="en-US" dirty="0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4" name="投影片編號預留位置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2B46F2B-1084-40BA-9F0A-B1F6847335C5}" type="slidenum">
              <a:rPr lang="en-US" altLang="zh-TW" smtClean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pPr rtl="0"/>
              <a:t>1</a:t>
            </a:fld>
            <a:endParaRPr lang="zh-TW" altLang="en-US" dirty="0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3782598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預留位置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預留位置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zh-TW" altLang="en-US" dirty="0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4" name="投影片編號預留位置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2B46F2B-1084-40BA-9F0A-B1F6847335C5}" type="slidenum">
              <a:rPr lang="en-US" altLang="zh-TW" smtClean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pPr rtl="0"/>
              <a:t>10</a:t>
            </a:fld>
            <a:endParaRPr lang="zh-TW" altLang="en-US" dirty="0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7015567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手繪多邊形​​ 6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rtlCol="0" anchor="ctr">
            <a:noAutofit/>
          </a:bodyPr>
          <a:lstStyle>
            <a:lvl1pPr algn="ctr">
              <a:defRPr sz="10000" spc="800" baseline="0"/>
            </a:lvl1pPr>
          </a:lstStyle>
          <a:p>
            <a:pPr rtl="0"/>
            <a:r>
              <a:rPr lang="zh-TW" altLang="en-US" noProof="0"/>
              <a:t>按一下以編輯母片標題樣式</a:t>
            </a:r>
            <a:endParaRPr lang="zh-TW" altLang="en-US" noProof="0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rtlCol="0"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zh-TW" altLang="en-US" noProof="0"/>
              <a:t>按一下以編輯母片子標題樣式</a:t>
            </a:r>
            <a:endParaRPr lang="zh-TW" altLang="en-US" noProof="0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 rtlCol="0"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fld id="{E1312BBF-208E-4AF2-864D-37FBCDDA49F6}" type="datetime1">
              <a:rPr lang="zh-TW" altLang="en-US" noProof="0" smtClean="0"/>
              <a:pPr rtl="0"/>
              <a:t>2019/12/25</a:t>
            </a:fld>
            <a:endParaRPr lang="zh-TW" altLang="en-US" noProof="0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 rtlCol="0"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endParaRPr lang="zh-TW" altLang="en-US" noProof="0" dirty="0"/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 rtlCol="0"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fld id="{71766878-3199-4EAB-94E7-2D6D11070E14}" type="slidenum">
              <a:rPr lang="en-US" altLang="zh-TW" noProof="0" smtClean="0"/>
              <a:pPr rtl="0"/>
              <a:t>‹#›</a:t>
            </a:fld>
            <a:endParaRPr lang="zh-TW" altLang="en-US" noProof="0" dirty="0"/>
          </a:p>
        </p:txBody>
      </p:sp>
      <p:sp>
        <p:nvSpPr>
          <p:cNvPr id="13" name="矩形 12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 noProof="0"/>
              <a:t>按一下以編輯母片標題樣式</a:t>
            </a:r>
            <a:endParaRPr lang="zh-TW" altLang="en-US" noProof="0" dirty="0"/>
          </a:p>
        </p:txBody>
      </p:sp>
      <p:sp>
        <p:nvSpPr>
          <p:cNvPr id="3" name="內容預留位置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zh-TW" altLang="en-US" noProof="0"/>
              <a:t>編輯母片文字樣式</a:t>
            </a:r>
          </a:p>
          <a:p>
            <a:pPr lvl="1" rtl="0"/>
            <a:r>
              <a:rPr lang="zh-TW" altLang="en-US" noProof="0"/>
              <a:t>第二層</a:t>
            </a:r>
          </a:p>
          <a:p>
            <a:pPr lvl="2" rtl="0"/>
            <a:r>
              <a:rPr lang="zh-TW" altLang="en-US" noProof="0"/>
              <a:t>第三層</a:t>
            </a:r>
          </a:p>
          <a:p>
            <a:pPr lvl="3" rtl="0"/>
            <a:r>
              <a:rPr lang="zh-TW" altLang="en-US" noProof="0"/>
              <a:t>第四層</a:t>
            </a:r>
          </a:p>
          <a:p>
            <a:pPr lvl="4" rtl="0"/>
            <a:r>
              <a:rPr lang="zh-TW" altLang="en-US" noProof="0"/>
              <a:t>第五層</a:t>
            </a:r>
            <a:endParaRPr lang="zh-TW" altLang="en-US" noProof="0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F8D54B0-E096-4AEF-83D4-F1B67FAD9C9E}" type="datetime1">
              <a:rPr lang="zh-TW" altLang="en-US" noProof="0" smtClean="0"/>
              <a:pPr rtl="0"/>
              <a:t>2019/12/25</a:t>
            </a:fld>
            <a:endParaRPr lang="zh-TW" altLang="en-US" noProof="0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zh-TW" altLang="en-US" noProof="0" dirty="0"/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en-US" altLang="zh-TW" noProof="0" smtClean="0"/>
              <a:pPr rtl="0"/>
              <a:t>‹#›</a:t>
            </a:fld>
            <a:endParaRPr lang="zh-TW" altLang="en-US" noProof="0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rtlCol="0"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pPr rtl="0"/>
            <a:r>
              <a:rPr lang="zh-TW" altLang="en-US" noProof="0"/>
              <a:t>按一下以編輯母片標題樣式</a:t>
            </a:r>
            <a:endParaRPr lang="zh-TW" altLang="en-US" noProof="0" dirty="0"/>
          </a:p>
        </p:txBody>
      </p:sp>
      <p:sp>
        <p:nvSpPr>
          <p:cNvPr id="3" name="文字預留位置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zh-TW" altLang="en-US" noProof="0"/>
              <a:t>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 rtlCol="0"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 rtl="0"/>
            <a:fld id="{44E7213A-93C2-484C-AEAF-4C538AC70789}" type="datetime1">
              <a:rPr lang="zh-TW" altLang="en-US" noProof="0" smtClean="0"/>
              <a:pPr rtl="0"/>
              <a:t>2019/12/25</a:t>
            </a:fld>
            <a:endParaRPr lang="zh-TW" altLang="en-US" noProof="0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 rtlCol="0"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 rtl="0"/>
            <a:endParaRPr lang="zh-TW" altLang="en-US" noProof="0" dirty="0"/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 rtlCol="0"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 rtl="0"/>
            <a:fld id="{71766878-3199-4EAB-94E7-2D6D11070E14}" type="slidenum">
              <a:rPr lang="en-US" altLang="zh-TW" noProof="0" smtClean="0"/>
              <a:pPr rtl="0"/>
              <a:t>‹#›</a:t>
            </a:fld>
            <a:endParaRPr lang="zh-TW" altLang="en-US" noProof="0" dirty="0"/>
          </a:p>
        </p:txBody>
      </p:sp>
      <p:grpSp>
        <p:nvGrpSpPr>
          <p:cNvPr id="7" name="群組 6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手繪多邊形​​ 6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手繪多邊形 11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 noProof="0"/>
              <a:t>按一下以編輯母片標題樣式</a:t>
            </a:r>
            <a:endParaRPr lang="zh-TW" altLang="en-US" noProof="0" dirty="0"/>
          </a:p>
        </p:txBody>
      </p:sp>
      <p:sp>
        <p:nvSpPr>
          <p:cNvPr id="3" name="內容預留位置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 rtlCol="0"/>
          <a:lstStyle/>
          <a:p>
            <a:pPr lvl="0" rtl="0"/>
            <a:r>
              <a:rPr lang="zh-TW" altLang="en-US" noProof="0"/>
              <a:t>編輯母片文字樣式</a:t>
            </a:r>
          </a:p>
          <a:p>
            <a:pPr lvl="1" rtl="0"/>
            <a:r>
              <a:rPr lang="zh-TW" altLang="en-US" noProof="0"/>
              <a:t>第二層</a:t>
            </a:r>
          </a:p>
          <a:p>
            <a:pPr lvl="2" rtl="0"/>
            <a:r>
              <a:rPr lang="zh-TW" altLang="en-US" noProof="0"/>
              <a:t>第三層</a:t>
            </a:r>
          </a:p>
          <a:p>
            <a:pPr lvl="3" rtl="0"/>
            <a:r>
              <a:rPr lang="zh-TW" altLang="en-US" noProof="0"/>
              <a:t>第四層</a:t>
            </a:r>
          </a:p>
          <a:p>
            <a:pPr lvl="4" rtl="0"/>
            <a:r>
              <a:rPr lang="zh-TW" altLang="en-US" noProof="0"/>
              <a:t>第五層</a:t>
            </a:r>
            <a:endParaRPr lang="zh-TW" altLang="en-US" noProof="0" dirty="0"/>
          </a:p>
        </p:txBody>
      </p:sp>
      <p:sp>
        <p:nvSpPr>
          <p:cNvPr id="4" name="內容預留位置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 rtlCol="0"/>
          <a:lstStyle/>
          <a:p>
            <a:pPr lvl="0" rtl="0"/>
            <a:r>
              <a:rPr lang="zh-TW" altLang="en-US" noProof="0"/>
              <a:t>編輯母片文字樣式</a:t>
            </a:r>
          </a:p>
          <a:p>
            <a:pPr lvl="1" rtl="0"/>
            <a:r>
              <a:rPr lang="zh-TW" altLang="en-US" noProof="0"/>
              <a:t>第二層</a:t>
            </a:r>
          </a:p>
          <a:p>
            <a:pPr lvl="2" rtl="0"/>
            <a:r>
              <a:rPr lang="zh-TW" altLang="en-US" noProof="0"/>
              <a:t>第三層</a:t>
            </a:r>
          </a:p>
          <a:p>
            <a:pPr lvl="3" rtl="0"/>
            <a:r>
              <a:rPr lang="zh-TW" altLang="en-US" noProof="0"/>
              <a:t>第四層</a:t>
            </a:r>
          </a:p>
          <a:p>
            <a:pPr lvl="4" rtl="0"/>
            <a:r>
              <a:rPr lang="zh-TW" altLang="en-US" noProof="0"/>
              <a:t>第五層</a:t>
            </a:r>
            <a:endParaRPr lang="zh-TW" altLang="en-US" noProof="0" dirty="0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FC073E3-78C0-47A3-B897-003B234EA277}" type="datetime1">
              <a:rPr lang="zh-TW" altLang="en-US" noProof="0" smtClean="0"/>
              <a:pPr rtl="0"/>
              <a:t>2019/12/25</a:t>
            </a:fld>
            <a:endParaRPr lang="zh-TW" altLang="en-US" noProof="0" dirty="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zh-TW" altLang="en-US" noProof="0" dirty="0"/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en-US" altLang="zh-TW" noProof="0" smtClean="0"/>
              <a:pPr rtl="0"/>
              <a:t>‹#›</a:t>
            </a:fld>
            <a:endParaRPr lang="zh-TW" altLang="en-US" noProof="0" dirty="0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 rtlCol="0"/>
          <a:lstStyle/>
          <a:p>
            <a:pPr rtl="0"/>
            <a:r>
              <a:rPr lang="zh-TW" altLang="en-US" noProof="0"/>
              <a:t>按一下以編輯母片標題樣式</a:t>
            </a:r>
            <a:endParaRPr lang="zh-TW" altLang="en-US" noProof="0" dirty="0"/>
          </a:p>
        </p:txBody>
      </p:sp>
      <p:sp>
        <p:nvSpPr>
          <p:cNvPr id="3" name="文字預留位置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rtlCol="0"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zh-TW" altLang="en-US" noProof="0"/>
              <a:t>編輯母片文字樣式</a:t>
            </a:r>
          </a:p>
        </p:txBody>
      </p:sp>
      <p:sp>
        <p:nvSpPr>
          <p:cNvPr id="4" name="內容預留位置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 rtlCol="0"/>
          <a:lstStyle/>
          <a:p>
            <a:pPr lvl="0" rtl="0"/>
            <a:r>
              <a:rPr lang="zh-TW" altLang="en-US" noProof="0"/>
              <a:t>編輯母片文字樣式</a:t>
            </a:r>
          </a:p>
          <a:p>
            <a:pPr lvl="1" rtl="0"/>
            <a:r>
              <a:rPr lang="zh-TW" altLang="en-US" noProof="0"/>
              <a:t>第二層</a:t>
            </a:r>
          </a:p>
          <a:p>
            <a:pPr lvl="2" rtl="0"/>
            <a:r>
              <a:rPr lang="zh-TW" altLang="en-US" noProof="0"/>
              <a:t>第三層</a:t>
            </a:r>
          </a:p>
          <a:p>
            <a:pPr lvl="3" rtl="0"/>
            <a:r>
              <a:rPr lang="zh-TW" altLang="en-US" noProof="0"/>
              <a:t>第四層</a:t>
            </a:r>
          </a:p>
          <a:p>
            <a:pPr lvl="4" rtl="0"/>
            <a:r>
              <a:rPr lang="zh-TW" altLang="en-US" noProof="0"/>
              <a:t>第五層</a:t>
            </a:r>
            <a:endParaRPr lang="zh-TW" altLang="en-US" noProof="0" dirty="0"/>
          </a:p>
        </p:txBody>
      </p:sp>
      <p:sp>
        <p:nvSpPr>
          <p:cNvPr id="5" name="文字預留位置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rtlCol="0"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zh-TW" altLang="en-US" noProof="0"/>
              <a:t>編輯母片文字樣式</a:t>
            </a:r>
          </a:p>
        </p:txBody>
      </p:sp>
      <p:sp>
        <p:nvSpPr>
          <p:cNvPr id="6" name="內容預留位置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 rtlCol="0"/>
          <a:lstStyle/>
          <a:p>
            <a:pPr lvl="0" rtl="0"/>
            <a:r>
              <a:rPr lang="zh-TW" altLang="en-US" noProof="0"/>
              <a:t>編輯母片文字樣式</a:t>
            </a:r>
          </a:p>
          <a:p>
            <a:pPr lvl="1" rtl="0"/>
            <a:r>
              <a:rPr lang="zh-TW" altLang="en-US" noProof="0"/>
              <a:t>第二層</a:t>
            </a:r>
          </a:p>
          <a:p>
            <a:pPr lvl="2" rtl="0"/>
            <a:r>
              <a:rPr lang="zh-TW" altLang="en-US" noProof="0"/>
              <a:t>第三層</a:t>
            </a:r>
          </a:p>
          <a:p>
            <a:pPr lvl="3" rtl="0"/>
            <a:r>
              <a:rPr lang="zh-TW" altLang="en-US" noProof="0"/>
              <a:t>第四層</a:t>
            </a:r>
          </a:p>
          <a:p>
            <a:pPr lvl="4" rtl="0"/>
            <a:r>
              <a:rPr lang="zh-TW" altLang="en-US" noProof="0"/>
              <a:t>第五層</a:t>
            </a:r>
            <a:endParaRPr lang="zh-TW" altLang="en-US" noProof="0" dirty="0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4267AE1-7B27-498C-9EE5-AF63EC12D10C}" type="datetime1">
              <a:rPr lang="zh-TW" altLang="en-US" noProof="0" smtClean="0"/>
              <a:pPr rtl="0"/>
              <a:t>2019/12/25</a:t>
            </a:fld>
            <a:endParaRPr lang="zh-TW" altLang="en-US" noProof="0" dirty="0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zh-TW" altLang="en-US" noProof="0" dirty="0"/>
          </a:p>
        </p:txBody>
      </p:sp>
      <p:sp>
        <p:nvSpPr>
          <p:cNvPr id="9" name="投影片編號預留位置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en-US" altLang="zh-TW" noProof="0" smtClean="0"/>
              <a:pPr rtl="0"/>
              <a:t>‹#›</a:t>
            </a:fld>
            <a:endParaRPr lang="zh-TW" altLang="en-US" noProof="0" dirty="0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 noProof="0"/>
              <a:t>按一下以編輯母片標題樣式</a:t>
            </a:r>
            <a:endParaRPr lang="zh-TW" altLang="en-US" noProof="0" dirty="0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D66477D-D6CD-4A91-959B-D5AF2B10CD61}" type="datetime1">
              <a:rPr lang="zh-TW" altLang="en-US" noProof="0" smtClean="0"/>
              <a:pPr rtl="0"/>
              <a:t>2019/12/25</a:t>
            </a:fld>
            <a:endParaRPr lang="zh-TW" altLang="en-US" noProof="0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zh-TW" altLang="en-US" noProof="0" dirty="0"/>
          </a:p>
        </p:txBody>
      </p:sp>
      <p:sp>
        <p:nvSpPr>
          <p:cNvPr id="5" name="投影片編號預留位置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en-US" altLang="zh-TW" noProof="0" smtClean="0"/>
              <a:pPr rtl="0"/>
              <a:t>‹#›</a:t>
            </a:fld>
            <a:endParaRPr lang="zh-TW" altLang="en-US" noProof="0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05D1409-55D5-4FB8-B91D-B63B4F114B03}" type="datetime1">
              <a:rPr lang="zh-TW" altLang="en-US" noProof="0" smtClean="0"/>
              <a:pPr rtl="0"/>
              <a:t>2019/12/25</a:t>
            </a:fld>
            <a:endParaRPr lang="zh-TW" altLang="en-US" noProof="0" dirty="0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zh-TW" altLang="en-US" noProof="0" dirty="0"/>
          </a:p>
        </p:txBody>
      </p:sp>
      <p:sp>
        <p:nvSpPr>
          <p:cNvPr id="4" name="投影片編號預留位置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en-US" altLang="zh-TW" noProof="0" smtClean="0"/>
              <a:pPr rtl="0"/>
              <a:t>‹#›</a:t>
            </a:fld>
            <a:endParaRPr lang="zh-TW" altLang="en-US" noProof="0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手繪多邊形 11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rtlCol="0"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pPr rtl="0"/>
            <a:r>
              <a:rPr lang="zh-TW" altLang="en-US" noProof="0"/>
              <a:t>按一下以編輯母片標題樣式</a:t>
            </a:r>
            <a:endParaRPr lang="zh-TW" altLang="en-US" noProof="0" dirty="0"/>
          </a:p>
        </p:txBody>
      </p:sp>
      <p:sp>
        <p:nvSpPr>
          <p:cNvPr id="3" name="內容預留位置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zh-TW" altLang="en-US" noProof="0"/>
              <a:t>編輯母片文字樣式</a:t>
            </a:r>
          </a:p>
          <a:p>
            <a:pPr lvl="1" rtl="0"/>
            <a:r>
              <a:rPr lang="zh-TW" altLang="en-US" noProof="0"/>
              <a:t>第二層</a:t>
            </a:r>
          </a:p>
          <a:p>
            <a:pPr lvl="2" rtl="0"/>
            <a:r>
              <a:rPr lang="zh-TW" altLang="en-US" noProof="0"/>
              <a:t>第三層</a:t>
            </a:r>
          </a:p>
          <a:p>
            <a:pPr lvl="3" rtl="0"/>
            <a:r>
              <a:rPr lang="zh-TW" altLang="en-US" noProof="0"/>
              <a:t>第四層</a:t>
            </a:r>
          </a:p>
          <a:p>
            <a:pPr lvl="4" rtl="0"/>
            <a:r>
              <a:rPr lang="zh-TW" altLang="en-US" noProof="0"/>
              <a:t>第五層</a:t>
            </a:r>
            <a:endParaRPr lang="zh-TW" altLang="en-US" noProof="0" dirty="0"/>
          </a:p>
        </p:txBody>
      </p:sp>
      <p:sp>
        <p:nvSpPr>
          <p:cNvPr id="4" name="文字預留位置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 rtlCol="0"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zh-TW" altLang="en-US" noProof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 rtlCol="0"/>
          <a:lstStyle/>
          <a:p>
            <a:pPr rtl="0"/>
            <a:fld id="{2C81CC96-D6B8-4A1C-91A9-DC5F951927C3}" type="datetime1">
              <a:rPr lang="zh-TW" altLang="en-US" noProof="0" smtClean="0"/>
              <a:pPr rtl="0"/>
              <a:t>2019/12/25</a:t>
            </a:fld>
            <a:endParaRPr lang="zh-TW" altLang="en-US" noProof="0" dirty="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 rtlCol="0"/>
          <a:lstStyle/>
          <a:p>
            <a:pPr rtl="0"/>
            <a:endParaRPr lang="zh-TW" altLang="en-US" noProof="0" dirty="0"/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 rtlCol="0"/>
          <a:lstStyle/>
          <a:p>
            <a:pPr rtl="0"/>
            <a:fld id="{71766878-3199-4EAB-94E7-2D6D11070E14}" type="slidenum">
              <a:rPr lang="en-US" altLang="zh-TW" noProof="0" smtClean="0"/>
              <a:pPr rtl="0"/>
              <a:t>‹#›</a:t>
            </a:fld>
            <a:endParaRPr lang="zh-TW" altLang="en-US" noProof="0" dirty="0"/>
          </a:p>
        </p:txBody>
      </p:sp>
      <p:sp>
        <p:nvSpPr>
          <p:cNvPr id="8" name="矩形 7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圖片預留位置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rtlCol="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zh-TW" altLang="en-US" noProof="0"/>
              <a:t>按一下圖示以新增圖片</a:t>
            </a:r>
            <a:endParaRPr lang="zh-TW" altLang="en-US" noProof="0" dirty="0"/>
          </a:p>
        </p:txBody>
      </p:sp>
      <p:sp>
        <p:nvSpPr>
          <p:cNvPr id="11" name="手繪多邊形 11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矩形 11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rtlCol="0"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pPr rtl="0"/>
            <a:r>
              <a:rPr lang="zh-TW" altLang="en-US" noProof="0"/>
              <a:t>按一下以編輯母片標題樣式</a:t>
            </a:r>
            <a:endParaRPr lang="zh-TW" altLang="en-US" noProof="0" dirty="0"/>
          </a:p>
        </p:txBody>
      </p:sp>
      <p:sp>
        <p:nvSpPr>
          <p:cNvPr id="4" name="文字預留位置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 rtlCol="0"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zh-TW" altLang="en-US" noProof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 rtlCol="0"/>
          <a:lstStyle/>
          <a:p>
            <a:pPr rtl="0"/>
            <a:fld id="{0FAEBCC9-8A52-4F88-919A-D3DC7934DFFB}" type="datetime1">
              <a:rPr lang="zh-TW" altLang="en-US" noProof="0" smtClean="0"/>
              <a:pPr rtl="0"/>
              <a:t>2019/12/25</a:t>
            </a:fld>
            <a:endParaRPr lang="zh-TW" altLang="en-US" noProof="0" dirty="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 rtlCol="0"/>
          <a:lstStyle/>
          <a:p>
            <a:pPr rtl="0"/>
            <a:endParaRPr lang="zh-TW" altLang="en-US" noProof="0" dirty="0"/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 rtlCol="0"/>
          <a:lstStyle/>
          <a:p>
            <a:pPr rtl="0"/>
            <a:fld id="{71766878-3199-4EAB-94E7-2D6D11070E14}" type="slidenum">
              <a:rPr lang="en-US" altLang="zh-TW" noProof="0" smtClean="0"/>
              <a:pPr rtl="0"/>
              <a:t>‹#›</a:t>
            </a:fld>
            <a:endParaRPr lang="zh-TW" altLang="en-US" noProof="0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 noProof="0"/>
              <a:t>按一下以編輯母片標題樣式</a:t>
            </a:r>
            <a:endParaRPr lang="zh-TW" altLang="en-US" noProof="0" dirty="0"/>
          </a:p>
        </p:txBody>
      </p:sp>
      <p:sp>
        <p:nvSpPr>
          <p:cNvPr id="3" name="直排文字預留位置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zh-TW" altLang="en-US" noProof="0"/>
              <a:t>編輯母片文字樣式</a:t>
            </a:r>
          </a:p>
          <a:p>
            <a:pPr lvl="1" rtl="0"/>
            <a:r>
              <a:rPr lang="zh-TW" altLang="en-US" noProof="0"/>
              <a:t>第二層</a:t>
            </a:r>
          </a:p>
          <a:p>
            <a:pPr lvl="2" rtl="0"/>
            <a:r>
              <a:rPr lang="zh-TW" altLang="en-US" noProof="0"/>
              <a:t>第三層</a:t>
            </a:r>
          </a:p>
          <a:p>
            <a:pPr lvl="3" rtl="0"/>
            <a:r>
              <a:rPr lang="zh-TW" altLang="en-US" noProof="0"/>
              <a:t>第四層</a:t>
            </a:r>
          </a:p>
          <a:p>
            <a:pPr lvl="4" rtl="0"/>
            <a:r>
              <a:rPr lang="zh-TW" altLang="en-US" noProof="0"/>
              <a:t>第五層</a:t>
            </a:r>
            <a:endParaRPr lang="zh-TW" altLang="en-US" noProof="0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6BF573B-49DC-4250-A97A-099684A7936E}" type="datetime1">
              <a:rPr lang="zh-TW" altLang="en-US" noProof="0" smtClean="0"/>
              <a:pPr rtl="0"/>
              <a:t>2019/12/25</a:t>
            </a:fld>
            <a:endParaRPr lang="zh-TW" altLang="en-US" noProof="0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zh-TW" altLang="en-US" noProof="0" dirty="0"/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en-US" altLang="zh-TW" noProof="0" smtClean="0"/>
              <a:pPr rtl="0"/>
              <a:t>‹#›</a:t>
            </a:fld>
            <a:endParaRPr lang="zh-TW" altLang="en-US" noProof="0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 rtlCol="0"/>
          <a:lstStyle/>
          <a:p>
            <a:pPr rtl="0"/>
            <a:r>
              <a:rPr lang="zh-TW" altLang="en-US" noProof="0"/>
              <a:t>按一下以編輯母片標題樣式</a:t>
            </a:r>
            <a:endParaRPr lang="zh-TW" altLang="en-US" noProof="0" dirty="0"/>
          </a:p>
        </p:txBody>
      </p:sp>
      <p:sp>
        <p:nvSpPr>
          <p:cNvPr id="3" name="直排文字預留位置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 rtlCol="0"/>
          <a:lstStyle/>
          <a:p>
            <a:pPr lvl="0" rtl="0"/>
            <a:r>
              <a:rPr lang="zh-TW" altLang="en-US" noProof="0"/>
              <a:t>編輯母片文字樣式</a:t>
            </a:r>
          </a:p>
          <a:p>
            <a:pPr lvl="1" rtl="0"/>
            <a:r>
              <a:rPr lang="zh-TW" altLang="en-US" noProof="0"/>
              <a:t>第二層</a:t>
            </a:r>
          </a:p>
          <a:p>
            <a:pPr lvl="2" rtl="0"/>
            <a:r>
              <a:rPr lang="zh-TW" altLang="en-US" noProof="0"/>
              <a:t>第三層</a:t>
            </a:r>
          </a:p>
          <a:p>
            <a:pPr lvl="3" rtl="0"/>
            <a:r>
              <a:rPr lang="zh-TW" altLang="en-US" noProof="0"/>
              <a:t>第四層</a:t>
            </a:r>
          </a:p>
          <a:p>
            <a:pPr lvl="4" rtl="0"/>
            <a:r>
              <a:rPr lang="zh-TW" altLang="en-US" noProof="0"/>
              <a:t>第五層</a:t>
            </a:r>
            <a:endParaRPr lang="zh-TW" altLang="en-US" noProof="0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0D92F15-EBA2-4445-918B-6553C844342C}" type="datetime1">
              <a:rPr lang="zh-TW" altLang="en-US" noProof="0" smtClean="0"/>
              <a:pPr rtl="0"/>
              <a:t>2019/12/25</a:t>
            </a:fld>
            <a:endParaRPr lang="zh-TW" altLang="en-US" noProof="0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zh-TW" altLang="en-US" noProof="0" dirty="0"/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en-US" altLang="zh-TW" noProof="0" smtClean="0"/>
              <a:pPr rtl="0"/>
              <a:t>‹#›</a:t>
            </a:fld>
            <a:endParaRPr lang="zh-TW" altLang="en-US" noProof="0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預留位置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rtl="0"/>
            <a:r>
              <a:rPr lang="zh-TW" altLang="en-US" noProof="0" dirty="0"/>
              <a:t>按一下以編輯母片標題樣式</a:t>
            </a:r>
          </a:p>
        </p:txBody>
      </p:sp>
      <p:sp>
        <p:nvSpPr>
          <p:cNvPr id="3" name="文字預留位置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zh-TW" altLang="en-US" noProof="0" dirty="0"/>
              <a:t>按一下以編輯母片文字樣式</a:t>
            </a:r>
          </a:p>
          <a:p>
            <a:pPr lvl="1" rtl="0"/>
            <a:r>
              <a:rPr lang="zh-TW" altLang="en-US" noProof="0" dirty="0"/>
              <a:t>第二層</a:t>
            </a:r>
          </a:p>
          <a:p>
            <a:pPr lvl="2" rtl="0"/>
            <a:r>
              <a:rPr lang="zh-TW" altLang="en-US" noProof="0" dirty="0"/>
              <a:t>第三層</a:t>
            </a:r>
          </a:p>
          <a:p>
            <a:pPr lvl="3" rtl="0"/>
            <a:r>
              <a:rPr lang="zh-TW" altLang="en-US" noProof="0" dirty="0"/>
              <a:t>第四層</a:t>
            </a:r>
          </a:p>
          <a:p>
            <a:pPr lvl="4" rtl="0"/>
            <a:r>
              <a:rPr lang="zh-TW" altLang="en-US" noProof="0" dirty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fld id="{31CBB0FA-C213-4D4C-B8AD-AD5B6694E371}" type="datetime1">
              <a:rPr lang="zh-TW" altLang="en-US" noProof="0" smtClean="0"/>
              <a:pPr/>
              <a:t>2019/12/25</a:t>
            </a:fld>
            <a:endParaRPr lang="zh-TW" altLang="en-US" noProof="0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endParaRPr lang="zh-TW" altLang="en-US" noProof="0" dirty="0"/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fld id="{71766878-3199-4EAB-94E7-2D6D11070E14}" type="slidenum">
              <a:rPr lang="en-US" altLang="zh-TW" noProof="0" smtClean="0"/>
              <a:pPr/>
              <a:t>‹#›</a:t>
            </a:fld>
            <a:endParaRPr lang="zh-TW" altLang="en-US" noProof="0" dirty="0"/>
          </a:p>
        </p:txBody>
      </p:sp>
      <p:sp>
        <p:nvSpPr>
          <p:cNvPr id="11" name="手繪多邊形​​(F) 6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矩形 11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b="1" kern="1200" cap="all" spc="200" baseline="0">
          <a:solidFill>
            <a:schemeClr val="tx2"/>
          </a:solidFill>
          <a:latin typeface="Microsoft JhengHei UI" panose="020B0604030504040204" pitchFamily="34" charset="-120"/>
          <a:ea typeface="Microsoft JhengHei UI" panose="020B0604030504040204" pitchFamily="34" charset="-120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Microsoft JhengHei UI" panose="020B0604030504040204" pitchFamily="34" charset="-120"/>
          <a:ea typeface="Microsoft JhengHei UI" panose="020B0604030504040204" pitchFamily="34" charset="-120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Microsoft JhengHei UI" panose="020B0604030504040204" pitchFamily="34" charset="-120"/>
          <a:ea typeface="Microsoft JhengHei UI" panose="020B0604030504040204" pitchFamily="34" charset="-120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Microsoft JhengHei UI" panose="020B0604030504040204" pitchFamily="34" charset="-120"/>
          <a:ea typeface="Microsoft JhengHei UI" panose="020B0604030504040204" pitchFamily="34" charset="-120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Microsoft JhengHei UI" panose="020B0604030504040204" pitchFamily="34" charset="-120"/>
          <a:ea typeface="Microsoft JhengHei UI" panose="020B0604030504040204" pitchFamily="34" charset="-120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Microsoft JhengHei UI" panose="020B0604030504040204" pitchFamily="34" charset="-120"/>
          <a:ea typeface="Microsoft JhengHei UI" panose="020B0604030504040204" pitchFamily="34" charset="-120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Relationship Id="rId9" Type="http://schemas.openxmlformats.org/officeDocument/2006/relationships/image" Target="../media/image1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https://cirn.moe.edu.tw/Upload/file/26078/60009.pdf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hyperlink" Target="https://cirn.moe.edu.tw/Upload/file/26078/60009.pdf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s://cirn.moe.edu.tw/Upload/file/26078/60009.pdf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s://cirn.moe.edu.tw/Upload/file/26078/60009.pdf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hyperlink" Target="https://cirn.moe.edu.tw/Upload/file/26078/60009.pdf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Ok0TTKYmY5U" TargetMode="External"/><Relationship Id="rId2" Type="http://schemas.openxmlformats.org/officeDocument/2006/relationships/hyperlink" Target="https://cirn.moe.edu.tw/Upload/file/26078/60009.pdf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hyperlink" Target="https://cirn.moe.edu.tw/Upload/file/26078/60009.pdf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s://cirn.moe.edu.tw/Upload/file/26078/60009.pdf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hyperlink" Target="https://play.kahoot.it/v2/?quizId=b8add532-714a-492a-8bc8-2e9c8eeb7c12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irn.moe.edu.tw/Upload/file/26078/60009.pdf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hyperlink" Target="https://play.kahoot.it/v2/?quizId=72944d00-73e3-4a31-8790-fc4306de02b3" TargetMode="Externa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20191212&#23416;&#29983;&#21475;&#30333;&#24433;&#38899;&#36681;&#27284;mp3/&#32882;&#38899;/&#38988;&#30446;1.t.mp3" TargetMode="External"/><Relationship Id="rId2" Type="http://schemas.openxmlformats.org/officeDocument/2006/relationships/hyperlink" Target="https://cirn.moe.edu.tw/Upload/file/26078/60009.pdf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20191212&#23416;&#29983;&#21475;&#30333;&#24433;&#38899;&#36681;&#27284;mp3/&#32882;&#38899;/1&#25552;.mp3" TargetMode="External"/><Relationship Id="rId2" Type="http://schemas.openxmlformats.org/officeDocument/2006/relationships/hyperlink" Target="https://cirn.moe.edu.tw/Upload/file/26078/60009.pdf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eg"/><Relationship Id="rId5" Type="http://schemas.openxmlformats.org/officeDocument/2006/relationships/hyperlink" Target="20191212&#23416;&#29983;&#21475;&#30333;&#24433;&#38899;&#36681;&#27284;mp3/&#32882;&#38899;/3&#25552;.t.mp3" TargetMode="External"/><Relationship Id="rId4" Type="http://schemas.openxmlformats.org/officeDocument/2006/relationships/hyperlink" Target="20191212&#23416;&#29983;&#21475;&#30333;&#24433;&#38899;&#36681;&#27284;mp3/&#32882;&#38899;/2&#25552;.mp3" TargetMode="Externa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s://cirn.moe.edu.tw/Upload/file/26078/60009.pdf" TargetMode="External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hyperlink" Target="https://cirn.moe.edu.tw/Upload/file/26078/60009.pdf" TargetMode="Externa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hyperlink" Target="https://cirn.moe.edu.tw/Upload/file/26078/60009.pdf" TargetMode="Externa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hyperlink" Target="https://cirn.moe.edu.tw/Upload/file/26078/60009.pdf" TargetMode="Externa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hyperlink" Target="https://cirn.moe.edu.tw/Upload/file/26078/60009.pdf" TargetMode="Externa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utGs4u-jUoY" TargetMode="External"/><Relationship Id="rId2" Type="http://schemas.openxmlformats.org/officeDocument/2006/relationships/hyperlink" Target="https://cirn.moe.edu.tw/Upload/file/26078/60009.pdf" TargetMode="Externa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hyperlink" Target="https://cirn.moe.edu.tw/Upload/file/26078/60009.pdf" TargetMode="Externa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s://features.ltn.com.tw/japanese/article/breakingnews/1797557" TargetMode="External"/><Relationship Id="rId2" Type="http://schemas.openxmlformats.org/officeDocument/2006/relationships/hyperlink" Target="https://cirn.moe.edu.tw/Upload/file/26078/60009.pdf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hyperlink" Target="https://cirn.moe.edu.tw/Upload/file/26078/60009.pdf" TargetMode="Externa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hyperlink" Target="https://cirn.moe.edu.tw/Upload/file/26078/60009.pdf" TargetMode="Externa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hyperlink" Target="https://cirn.moe.edu.tw/Upload/file/26078/60009.pdf" TargetMode="Externa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hyperlink" Target="https://cirn.moe.edu.tw/Upload/file/26078/60009.pdf" TargetMode="Externa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Z4UBEm01xkI&amp;feature=youtu.be" TargetMode="External"/><Relationship Id="rId2" Type="http://schemas.openxmlformats.org/officeDocument/2006/relationships/hyperlink" Target="https://cirn.moe.edu.tw/Upload/file/26078/60009.pdf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jpe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hyperlink" Target="https://cirn.moe.edu.tw/Upload/file/26078/60009.pdf" TargetMode="Externa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uZ__fOKvFB0" TargetMode="External"/><Relationship Id="rId2" Type="http://schemas.openxmlformats.org/officeDocument/2006/relationships/hyperlink" Target="https://cirn.moe.edu.tw/Upload/file/26078/60009.pdf" TargetMode="Externa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hyperlink" Target="https://cirn.moe.edu.tw/Upload/file/26078/60009.pdf" TargetMode="Externa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hyperlink" Target="https://cirn.moe.edu.tw/Upload/file/26078/60009.pdf" TargetMode="Externa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hyperlink" Target="https://cirn.moe.edu.tw/Upload/file/26078/60009.pdf" TargetMode="Externa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Ny9K_y8Rg-o" TargetMode="External"/><Relationship Id="rId2" Type="http://schemas.openxmlformats.org/officeDocument/2006/relationships/hyperlink" Target="https://cirn.moe.edu.tw/Upload/file/26078/60009.pdf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2.jpg"/><Relationship Id="rId4" Type="http://schemas.openxmlformats.org/officeDocument/2006/relationships/image" Target="../media/image51.jp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pYxBwSV3iYU&amp;t=2s" TargetMode="External"/><Relationship Id="rId2" Type="http://schemas.openxmlformats.org/officeDocument/2006/relationships/hyperlink" Target="https://cirn.moe.edu.tw/Upload/file/26078/60009.pdf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hyperlink" Target="https://cirn.moe.edu.tw/Upload/file/26078/60009.pdf" TargetMode="Externa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hyperlink" Target="https://cirn.moe.edu.tw/Upload/file/26078/60009.pdf" TargetMode="Externa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hyperlink" Target="https://cirn.moe.edu.tw/Upload/file/26078/60009.pdf" TargetMode="Externa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36A1A43-B750-4259-AA02-68777493B1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2601" y="1476123"/>
            <a:ext cx="6392411" cy="4504620"/>
          </a:xfrm>
        </p:spPr>
        <p:txBody>
          <a:bodyPr rtlCol="0">
            <a:normAutofit/>
          </a:bodyPr>
          <a:lstStyle/>
          <a:p>
            <a:pPr indent="152400">
              <a:lnSpc>
                <a:spcPct val="110000"/>
              </a:lnSpc>
            </a:pPr>
            <a:r>
              <a:rPr lang="zh-TW" altLang="en-US" sz="8000" dirty="0">
                <a:solidFill>
                  <a:srgbClr val="FF0000"/>
                </a:solidFill>
              </a:rPr>
              <a:t>月</a:t>
            </a:r>
            <a:r>
              <a:rPr lang="zh-TW" altLang="en-US" sz="8000" dirty="0">
                <a:solidFill>
                  <a:srgbClr val="0000CC"/>
                </a:solidFill>
              </a:rPr>
              <a:t>來</a:t>
            </a:r>
            <a:r>
              <a:rPr lang="zh-TW" altLang="en-US" sz="8000" dirty="0">
                <a:solidFill>
                  <a:srgbClr val="FF0000"/>
                </a:solidFill>
              </a:rPr>
              <a:t>悅</a:t>
            </a:r>
            <a:r>
              <a:rPr lang="zh-TW" altLang="en-US" sz="8000" dirty="0" smtClean="0">
                <a:solidFill>
                  <a:srgbClr val="0000CC"/>
                </a:solidFill>
              </a:rPr>
              <a:t>開心</a:t>
            </a:r>
            <a:r>
              <a:rPr lang="en-US" altLang="zh-TW" sz="8000" dirty="0" smtClean="0">
                <a:solidFill>
                  <a:srgbClr val="0000CC"/>
                </a:solidFill>
              </a:rPr>
              <a:t/>
            </a:r>
            <a:br>
              <a:rPr lang="en-US" altLang="zh-TW" sz="8000" dirty="0" smtClean="0">
                <a:solidFill>
                  <a:srgbClr val="0000CC"/>
                </a:solidFill>
              </a:rPr>
            </a:br>
            <a:r>
              <a:rPr lang="zh-TW" altLang="en-US" sz="3200" dirty="0" smtClean="0">
                <a:solidFill>
                  <a:schemeClr val="tx1"/>
                </a:solidFill>
              </a:rPr>
              <a:t>教學者：彭</a:t>
            </a:r>
            <a:r>
              <a:rPr lang="zh-TW" altLang="en-US" sz="3200" dirty="0" smtClean="0">
                <a:solidFill>
                  <a:schemeClr val="tx1"/>
                </a:solidFill>
              </a:rPr>
              <a:t>紫</a:t>
            </a:r>
            <a:r>
              <a:rPr lang="zh-TW" altLang="en-US" sz="3200" dirty="0">
                <a:solidFill>
                  <a:schemeClr val="tx1"/>
                </a:solidFill>
              </a:rPr>
              <a:t>絹</a:t>
            </a:r>
            <a:r>
              <a:rPr lang="zh-TW" altLang="en-US" sz="3200" dirty="0" smtClean="0">
                <a:solidFill>
                  <a:schemeClr val="tx1"/>
                </a:solidFill>
              </a:rPr>
              <a:t>主任</a:t>
            </a:r>
            <a:endParaRPr lang="en-US" altLang="zh-TW" sz="9600" dirty="0">
              <a:solidFill>
                <a:schemeClr val="tx1"/>
              </a:solidFill>
              <a:latin typeface="+mj-ea"/>
              <a:sym typeface="Wingdings" pitchFamily="2" charset="2"/>
            </a:endParaRP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01F61DBF-2C3F-4F06-BAE0-5C6A7317D5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89457" y="4988314"/>
            <a:ext cx="5877385" cy="1643869"/>
          </a:xfrm>
        </p:spPr>
        <p:txBody>
          <a:bodyPr rtlCol="0">
            <a:normAutofit fontScale="92500"/>
          </a:bodyPr>
          <a:lstStyle/>
          <a:p>
            <a:r>
              <a:rPr lang="zh-TW" altLang="en-US" sz="2400" dirty="0">
                <a:latin typeface="+mj-ea"/>
                <a:sym typeface="Wingdings" pitchFamily="2" charset="2"/>
              </a:rPr>
              <a:t>教學設計</a:t>
            </a:r>
            <a:r>
              <a:rPr lang="en-US" altLang="zh-TW" sz="2400" dirty="0">
                <a:latin typeface="+mj-ea"/>
                <a:sym typeface="Wingdings" pitchFamily="2" charset="2"/>
              </a:rPr>
              <a:t>:</a:t>
            </a:r>
            <a:r>
              <a:rPr lang="zh-TW" altLang="en-US" sz="2400" dirty="0">
                <a:latin typeface="+mj-ea"/>
                <a:sym typeface="Wingdings" pitchFamily="2" charset="2"/>
              </a:rPr>
              <a:t> 平鎮區東安國小 彭紫絹主任</a:t>
            </a:r>
            <a:endParaRPr lang="en-US" altLang="zh-TW" sz="2400" dirty="0">
              <a:latin typeface="+mj-ea"/>
              <a:sym typeface="Wingdings" pitchFamily="2" charset="2"/>
            </a:endParaRPr>
          </a:p>
          <a:p>
            <a:r>
              <a:rPr lang="zh-TW" altLang="en-US" sz="2400" dirty="0">
                <a:latin typeface="+mj-ea"/>
                <a:sym typeface="Wingdings" pitchFamily="2" charset="2"/>
              </a:rPr>
              <a:t>            中壢區內定國小 康素雲主任</a:t>
            </a:r>
            <a:endParaRPr lang="en-US" altLang="zh-TW" sz="2400" dirty="0">
              <a:latin typeface="+mj-ea"/>
              <a:sym typeface="Wingdings" pitchFamily="2" charset="2"/>
            </a:endParaRPr>
          </a:p>
          <a:p>
            <a:r>
              <a:rPr lang="zh-TW" altLang="en-US" sz="2400" dirty="0">
                <a:latin typeface="+mj-ea"/>
                <a:sym typeface="Wingdings" pitchFamily="2" charset="2"/>
              </a:rPr>
              <a:t>            中壢區普仁國小 彭康助主任</a:t>
            </a:r>
            <a:endParaRPr lang="zh-TW" altLang="en-US" sz="2400" dirty="0">
              <a:solidFill>
                <a:schemeClr val="bg2"/>
              </a:solidFill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pic>
        <p:nvPicPr>
          <p:cNvPr id="7" name="圖片 6" descr="某人跑步的水坑倒影">
            <a:extLst>
              <a:ext uri="{FF2B5EF4-FFF2-40B4-BE49-F238E27FC236}">
                <a16:creationId xmlns:a16="http://schemas.microsoft.com/office/drawing/2014/main" id="{F92AED05-CE03-4017-91A7-1CB221B81A2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/>
          <a:srcRect b="-1"/>
          <a:stretch/>
        </p:blipFill>
        <p:spPr>
          <a:xfrm>
            <a:off x="6909481" y="0"/>
            <a:ext cx="5282519" cy="6857990"/>
          </a:xfrm>
          <a:custGeom>
            <a:avLst/>
            <a:gdLst>
              <a:gd name="connsiteX0" fmla="*/ 189795 w 5282519"/>
              <a:gd name="connsiteY0" fmla="*/ 0 h 6858000"/>
              <a:gd name="connsiteX1" fmla="*/ 5282519 w 5282519"/>
              <a:gd name="connsiteY1" fmla="*/ 0 h 6858000"/>
              <a:gd name="connsiteX2" fmla="*/ 5282519 w 5282519"/>
              <a:gd name="connsiteY2" fmla="*/ 6858000 h 6858000"/>
              <a:gd name="connsiteX3" fmla="*/ 189795 w 5282519"/>
              <a:gd name="connsiteY3" fmla="*/ 6858000 h 6858000"/>
              <a:gd name="connsiteX4" fmla="*/ 184756 w 5282519"/>
              <a:gd name="connsiteY4" fmla="*/ 6791325 h 6858000"/>
              <a:gd name="connsiteX5" fmla="*/ 176358 w 5282519"/>
              <a:gd name="connsiteY5" fmla="*/ 6735762 h 6858000"/>
              <a:gd name="connsiteX6" fmla="*/ 166281 w 5282519"/>
              <a:gd name="connsiteY6" fmla="*/ 6683375 h 6858000"/>
              <a:gd name="connsiteX7" fmla="*/ 149485 w 5282519"/>
              <a:gd name="connsiteY7" fmla="*/ 6640512 h 6858000"/>
              <a:gd name="connsiteX8" fmla="*/ 132689 w 5282519"/>
              <a:gd name="connsiteY8" fmla="*/ 6597650 h 6858000"/>
              <a:gd name="connsiteX9" fmla="*/ 112534 w 5282519"/>
              <a:gd name="connsiteY9" fmla="*/ 6561137 h 6858000"/>
              <a:gd name="connsiteX10" fmla="*/ 92379 w 5282519"/>
              <a:gd name="connsiteY10" fmla="*/ 6523037 h 6858000"/>
              <a:gd name="connsiteX11" fmla="*/ 73903 w 5282519"/>
              <a:gd name="connsiteY11" fmla="*/ 6488112 h 6858000"/>
              <a:gd name="connsiteX12" fmla="*/ 55427 w 5282519"/>
              <a:gd name="connsiteY12" fmla="*/ 6448425 h 6858000"/>
              <a:gd name="connsiteX13" fmla="*/ 38632 w 5282519"/>
              <a:gd name="connsiteY13" fmla="*/ 6407150 h 6858000"/>
              <a:gd name="connsiteX14" fmla="*/ 23515 w 5282519"/>
              <a:gd name="connsiteY14" fmla="*/ 6361112 h 6858000"/>
              <a:gd name="connsiteX15" fmla="*/ 11758 w 5282519"/>
              <a:gd name="connsiteY15" fmla="*/ 6311900 h 6858000"/>
              <a:gd name="connsiteX16" fmla="*/ 3359 w 5282519"/>
              <a:gd name="connsiteY16" fmla="*/ 6251575 h 6858000"/>
              <a:gd name="connsiteX17" fmla="*/ 0 w 5282519"/>
              <a:gd name="connsiteY17" fmla="*/ 6183312 h 6858000"/>
              <a:gd name="connsiteX18" fmla="*/ 3359 w 5282519"/>
              <a:gd name="connsiteY18" fmla="*/ 6113462 h 6858000"/>
              <a:gd name="connsiteX19" fmla="*/ 11758 w 5282519"/>
              <a:gd name="connsiteY19" fmla="*/ 6056312 h 6858000"/>
              <a:gd name="connsiteX20" fmla="*/ 23515 w 5282519"/>
              <a:gd name="connsiteY20" fmla="*/ 6003925 h 6858000"/>
              <a:gd name="connsiteX21" fmla="*/ 38632 w 5282519"/>
              <a:gd name="connsiteY21" fmla="*/ 5956300 h 6858000"/>
              <a:gd name="connsiteX22" fmla="*/ 55427 w 5282519"/>
              <a:gd name="connsiteY22" fmla="*/ 5915025 h 6858000"/>
              <a:gd name="connsiteX23" fmla="*/ 75583 w 5282519"/>
              <a:gd name="connsiteY23" fmla="*/ 5876925 h 6858000"/>
              <a:gd name="connsiteX24" fmla="*/ 95738 w 5282519"/>
              <a:gd name="connsiteY24" fmla="*/ 5840412 h 6858000"/>
              <a:gd name="connsiteX25" fmla="*/ 115893 w 5282519"/>
              <a:gd name="connsiteY25" fmla="*/ 5802312 h 6858000"/>
              <a:gd name="connsiteX26" fmla="*/ 134368 w 5282519"/>
              <a:gd name="connsiteY26" fmla="*/ 5762625 h 6858000"/>
              <a:gd name="connsiteX27" fmla="*/ 152844 w 5282519"/>
              <a:gd name="connsiteY27" fmla="*/ 5721350 h 6858000"/>
              <a:gd name="connsiteX28" fmla="*/ 167960 w 5282519"/>
              <a:gd name="connsiteY28" fmla="*/ 5675312 h 6858000"/>
              <a:gd name="connsiteX29" fmla="*/ 178038 w 5282519"/>
              <a:gd name="connsiteY29" fmla="*/ 5622925 h 6858000"/>
              <a:gd name="connsiteX30" fmla="*/ 188115 w 5282519"/>
              <a:gd name="connsiteY30" fmla="*/ 5562600 h 6858000"/>
              <a:gd name="connsiteX31" fmla="*/ 189795 w 5282519"/>
              <a:gd name="connsiteY31" fmla="*/ 5494337 h 6858000"/>
              <a:gd name="connsiteX32" fmla="*/ 188115 w 5282519"/>
              <a:gd name="connsiteY32" fmla="*/ 5426075 h 6858000"/>
              <a:gd name="connsiteX33" fmla="*/ 178038 w 5282519"/>
              <a:gd name="connsiteY33" fmla="*/ 5365750 h 6858000"/>
              <a:gd name="connsiteX34" fmla="*/ 167960 w 5282519"/>
              <a:gd name="connsiteY34" fmla="*/ 5313362 h 6858000"/>
              <a:gd name="connsiteX35" fmla="*/ 152844 w 5282519"/>
              <a:gd name="connsiteY35" fmla="*/ 5268912 h 6858000"/>
              <a:gd name="connsiteX36" fmla="*/ 134368 w 5282519"/>
              <a:gd name="connsiteY36" fmla="*/ 5226050 h 6858000"/>
              <a:gd name="connsiteX37" fmla="*/ 115893 w 5282519"/>
              <a:gd name="connsiteY37" fmla="*/ 5186362 h 6858000"/>
              <a:gd name="connsiteX38" fmla="*/ 95738 w 5282519"/>
              <a:gd name="connsiteY38" fmla="*/ 5149850 h 6858000"/>
              <a:gd name="connsiteX39" fmla="*/ 75583 w 5282519"/>
              <a:gd name="connsiteY39" fmla="*/ 5114925 h 6858000"/>
              <a:gd name="connsiteX40" fmla="*/ 55427 w 5282519"/>
              <a:gd name="connsiteY40" fmla="*/ 5075237 h 6858000"/>
              <a:gd name="connsiteX41" fmla="*/ 38632 w 5282519"/>
              <a:gd name="connsiteY41" fmla="*/ 5033962 h 6858000"/>
              <a:gd name="connsiteX42" fmla="*/ 23515 w 5282519"/>
              <a:gd name="connsiteY42" fmla="*/ 4987925 h 6858000"/>
              <a:gd name="connsiteX43" fmla="*/ 11758 w 5282519"/>
              <a:gd name="connsiteY43" fmla="*/ 4935537 h 6858000"/>
              <a:gd name="connsiteX44" fmla="*/ 3359 w 5282519"/>
              <a:gd name="connsiteY44" fmla="*/ 4875212 h 6858000"/>
              <a:gd name="connsiteX45" fmla="*/ 0 w 5282519"/>
              <a:gd name="connsiteY45" fmla="*/ 4806950 h 6858000"/>
              <a:gd name="connsiteX46" fmla="*/ 3359 w 5282519"/>
              <a:gd name="connsiteY46" fmla="*/ 4738687 h 6858000"/>
              <a:gd name="connsiteX47" fmla="*/ 11758 w 5282519"/>
              <a:gd name="connsiteY47" fmla="*/ 4678362 h 6858000"/>
              <a:gd name="connsiteX48" fmla="*/ 23515 w 5282519"/>
              <a:gd name="connsiteY48" fmla="*/ 4625975 h 6858000"/>
              <a:gd name="connsiteX49" fmla="*/ 38632 w 5282519"/>
              <a:gd name="connsiteY49" fmla="*/ 4579937 h 6858000"/>
              <a:gd name="connsiteX50" fmla="*/ 55427 w 5282519"/>
              <a:gd name="connsiteY50" fmla="*/ 4537075 h 6858000"/>
              <a:gd name="connsiteX51" fmla="*/ 75583 w 5282519"/>
              <a:gd name="connsiteY51" fmla="*/ 4498975 h 6858000"/>
              <a:gd name="connsiteX52" fmla="*/ 115893 w 5282519"/>
              <a:gd name="connsiteY52" fmla="*/ 4424362 h 6858000"/>
              <a:gd name="connsiteX53" fmla="*/ 134368 w 5282519"/>
              <a:gd name="connsiteY53" fmla="*/ 4386262 h 6858000"/>
              <a:gd name="connsiteX54" fmla="*/ 152844 w 5282519"/>
              <a:gd name="connsiteY54" fmla="*/ 4343400 h 6858000"/>
              <a:gd name="connsiteX55" fmla="*/ 167960 w 5282519"/>
              <a:gd name="connsiteY55" fmla="*/ 4297362 h 6858000"/>
              <a:gd name="connsiteX56" fmla="*/ 178038 w 5282519"/>
              <a:gd name="connsiteY56" fmla="*/ 4244975 h 6858000"/>
              <a:gd name="connsiteX57" fmla="*/ 188115 w 5282519"/>
              <a:gd name="connsiteY57" fmla="*/ 4186237 h 6858000"/>
              <a:gd name="connsiteX58" fmla="*/ 189795 w 5282519"/>
              <a:gd name="connsiteY58" fmla="*/ 4116387 h 6858000"/>
              <a:gd name="connsiteX59" fmla="*/ 188115 w 5282519"/>
              <a:gd name="connsiteY59" fmla="*/ 4048125 h 6858000"/>
              <a:gd name="connsiteX60" fmla="*/ 178038 w 5282519"/>
              <a:gd name="connsiteY60" fmla="*/ 3987800 h 6858000"/>
              <a:gd name="connsiteX61" fmla="*/ 167960 w 5282519"/>
              <a:gd name="connsiteY61" fmla="*/ 3935412 h 6858000"/>
              <a:gd name="connsiteX62" fmla="*/ 152844 w 5282519"/>
              <a:gd name="connsiteY62" fmla="*/ 3890962 h 6858000"/>
              <a:gd name="connsiteX63" fmla="*/ 134368 w 5282519"/>
              <a:gd name="connsiteY63" fmla="*/ 3848100 h 6858000"/>
              <a:gd name="connsiteX64" fmla="*/ 115893 w 5282519"/>
              <a:gd name="connsiteY64" fmla="*/ 3811587 h 6858000"/>
              <a:gd name="connsiteX65" fmla="*/ 75583 w 5282519"/>
              <a:gd name="connsiteY65" fmla="*/ 3736975 h 6858000"/>
              <a:gd name="connsiteX66" fmla="*/ 55427 w 5282519"/>
              <a:gd name="connsiteY66" fmla="*/ 3697287 h 6858000"/>
              <a:gd name="connsiteX67" fmla="*/ 38632 w 5282519"/>
              <a:gd name="connsiteY67" fmla="*/ 3656012 h 6858000"/>
              <a:gd name="connsiteX68" fmla="*/ 23515 w 5282519"/>
              <a:gd name="connsiteY68" fmla="*/ 3609975 h 6858000"/>
              <a:gd name="connsiteX69" fmla="*/ 11758 w 5282519"/>
              <a:gd name="connsiteY69" fmla="*/ 3557587 h 6858000"/>
              <a:gd name="connsiteX70" fmla="*/ 3359 w 5282519"/>
              <a:gd name="connsiteY70" fmla="*/ 3497262 h 6858000"/>
              <a:gd name="connsiteX71" fmla="*/ 0 w 5282519"/>
              <a:gd name="connsiteY71" fmla="*/ 3427412 h 6858000"/>
              <a:gd name="connsiteX72" fmla="*/ 3359 w 5282519"/>
              <a:gd name="connsiteY72" fmla="*/ 3360737 h 6858000"/>
              <a:gd name="connsiteX73" fmla="*/ 11758 w 5282519"/>
              <a:gd name="connsiteY73" fmla="*/ 3300412 h 6858000"/>
              <a:gd name="connsiteX74" fmla="*/ 23515 w 5282519"/>
              <a:gd name="connsiteY74" fmla="*/ 3248025 h 6858000"/>
              <a:gd name="connsiteX75" fmla="*/ 38632 w 5282519"/>
              <a:gd name="connsiteY75" fmla="*/ 3201987 h 6858000"/>
              <a:gd name="connsiteX76" fmla="*/ 55427 w 5282519"/>
              <a:gd name="connsiteY76" fmla="*/ 3160712 h 6858000"/>
              <a:gd name="connsiteX77" fmla="*/ 75583 w 5282519"/>
              <a:gd name="connsiteY77" fmla="*/ 3121025 h 6858000"/>
              <a:gd name="connsiteX78" fmla="*/ 95738 w 5282519"/>
              <a:gd name="connsiteY78" fmla="*/ 3084512 h 6858000"/>
              <a:gd name="connsiteX79" fmla="*/ 115893 w 5282519"/>
              <a:gd name="connsiteY79" fmla="*/ 3046412 h 6858000"/>
              <a:gd name="connsiteX80" fmla="*/ 134368 w 5282519"/>
              <a:gd name="connsiteY80" fmla="*/ 3009900 h 6858000"/>
              <a:gd name="connsiteX81" fmla="*/ 152844 w 5282519"/>
              <a:gd name="connsiteY81" fmla="*/ 2967037 h 6858000"/>
              <a:gd name="connsiteX82" fmla="*/ 167960 w 5282519"/>
              <a:gd name="connsiteY82" fmla="*/ 2922587 h 6858000"/>
              <a:gd name="connsiteX83" fmla="*/ 178038 w 5282519"/>
              <a:gd name="connsiteY83" fmla="*/ 2868612 h 6858000"/>
              <a:gd name="connsiteX84" fmla="*/ 188115 w 5282519"/>
              <a:gd name="connsiteY84" fmla="*/ 2809875 h 6858000"/>
              <a:gd name="connsiteX85" fmla="*/ 189795 w 5282519"/>
              <a:gd name="connsiteY85" fmla="*/ 2741612 h 6858000"/>
              <a:gd name="connsiteX86" fmla="*/ 188115 w 5282519"/>
              <a:gd name="connsiteY86" fmla="*/ 2671762 h 6858000"/>
              <a:gd name="connsiteX87" fmla="*/ 178038 w 5282519"/>
              <a:gd name="connsiteY87" fmla="*/ 2613025 h 6858000"/>
              <a:gd name="connsiteX88" fmla="*/ 167960 w 5282519"/>
              <a:gd name="connsiteY88" fmla="*/ 2560637 h 6858000"/>
              <a:gd name="connsiteX89" fmla="*/ 152844 w 5282519"/>
              <a:gd name="connsiteY89" fmla="*/ 2513012 h 6858000"/>
              <a:gd name="connsiteX90" fmla="*/ 134368 w 5282519"/>
              <a:gd name="connsiteY90" fmla="*/ 2471737 h 6858000"/>
              <a:gd name="connsiteX91" fmla="*/ 115893 w 5282519"/>
              <a:gd name="connsiteY91" fmla="*/ 2433637 h 6858000"/>
              <a:gd name="connsiteX92" fmla="*/ 95738 w 5282519"/>
              <a:gd name="connsiteY92" fmla="*/ 2395537 h 6858000"/>
              <a:gd name="connsiteX93" fmla="*/ 75583 w 5282519"/>
              <a:gd name="connsiteY93" fmla="*/ 2359025 h 6858000"/>
              <a:gd name="connsiteX94" fmla="*/ 55427 w 5282519"/>
              <a:gd name="connsiteY94" fmla="*/ 2319337 h 6858000"/>
              <a:gd name="connsiteX95" fmla="*/ 38632 w 5282519"/>
              <a:gd name="connsiteY95" fmla="*/ 2278062 h 6858000"/>
              <a:gd name="connsiteX96" fmla="*/ 23515 w 5282519"/>
              <a:gd name="connsiteY96" fmla="*/ 2232025 h 6858000"/>
              <a:gd name="connsiteX97" fmla="*/ 11758 w 5282519"/>
              <a:gd name="connsiteY97" fmla="*/ 2179637 h 6858000"/>
              <a:gd name="connsiteX98" fmla="*/ 3359 w 5282519"/>
              <a:gd name="connsiteY98" fmla="*/ 2119312 h 6858000"/>
              <a:gd name="connsiteX99" fmla="*/ 0 w 5282519"/>
              <a:gd name="connsiteY99" fmla="*/ 2051050 h 6858000"/>
              <a:gd name="connsiteX100" fmla="*/ 3359 w 5282519"/>
              <a:gd name="connsiteY100" fmla="*/ 1982787 h 6858000"/>
              <a:gd name="connsiteX101" fmla="*/ 11758 w 5282519"/>
              <a:gd name="connsiteY101" fmla="*/ 1922462 h 6858000"/>
              <a:gd name="connsiteX102" fmla="*/ 23515 w 5282519"/>
              <a:gd name="connsiteY102" fmla="*/ 1870075 h 6858000"/>
              <a:gd name="connsiteX103" fmla="*/ 38632 w 5282519"/>
              <a:gd name="connsiteY103" fmla="*/ 1824037 h 6858000"/>
              <a:gd name="connsiteX104" fmla="*/ 55427 w 5282519"/>
              <a:gd name="connsiteY104" fmla="*/ 1782762 h 6858000"/>
              <a:gd name="connsiteX105" fmla="*/ 75583 w 5282519"/>
              <a:gd name="connsiteY105" fmla="*/ 1743075 h 6858000"/>
              <a:gd name="connsiteX106" fmla="*/ 95738 w 5282519"/>
              <a:gd name="connsiteY106" fmla="*/ 1708150 h 6858000"/>
              <a:gd name="connsiteX107" fmla="*/ 115893 w 5282519"/>
              <a:gd name="connsiteY107" fmla="*/ 1671637 h 6858000"/>
              <a:gd name="connsiteX108" fmla="*/ 134368 w 5282519"/>
              <a:gd name="connsiteY108" fmla="*/ 1631950 h 6858000"/>
              <a:gd name="connsiteX109" fmla="*/ 152844 w 5282519"/>
              <a:gd name="connsiteY109" fmla="*/ 1589087 h 6858000"/>
              <a:gd name="connsiteX110" fmla="*/ 167960 w 5282519"/>
              <a:gd name="connsiteY110" fmla="*/ 1544637 h 6858000"/>
              <a:gd name="connsiteX111" fmla="*/ 178038 w 5282519"/>
              <a:gd name="connsiteY111" fmla="*/ 1492250 h 6858000"/>
              <a:gd name="connsiteX112" fmla="*/ 188115 w 5282519"/>
              <a:gd name="connsiteY112" fmla="*/ 1431925 h 6858000"/>
              <a:gd name="connsiteX113" fmla="*/ 189795 w 5282519"/>
              <a:gd name="connsiteY113" fmla="*/ 1363662 h 6858000"/>
              <a:gd name="connsiteX114" fmla="*/ 188115 w 5282519"/>
              <a:gd name="connsiteY114" fmla="*/ 1295400 h 6858000"/>
              <a:gd name="connsiteX115" fmla="*/ 178038 w 5282519"/>
              <a:gd name="connsiteY115" fmla="*/ 1235075 h 6858000"/>
              <a:gd name="connsiteX116" fmla="*/ 167960 w 5282519"/>
              <a:gd name="connsiteY116" fmla="*/ 1182687 h 6858000"/>
              <a:gd name="connsiteX117" fmla="*/ 152844 w 5282519"/>
              <a:gd name="connsiteY117" fmla="*/ 1136650 h 6858000"/>
              <a:gd name="connsiteX118" fmla="*/ 134368 w 5282519"/>
              <a:gd name="connsiteY118" fmla="*/ 1095375 h 6858000"/>
              <a:gd name="connsiteX119" fmla="*/ 115893 w 5282519"/>
              <a:gd name="connsiteY119" fmla="*/ 1055687 h 6858000"/>
              <a:gd name="connsiteX120" fmla="*/ 95738 w 5282519"/>
              <a:gd name="connsiteY120" fmla="*/ 1017587 h 6858000"/>
              <a:gd name="connsiteX121" fmla="*/ 75583 w 5282519"/>
              <a:gd name="connsiteY121" fmla="*/ 981075 h 6858000"/>
              <a:gd name="connsiteX122" fmla="*/ 55427 w 5282519"/>
              <a:gd name="connsiteY122" fmla="*/ 942975 h 6858000"/>
              <a:gd name="connsiteX123" fmla="*/ 38632 w 5282519"/>
              <a:gd name="connsiteY123" fmla="*/ 901700 h 6858000"/>
              <a:gd name="connsiteX124" fmla="*/ 23515 w 5282519"/>
              <a:gd name="connsiteY124" fmla="*/ 854075 h 6858000"/>
              <a:gd name="connsiteX125" fmla="*/ 11758 w 5282519"/>
              <a:gd name="connsiteY125" fmla="*/ 801687 h 6858000"/>
              <a:gd name="connsiteX126" fmla="*/ 3359 w 5282519"/>
              <a:gd name="connsiteY126" fmla="*/ 744537 h 6858000"/>
              <a:gd name="connsiteX127" fmla="*/ 0 w 5282519"/>
              <a:gd name="connsiteY127" fmla="*/ 673100 h 6858000"/>
              <a:gd name="connsiteX128" fmla="*/ 3359 w 5282519"/>
              <a:gd name="connsiteY128" fmla="*/ 606425 h 6858000"/>
              <a:gd name="connsiteX129" fmla="*/ 11758 w 5282519"/>
              <a:gd name="connsiteY129" fmla="*/ 546100 h 6858000"/>
              <a:gd name="connsiteX130" fmla="*/ 23515 w 5282519"/>
              <a:gd name="connsiteY130" fmla="*/ 496887 h 6858000"/>
              <a:gd name="connsiteX131" fmla="*/ 38632 w 5282519"/>
              <a:gd name="connsiteY131" fmla="*/ 450850 h 6858000"/>
              <a:gd name="connsiteX132" fmla="*/ 55427 w 5282519"/>
              <a:gd name="connsiteY132" fmla="*/ 409575 h 6858000"/>
              <a:gd name="connsiteX133" fmla="*/ 73903 w 5282519"/>
              <a:gd name="connsiteY133" fmla="*/ 369887 h 6858000"/>
              <a:gd name="connsiteX134" fmla="*/ 92379 w 5282519"/>
              <a:gd name="connsiteY134" fmla="*/ 334962 h 6858000"/>
              <a:gd name="connsiteX135" fmla="*/ 112534 w 5282519"/>
              <a:gd name="connsiteY135" fmla="*/ 296862 h 6858000"/>
              <a:gd name="connsiteX136" fmla="*/ 132689 w 5282519"/>
              <a:gd name="connsiteY136" fmla="*/ 260350 h 6858000"/>
              <a:gd name="connsiteX137" fmla="*/ 149485 w 5282519"/>
              <a:gd name="connsiteY137" fmla="*/ 217487 h 6858000"/>
              <a:gd name="connsiteX138" fmla="*/ 166281 w 5282519"/>
              <a:gd name="connsiteY138" fmla="*/ 174625 h 6858000"/>
              <a:gd name="connsiteX139" fmla="*/ 176358 w 5282519"/>
              <a:gd name="connsiteY139" fmla="*/ 122237 h 6858000"/>
              <a:gd name="connsiteX140" fmla="*/ 184756 w 5282519"/>
              <a:gd name="connsiteY140" fmla="*/ 6667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5282519" h="6858000">
                <a:moveTo>
                  <a:pt x="189795" y="0"/>
                </a:moveTo>
                <a:lnTo>
                  <a:pt x="5282519" y="0"/>
                </a:lnTo>
                <a:lnTo>
                  <a:pt x="5282519" y="6858000"/>
                </a:lnTo>
                <a:lnTo>
                  <a:pt x="189795" y="6858000"/>
                </a:lnTo>
                <a:lnTo>
                  <a:pt x="184756" y="6791325"/>
                </a:lnTo>
                <a:lnTo>
                  <a:pt x="176358" y="6735762"/>
                </a:lnTo>
                <a:lnTo>
                  <a:pt x="166281" y="6683375"/>
                </a:lnTo>
                <a:lnTo>
                  <a:pt x="149485" y="6640512"/>
                </a:lnTo>
                <a:lnTo>
                  <a:pt x="132689" y="6597650"/>
                </a:lnTo>
                <a:lnTo>
                  <a:pt x="112534" y="6561137"/>
                </a:lnTo>
                <a:lnTo>
                  <a:pt x="92379" y="6523037"/>
                </a:lnTo>
                <a:lnTo>
                  <a:pt x="73903" y="6488112"/>
                </a:lnTo>
                <a:lnTo>
                  <a:pt x="55427" y="6448425"/>
                </a:lnTo>
                <a:lnTo>
                  <a:pt x="38632" y="6407150"/>
                </a:lnTo>
                <a:lnTo>
                  <a:pt x="23515" y="6361112"/>
                </a:lnTo>
                <a:lnTo>
                  <a:pt x="11758" y="6311900"/>
                </a:lnTo>
                <a:lnTo>
                  <a:pt x="3359" y="6251575"/>
                </a:lnTo>
                <a:lnTo>
                  <a:pt x="0" y="6183312"/>
                </a:lnTo>
                <a:lnTo>
                  <a:pt x="3359" y="6113462"/>
                </a:lnTo>
                <a:lnTo>
                  <a:pt x="11758" y="6056312"/>
                </a:lnTo>
                <a:lnTo>
                  <a:pt x="23515" y="6003925"/>
                </a:lnTo>
                <a:lnTo>
                  <a:pt x="38632" y="5956300"/>
                </a:lnTo>
                <a:lnTo>
                  <a:pt x="55427" y="5915025"/>
                </a:lnTo>
                <a:lnTo>
                  <a:pt x="75583" y="5876925"/>
                </a:lnTo>
                <a:lnTo>
                  <a:pt x="95738" y="5840412"/>
                </a:lnTo>
                <a:lnTo>
                  <a:pt x="115893" y="5802312"/>
                </a:lnTo>
                <a:lnTo>
                  <a:pt x="134368" y="5762625"/>
                </a:lnTo>
                <a:lnTo>
                  <a:pt x="152844" y="5721350"/>
                </a:lnTo>
                <a:lnTo>
                  <a:pt x="167960" y="5675312"/>
                </a:lnTo>
                <a:lnTo>
                  <a:pt x="178038" y="5622925"/>
                </a:lnTo>
                <a:lnTo>
                  <a:pt x="188115" y="5562600"/>
                </a:lnTo>
                <a:lnTo>
                  <a:pt x="189795" y="5494337"/>
                </a:lnTo>
                <a:lnTo>
                  <a:pt x="188115" y="5426075"/>
                </a:lnTo>
                <a:lnTo>
                  <a:pt x="178038" y="5365750"/>
                </a:lnTo>
                <a:lnTo>
                  <a:pt x="167960" y="5313362"/>
                </a:lnTo>
                <a:lnTo>
                  <a:pt x="152844" y="5268912"/>
                </a:lnTo>
                <a:lnTo>
                  <a:pt x="134368" y="5226050"/>
                </a:lnTo>
                <a:lnTo>
                  <a:pt x="115893" y="5186362"/>
                </a:lnTo>
                <a:lnTo>
                  <a:pt x="95738" y="5149850"/>
                </a:lnTo>
                <a:lnTo>
                  <a:pt x="75583" y="5114925"/>
                </a:lnTo>
                <a:lnTo>
                  <a:pt x="55427" y="5075237"/>
                </a:lnTo>
                <a:lnTo>
                  <a:pt x="38632" y="5033962"/>
                </a:lnTo>
                <a:lnTo>
                  <a:pt x="23515" y="4987925"/>
                </a:lnTo>
                <a:lnTo>
                  <a:pt x="11758" y="4935537"/>
                </a:lnTo>
                <a:lnTo>
                  <a:pt x="3359" y="4875212"/>
                </a:lnTo>
                <a:lnTo>
                  <a:pt x="0" y="4806950"/>
                </a:lnTo>
                <a:lnTo>
                  <a:pt x="3359" y="4738687"/>
                </a:lnTo>
                <a:lnTo>
                  <a:pt x="11758" y="4678362"/>
                </a:lnTo>
                <a:lnTo>
                  <a:pt x="23515" y="4625975"/>
                </a:lnTo>
                <a:lnTo>
                  <a:pt x="38632" y="4579937"/>
                </a:lnTo>
                <a:lnTo>
                  <a:pt x="55427" y="4537075"/>
                </a:lnTo>
                <a:lnTo>
                  <a:pt x="75583" y="4498975"/>
                </a:lnTo>
                <a:lnTo>
                  <a:pt x="115893" y="4424362"/>
                </a:lnTo>
                <a:lnTo>
                  <a:pt x="134368" y="4386262"/>
                </a:lnTo>
                <a:lnTo>
                  <a:pt x="152844" y="4343400"/>
                </a:lnTo>
                <a:lnTo>
                  <a:pt x="167960" y="4297362"/>
                </a:lnTo>
                <a:lnTo>
                  <a:pt x="178038" y="4244975"/>
                </a:lnTo>
                <a:lnTo>
                  <a:pt x="188115" y="4186237"/>
                </a:lnTo>
                <a:lnTo>
                  <a:pt x="189795" y="4116387"/>
                </a:lnTo>
                <a:lnTo>
                  <a:pt x="188115" y="4048125"/>
                </a:lnTo>
                <a:lnTo>
                  <a:pt x="178038" y="3987800"/>
                </a:lnTo>
                <a:lnTo>
                  <a:pt x="167960" y="3935412"/>
                </a:lnTo>
                <a:lnTo>
                  <a:pt x="152844" y="3890962"/>
                </a:lnTo>
                <a:lnTo>
                  <a:pt x="134368" y="3848100"/>
                </a:lnTo>
                <a:lnTo>
                  <a:pt x="115893" y="3811587"/>
                </a:lnTo>
                <a:lnTo>
                  <a:pt x="75583" y="3736975"/>
                </a:lnTo>
                <a:lnTo>
                  <a:pt x="55427" y="3697287"/>
                </a:lnTo>
                <a:lnTo>
                  <a:pt x="38632" y="3656012"/>
                </a:lnTo>
                <a:lnTo>
                  <a:pt x="23515" y="3609975"/>
                </a:lnTo>
                <a:lnTo>
                  <a:pt x="11758" y="3557587"/>
                </a:lnTo>
                <a:lnTo>
                  <a:pt x="3359" y="3497262"/>
                </a:lnTo>
                <a:lnTo>
                  <a:pt x="0" y="3427412"/>
                </a:lnTo>
                <a:lnTo>
                  <a:pt x="3359" y="3360737"/>
                </a:lnTo>
                <a:lnTo>
                  <a:pt x="11758" y="3300412"/>
                </a:lnTo>
                <a:lnTo>
                  <a:pt x="23515" y="3248025"/>
                </a:lnTo>
                <a:lnTo>
                  <a:pt x="38632" y="3201987"/>
                </a:lnTo>
                <a:lnTo>
                  <a:pt x="55427" y="3160712"/>
                </a:lnTo>
                <a:lnTo>
                  <a:pt x="75583" y="3121025"/>
                </a:lnTo>
                <a:lnTo>
                  <a:pt x="95738" y="3084512"/>
                </a:lnTo>
                <a:lnTo>
                  <a:pt x="115893" y="3046412"/>
                </a:lnTo>
                <a:lnTo>
                  <a:pt x="134368" y="3009900"/>
                </a:lnTo>
                <a:lnTo>
                  <a:pt x="152844" y="2967037"/>
                </a:lnTo>
                <a:lnTo>
                  <a:pt x="167960" y="2922587"/>
                </a:lnTo>
                <a:lnTo>
                  <a:pt x="178038" y="2868612"/>
                </a:lnTo>
                <a:lnTo>
                  <a:pt x="188115" y="2809875"/>
                </a:lnTo>
                <a:lnTo>
                  <a:pt x="189795" y="2741612"/>
                </a:lnTo>
                <a:lnTo>
                  <a:pt x="188115" y="2671762"/>
                </a:lnTo>
                <a:lnTo>
                  <a:pt x="178038" y="2613025"/>
                </a:lnTo>
                <a:lnTo>
                  <a:pt x="167960" y="2560637"/>
                </a:lnTo>
                <a:lnTo>
                  <a:pt x="152844" y="2513012"/>
                </a:lnTo>
                <a:lnTo>
                  <a:pt x="134368" y="2471737"/>
                </a:lnTo>
                <a:lnTo>
                  <a:pt x="115893" y="2433637"/>
                </a:lnTo>
                <a:lnTo>
                  <a:pt x="95738" y="2395537"/>
                </a:lnTo>
                <a:lnTo>
                  <a:pt x="75583" y="2359025"/>
                </a:lnTo>
                <a:lnTo>
                  <a:pt x="55427" y="2319337"/>
                </a:lnTo>
                <a:lnTo>
                  <a:pt x="38632" y="2278062"/>
                </a:lnTo>
                <a:lnTo>
                  <a:pt x="23515" y="2232025"/>
                </a:lnTo>
                <a:lnTo>
                  <a:pt x="11758" y="2179637"/>
                </a:lnTo>
                <a:lnTo>
                  <a:pt x="3359" y="2119312"/>
                </a:lnTo>
                <a:lnTo>
                  <a:pt x="0" y="2051050"/>
                </a:lnTo>
                <a:lnTo>
                  <a:pt x="3359" y="1982787"/>
                </a:lnTo>
                <a:lnTo>
                  <a:pt x="11758" y="1922462"/>
                </a:lnTo>
                <a:lnTo>
                  <a:pt x="23515" y="1870075"/>
                </a:lnTo>
                <a:lnTo>
                  <a:pt x="38632" y="1824037"/>
                </a:lnTo>
                <a:lnTo>
                  <a:pt x="55427" y="1782762"/>
                </a:lnTo>
                <a:lnTo>
                  <a:pt x="75583" y="1743075"/>
                </a:lnTo>
                <a:lnTo>
                  <a:pt x="95738" y="1708150"/>
                </a:lnTo>
                <a:lnTo>
                  <a:pt x="115893" y="1671637"/>
                </a:lnTo>
                <a:lnTo>
                  <a:pt x="134368" y="1631950"/>
                </a:lnTo>
                <a:lnTo>
                  <a:pt x="152844" y="1589087"/>
                </a:lnTo>
                <a:lnTo>
                  <a:pt x="167960" y="1544637"/>
                </a:lnTo>
                <a:lnTo>
                  <a:pt x="178038" y="1492250"/>
                </a:lnTo>
                <a:lnTo>
                  <a:pt x="188115" y="1431925"/>
                </a:lnTo>
                <a:lnTo>
                  <a:pt x="189795" y="1363662"/>
                </a:lnTo>
                <a:lnTo>
                  <a:pt x="188115" y="1295400"/>
                </a:lnTo>
                <a:lnTo>
                  <a:pt x="178038" y="1235075"/>
                </a:lnTo>
                <a:lnTo>
                  <a:pt x="167960" y="1182687"/>
                </a:lnTo>
                <a:lnTo>
                  <a:pt x="152844" y="1136650"/>
                </a:lnTo>
                <a:lnTo>
                  <a:pt x="134368" y="1095375"/>
                </a:lnTo>
                <a:lnTo>
                  <a:pt x="115893" y="1055687"/>
                </a:lnTo>
                <a:lnTo>
                  <a:pt x="95738" y="1017587"/>
                </a:lnTo>
                <a:lnTo>
                  <a:pt x="75583" y="981075"/>
                </a:lnTo>
                <a:lnTo>
                  <a:pt x="55427" y="942975"/>
                </a:lnTo>
                <a:lnTo>
                  <a:pt x="38632" y="901700"/>
                </a:lnTo>
                <a:lnTo>
                  <a:pt x="23515" y="854075"/>
                </a:lnTo>
                <a:lnTo>
                  <a:pt x="11758" y="801687"/>
                </a:lnTo>
                <a:lnTo>
                  <a:pt x="3359" y="744537"/>
                </a:lnTo>
                <a:lnTo>
                  <a:pt x="0" y="673100"/>
                </a:lnTo>
                <a:lnTo>
                  <a:pt x="3359" y="606425"/>
                </a:lnTo>
                <a:lnTo>
                  <a:pt x="11758" y="546100"/>
                </a:lnTo>
                <a:lnTo>
                  <a:pt x="23515" y="496887"/>
                </a:lnTo>
                <a:lnTo>
                  <a:pt x="38632" y="450850"/>
                </a:lnTo>
                <a:lnTo>
                  <a:pt x="55427" y="409575"/>
                </a:lnTo>
                <a:lnTo>
                  <a:pt x="73903" y="369887"/>
                </a:lnTo>
                <a:lnTo>
                  <a:pt x="92379" y="334962"/>
                </a:lnTo>
                <a:lnTo>
                  <a:pt x="112534" y="296862"/>
                </a:lnTo>
                <a:lnTo>
                  <a:pt x="132689" y="260350"/>
                </a:lnTo>
                <a:lnTo>
                  <a:pt x="149485" y="217487"/>
                </a:lnTo>
                <a:lnTo>
                  <a:pt x="166281" y="174625"/>
                </a:lnTo>
                <a:lnTo>
                  <a:pt x="176358" y="122237"/>
                </a:lnTo>
                <a:lnTo>
                  <a:pt x="184756" y="66675"/>
                </a:lnTo>
                <a:close/>
              </a:path>
            </a:pathLst>
          </a:custGeom>
        </p:spPr>
      </p:pic>
      <p:pic>
        <p:nvPicPr>
          <p:cNvPr id="8" name="圖片 7">
            <a:extLst>
              <a:ext uri="{FF2B5EF4-FFF2-40B4-BE49-F238E27FC236}">
                <a16:creationId xmlns:a16="http://schemas.microsoft.com/office/drawing/2014/main" id="{E3DAD44D-BC25-4F49-B549-52B89861FEE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2205" y="909255"/>
            <a:ext cx="2540041" cy="2032033"/>
          </a:xfrm>
          <a:prstGeom prst="rect">
            <a:avLst/>
          </a:prstGeom>
        </p:spPr>
      </p:pic>
      <p:pic>
        <p:nvPicPr>
          <p:cNvPr id="36865" name="Picture 1"/>
          <p:cNvPicPr>
            <a:picLocks noChangeAspect="1" noChangeArrowheads="1"/>
          </p:cNvPicPr>
          <p:nvPr/>
        </p:nvPicPr>
        <p:blipFill>
          <a:blip r:embed="rId5" cstate="print">
            <a:lum bright="10000"/>
          </a:blip>
          <a:srcRect/>
          <a:stretch>
            <a:fillRect/>
          </a:stretch>
        </p:blipFill>
        <p:spPr bwMode="auto">
          <a:xfrm>
            <a:off x="850488" y="208343"/>
            <a:ext cx="1472169" cy="154889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718279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933616" y="1574954"/>
            <a:ext cx="10515600" cy="4370741"/>
          </a:xfrm>
        </p:spPr>
        <p:txBody>
          <a:bodyPr/>
          <a:lstStyle/>
          <a:p>
            <a:r>
              <a:rPr lang="zh-TW" altLang="en-US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今年度以</a:t>
            </a:r>
            <a:r>
              <a:rPr lang="zh-TW" altLang="en-US" sz="4000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媒體識讀為主軸</a:t>
            </a:r>
            <a:endParaRPr lang="en-US" altLang="zh-TW" sz="4000" b="1" dirty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連結宗教、刻板印象、性別特質</a:t>
            </a:r>
            <a:r>
              <a:rPr lang="en-US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……</a:t>
            </a:r>
            <a:r>
              <a:rPr lang="zh-TW" altLang="en-US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等</a:t>
            </a:r>
            <a:endParaRPr lang="en-US" altLang="zh-TW" sz="24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本</a:t>
            </a:r>
            <a:r>
              <a:rPr lang="zh-TW" altLang="en-US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課程</a:t>
            </a:r>
            <a:r>
              <a:rPr lang="en-US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—</a:t>
            </a:r>
            <a:r>
              <a:rPr lang="zh-TW" altLang="en-US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整合資源、蒐集教材、設計教案、教學實作</a:t>
            </a:r>
            <a:endParaRPr lang="en-US" altLang="zh-TW" sz="24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24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dirty="0"/>
          </a:p>
        </p:txBody>
      </p:sp>
      <p:sp>
        <p:nvSpPr>
          <p:cNvPr id="4" name="標題 1"/>
          <p:cNvSpPr>
            <a:spLocks noGrp="1"/>
          </p:cNvSpPr>
          <p:nvPr>
            <p:ph type="title"/>
          </p:nvPr>
        </p:nvSpPr>
        <p:spPr>
          <a:xfrm>
            <a:off x="1584878" y="365125"/>
            <a:ext cx="8952506" cy="1000831"/>
          </a:xfrm>
          <a:solidFill>
            <a:srgbClr val="FFFF00"/>
          </a:solidFill>
        </p:spPr>
        <p:txBody>
          <a:bodyPr>
            <a:normAutofit/>
          </a:bodyPr>
          <a:lstStyle/>
          <a:p>
            <a:pPr algn="ctr"/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走</a:t>
            </a:r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過</a:t>
            </a:r>
            <a:r>
              <a:rPr lang="zh-TW" alt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情愛</a:t>
            </a:r>
            <a:r>
              <a:rPr lang="en-US" altLang="zh-TW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108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，邁入</a:t>
            </a:r>
            <a:r>
              <a:rPr lang="zh-TW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識</a:t>
            </a:r>
            <a:r>
              <a:rPr lang="zh-TW" alt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讀</a:t>
            </a:r>
            <a:r>
              <a:rPr lang="en-US" altLang="zh-TW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109</a:t>
            </a:r>
            <a:endParaRPr lang="zh-TW" alt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7708247" y="365125"/>
            <a:ext cx="2514835" cy="808067"/>
          </a:xfrm>
          <a:prstGeom prst="rect">
            <a:avLst/>
          </a:prstGeom>
          <a:noFill/>
          <a:ln w="76200"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198" y="4087399"/>
            <a:ext cx="3319269" cy="24883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圖片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2719" y="3683848"/>
            <a:ext cx="3865297" cy="25768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圖片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3269" y="4087399"/>
            <a:ext cx="3579508" cy="26809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490719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779228" y="763326"/>
            <a:ext cx="10669988" cy="5182370"/>
          </a:xfrm>
        </p:spPr>
        <p:txBody>
          <a:bodyPr>
            <a:normAutofit/>
          </a:bodyPr>
          <a:lstStyle/>
          <a:p>
            <a:r>
              <a:rPr lang="zh-TW" altLang="en-US" sz="3600" dirty="0" smtClean="0"/>
              <a:t>性平團</a:t>
            </a:r>
            <a:r>
              <a:rPr lang="zh-TW" altLang="en-US" sz="3600" b="1" dirty="0" smtClean="0">
                <a:solidFill>
                  <a:srgbClr val="FF0000"/>
                </a:solidFill>
              </a:rPr>
              <a:t>共</a:t>
            </a:r>
            <a:r>
              <a:rPr lang="zh-TW" altLang="en-US" sz="3600" dirty="0" smtClean="0"/>
              <a:t>備</a:t>
            </a:r>
            <a:endParaRPr lang="en-US" altLang="zh-TW" sz="3600" dirty="0" smtClean="0"/>
          </a:p>
          <a:p>
            <a:r>
              <a:rPr lang="zh-TW" altLang="en-US" sz="3600" dirty="0" smtClean="0"/>
              <a:t>小組內</a:t>
            </a:r>
            <a:r>
              <a:rPr lang="zh-TW" altLang="en-US" sz="3600" b="1" dirty="0" smtClean="0">
                <a:solidFill>
                  <a:srgbClr val="FF0000"/>
                </a:solidFill>
              </a:rPr>
              <a:t>自</a:t>
            </a:r>
            <a:r>
              <a:rPr lang="zh-TW" altLang="en-US" sz="3600" dirty="0" smtClean="0"/>
              <a:t>備</a:t>
            </a:r>
            <a:endParaRPr lang="en-US" altLang="zh-TW" sz="3600" dirty="0" smtClean="0"/>
          </a:p>
          <a:p>
            <a:r>
              <a:rPr lang="zh-TW" altLang="en-US" sz="3600" dirty="0" smtClean="0"/>
              <a:t>校內師</a:t>
            </a:r>
            <a:r>
              <a:rPr lang="zh-TW" altLang="en-US" sz="3600" b="1" dirty="0" smtClean="0">
                <a:solidFill>
                  <a:srgbClr val="FF0000"/>
                </a:solidFill>
              </a:rPr>
              <a:t>齊</a:t>
            </a:r>
            <a:r>
              <a:rPr lang="zh-TW" altLang="en-US" sz="3600" dirty="0" smtClean="0"/>
              <a:t>備</a:t>
            </a:r>
            <a:endParaRPr lang="zh-TW" altLang="en-US" sz="3600" dirty="0"/>
          </a:p>
        </p:txBody>
      </p:sp>
      <p:sp>
        <p:nvSpPr>
          <p:cNvPr id="4" name="標題 1"/>
          <p:cNvSpPr>
            <a:spLocks noGrp="1"/>
          </p:cNvSpPr>
          <p:nvPr>
            <p:ph type="title"/>
          </p:nvPr>
        </p:nvSpPr>
        <p:spPr>
          <a:xfrm>
            <a:off x="4503007" y="317418"/>
            <a:ext cx="3066635" cy="771912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pPr algn="ctr"/>
            <a:r>
              <a:rPr lang="zh-TW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桃園三</a:t>
            </a:r>
            <a:r>
              <a:rPr lang="zh-TW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備</a:t>
            </a:r>
            <a:endParaRPr lang="zh-TW" alt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9903" y="2132595"/>
            <a:ext cx="2759103" cy="2069794"/>
          </a:xfrm>
          <a:prstGeom prst="rect">
            <a:avLst/>
          </a:prstGeom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9006" y="4425343"/>
            <a:ext cx="2850863" cy="2135178"/>
          </a:xfrm>
          <a:prstGeom prst="rect">
            <a:avLst/>
          </a:prstGeom>
        </p:spPr>
      </p:pic>
      <p:pic>
        <p:nvPicPr>
          <p:cNvPr id="10" name="圖片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2091" y="4334549"/>
            <a:ext cx="2743978" cy="2057055"/>
          </a:xfrm>
          <a:prstGeom prst="rect">
            <a:avLst/>
          </a:prstGeom>
        </p:spPr>
      </p:pic>
      <p:pic>
        <p:nvPicPr>
          <p:cNvPr id="11" name="圖片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8966" y="2608470"/>
            <a:ext cx="2422497" cy="1816873"/>
          </a:xfrm>
          <a:prstGeom prst="rect">
            <a:avLst/>
          </a:prstGeom>
        </p:spPr>
      </p:pic>
      <p:pic>
        <p:nvPicPr>
          <p:cNvPr id="3074" name="Picture 2" descr="S__3897756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2806" y="4605220"/>
            <a:ext cx="2518657" cy="18867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圖片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8966" y="465185"/>
            <a:ext cx="2449930" cy="1837448"/>
          </a:xfrm>
          <a:prstGeom prst="rect">
            <a:avLst/>
          </a:prstGeom>
        </p:spPr>
      </p:pic>
      <p:pic>
        <p:nvPicPr>
          <p:cNvPr id="15" name="圖片 1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1190" y="2116668"/>
            <a:ext cx="2853408" cy="2140056"/>
          </a:xfrm>
          <a:prstGeom prst="rect">
            <a:avLst/>
          </a:prstGeom>
        </p:spPr>
      </p:pic>
      <p:pic>
        <p:nvPicPr>
          <p:cNvPr id="17" name="圖片 1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785" y="3602823"/>
            <a:ext cx="2217273" cy="2957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0112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3" descr="20191220士林國小策略聯盟交流座談會_191225_000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84728" y="545290"/>
            <a:ext cx="7871012" cy="590059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橢圓形圖說文字 4"/>
          <p:cNvSpPr/>
          <p:nvPr/>
        </p:nvSpPr>
        <p:spPr>
          <a:xfrm>
            <a:off x="8193741" y="2967316"/>
            <a:ext cx="3881717" cy="3074896"/>
          </a:xfrm>
          <a:prstGeom prst="wedgeEllipseCallout">
            <a:avLst>
              <a:gd name="adj1" fmla="val -55322"/>
              <a:gd name="adj2" fmla="val -49571"/>
            </a:avLst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TW" b="1" dirty="0" smtClean="0"/>
          </a:p>
          <a:p>
            <a:pPr algn="ctr"/>
            <a:r>
              <a:rPr lang="zh-TW" altLang="en-US" sz="2400" b="1" dirty="0" smtClean="0"/>
              <a:t>我們與召集人 </a:t>
            </a:r>
            <a:endParaRPr lang="en-US" altLang="zh-TW" sz="2400" b="1" dirty="0" smtClean="0"/>
          </a:p>
          <a:p>
            <a:pPr algn="ctr"/>
            <a:r>
              <a:rPr lang="zh-TW" altLang="en-US" sz="2400" b="1" dirty="0" smtClean="0"/>
              <a:t>黃木姻校長</a:t>
            </a:r>
            <a:endParaRPr lang="en-US" altLang="zh-TW" sz="2400" b="1" dirty="0" smtClean="0"/>
          </a:p>
          <a:p>
            <a:pPr algn="ctr"/>
            <a:r>
              <a:rPr lang="zh-TW" altLang="en-US" sz="2400" b="1" i="1" u="sng" dirty="0" smtClean="0"/>
              <a:t>團備中</a:t>
            </a:r>
            <a:endParaRPr lang="en-US" altLang="zh-TW" sz="2400" b="1" i="1" u="sng" dirty="0" smtClean="0"/>
          </a:p>
          <a:p>
            <a:pPr algn="ctr"/>
            <a:endParaRPr lang="en-US" altLang="zh-TW" b="1" dirty="0" smtClean="0"/>
          </a:p>
          <a:p>
            <a:pPr algn="ctr"/>
            <a:r>
              <a:rPr lang="en-US" altLang="zh-TW" b="1" dirty="0" smtClean="0"/>
              <a:t>『</a:t>
            </a:r>
            <a:r>
              <a:rPr lang="zh-TW" altLang="en-US" b="1" dirty="0" smtClean="0"/>
              <a:t>強將手下無弱兵</a:t>
            </a:r>
            <a:endParaRPr lang="en-US" altLang="zh-TW" b="1" dirty="0" smtClean="0"/>
          </a:p>
          <a:p>
            <a:pPr algn="ctr"/>
            <a:r>
              <a:rPr lang="zh-TW" altLang="en-US" b="1" dirty="0" smtClean="0"/>
              <a:t>桃園性平團</a:t>
            </a:r>
            <a:r>
              <a:rPr lang="en-US" altLang="zh-TW" sz="2800" b="1" dirty="0" smtClean="0">
                <a:solidFill>
                  <a:srgbClr val="FF0000"/>
                </a:solidFill>
              </a:rPr>
              <a:t>10</a:t>
            </a:r>
            <a:r>
              <a:rPr lang="zh-TW" altLang="en-US" b="1" dirty="0" smtClean="0"/>
              <a:t>年有成</a:t>
            </a:r>
            <a:r>
              <a:rPr lang="en-US" altLang="zh-TW" b="1" dirty="0" smtClean="0"/>
              <a:t>』</a:t>
            </a:r>
          </a:p>
          <a:p>
            <a:pPr algn="ctr"/>
            <a:endParaRPr lang="zh-TW" altLang="en-US" dirty="0"/>
          </a:p>
        </p:txBody>
      </p:sp>
      <p:pic>
        <p:nvPicPr>
          <p:cNvPr id="1026" name="Picture 2" descr="「皇冠」的圖片搜尋結果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74924" y="-463643"/>
            <a:ext cx="2946865" cy="294686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矩形 47"/>
          <p:cNvSpPr/>
          <p:nvPr/>
        </p:nvSpPr>
        <p:spPr>
          <a:xfrm>
            <a:off x="818983" y="167718"/>
            <a:ext cx="361784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zh-TW" sz="32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32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月來</a:t>
            </a:r>
            <a:r>
              <a:rPr lang="en-US" altLang="zh-TW" sz="32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”</a:t>
            </a:r>
            <a:r>
              <a:rPr lang="zh-TW" altLang="en-US" sz="32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悅</a:t>
            </a:r>
            <a:r>
              <a:rPr lang="en-US" altLang="zh-TW" sz="32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”</a:t>
            </a:r>
            <a:r>
              <a:rPr lang="zh-TW" altLang="en-US" sz="32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開心</a:t>
            </a:r>
            <a:endParaRPr lang="en-US" altLang="zh-TW" sz="32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49" name="表格 4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0430052"/>
              </p:ext>
            </p:extLst>
          </p:nvPr>
        </p:nvGraphicFramePr>
        <p:xfrm>
          <a:off x="1057524" y="1244936"/>
          <a:ext cx="10442713" cy="54841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94432">
                  <a:extLst>
                    <a:ext uri="{9D8B030D-6E8A-4147-A177-3AD203B41FA5}">
                      <a16:colId xmlns:a16="http://schemas.microsoft.com/office/drawing/2014/main" val="1154121569"/>
                    </a:ext>
                  </a:extLst>
                </a:gridCol>
                <a:gridCol w="3042731">
                  <a:extLst>
                    <a:ext uri="{9D8B030D-6E8A-4147-A177-3AD203B41FA5}">
                      <a16:colId xmlns:a16="http://schemas.microsoft.com/office/drawing/2014/main" val="1889855083"/>
                    </a:ext>
                  </a:extLst>
                </a:gridCol>
                <a:gridCol w="3205550">
                  <a:extLst>
                    <a:ext uri="{9D8B030D-6E8A-4147-A177-3AD203B41FA5}">
                      <a16:colId xmlns:a16="http://schemas.microsoft.com/office/drawing/2014/main" val="2560318543"/>
                    </a:ext>
                  </a:extLst>
                </a:gridCol>
              </a:tblGrid>
              <a:tr h="560281">
                <a:tc>
                  <a:txBody>
                    <a:bodyPr/>
                    <a:lstStyle/>
                    <a:p>
                      <a:r>
                        <a:rPr lang="zh-TW" altLang="en-US" sz="28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核心素養</a:t>
                      </a:r>
                      <a:endParaRPr lang="zh-TW" altLang="en-US" sz="28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1893" marR="91893" marT="45947" marB="45947"/>
                </a:tc>
                <a:tc>
                  <a:txBody>
                    <a:bodyPr/>
                    <a:lstStyle/>
                    <a:p>
                      <a:r>
                        <a:rPr lang="zh-TW" altLang="en-US" sz="28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學習主題</a:t>
                      </a:r>
                      <a:endParaRPr lang="zh-TW" altLang="en-US" sz="28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1893" marR="91893" marT="45947" marB="45947"/>
                </a:tc>
                <a:tc>
                  <a:txBody>
                    <a:bodyPr/>
                    <a:lstStyle/>
                    <a:p>
                      <a:r>
                        <a:rPr lang="zh-TW" altLang="en-US" sz="28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實質內涵</a:t>
                      </a:r>
                      <a:endParaRPr lang="zh-TW" altLang="en-US" sz="28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1893" marR="91893" marT="45947" marB="45947"/>
                </a:tc>
                <a:extLst>
                  <a:ext uri="{0D108BD9-81ED-4DB2-BD59-A6C34878D82A}">
                    <a16:rowId xmlns:a16="http://schemas.microsoft.com/office/drawing/2014/main" val="629781592"/>
                  </a:ext>
                </a:extLst>
              </a:tr>
              <a:tr h="148668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23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性</a:t>
                      </a:r>
                      <a:r>
                        <a:rPr lang="en-US" altLang="zh-TW" sz="23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(A3) </a:t>
                      </a:r>
                      <a:r>
                        <a:rPr lang="zh-TW" altLang="zh-TW" sz="23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維護自我與尊重他人身體自主權，善用各項資源，保障性別權益</a:t>
                      </a:r>
                      <a:r>
                        <a:rPr lang="zh-TW" altLang="en-US" sz="23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，</a:t>
                      </a:r>
                      <a:r>
                        <a:rPr lang="zh-TW" altLang="zh-TW" sz="23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增進性騷擾、性侵害與性霸凌的防治</a:t>
                      </a:r>
                      <a:r>
                        <a:rPr lang="en-US" altLang="zh-TW" sz="23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(</a:t>
                      </a:r>
                      <a:r>
                        <a:rPr lang="zh-TW" altLang="zh-TW" sz="23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制</a:t>
                      </a:r>
                      <a:r>
                        <a:rPr lang="en-US" altLang="zh-TW" sz="23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)</a:t>
                      </a:r>
                      <a:r>
                        <a:rPr lang="zh-TW" altLang="zh-TW" sz="23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能力</a:t>
                      </a:r>
                      <a:endParaRPr lang="zh-TW" altLang="en-US" sz="2300" b="1" dirty="0" smtClean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91893" marR="91893" marT="45947" marB="45947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身體自主權的尊重與</a:t>
                      </a:r>
                      <a:endParaRPr lang="en-US" altLang="zh-TW" sz="2400" dirty="0" smtClean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維護</a:t>
                      </a:r>
                    </a:p>
                  </a:txBody>
                  <a:tcPr marL="91893" marR="91893" marT="45947" marB="45947"/>
                </a:tc>
                <a:tc>
                  <a:txBody>
                    <a:bodyPr/>
                    <a:lstStyle/>
                    <a:p>
                      <a:r>
                        <a:rPr lang="zh-TW" altLang="en-US" sz="2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性</a:t>
                      </a:r>
                      <a:r>
                        <a:rPr lang="en-US" altLang="zh-TW" sz="2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E4</a:t>
                      </a:r>
                      <a:r>
                        <a:rPr lang="zh-TW" altLang="en-US" sz="2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認識身體界線與尊重他人的身體自主權</a:t>
                      </a:r>
                      <a:endParaRPr lang="zh-TW" altLang="en-US" sz="24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1893" marR="91893" marT="45947" marB="45947"/>
                </a:tc>
                <a:extLst>
                  <a:ext uri="{0D108BD9-81ED-4DB2-BD59-A6C34878D82A}">
                    <a16:rowId xmlns:a16="http://schemas.microsoft.com/office/drawing/2014/main" val="1568501063"/>
                  </a:ext>
                </a:extLst>
              </a:tr>
              <a:tr h="2271998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23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性</a:t>
                      </a:r>
                      <a:r>
                        <a:rPr lang="en-US" sz="23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(B1)</a:t>
                      </a:r>
                      <a:r>
                        <a:rPr lang="zh-TW" sz="2300" kern="100" spc="-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了解語言、文字</a:t>
                      </a:r>
                      <a:r>
                        <a:rPr lang="zh-TW" sz="2300" kern="100" spc="-75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等符號的性別意涵，分</a:t>
                      </a:r>
                      <a:r>
                        <a:rPr lang="zh-TW" sz="2300" kern="100" spc="7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析符號與溝通的性別權力</a:t>
                      </a:r>
                      <a:r>
                        <a:rPr lang="zh-TW" sz="2300" kern="100" spc="7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關係</a:t>
                      </a:r>
                      <a:endParaRPr lang="zh-TW" sz="23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2300" kern="100" spc="95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性</a:t>
                      </a:r>
                      <a:r>
                        <a:rPr lang="en-US" sz="2300" kern="100" spc="25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(B2</a:t>
                      </a:r>
                      <a:r>
                        <a:rPr lang="en-US" sz="2300" kern="100" spc="55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r>
                        <a:rPr lang="zh-TW" sz="2300" kern="100" spc="55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培養性別平等</a:t>
                      </a:r>
                      <a:r>
                        <a:rPr lang="zh-TW" sz="2300" kern="100" spc="7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的媒體識讀與批判能</a:t>
                      </a:r>
                      <a:r>
                        <a:rPr lang="zh-TW" sz="2300" kern="100" spc="-8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力，思辨人與科技、資</a:t>
                      </a:r>
                      <a:r>
                        <a:rPr lang="zh-TW" sz="23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訊與媒體之</a:t>
                      </a:r>
                      <a:r>
                        <a:rPr lang="zh-TW" sz="23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關係</a:t>
                      </a:r>
                      <a:endParaRPr lang="zh-TW" sz="23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114867" marR="114867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語言、文字與符號的</a:t>
                      </a:r>
                      <a:endParaRPr lang="en-US" altLang="zh-TW" sz="2400" dirty="0" smtClean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性別意涵分析</a:t>
                      </a:r>
                      <a:endParaRPr lang="en-US" altLang="zh-TW" sz="2400" dirty="0" smtClean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科技、資訊與媒體的</a:t>
                      </a:r>
                      <a:endParaRPr lang="en-US" altLang="zh-TW" sz="2400" dirty="0" smtClean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性別識讀</a:t>
                      </a:r>
                    </a:p>
                  </a:txBody>
                  <a:tcPr marL="91893" marR="91893" marT="45947" marB="45947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性</a:t>
                      </a:r>
                      <a:r>
                        <a:rPr lang="en-US" altLang="zh-TW" sz="2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E6</a:t>
                      </a:r>
                      <a:r>
                        <a:rPr lang="zh-TW" altLang="en-US" sz="2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了解圖像、語言與文字的性別意涵，使用性別平等的語言與文字進行溝通</a:t>
                      </a:r>
                      <a:endParaRPr lang="en-US" altLang="zh-TW" sz="2400" dirty="0" smtClean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性</a:t>
                      </a:r>
                      <a:r>
                        <a:rPr lang="en-US" altLang="zh-TW" sz="2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E7</a:t>
                      </a:r>
                      <a:r>
                        <a:rPr lang="zh-TW" altLang="en-US" sz="2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解讀各種媒體所傳遞的性別科板印象</a:t>
                      </a:r>
                      <a:endParaRPr lang="zh-TW" altLang="en-US" sz="24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1893" marR="91893" marT="45947" marB="45947"/>
                </a:tc>
                <a:extLst>
                  <a:ext uri="{0D108BD9-81ED-4DB2-BD59-A6C34878D82A}">
                    <a16:rowId xmlns:a16="http://schemas.microsoft.com/office/drawing/2014/main" val="820913948"/>
                  </a:ext>
                </a:extLst>
              </a:tr>
              <a:tr h="1137652">
                <a:tc>
                  <a:txBody>
                    <a:bodyPr/>
                    <a:lstStyle/>
                    <a:p>
                      <a:r>
                        <a:rPr lang="zh-TW" altLang="zh-TW" sz="23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性</a:t>
                      </a:r>
                      <a:r>
                        <a:rPr lang="en-US" altLang="zh-TW" sz="23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(C3) </a:t>
                      </a:r>
                      <a:r>
                        <a:rPr lang="zh-TW" altLang="zh-TW" sz="23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尊重多元文化，關注本土的性別平權事務與全球之性別議題發展趨勢</a:t>
                      </a:r>
                      <a:endParaRPr lang="zh-TW" altLang="en-US" sz="2300" b="1" i="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91893" marR="91893" marT="45947" marB="45947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性別與多元文化</a:t>
                      </a:r>
                      <a:endParaRPr lang="en-US" altLang="zh-TW" sz="2400" dirty="0" smtClean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91893" marR="91893" marT="45947" marB="45947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性</a:t>
                      </a:r>
                      <a:r>
                        <a:rPr lang="en-US" altLang="zh-TW" sz="2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E13</a:t>
                      </a:r>
                      <a:r>
                        <a:rPr lang="zh-TW" altLang="en-US" sz="2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了解不同社會中的性別文化差異</a:t>
                      </a:r>
                      <a:endParaRPr lang="en-US" altLang="zh-TW" sz="2400" dirty="0" smtClean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91893" marR="91893" marT="45947" marB="45947"/>
                </a:tc>
                <a:extLst>
                  <a:ext uri="{0D108BD9-81ED-4DB2-BD59-A6C34878D82A}">
                    <a16:rowId xmlns:a16="http://schemas.microsoft.com/office/drawing/2014/main" val="2400514219"/>
                  </a:ext>
                </a:extLst>
              </a:tr>
            </a:tbl>
          </a:graphicData>
        </a:graphic>
      </p:graphicFrame>
      <p:sp>
        <p:nvSpPr>
          <p:cNvPr id="50" name="矩形 49"/>
          <p:cNvSpPr/>
          <p:nvPr/>
        </p:nvSpPr>
        <p:spPr>
          <a:xfrm>
            <a:off x="6066845" y="167718"/>
            <a:ext cx="5433392" cy="89255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r"/>
            <a:r>
              <a:rPr lang="zh-TW" altLang="en-US" sz="2400" b="1" dirty="0" smtClean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第三學</a:t>
            </a:r>
            <a:r>
              <a:rPr lang="zh-TW" altLang="en-US" sz="2400" b="1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習</a:t>
            </a:r>
            <a:r>
              <a:rPr lang="zh-TW" altLang="en-US" sz="2400" b="1" dirty="0" smtClean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階段</a:t>
            </a:r>
            <a:r>
              <a:rPr lang="en-US" altLang="zh-TW" sz="2400" b="1" dirty="0" smtClean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性別特質與媒體識</a:t>
            </a:r>
            <a:r>
              <a:rPr lang="zh-TW" altLang="en-US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讀</a:t>
            </a:r>
            <a:r>
              <a:rPr lang="en-US" altLang="zh-TW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</a:p>
          <a:p>
            <a:pPr algn="r"/>
            <a:r>
              <a:rPr lang="zh-TW" altLang="en-US" sz="28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主題式課程</a:t>
            </a:r>
            <a:r>
              <a:rPr lang="zh-TW" altLang="en-US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，性別平等教育議題                                            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666485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矩形 47"/>
          <p:cNvSpPr/>
          <p:nvPr/>
        </p:nvSpPr>
        <p:spPr>
          <a:xfrm>
            <a:off x="1147432" y="209267"/>
            <a:ext cx="498715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zh-TW" sz="40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48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月來</a:t>
            </a:r>
            <a:r>
              <a:rPr lang="en-US" altLang="zh-TW" sz="48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”</a:t>
            </a:r>
            <a:r>
              <a:rPr lang="zh-TW" altLang="en-US" sz="48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悅</a:t>
            </a:r>
            <a:r>
              <a:rPr lang="en-US" altLang="zh-TW" sz="48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”</a:t>
            </a:r>
            <a:r>
              <a:rPr lang="zh-TW" altLang="en-US" sz="48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開心</a:t>
            </a:r>
            <a:endParaRPr lang="en-US" altLang="zh-TW" sz="48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217378" y="2924445"/>
            <a:ext cx="6096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TW" sz="4000" kern="150" dirty="0">
                <a:latin typeface="標楷體" panose="03000509000000000000" pitchFamily="65" charset="-120"/>
                <a:ea typeface="標楷體" panose="03000509000000000000" pitchFamily="65" charset="-120"/>
              </a:rPr>
              <a:t>A2 </a:t>
            </a:r>
            <a:r>
              <a:rPr lang="zh-TW" altLang="zh-TW" sz="4000" kern="150" dirty="0">
                <a:latin typeface="標楷體" panose="03000509000000000000" pitchFamily="65" charset="-120"/>
                <a:ea typeface="標楷體" panose="03000509000000000000" pitchFamily="65" charset="-120"/>
              </a:rPr>
              <a:t>系統思考與解決問題 </a:t>
            </a:r>
            <a:endParaRPr lang="zh-TW" altLang="zh-TW" sz="4000" kern="1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spcAft>
                <a:spcPts val="0"/>
              </a:spcAft>
            </a:pPr>
            <a:r>
              <a:rPr lang="en-US" altLang="zh-TW" sz="4000" kern="150" dirty="0">
                <a:latin typeface="標楷體" panose="03000509000000000000" pitchFamily="65" charset="-120"/>
                <a:ea typeface="標楷體" panose="03000509000000000000" pitchFamily="65" charset="-120"/>
              </a:rPr>
              <a:t>B1 </a:t>
            </a:r>
            <a:r>
              <a:rPr lang="zh-TW" altLang="zh-TW" sz="4000" kern="150" dirty="0">
                <a:latin typeface="標楷體" panose="03000509000000000000" pitchFamily="65" charset="-120"/>
                <a:ea typeface="標楷體" panose="03000509000000000000" pitchFamily="65" charset="-120"/>
              </a:rPr>
              <a:t>符號運用語溝通表達</a:t>
            </a:r>
            <a:endParaRPr lang="zh-TW" altLang="zh-TW" sz="4000" kern="1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just" fontAlgn="base">
              <a:spcAft>
                <a:spcPts val="0"/>
              </a:spcAft>
            </a:pPr>
            <a:r>
              <a:rPr lang="en-US" altLang="zh-TW" sz="4000" kern="150" dirty="0">
                <a:latin typeface="標楷體" panose="03000509000000000000" pitchFamily="65" charset="-120"/>
                <a:ea typeface="標楷體" panose="03000509000000000000" pitchFamily="65" charset="-120"/>
              </a:rPr>
              <a:t>B2 </a:t>
            </a:r>
            <a:r>
              <a:rPr lang="zh-TW" altLang="zh-TW" sz="4000" kern="150" dirty="0">
                <a:latin typeface="標楷體" panose="03000509000000000000" pitchFamily="65" charset="-120"/>
                <a:ea typeface="標楷體" panose="03000509000000000000" pitchFamily="65" charset="-120"/>
              </a:rPr>
              <a:t>科技資訊與媒體素養 </a:t>
            </a:r>
            <a:endParaRPr lang="zh-TW" altLang="zh-TW" sz="4000" kern="1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4000" kern="15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C3 </a:t>
            </a:r>
            <a:r>
              <a:rPr lang="zh-TW" altLang="zh-TW" sz="4000" kern="15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多元文化與國際理解</a:t>
            </a:r>
            <a:endParaRPr lang="zh-TW" altLang="en-US" sz="4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6488347" y="167718"/>
            <a:ext cx="5153704" cy="175432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TW" altLang="en-US" sz="3600" dirty="0" smtClean="0"/>
              <a:t>對象</a:t>
            </a:r>
            <a:r>
              <a:rPr lang="en-US" altLang="zh-TW" sz="3600" dirty="0" smtClean="0"/>
              <a:t>:</a:t>
            </a:r>
            <a:r>
              <a:rPr lang="zh-TW" altLang="en-US" sz="3600" dirty="0" smtClean="0"/>
              <a:t>高年級</a:t>
            </a:r>
            <a:r>
              <a:rPr lang="zh-TW" altLang="en-US" sz="3600" dirty="0"/>
              <a:t>學生 </a:t>
            </a:r>
            <a:endParaRPr lang="en-US" altLang="zh-TW" sz="3600" dirty="0" smtClean="0"/>
          </a:p>
          <a:p>
            <a:r>
              <a:rPr lang="zh-TW" altLang="en-US" sz="3600" dirty="0" smtClean="0"/>
              <a:t>時間</a:t>
            </a:r>
            <a:r>
              <a:rPr lang="en-US" altLang="zh-TW" sz="3600" dirty="0" smtClean="0"/>
              <a:t>:200</a:t>
            </a:r>
            <a:r>
              <a:rPr lang="zh-TW" altLang="en-US" sz="3600" dirty="0" smtClean="0"/>
              <a:t>分鐘  </a:t>
            </a:r>
            <a:endParaRPr lang="en-US" altLang="zh-TW" sz="3600" dirty="0" smtClean="0"/>
          </a:p>
          <a:p>
            <a:r>
              <a:rPr lang="zh-TW" altLang="en-US" sz="3600" dirty="0" smtClean="0"/>
              <a:t>每</a:t>
            </a:r>
            <a:r>
              <a:rPr lang="zh-TW" altLang="en-US" sz="3600" dirty="0"/>
              <a:t>節課</a:t>
            </a:r>
            <a:r>
              <a:rPr lang="en-US" altLang="zh-TW" sz="3600" dirty="0" smtClean="0"/>
              <a:t>40</a:t>
            </a:r>
            <a:r>
              <a:rPr lang="zh-TW" altLang="en-US" sz="3600" dirty="0" smtClean="0"/>
              <a:t>分鐘  共</a:t>
            </a:r>
            <a:r>
              <a:rPr lang="en-US" altLang="zh-TW" sz="3600" dirty="0" smtClean="0"/>
              <a:t>5</a:t>
            </a:r>
            <a:r>
              <a:rPr lang="zh-TW" altLang="en-US" sz="3600" dirty="0" smtClean="0"/>
              <a:t>節</a:t>
            </a:r>
            <a:r>
              <a:rPr lang="zh-TW" altLang="en-US" sz="3600" dirty="0"/>
              <a:t>課</a:t>
            </a:r>
            <a:r>
              <a:rPr lang="zh-TW" altLang="en-US" dirty="0"/>
              <a:t>                                               </a:t>
            </a:r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3846369"/>
              </p:ext>
            </p:extLst>
          </p:nvPr>
        </p:nvGraphicFramePr>
        <p:xfrm>
          <a:off x="1383383" y="2087906"/>
          <a:ext cx="2881993" cy="5486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81993">
                  <a:extLst>
                    <a:ext uri="{9D8B030D-6E8A-4147-A177-3AD203B41FA5}">
                      <a16:colId xmlns:a16="http://schemas.microsoft.com/office/drawing/2014/main" val="2730699074"/>
                    </a:ext>
                  </a:extLst>
                </a:gridCol>
              </a:tblGrid>
              <a:tr h="47074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3600" b="1" kern="0" dirty="0">
                          <a:effectLst/>
                        </a:rPr>
                        <a:t>領鋼核心素養</a:t>
                      </a:r>
                      <a:endParaRPr lang="zh-TW" sz="3600" b="1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7780" marR="17780" marT="0" marB="0" anchor="ctr"/>
                </a:tc>
                <a:extLst>
                  <a:ext uri="{0D108BD9-81ED-4DB2-BD59-A6C34878D82A}">
                    <a16:rowId xmlns:a16="http://schemas.microsoft.com/office/drawing/2014/main" val="890496250"/>
                  </a:ext>
                </a:extLst>
              </a:tr>
            </a:tbl>
          </a:graphicData>
        </a:graphic>
      </p:graphicFrame>
      <p:pic>
        <p:nvPicPr>
          <p:cNvPr id="9" name="圖片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0778" y="2483223"/>
            <a:ext cx="4706300" cy="352972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817223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矩形 47"/>
          <p:cNvSpPr/>
          <p:nvPr/>
        </p:nvSpPr>
        <p:spPr>
          <a:xfrm>
            <a:off x="998386" y="128964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US" altLang="zh-TW" sz="32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en-US" altLang="zh-TW" sz="32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998386" y="218329"/>
            <a:ext cx="6096000" cy="76944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TW" altLang="en-US" sz="4400" b="1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設計理念</a:t>
            </a:r>
            <a:endParaRPr lang="en-US" altLang="zh-TW" sz="4400" b="1" dirty="0">
              <a:solidFill>
                <a:srgbClr val="7030A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1534685"/>
              </p:ext>
            </p:extLst>
          </p:nvPr>
        </p:nvGraphicFramePr>
        <p:xfrm>
          <a:off x="882595" y="2034554"/>
          <a:ext cx="11020508" cy="466839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1020508">
                  <a:extLst>
                    <a:ext uri="{9D8B030D-6E8A-4147-A177-3AD203B41FA5}">
                      <a16:colId xmlns:a16="http://schemas.microsoft.com/office/drawing/2014/main" val="2874331227"/>
                    </a:ext>
                  </a:extLst>
                </a:gridCol>
              </a:tblGrid>
              <a:tr h="466839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2900" kern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一、</a:t>
                      </a:r>
                      <a:r>
                        <a:rPr lang="zh-TW" sz="3300" u="sng" kern="0" dirty="0">
                          <a:solidFill>
                            <a:srgbClr val="00B05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從多元文化的月經出發，正視自然生理</a:t>
                      </a:r>
                      <a:r>
                        <a:rPr lang="zh-TW" sz="3300" u="sng" kern="0" dirty="0" smtClean="0">
                          <a:solidFill>
                            <a:srgbClr val="00B05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現象</a:t>
                      </a:r>
                      <a:endParaRPr lang="zh-TW" sz="3300" kern="100" dirty="0">
                        <a:solidFill>
                          <a:srgbClr val="00B05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algn="l" fontAlgn="base">
                        <a:spcAft>
                          <a:spcPts val="0"/>
                        </a:spcAft>
                      </a:pPr>
                      <a:r>
                        <a:rPr lang="zh-TW" sz="3300" kern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二、</a:t>
                      </a:r>
                      <a:r>
                        <a:rPr lang="zh-TW" sz="3300" u="sng" kern="0" dirty="0">
                          <a:solidFill>
                            <a:srgbClr val="00B05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突破性別框架，維護身體自主權</a:t>
                      </a:r>
                      <a:endParaRPr lang="zh-TW" sz="3300" kern="100" dirty="0">
                        <a:solidFill>
                          <a:srgbClr val="00B05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algn="l" fontAlgn="base">
                        <a:spcAft>
                          <a:spcPts val="0"/>
                        </a:spcAft>
                      </a:pPr>
                      <a:r>
                        <a:rPr lang="zh-TW" sz="3300" kern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三、</a:t>
                      </a:r>
                      <a:r>
                        <a:rPr lang="zh-TW" sz="3300" u="sng" kern="0" dirty="0">
                          <a:solidFill>
                            <a:srgbClr val="00B05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打開性平之眼，從看見需要找尋溫柔</a:t>
                      </a:r>
                      <a:r>
                        <a:rPr lang="zh-TW" sz="3300" u="sng" kern="0" dirty="0" smtClean="0">
                          <a:solidFill>
                            <a:srgbClr val="00B05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支</a:t>
                      </a:r>
                      <a:r>
                        <a:rPr lang="zh-TW" sz="3300" kern="0" dirty="0" smtClean="0">
                          <a:solidFill>
                            <a:srgbClr val="00B05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持</a:t>
                      </a:r>
                      <a:endParaRPr lang="en-US" altLang="zh-TW" sz="3300" kern="0" dirty="0" smtClean="0">
                        <a:solidFill>
                          <a:srgbClr val="00B05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algn="l" fontAlgn="base">
                        <a:spcAft>
                          <a:spcPts val="0"/>
                        </a:spcAft>
                      </a:pPr>
                      <a:endParaRPr lang="en-US" altLang="zh-TW" sz="3300" kern="0" dirty="0" smtClean="0">
                        <a:solidFill>
                          <a:srgbClr val="00B05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3300" kern="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透過</a:t>
                      </a:r>
                      <a:r>
                        <a:rPr lang="zh-TW" sz="3300" kern="0" dirty="0">
                          <a:solidFill>
                            <a:srgbClr val="0070C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解析文化禁忌</a:t>
                      </a:r>
                      <a:r>
                        <a:rPr lang="zh-TW" sz="3300" kern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、</a:t>
                      </a:r>
                      <a:r>
                        <a:rPr lang="zh-TW" sz="3300" kern="0" dirty="0">
                          <a:solidFill>
                            <a:srgbClr val="0070C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認識生物自然</a:t>
                      </a:r>
                      <a:r>
                        <a:rPr lang="zh-TW" sz="3300" kern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、</a:t>
                      </a:r>
                      <a:r>
                        <a:rPr lang="zh-TW" sz="3300" kern="0" dirty="0">
                          <a:solidFill>
                            <a:srgbClr val="0070C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突破性別框架</a:t>
                      </a:r>
                      <a:r>
                        <a:rPr lang="zh-TW" sz="3300" kern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、</a:t>
                      </a:r>
                      <a:r>
                        <a:rPr lang="zh-TW" sz="3300" kern="0" dirty="0">
                          <a:solidFill>
                            <a:srgbClr val="0070C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跨界性別支持</a:t>
                      </a:r>
                      <a:r>
                        <a:rPr lang="zh-TW" sz="3300" kern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四個面向設計課程，看見世界令人咋舌的狀況，反思台灣的現狀，學會正確的知識，懂得尊重因性別不同而產生的生理差異，進而能從己做起</a:t>
                      </a:r>
                      <a:r>
                        <a:rPr lang="zh-TW" sz="3300" kern="0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落實性別平等</a:t>
                      </a:r>
                      <a:r>
                        <a:rPr lang="zh-TW" sz="3300" kern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。</a:t>
                      </a:r>
                      <a:endParaRPr lang="zh-TW" sz="33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18313" marR="18313" marT="0" marB="0"/>
                </a:tc>
                <a:extLst>
                  <a:ext uri="{0D108BD9-81ED-4DB2-BD59-A6C34878D82A}">
                    <a16:rowId xmlns:a16="http://schemas.microsoft.com/office/drawing/2014/main" val="1094356657"/>
                  </a:ext>
                </a:extLst>
              </a:tr>
            </a:tbl>
          </a:graphicData>
        </a:graphic>
      </p:graphicFrame>
      <p:pic>
        <p:nvPicPr>
          <p:cNvPr id="6" name="圖片 5">
            <a:extLst>
              <a:ext uri="{FF2B5EF4-FFF2-40B4-BE49-F238E27FC236}">
                <a16:creationId xmlns:a16="http://schemas.microsoft.com/office/drawing/2014/main" id="{40B53A44-D4F8-4F2A-896A-82D26084BDB1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424567" y="170508"/>
            <a:ext cx="2285446" cy="1715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7281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AutoShape 2"/>
          <p:cNvSpPr>
            <a:spLocks noChangeArrowheads="1"/>
          </p:cNvSpPr>
          <p:nvPr/>
        </p:nvSpPr>
        <p:spPr bwMode="auto">
          <a:xfrm>
            <a:off x="4142317" y="309564"/>
            <a:ext cx="3556000" cy="676275"/>
          </a:xfrm>
          <a:prstGeom prst="roundRect">
            <a:avLst>
              <a:gd name="adj" fmla="val 50000"/>
            </a:avLst>
          </a:prstGeom>
          <a:solidFill>
            <a:srgbClr val="99C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itchFamily="34" charset="0"/>
              <a:buChar char="•"/>
              <a:defRPr sz="20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1pPr>
            <a:lvl2pPr marL="742950" indent="-28575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itchFamily="34" charset="0"/>
              <a:buChar char="–"/>
              <a:defRPr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2pPr>
            <a:lvl3pPr marL="1143000" indent="-22860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itchFamily="34" charset="0"/>
              <a:buChar char="•"/>
              <a:defRPr sz="16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3pPr>
            <a:lvl4pPr marL="1600200" indent="-22860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itchFamily="34" charset="0"/>
              <a:buChar char="–"/>
              <a:defRPr sz="14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4pPr>
            <a:lvl5pPr marL="2057400" indent="-22860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itchFamily="34" charset="0"/>
              <a:buChar char="•"/>
              <a:defRPr sz="14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5pPr>
            <a:lvl6pPr marL="2514600" indent="-228600" eaLnBrk="0" fontAlgn="base" hangingPunct="0">
              <a:lnSpc>
                <a:spcPct val="110000"/>
              </a:lnSpc>
              <a:spcBef>
                <a:spcPts val="7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buChar char="•"/>
              <a:defRPr sz="14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6pPr>
            <a:lvl7pPr marL="2971800" indent="-228600" eaLnBrk="0" fontAlgn="base" hangingPunct="0">
              <a:lnSpc>
                <a:spcPct val="110000"/>
              </a:lnSpc>
              <a:spcBef>
                <a:spcPts val="7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buChar char="•"/>
              <a:defRPr sz="14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7pPr>
            <a:lvl8pPr marL="3429000" indent="-228600" eaLnBrk="0" fontAlgn="base" hangingPunct="0">
              <a:lnSpc>
                <a:spcPct val="110000"/>
              </a:lnSpc>
              <a:spcBef>
                <a:spcPts val="7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buChar char="•"/>
              <a:defRPr sz="14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8pPr>
            <a:lvl9pPr marL="3886200" indent="-228600" eaLnBrk="0" fontAlgn="base" hangingPunct="0">
              <a:lnSpc>
                <a:spcPct val="110000"/>
              </a:lnSpc>
              <a:spcBef>
                <a:spcPts val="7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buChar char="•"/>
              <a:defRPr sz="14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 typeface="Arial" pitchFamily="34" charset="0"/>
              <a:buNone/>
            </a:pPr>
            <a:endParaRPr lang="zh-TW" altLang="en-US" sz="180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6147" name="AutoShape 3"/>
          <p:cNvSpPr>
            <a:spLocks noChangeArrowheads="1"/>
          </p:cNvSpPr>
          <p:nvPr/>
        </p:nvSpPr>
        <p:spPr bwMode="auto">
          <a:xfrm>
            <a:off x="8119534" y="2105025"/>
            <a:ext cx="3960284" cy="4656138"/>
          </a:xfrm>
          <a:prstGeom prst="roundRect">
            <a:avLst>
              <a:gd name="adj" fmla="val 16667"/>
            </a:avLst>
          </a:prstGeom>
          <a:solidFill>
            <a:schemeClr val="accent3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endParaRPr lang="zh-TW" altLang="en-US">
              <a:ea typeface="华文中宋"/>
              <a:cs typeface="华文中宋"/>
            </a:endParaRPr>
          </a:p>
        </p:txBody>
      </p:sp>
      <p:sp>
        <p:nvSpPr>
          <p:cNvPr id="6148" name="AutoShape 4"/>
          <p:cNvSpPr>
            <a:spLocks noChangeArrowheads="1"/>
          </p:cNvSpPr>
          <p:nvPr/>
        </p:nvSpPr>
        <p:spPr bwMode="auto">
          <a:xfrm>
            <a:off x="3541184" y="2136775"/>
            <a:ext cx="2192867" cy="4624388"/>
          </a:xfrm>
          <a:prstGeom prst="roundRect">
            <a:avLst>
              <a:gd name="adj" fmla="val 16667"/>
            </a:avLst>
          </a:prstGeom>
          <a:solidFill>
            <a:schemeClr val="accent3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endParaRPr lang="zh-TW" altLang="en-US">
              <a:ea typeface="华文中宋"/>
              <a:cs typeface="华文中宋"/>
            </a:endParaRPr>
          </a:p>
        </p:txBody>
      </p:sp>
      <p:sp>
        <p:nvSpPr>
          <p:cNvPr id="6149" name="AutoShape 5"/>
          <p:cNvSpPr>
            <a:spLocks noChangeArrowheads="1"/>
          </p:cNvSpPr>
          <p:nvPr/>
        </p:nvSpPr>
        <p:spPr bwMode="auto">
          <a:xfrm>
            <a:off x="1060451" y="2144713"/>
            <a:ext cx="2410883" cy="4616450"/>
          </a:xfrm>
          <a:prstGeom prst="roundRect">
            <a:avLst>
              <a:gd name="adj" fmla="val 16667"/>
            </a:avLst>
          </a:prstGeom>
          <a:solidFill>
            <a:schemeClr val="accent3">
              <a:lumMod val="40000"/>
              <a:lumOff val="60000"/>
            </a:schemeClr>
          </a:solidFill>
          <a:ln w="9525">
            <a:solidFill>
              <a:schemeClr val="tx1"/>
            </a:solidFill>
            <a:bevel/>
            <a:headEnd/>
            <a:tailEnd/>
          </a:ln>
          <a:effec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endParaRPr lang="zh-TW" altLang="en-US">
              <a:ea typeface="华文中宋"/>
              <a:cs typeface="华文中宋"/>
            </a:endParaRPr>
          </a:p>
        </p:txBody>
      </p:sp>
      <p:sp>
        <p:nvSpPr>
          <p:cNvPr id="7174" name="Donut 87"/>
          <p:cNvSpPr>
            <a:spLocks noChangeArrowheads="1"/>
          </p:cNvSpPr>
          <p:nvPr/>
        </p:nvSpPr>
        <p:spPr bwMode="auto">
          <a:xfrm>
            <a:off x="8928101" y="25401"/>
            <a:ext cx="1716617" cy="1325563"/>
          </a:xfrm>
          <a:custGeom>
            <a:avLst/>
            <a:gdLst>
              <a:gd name="T0" fmla="*/ 2147483646 w 356471"/>
              <a:gd name="T1" fmla="*/ 2147483646 h 366339"/>
              <a:gd name="T2" fmla="*/ 2147483646 w 356471"/>
              <a:gd name="T3" fmla="*/ 2147483646 h 366339"/>
              <a:gd name="T4" fmla="*/ 2147483646 w 356471"/>
              <a:gd name="T5" fmla="*/ 2147483646 h 366339"/>
              <a:gd name="T6" fmla="*/ 2147483646 w 356471"/>
              <a:gd name="T7" fmla="*/ 2147483646 h 366339"/>
              <a:gd name="T8" fmla="*/ 2147483646 w 356471"/>
              <a:gd name="T9" fmla="*/ 2147483646 h 366339"/>
              <a:gd name="T10" fmla="*/ 2147483646 w 356471"/>
              <a:gd name="T11" fmla="*/ 0 h 366339"/>
              <a:gd name="T12" fmla="*/ 2147483646 w 356471"/>
              <a:gd name="T13" fmla="*/ 2147483646 h 366339"/>
              <a:gd name="T14" fmla="*/ 2147483646 w 356471"/>
              <a:gd name="T15" fmla="*/ 2147483646 h 366339"/>
              <a:gd name="T16" fmla="*/ 2147483646 w 356471"/>
              <a:gd name="T17" fmla="*/ 2147483646 h 366339"/>
              <a:gd name="T18" fmla="*/ 2147483646 w 356471"/>
              <a:gd name="T19" fmla="*/ 2147483646 h 366339"/>
              <a:gd name="T20" fmla="*/ 2147483646 w 356471"/>
              <a:gd name="T21" fmla="*/ 2147483646 h 366339"/>
              <a:gd name="T22" fmla="*/ 0 w 356471"/>
              <a:gd name="T23" fmla="*/ 2147483646 h 366339"/>
              <a:gd name="T24" fmla="*/ 2147483646 w 356471"/>
              <a:gd name="T25" fmla="*/ 2147483646 h 366339"/>
              <a:gd name="T26" fmla="*/ 2147483646 w 356471"/>
              <a:gd name="T27" fmla="*/ 2147483646 h 366339"/>
              <a:gd name="T28" fmla="*/ 2147483646 w 356471"/>
              <a:gd name="T29" fmla="*/ 2147483646 h 366339"/>
              <a:gd name="T30" fmla="*/ 2147483646 w 356471"/>
              <a:gd name="T31" fmla="*/ 2147483646 h 366339"/>
              <a:gd name="T32" fmla="*/ 2147483646 w 356471"/>
              <a:gd name="T33" fmla="*/ 0 h 366339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w 356471"/>
              <a:gd name="T52" fmla="*/ 0 h 366339"/>
              <a:gd name="T53" fmla="*/ 356471 w 356471"/>
              <a:gd name="T54" fmla="*/ 366339 h 366339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T51" t="T52" r="T53" b="T54"/>
            <a:pathLst>
              <a:path w="356471" h="366339">
                <a:moveTo>
                  <a:pt x="144025" y="123680"/>
                </a:moveTo>
                <a:cubicBezTo>
                  <a:pt x="89551" y="123680"/>
                  <a:pt x="45391" y="167840"/>
                  <a:pt x="45391" y="222314"/>
                </a:cubicBezTo>
                <a:cubicBezTo>
                  <a:pt x="45391" y="276788"/>
                  <a:pt x="89551" y="320948"/>
                  <a:pt x="144025" y="320948"/>
                </a:cubicBezTo>
                <a:cubicBezTo>
                  <a:pt x="198499" y="320948"/>
                  <a:pt x="242659" y="276788"/>
                  <a:pt x="242659" y="222314"/>
                </a:cubicBezTo>
                <a:cubicBezTo>
                  <a:pt x="242659" y="167840"/>
                  <a:pt x="198499" y="123680"/>
                  <a:pt x="144025" y="123680"/>
                </a:cubicBezTo>
                <a:close/>
                <a:moveTo>
                  <a:pt x="354808" y="0"/>
                </a:moveTo>
                <a:lnTo>
                  <a:pt x="356471" y="85288"/>
                </a:lnTo>
                <a:lnTo>
                  <a:pt x="334733" y="64382"/>
                </a:lnTo>
                <a:lnTo>
                  <a:pt x="260258" y="141819"/>
                </a:lnTo>
                <a:cubicBezTo>
                  <a:pt x="278587" y="163579"/>
                  <a:pt x="288050" y="191841"/>
                  <a:pt x="288050" y="222314"/>
                </a:cubicBezTo>
                <a:cubicBezTo>
                  <a:pt x="288050" y="301857"/>
                  <a:pt x="223568" y="366339"/>
                  <a:pt x="144025" y="366339"/>
                </a:cubicBezTo>
                <a:cubicBezTo>
                  <a:pt x="64482" y="366339"/>
                  <a:pt x="0" y="301857"/>
                  <a:pt x="0" y="222314"/>
                </a:cubicBezTo>
                <a:cubicBezTo>
                  <a:pt x="0" y="142771"/>
                  <a:pt x="64482" y="78289"/>
                  <a:pt x="144025" y="78289"/>
                </a:cubicBezTo>
                <a:cubicBezTo>
                  <a:pt x="170876" y="78289"/>
                  <a:pt x="196011" y="85637"/>
                  <a:pt x="216282" y="100527"/>
                </a:cubicBezTo>
                <a:lnTo>
                  <a:pt x="291257" y="22569"/>
                </a:lnTo>
                <a:lnTo>
                  <a:pt x="269519" y="1663"/>
                </a:lnTo>
                <a:lnTo>
                  <a:pt x="354808" y="0"/>
                </a:lnTo>
                <a:close/>
              </a:path>
            </a:pathLst>
          </a:custGeom>
          <a:solidFill>
            <a:srgbClr val="FF99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A80D4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170" tIns="46990" rIns="90170" bIns="46990" anchor="ctr"/>
          <a:lstStyle/>
          <a:p>
            <a:endParaRPr lang="zh-TW" altLang="en-US"/>
          </a:p>
        </p:txBody>
      </p:sp>
      <p:sp>
        <p:nvSpPr>
          <p:cNvPr id="7175" name="Donut 90"/>
          <p:cNvSpPr>
            <a:spLocks noChangeArrowheads="1"/>
          </p:cNvSpPr>
          <p:nvPr/>
        </p:nvSpPr>
        <p:spPr bwMode="auto">
          <a:xfrm>
            <a:off x="9228667" y="574675"/>
            <a:ext cx="1803400" cy="1379538"/>
          </a:xfrm>
          <a:custGeom>
            <a:avLst/>
            <a:gdLst>
              <a:gd name="T0" fmla="*/ 2147483646 w 373598"/>
              <a:gd name="T1" fmla="*/ 2147483646 h 381817"/>
              <a:gd name="T2" fmla="*/ 2147483646 w 373598"/>
              <a:gd name="T3" fmla="*/ 2147483646 h 381817"/>
              <a:gd name="T4" fmla="*/ 2147483646 w 373598"/>
              <a:gd name="T5" fmla="*/ 2147483646 h 381817"/>
              <a:gd name="T6" fmla="*/ 2147483646 w 373598"/>
              <a:gd name="T7" fmla="*/ 2147483646 h 381817"/>
              <a:gd name="T8" fmla="*/ 2147483646 w 373598"/>
              <a:gd name="T9" fmla="*/ 2147483646 h 381817"/>
              <a:gd name="T10" fmla="*/ 2147483646 w 373598"/>
              <a:gd name="T11" fmla="*/ 0 h 381817"/>
              <a:gd name="T12" fmla="*/ 2147483646 w 373598"/>
              <a:gd name="T13" fmla="*/ 2147483646 h 381817"/>
              <a:gd name="T14" fmla="*/ 2147483646 w 373598"/>
              <a:gd name="T15" fmla="*/ 2147483646 h 381817"/>
              <a:gd name="T16" fmla="*/ 2147483646 w 373598"/>
              <a:gd name="T17" fmla="*/ 2147483646 h 381817"/>
              <a:gd name="T18" fmla="*/ 2147483646 w 373598"/>
              <a:gd name="T19" fmla="*/ 2147483646 h 381817"/>
              <a:gd name="T20" fmla="*/ 2147483646 w 373598"/>
              <a:gd name="T21" fmla="*/ 2147483646 h 381817"/>
              <a:gd name="T22" fmla="*/ 2147483646 w 373598"/>
              <a:gd name="T23" fmla="*/ 2147483646 h 381817"/>
              <a:gd name="T24" fmla="*/ 2147483646 w 373598"/>
              <a:gd name="T25" fmla="*/ 2147483646 h 381817"/>
              <a:gd name="T26" fmla="*/ 2147483646 w 373598"/>
              <a:gd name="T27" fmla="*/ 2147483646 h 381817"/>
              <a:gd name="T28" fmla="*/ 2147483646 w 373598"/>
              <a:gd name="T29" fmla="*/ 2147483646 h 381817"/>
              <a:gd name="T30" fmla="*/ 0 w 373598"/>
              <a:gd name="T31" fmla="*/ 2147483646 h 381817"/>
              <a:gd name="T32" fmla="*/ 0 w 373598"/>
              <a:gd name="T33" fmla="*/ 2147483646 h 381817"/>
              <a:gd name="T34" fmla="*/ 2147483646 w 373598"/>
              <a:gd name="T35" fmla="*/ 2147483646 h 381817"/>
              <a:gd name="T36" fmla="*/ 2147483646 w 373598"/>
              <a:gd name="T37" fmla="*/ 2147483646 h 381817"/>
              <a:gd name="T38" fmla="*/ 2147483646 w 373598"/>
              <a:gd name="T39" fmla="*/ 2147483646 h 381817"/>
              <a:gd name="T40" fmla="*/ 2147483646 w 373598"/>
              <a:gd name="T41" fmla="*/ 2147483646 h 381817"/>
              <a:gd name="T42" fmla="*/ 2147483646 w 373598"/>
              <a:gd name="T43" fmla="*/ 2147483646 h 381817"/>
              <a:gd name="T44" fmla="*/ 2147483646 w 373598"/>
              <a:gd name="T45" fmla="*/ 2147483646 h 381817"/>
              <a:gd name="T46" fmla="*/ 2147483646 w 373598"/>
              <a:gd name="T47" fmla="*/ 2147483646 h 381817"/>
              <a:gd name="T48" fmla="*/ 2147483646 w 373598"/>
              <a:gd name="T49" fmla="*/ 0 h 381817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w 373598"/>
              <a:gd name="T76" fmla="*/ 0 h 381817"/>
              <a:gd name="T77" fmla="*/ 373598 w 373598"/>
              <a:gd name="T78" fmla="*/ 381817 h 381817"/>
            </a:gdLst>
            <a:ahLst/>
            <a:cxnLst>
              <a:cxn ang="T50">
                <a:pos x="T0" y="T1"/>
              </a:cxn>
              <a:cxn ang="T51">
                <a:pos x="T2" y="T3"/>
              </a:cxn>
              <a:cxn ang="T52">
                <a:pos x="T4" y="T5"/>
              </a:cxn>
              <a:cxn ang="T53">
                <a:pos x="T6" y="T7"/>
              </a:cxn>
              <a:cxn ang="T54">
                <a:pos x="T8" y="T9"/>
              </a:cxn>
              <a:cxn ang="T55">
                <a:pos x="T10" y="T11"/>
              </a:cxn>
              <a:cxn ang="T56">
                <a:pos x="T12" y="T13"/>
              </a:cxn>
              <a:cxn ang="T57">
                <a:pos x="T14" y="T15"/>
              </a:cxn>
              <a:cxn ang="T58">
                <a:pos x="T16" y="T17"/>
              </a:cxn>
              <a:cxn ang="T59">
                <a:pos x="T18" y="T19"/>
              </a:cxn>
              <a:cxn ang="T60">
                <a:pos x="T20" y="T21"/>
              </a:cxn>
              <a:cxn ang="T61">
                <a:pos x="T22" y="T23"/>
              </a:cxn>
              <a:cxn ang="T62">
                <a:pos x="T24" y="T25"/>
              </a:cxn>
              <a:cxn ang="T63">
                <a:pos x="T26" y="T27"/>
              </a:cxn>
              <a:cxn ang="T64">
                <a:pos x="T28" y="T29"/>
              </a:cxn>
              <a:cxn ang="T65">
                <a:pos x="T30" y="T31"/>
              </a:cxn>
              <a:cxn ang="T66">
                <a:pos x="T32" y="T33"/>
              </a:cxn>
              <a:cxn ang="T67">
                <a:pos x="T34" y="T35"/>
              </a:cxn>
              <a:cxn ang="T68">
                <a:pos x="T36" y="T37"/>
              </a:cxn>
              <a:cxn ang="T69">
                <a:pos x="T38" y="T39"/>
              </a:cxn>
              <a:cxn ang="T70">
                <a:pos x="T40" y="T41"/>
              </a:cxn>
              <a:cxn ang="T71">
                <a:pos x="T42" y="T43"/>
              </a:cxn>
              <a:cxn ang="T72">
                <a:pos x="T44" y="T45"/>
              </a:cxn>
              <a:cxn ang="T73">
                <a:pos x="T46" y="T47"/>
              </a:cxn>
              <a:cxn ang="T74">
                <a:pos x="T48" y="T49"/>
              </a:cxn>
            </a:cxnLst>
            <a:rect l="T75" t="T76" r="T77" b="T78"/>
            <a:pathLst>
              <a:path w="373598" h="381817">
                <a:moveTo>
                  <a:pt x="229573" y="45391"/>
                </a:moveTo>
                <a:cubicBezTo>
                  <a:pt x="175099" y="45391"/>
                  <a:pt x="130939" y="89551"/>
                  <a:pt x="130939" y="144025"/>
                </a:cubicBezTo>
                <a:cubicBezTo>
                  <a:pt x="130939" y="198499"/>
                  <a:pt x="175099" y="242659"/>
                  <a:pt x="229573" y="242659"/>
                </a:cubicBezTo>
                <a:cubicBezTo>
                  <a:pt x="284047" y="242659"/>
                  <a:pt x="328207" y="198499"/>
                  <a:pt x="328207" y="144025"/>
                </a:cubicBezTo>
                <a:cubicBezTo>
                  <a:pt x="328207" y="89551"/>
                  <a:pt x="284047" y="45391"/>
                  <a:pt x="229573" y="45391"/>
                </a:cubicBezTo>
                <a:close/>
                <a:moveTo>
                  <a:pt x="229573" y="0"/>
                </a:moveTo>
                <a:cubicBezTo>
                  <a:pt x="309116" y="0"/>
                  <a:pt x="373598" y="64482"/>
                  <a:pt x="373598" y="144025"/>
                </a:cubicBezTo>
                <a:cubicBezTo>
                  <a:pt x="373598" y="223568"/>
                  <a:pt x="309116" y="288050"/>
                  <a:pt x="229573" y="288050"/>
                </a:cubicBezTo>
                <a:cubicBezTo>
                  <a:pt x="202172" y="288050"/>
                  <a:pt x="176558" y="280398"/>
                  <a:pt x="156060" y="264966"/>
                </a:cubicBezTo>
                <a:lnTo>
                  <a:pt x="128993" y="292033"/>
                </a:lnTo>
                <a:lnTo>
                  <a:pt x="160228" y="323268"/>
                </a:lnTo>
                <a:cubicBezTo>
                  <a:pt x="171055" y="334095"/>
                  <a:pt x="171055" y="351650"/>
                  <a:pt x="160228" y="362477"/>
                </a:cubicBezTo>
                <a:cubicBezTo>
                  <a:pt x="149401" y="373304"/>
                  <a:pt x="131846" y="373304"/>
                  <a:pt x="121019" y="362477"/>
                </a:cubicBezTo>
                <a:lnTo>
                  <a:pt x="89784" y="331242"/>
                </a:lnTo>
                <a:lnTo>
                  <a:pt x="39209" y="381817"/>
                </a:lnTo>
                <a:cubicBezTo>
                  <a:pt x="28381" y="392644"/>
                  <a:pt x="10827" y="392644"/>
                  <a:pt x="0" y="381817"/>
                </a:cubicBezTo>
                <a:cubicBezTo>
                  <a:pt x="-10828" y="370989"/>
                  <a:pt x="-10828" y="353435"/>
                  <a:pt x="0" y="342608"/>
                </a:cubicBezTo>
                <a:lnTo>
                  <a:pt x="50575" y="292033"/>
                </a:lnTo>
                <a:lnTo>
                  <a:pt x="16166" y="257624"/>
                </a:lnTo>
                <a:cubicBezTo>
                  <a:pt x="5339" y="246797"/>
                  <a:pt x="5339" y="229242"/>
                  <a:pt x="16166" y="218415"/>
                </a:cubicBezTo>
                <a:cubicBezTo>
                  <a:pt x="26993" y="207588"/>
                  <a:pt x="44548" y="207588"/>
                  <a:pt x="55375" y="218415"/>
                </a:cubicBezTo>
                <a:lnTo>
                  <a:pt x="89784" y="252824"/>
                </a:lnTo>
                <a:lnTo>
                  <a:pt x="115252" y="227356"/>
                </a:lnTo>
                <a:cubicBezTo>
                  <a:pt x="95803" y="205073"/>
                  <a:pt x="85548" y="175747"/>
                  <a:pt x="85548" y="144025"/>
                </a:cubicBezTo>
                <a:cubicBezTo>
                  <a:pt x="85548" y="64482"/>
                  <a:pt x="150030" y="0"/>
                  <a:pt x="229573" y="0"/>
                </a:cubicBezTo>
                <a:close/>
              </a:path>
            </a:pathLst>
          </a:custGeom>
          <a:solidFill>
            <a:srgbClr val="FF99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A80D4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170" tIns="46990" rIns="90170" bIns="46990" anchor="ctr"/>
          <a:lstStyle/>
          <a:p>
            <a:endParaRPr lang="zh-TW" altLang="en-US"/>
          </a:p>
        </p:txBody>
      </p:sp>
      <p:sp>
        <p:nvSpPr>
          <p:cNvPr id="7176" name="Rectangle 10"/>
          <p:cNvSpPr>
            <a:spLocks noGrp="1" noChangeArrowheads="1"/>
          </p:cNvSpPr>
          <p:nvPr/>
        </p:nvSpPr>
        <p:spPr bwMode="auto">
          <a:xfrm>
            <a:off x="4669367" y="392114"/>
            <a:ext cx="2501900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itchFamily="34" charset="0"/>
              <a:buChar char="•"/>
              <a:defRPr sz="20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1pPr>
            <a:lvl2pPr marL="742950" indent="-28575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itchFamily="34" charset="0"/>
              <a:buChar char="–"/>
              <a:defRPr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2pPr>
            <a:lvl3pPr marL="1143000" indent="-22860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itchFamily="34" charset="0"/>
              <a:buChar char="•"/>
              <a:defRPr sz="16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3pPr>
            <a:lvl4pPr marL="1600200" indent="-22860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itchFamily="34" charset="0"/>
              <a:buChar char="–"/>
              <a:defRPr sz="14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4pPr>
            <a:lvl5pPr marL="2057400" indent="-22860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itchFamily="34" charset="0"/>
              <a:buChar char="•"/>
              <a:defRPr sz="14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5pPr>
            <a:lvl6pPr marL="2514600" indent="-228600" eaLnBrk="0" fontAlgn="base" hangingPunct="0">
              <a:lnSpc>
                <a:spcPct val="110000"/>
              </a:lnSpc>
              <a:spcBef>
                <a:spcPts val="7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buChar char="•"/>
              <a:defRPr sz="14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6pPr>
            <a:lvl7pPr marL="2971800" indent="-228600" eaLnBrk="0" fontAlgn="base" hangingPunct="0">
              <a:lnSpc>
                <a:spcPct val="110000"/>
              </a:lnSpc>
              <a:spcBef>
                <a:spcPts val="7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buChar char="•"/>
              <a:defRPr sz="14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7pPr>
            <a:lvl8pPr marL="3429000" indent="-228600" eaLnBrk="0" fontAlgn="base" hangingPunct="0">
              <a:lnSpc>
                <a:spcPct val="110000"/>
              </a:lnSpc>
              <a:spcBef>
                <a:spcPts val="7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buChar char="•"/>
              <a:defRPr sz="14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8pPr>
            <a:lvl9pPr marL="3886200" indent="-228600" eaLnBrk="0" fontAlgn="base" hangingPunct="0">
              <a:lnSpc>
                <a:spcPct val="110000"/>
              </a:lnSpc>
              <a:spcBef>
                <a:spcPts val="7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buChar char="•"/>
              <a:defRPr sz="14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zh-CN" altLang="zh-TW" sz="3200" b="1">
                <a:solidFill>
                  <a:schemeClr val="tx2"/>
                </a:solidFill>
                <a:latin typeface="Arial Black" pitchFamily="34" charset="0"/>
                <a:ea typeface="微軟正黑體" pitchFamily="34" charset="-120"/>
              </a:rPr>
              <a:t>性別平權</a:t>
            </a:r>
          </a:p>
        </p:txBody>
      </p:sp>
      <p:sp>
        <p:nvSpPr>
          <p:cNvPr id="7177" name="AutoShape 5"/>
          <p:cNvSpPr>
            <a:spLocks noChangeArrowheads="1"/>
          </p:cNvSpPr>
          <p:nvPr/>
        </p:nvSpPr>
        <p:spPr bwMode="auto">
          <a:xfrm>
            <a:off x="2730501" y="1312863"/>
            <a:ext cx="6379633" cy="728662"/>
          </a:xfrm>
          <a:prstGeom prst="roundRect">
            <a:avLst>
              <a:gd name="adj" fmla="val 16667"/>
            </a:avLst>
          </a:prstGeom>
          <a:solidFill>
            <a:srgbClr val="FF6600">
              <a:alpha val="6196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170" tIns="46990" rIns="90170" bIns="46990"/>
          <a:lstStyle>
            <a:lvl1pPr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itchFamily="34" charset="0"/>
              <a:buChar char="•"/>
              <a:defRPr sz="20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1pPr>
            <a:lvl2pPr marL="742950" indent="-28575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itchFamily="34" charset="0"/>
              <a:buChar char="–"/>
              <a:defRPr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2pPr>
            <a:lvl3pPr marL="1143000" indent="-22860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itchFamily="34" charset="0"/>
              <a:buChar char="•"/>
              <a:defRPr sz="16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3pPr>
            <a:lvl4pPr marL="1600200" indent="-22860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itchFamily="34" charset="0"/>
              <a:buChar char="–"/>
              <a:defRPr sz="14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4pPr>
            <a:lvl5pPr marL="2057400" indent="-22860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itchFamily="34" charset="0"/>
              <a:buChar char="•"/>
              <a:defRPr sz="14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5pPr>
            <a:lvl6pPr marL="2514600" indent="-228600" eaLnBrk="0" fontAlgn="base" hangingPunct="0">
              <a:lnSpc>
                <a:spcPct val="110000"/>
              </a:lnSpc>
              <a:spcBef>
                <a:spcPts val="7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buChar char="•"/>
              <a:defRPr sz="14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6pPr>
            <a:lvl7pPr marL="2971800" indent="-228600" eaLnBrk="0" fontAlgn="base" hangingPunct="0">
              <a:lnSpc>
                <a:spcPct val="110000"/>
              </a:lnSpc>
              <a:spcBef>
                <a:spcPts val="7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buChar char="•"/>
              <a:defRPr sz="14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7pPr>
            <a:lvl8pPr marL="3429000" indent="-228600" eaLnBrk="0" fontAlgn="base" hangingPunct="0">
              <a:lnSpc>
                <a:spcPct val="110000"/>
              </a:lnSpc>
              <a:spcBef>
                <a:spcPts val="7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buChar char="•"/>
              <a:defRPr sz="14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8pPr>
            <a:lvl9pPr marL="3886200" indent="-228600" eaLnBrk="0" fontAlgn="base" hangingPunct="0">
              <a:lnSpc>
                <a:spcPct val="110000"/>
              </a:lnSpc>
              <a:spcBef>
                <a:spcPts val="7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buChar char="•"/>
              <a:defRPr sz="14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ClrTx/>
              <a:buFont typeface="Arial" pitchFamily="34" charset="0"/>
              <a:buNone/>
            </a:pPr>
            <a:r>
              <a:rPr lang="zh-TW" altLang="zh-CN" sz="36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“</a:t>
            </a:r>
            <a:r>
              <a:rPr lang="zh-CN" altLang="zh-TW" sz="36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月”來”悅”開心</a:t>
            </a:r>
            <a:r>
              <a:rPr lang="zh-TW" altLang="zh-CN" sz="36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!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ClrTx/>
              <a:buFont typeface="Arial" pitchFamily="34" charset="0"/>
              <a:buNone/>
            </a:pPr>
            <a:endParaRPr lang="zh-TW" altLang="zh-CN" sz="3600" b="1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7178" name="Text Box 12"/>
          <p:cNvSpPr txBox="1">
            <a:spLocks noChangeArrowheads="1"/>
          </p:cNvSpPr>
          <p:nvPr/>
        </p:nvSpPr>
        <p:spPr bwMode="auto">
          <a:xfrm>
            <a:off x="1051984" y="2281239"/>
            <a:ext cx="244686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itchFamily="34" charset="0"/>
              <a:buChar char="•"/>
              <a:defRPr sz="20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1pPr>
            <a:lvl2pPr marL="742950" indent="-28575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itchFamily="34" charset="0"/>
              <a:buChar char="–"/>
              <a:defRPr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2pPr>
            <a:lvl3pPr marL="1143000" indent="-22860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itchFamily="34" charset="0"/>
              <a:buChar char="•"/>
              <a:defRPr sz="16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3pPr>
            <a:lvl4pPr marL="1600200" indent="-22860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itchFamily="34" charset="0"/>
              <a:buChar char="–"/>
              <a:defRPr sz="14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4pPr>
            <a:lvl5pPr marL="2057400" indent="-22860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itchFamily="34" charset="0"/>
              <a:buChar char="•"/>
              <a:defRPr sz="14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5pPr>
            <a:lvl6pPr marL="2514600" indent="-228600" eaLnBrk="0" fontAlgn="base" hangingPunct="0">
              <a:lnSpc>
                <a:spcPct val="110000"/>
              </a:lnSpc>
              <a:spcBef>
                <a:spcPts val="7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buChar char="•"/>
              <a:defRPr sz="14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6pPr>
            <a:lvl7pPr marL="2971800" indent="-228600" eaLnBrk="0" fontAlgn="base" hangingPunct="0">
              <a:lnSpc>
                <a:spcPct val="110000"/>
              </a:lnSpc>
              <a:spcBef>
                <a:spcPts val="7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buChar char="•"/>
              <a:defRPr sz="14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7pPr>
            <a:lvl8pPr marL="3429000" indent="-228600" eaLnBrk="0" fontAlgn="base" hangingPunct="0">
              <a:lnSpc>
                <a:spcPct val="110000"/>
              </a:lnSpc>
              <a:spcBef>
                <a:spcPts val="7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buChar char="•"/>
              <a:defRPr sz="14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8pPr>
            <a:lvl9pPr marL="3886200" indent="-228600" eaLnBrk="0" fontAlgn="base" hangingPunct="0">
              <a:lnSpc>
                <a:spcPct val="110000"/>
              </a:lnSpc>
              <a:spcBef>
                <a:spcPts val="7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buChar char="•"/>
              <a:defRPr sz="14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 typeface="Arial" pitchFamily="34" charset="0"/>
              <a:buNone/>
            </a:pPr>
            <a:r>
              <a:rPr lang="zh-CN" altLang="zh-TW" b="1">
                <a:solidFill>
                  <a:schemeClr val="tx1"/>
                </a:solidFill>
                <a:latin typeface="Arial" pitchFamily="34" charset="0"/>
                <a:ea typeface="微軟正黑體" pitchFamily="34" charset="-120"/>
              </a:rPr>
              <a:t>解析文化禁忌</a:t>
            </a:r>
          </a:p>
        </p:txBody>
      </p:sp>
      <p:sp>
        <p:nvSpPr>
          <p:cNvPr id="7179" name="Text Box 13"/>
          <p:cNvSpPr txBox="1">
            <a:spLocks noChangeArrowheads="1"/>
          </p:cNvSpPr>
          <p:nvPr/>
        </p:nvSpPr>
        <p:spPr bwMode="auto">
          <a:xfrm>
            <a:off x="3513667" y="2239964"/>
            <a:ext cx="2421467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itchFamily="34" charset="0"/>
              <a:buChar char="•"/>
              <a:defRPr sz="20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1pPr>
            <a:lvl2pPr marL="742950" indent="-28575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itchFamily="34" charset="0"/>
              <a:buChar char="–"/>
              <a:defRPr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2pPr>
            <a:lvl3pPr marL="1143000" indent="-22860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itchFamily="34" charset="0"/>
              <a:buChar char="•"/>
              <a:defRPr sz="16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3pPr>
            <a:lvl4pPr marL="1600200" indent="-22860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itchFamily="34" charset="0"/>
              <a:buChar char="–"/>
              <a:defRPr sz="14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4pPr>
            <a:lvl5pPr marL="2057400" indent="-22860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itchFamily="34" charset="0"/>
              <a:buChar char="•"/>
              <a:defRPr sz="14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5pPr>
            <a:lvl6pPr marL="2514600" indent="-228600" eaLnBrk="0" fontAlgn="base" hangingPunct="0">
              <a:lnSpc>
                <a:spcPct val="110000"/>
              </a:lnSpc>
              <a:spcBef>
                <a:spcPts val="7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buChar char="•"/>
              <a:defRPr sz="14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6pPr>
            <a:lvl7pPr marL="2971800" indent="-228600" eaLnBrk="0" fontAlgn="base" hangingPunct="0">
              <a:lnSpc>
                <a:spcPct val="110000"/>
              </a:lnSpc>
              <a:spcBef>
                <a:spcPts val="7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buChar char="•"/>
              <a:defRPr sz="14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7pPr>
            <a:lvl8pPr marL="3429000" indent="-228600" eaLnBrk="0" fontAlgn="base" hangingPunct="0">
              <a:lnSpc>
                <a:spcPct val="110000"/>
              </a:lnSpc>
              <a:spcBef>
                <a:spcPts val="7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buChar char="•"/>
              <a:defRPr sz="14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8pPr>
            <a:lvl9pPr marL="3886200" indent="-228600" eaLnBrk="0" fontAlgn="base" hangingPunct="0">
              <a:lnSpc>
                <a:spcPct val="110000"/>
              </a:lnSpc>
              <a:spcBef>
                <a:spcPts val="7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buChar char="•"/>
              <a:defRPr sz="14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 typeface="Arial" pitchFamily="34" charset="0"/>
              <a:buNone/>
            </a:pPr>
            <a:r>
              <a:rPr lang="zh-CN" altLang="zh-TW" b="1">
                <a:solidFill>
                  <a:schemeClr val="tx1"/>
                </a:solidFill>
                <a:latin typeface="Arial" pitchFamily="34" charset="0"/>
                <a:ea typeface="微軟正黑體" pitchFamily="34" charset="-120"/>
              </a:rPr>
              <a:t>認識生物自然</a:t>
            </a:r>
          </a:p>
        </p:txBody>
      </p:sp>
      <p:sp>
        <p:nvSpPr>
          <p:cNvPr id="6156" name="AutoShape 14"/>
          <p:cNvSpPr>
            <a:spLocks noChangeArrowheads="1"/>
          </p:cNvSpPr>
          <p:nvPr/>
        </p:nvSpPr>
        <p:spPr bwMode="auto">
          <a:xfrm>
            <a:off x="5810251" y="2154239"/>
            <a:ext cx="2123016" cy="4606925"/>
          </a:xfrm>
          <a:prstGeom prst="roundRect">
            <a:avLst>
              <a:gd name="adj" fmla="val 16667"/>
            </a:avLst>
          </a:prstGeom>
          <a:solidFill>
            <a:schemeClr val="accent3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endParaRPr lang="zh-TW" altLang="en-US">
              <a:ea typeface="华文中宋"/>
              <a:cs typeface="华文中宋"/>
            </a:endParaRPr>
          </a:p>
        </p:txBody>
      </p:sp>
      <p:sp>
        <p:nvSpPr>
          <p:cNvPr id="7181" name="Text Box 15"/>
          <p:cNvSpPr txBox="1">
            <a:spLocks noChangeArrowheads="1"/>
          </p:cNvSpPr>
          <p:nvPr/>
        </p:nvSpPr>
        <p:spPr bwMode="auto">
          <a:xfrm>
            <a:off x="5725585" y="2249489"/>
            <a:ext cx="2415116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itchFamily="34" charset="0"/>
              <a:buChar char="•"/>
              <a:defRPr sz="20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1pPr>
            <a:lvl2pPr marL="742950" indent="-28575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itchFamily="34" charset="0"/>
              <a:buChar char="–"/>
              <a:defRPr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2pPr>
            <a:lvl3pPr marL="1143000" indent="-22860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itchFamily="34" charset="0"/>
              <a:buChar char="•"/>
              <a:defRPr sz="16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3pPr>
            <a:lvl4pPr marL="1600200" indent="-22860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itchFamily="34" charset="0"/>
              <a:buChar char="–"/>
              <a:defRPr sz="14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4pPr>
            <a:lvl5pPr marL="2057400" indent="-22860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itchFamily="34" charset="0"/>
              <a:buChar char="•"/>
              <a:defRPr sz="14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5pPr>
            <a:lvl6pPr marL="2514600" indent="-228600" eaLnBrk="0" fontAlgn="base" hangingPunct="0">
              <a:lnSpc>
                <a:spcPct val="110000"/>
              </a:lnSpc>
              <a:spcBef>
                <a:spcPts val="7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buChar char="•"/>
              <a:defRPr sz="14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6pPr>
            <a:lvl7pPr marL="2971800" indent="-228600" eaLnBrk="0" fontAlgn="base" hangingPunct="0">
              <a:lnSpc>
                <a:spcPct val="110000"/>
              </a:lnSpc>
              <a:spcBef>
                <a:spcPts val="7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buChar char="•"/>
              <a:defRPr sz="14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7pPr>
            <a:lvl8pPr marL="3429000" indent="-228600" eaLnBrk="0" fontAlgn="base" hangingPunct="0">
              <a:lnSpc>
                <a:spcPct val="110000"/>
              </a:lnSpc>
              <a:spcBef>
                <a:spcPts val="7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buChar char="•"/>
              <a:defRPr sz="14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8pPr>
            <a:lvl9pPr marL="3886200" indent="-228600" eaLnBrk="0" fontAlgn="base" hangingPunct="0">
              <a:lnSpc>
                <a:spcPct val="110000"/>
              </a:lnSpc>
              <a:spcBef>
                <a:spcPts val="7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buChar char="•"/>
              <a:defRPr sz="14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 typeface="Arial" pitchFamily="34" charset="0"/>
              <a:buNone/>
            </a:pPr>
            <a:r>
              <a:rPr lang="zh-CN" altLang="zh-TW" b="1">
                <a:solidFill>
                  <a:schemeClr val="tx1"/>
                </a:solidFill>
                <a:latin typeface="Arial" pitchFamily="34" charset="0"/>
                <a:ea typeface="微軟正黑體" pitchFamily="34" charset="-120"/>
              </a:rPr>
              <a:t>突破性別框架</a:t>
            </a:r>
          </a:p>
        </p:txBody>
      </p:sp>
      <p:sp>
        <p:nvSpPr>
          <p:cNvPr id="7182" name="Text Box 16"/>
          <p:cNvSpPr txBox="1">
            <a:spLocks noChangeArrowheads="1"/>
          </p:cNvSpPr>
          <p:nvPr/>
        </p:nvSpPr>
        <p:spPr bwMode="auto">
          <a:xfrm>
            <a:off x="8991601" y="2281239"/>
            <a:ext cx="172354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itchFamily="34" charset="0"/>
              <a:buChar char="•"/>
              <a:defRPr sz="20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1pPr>
            <a:lvl2pPr marL="742950" indent="-28575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itchFamily="34" charset="0"/>
              <a:buChar char="–"/>
              <a:defRPr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2pPr>
            <a:lvl3pPr marL="1143000" indent="-22860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itchFamily="34" charset="0"/>
              <a:buChar char="•"/>
              <a:defRPr sz="16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3pPr>
            <a:lvl4pPr marL="1600200" indent="-22860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itchFamily="34" charset="0"/>
              <a:buChar char="–"/>
              <a:defRPr sz="14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4pPr>
            <a:lvl5pPr marL="2057400" indent="-22860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itchFamily="34" charset="0"/>
              <a:buChar char="•"/>
              <a:defRPr sz="14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5pPr>
            <a:lvl6pPr marL="2514600" indent="-228600" eaLnBrk="0" fontAlgn="base" hangingPunct="0">
              <a:lnSpc>
                <a:spcPct val="110000"/>
              </a:lnSpc>
              <a:spcBef>
                <a:spcPts val="7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buChar char="•"/>
              <a:defRPr sz="14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6pPr>
            <a:lvl7pPr marL="2971800" indent="-228600" eaLnBrk="0" fontAlgn="base" hangingPunct="0">
              <a:lnSpc>
                <a:spcPct val="110000"/>
              </a:lnSpc>
              <a:spcBef>
                <a:spcPts val="7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buChar char="•"/>
              <a:defRPr sz="14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7pPr>
            <a:lvl8pPr marL="3429000" indent="-228600" eaLnBrk="0" fontAlgn="base" hangingPunct="0">
              <a:lnSpc>
                <a:spcPct val="110000"/>
              </a:lnSpc>
              <a:spcBef>
                <a:spcPts val="7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buChar char="•"/>
              <a:defRPr sz="14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8pPr>
            <a:lvl9pPr marL="3886200" indent="-228600" eaLnBrk="0" fontAlgn="base" hangingPunct="0">
              <a:lnSpc>
                <a:spcPct val="110000"/>
              </a:lnSpc>
              <a:spcBef>
                <a:spcPts val="7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buChar char="•"/>
              <a:defRPr sz="14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 typeface="Arial" pitchFamily="34" charset="0"/>
              <a:buNone/>
            </a:pPr>
            <a:r>
              <a:rPr lang="zh-CN" altLang="zh-TW" b="1">
                <a:solidFill>
                  <a:schemeClr val="tx1"/>
                </a:solidFill>
                <a:latin typeface="Arial" pitchFamily="34" charset="0"/>
                <a:ea typeface="微軟正黑體" pitchFamily="34" charset="-120"/>
              </a:rPr>
              <a:t>跨界性別支持</a:t>
            </a:r>
          </a:p>
        </p:txBody>
      </p:sp>
      <p:sp>
        <p:nvSpPr>
          <p:cNvPr id="7183" name="Freeform 97"/>
          <p:cNvSpPr>
            <a:spLocks noChangeAspect="1" noChangeArrowheads="1"/>
          </p:cNvSpPr>
          <p:nvPr/>
        </p:nvSpPr>
        <p:spPr bwMode="auto">
          <a:xfrm>
            <a:off x="3604685" y="2633663"/>
            <a:ext cx="825500" cy="463550"/>
          </a:xfrm>
          <a:custGeom>
            <a:avLst/>
            <a:gdLst>
              <a:gd name="T0" fmla="*/ 0 w 3246245"/>
              <a:gd name="T1" fmla="*/ 0 h 2425805"/>
              <a:gd name="T2" fmla="*/ 0 w 3246245"/>
              <a:gd name="T3" fmla="*/ 0 h 2425805"/>
              <a:gd name="T4" fmla="*/ 0 w 3246245"/>
              <a:gd name="T5" fmla="*/ 0 h 2425805"/>
              <a:gd name="T6" fmla="*/ 0 w 3246245"/>
              <a:gd name="T7" fmla="*/ 0 h 2425805"/>
              <a:gd name="T8" fmla="*/ 0 w 3246245"/>
              <a:gd name="T9" fmla="*/ 0 h 2425805"/>
              <a:gd name="T10" fmla="*/ 0 w 3246245"/>
              <a:gd name="T11" fmla="*/ 0 h 2425805"/>
              <a:gd name="T12" fmla="*/ 0 w 3246245"/>
              <a:gd name="T13" fmla="*/ 0 h 2425805"/>
              <a:gd name="T14" fmla="*/ 0 w 3246245"/>
              <a:gd name="T15" fmla="*/ 0 h 2425805"/>
              <a:gd name="T16" fmla="*/ 0 w 3246245"/>
              <a:gd name="T17" fmla="*/ 0 h 2425805"/>
              <a:gd name="T18" fmla="*/ 0 w 3246245"/>
              <a:gd name="T19" fmla="*/ 0 h 2425805"/>
              <a:gd name="T20" fmla="*/ 0 w 3246245"/>
              <a:gd name="T21" fmla="*/ 0 h 2425805"/>
              <a:gd name="T22" fmla="*/ 0 w 3246245"/>
              <a:gd name="T23" fmla="*/ 0 h 2425805"/>
              <a:gd name="T24" fmla="*/ 0 w 3246245"/>
              <a:gd name="T25" fmla="*/ 0 h 2425805"/>
              <a:gd name="T26" fmla="*/ 0 w 3246245"/>
              <a:gd name="T27" fmla="*/ 0 h 2425805"/>
              <a:gd name="T28" fmla="*/ 0 w 3246245"/>
              <a:gd name="T29" fmla="*/ 0 h 2425805"/>
              <a:gd name="T30" fmla="*/ 0 w 3246245"/>
              <a:gd name="T31" fmla="*/ 0 h 2425805"/>
              <a:gd name="T32" fmla="*/ 0 w 3246245"/>
              <a:gd name="T33" fmla="*/ 0 h 2425805"/>
              <a:gd name="T34" fmla="*/ 0 w 3246245"/>
              <a:gd name="T35" fmla="*/ 0 h 2425805"/>
              <a:gd name="T36" fmla="*/ 0 w 3246245"/>
              <a:gd name="T37" fmla="*/ 0 h 2425805"/>
              <a:gd name="T38" fmla="*/ 0 w 3246245"/>
              <a:gd name="T39" fmla="*/ 0 h 2425805"/>
              <a:gd name="T40" fmla="*/ 0 w 3246245"/>
              <a:gd name="T41" fmla="*/ 0 h 2425805"/>
              <a:gd name="T42" fmla="*/ 0 w 3246245"/>
              <a:gd name="T43" fmla="*/ 0 h 2425805"/>
              <a:gd name="T44" fmla="*/ 0 w 3246245"/>
              <a:gd name="T45" fmla="*/ 0 h 2425805"/>
              <a:gd name="T46" fmla="*/ 0 w 3246245"/>
              <a:gd name="T47" fmla="*/ 0 h 2425805"/>
              <a:gd name="T48" fmla="*/ 0 w 3246245"/>
              <a:gd name="T49" fmla="*/ 0 h 2425805"/>
              <a:gd name="T50" fmla="*/ 0 w 3246245"/>
              <a:gd name="T51" fmla="*/ 0 h 2425805"/>
              <a:gd name="T52" fmla="*/ 0 w 3246245"/>
              <a:gd name="T53" fmla="*/ 0 h 2425805"/>
              <a:gd name="T54" fmla="*/ 0 w 3246245"/>
              <a:gd name="T55" fmla="*/ 0 h 2425805"/>
              <a:gd name="T56" fmla="*/ 0 w 3246245"/>
              <a:gd name="T57" fmla="*/ 0 h 2425805"/>
              <a:gd name="T58" fmla="*/ 0 w 3246245"/>
              <a:gd name="T59" fmla="*/ 0 h 2425805"/>
              <a:gd name="T60" fmla="*/ 0 w 3246245"/>
              <a:gd name="T61" fmla="*/ 0 h 2425805"/>
              <a:gd name="T62" fmla="*/ 0 w 3246245"/>
              <a:gd name="T63" fmla="*/ 0 h 2425805"/>
              <a:gd name="T64" fmla="*/ 0 w 3246245"/>
              <a:gd name="T65" fmla="*/ 0 h 2425805"/>
              <a:gd name="T66" fmla="*/ 0 w 3246245"/>
              <a:gd name="T67" fmla="*/ 0 h 2425805"/>
              <a:gd name="T68" fmla="*/ 0 w 3246245"/>
              <a:gd name="T69" fmla="*/ 0 h 2425805"/>
              <a:gd name="T70" fmla="*/ 0 w 3246245"/>
              <a:gd name="T71" fmla="*/ 0 h 2425805"/>
              <a:gd name="T72" fmla="*/ 0 w 3246245"/>
              <a:gd name="T73" fmla="*/ 0 h 2425805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w 3246245"/>
              <a:gd name="T112" fmla="*/ 0 h 2425805"/>
              <a:gd name="T113" fmla="*/ 3246245 w 3246245"/>
              <a:gd name="T114" fmla="*/ 2425805 h 2425805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T111" t="T112" r="T113" b="T114"/>
            <a:pathLst>
              <a:path w="3246245" h="2425805">
                <a:moveTo>
                  <a:pt x="2545666" y="706851"/>
                </a:moveTo>
                <a:cubicBezTo>
                  <a:pt x="2704742" y="706851"/>
                  <a:pt x="2833698" y="835807"/>
                  <a:pt x="2833698" y="994883"/>
                </a:cubicBezTo>
                <a:cubicBezTo>
                  <a:pt x="2833698" y="1153959"/>
                  <a:pt x="2704742" y="1282915"/>
                  <a:pt x="2545666" y="1282915"/>
                </a:cubicBezTo>
                <a:cubicBezTo>
                  <a:pt x="2386590" y="1282915"/>
                  <a:pt x="2257634" y="1153959"/>
                  <a:pt x="2257634" y="994883"/>
                </a:cubicBezTo>
                <a:cubicBezTo>
                  <a:pt x="2257634" y="835807"/>
                  <a:pt x="2386590" y="706851"/>
                  <a:pt x="2545666" y="706851"/>
                </a:cubicBezTo>
                <a:close/>
                <a:moveTo>
                  <a:pt x="700580" y="706851"/>
                </a:moveTo>
                <a:cubicBezTo>
                  <a:pt x="859656" y="706851"/>
                  <a:pt x="988612" y="835807"/>
                  <a:pt x="988612" y="994883"/>
                </a:cubicBezTo>
                <a:cubicBezTo>
                  <a:pt x="988612" y="1153959"/>
                  <a:pt x="859656" y="1282915"/>
                  <a:pt x="700580" y="1282915"/>
                </a:cubicBezTo>
                <a:cubicBezTo>
                  <a:pt x="541504" y="1282915"/>
                  <a:pt x="412548" y="1153959"/>
                  <a:pt x="412548" y="994883"/>
                </a:cubicBezTo>
                <a:cubicBezTo>
                  <a:pt x="412548" y="835807"/>
                  <a:pt x="541504" y="706851"/>
                  <a:pt x="700580" y="706851"/>
                </a:cubicBezTo>
                <a:close/>
                <a:moveTo>
                  <a:pt x="1619971" y="0"/>
                </a:moveTo>
                <a:cubicBezTo>
                  <a:pt x="1621025" y="5"/>
                  <a:pt x="1622076" y="12"/>
                  <a:pt x="1623123" y="141"/>
                </a:cubicBezTo>
                <a:cubicBezTo>
                  <a:pt x="1624170" y="12"/>
                  <a:pt x="1625221" y="5"/>
                  <a:pt x="1626275" y="0"/>
                </a:cubicBezTo>
                <a:lnTo>
                  <a:pt x="1626274" y="282"/>
                </a:lnTo>
                <a:cubicBezTo>
                  <a:pt x="1966825" y="4283"/>
                  <a:pt x="1974816" y="220494"/>
                  <a:pt x="2177568" y="171426"/>
                </a:cubicBezTo>
                <a:cubicBezTo>
                  <a:pt x="2600959" y="50212"/>
                  <a:pt x="2963165" y="85364"/>
                  <a:pt x="3172404" y="310875"/>
                </a:cubicBezTo>
                <a:cubicBezTo>
                  <a:pt x="3300075" y="473051"/>
                  <a:pt x="3301971" y="794993"/>
                  <a:pt x="2851767" y="1164523"/>
                </a:cubicBezTo>
                <a:cubicBezTo>
                  <a:pt x="2918303" y="1029844"/>
                  <a:pt x="2927052" y="857771"/>
                  <a:pt x="2799829" y="746887"/>
                </a:cubicBezTo>
                <a:cubicBezTo>
                  <a:pt x="3115459" y="786295"/>
                  <a:pt x="3165949" y="533368"/>
                  <a:pt x="3049873" y="419809"/>
                </a:cubicBezTo>
                <a:cubicBezTo>
                  <a:pt x="2811516" y="207658"/>
                  <a:pt x="2338612" y="298041"/>
                  <a:pt x="2253222" y="493802"/>
                </a:cubicBezTo>
                <a:cubicBezTo>
                  <a:pt x="2139861" y="783555"/>
                  <a:pt x="2165869" y="1185485"/>
                  <a:pt x="2076302" y="1369861"/>
                </a:cubicBezTo>
                <a:cubicBezTo>
                  <a:pt x="1906668" y="1634081"/>
                  <a:pt x="1716639" y="1881305"/>
                  <a:pt x="1713569" y="2080938"/>
                </a:cubicBezTo>
                <a:cubicBezTo>
                  <a:pt x="1706472" y="2158984"/>
                  <a:pt x="1709123" y="2405980"/>
                  <a:pt x="1625847" y="2423204"/>
                </a:cubicBezTo>
                <a:cubicBezTo>
                  <a:pt x="1625847" y="2424071"/>
                  <a:pt x="1625843" y="2424938"/>
                  <a:pt x="1625839" y="2425805"/>
                </a:cubicBezTo>
                <a:lnTo>
                  <a:pt x="1623123" y="2424507"/>
                </a:lnTo>
                <a:lnTo>
                  <a:pt x="1620407" y="2425805"/>
                </a:lnTo>
                <a:cubicBezTo>
                  <a:pt x="1620403" y="2424938"/>
                  <a:pt x="1620399" y="2424071"/>
                  <a:pt x="1620399" y="2423204"/>
                </a:cubicBezTo>
                <a:cubicBezTo>
                  <a:pt x="1537123" y="2405980"/>
                  <a:pt x="1539774" y="2158984"/>
                  <a:pt x="1532677" y="2080938"/>
                </a:cubicBezTo>
                <a:cubicBezTo>
                  <a:pt x="1529607" y="1881305"/>
                  <a:pt x="1339578" y="1634081"/>
                  <a:pt x="1169944" y="1369861"/>
                </a:cubicBezTo>
                <a:cubicBezTo>
                  <a:pt x="1080377" y="1185485"/>
                  <a:pt x="1106385" y="783555"/>
                  <a:pt x="993024" y="493802"/>
                </a:cubicBezTo>
                <a:cubicBezTo>
                  <a:pt x="907634" y="298041"/>
                  <a:pt x="434730" y="207658"/>
                  <a:pt x="196373" y="419809"/>
                </a:cubicBezTo>
                <a:cubicBezTo>
                  <a:pt x="80297" y="533368"/>
                  <a:pt x="130787" y="786295"/>
                  <a:pt x="446417" y="746887"/>
                </a:cubicBezTo>
                <a:cubicBezTo>
                  <a:pt x="319194" y="857771"/>
                  <a:pt x="327943" y="1029844"/>
                  <a:pt x="394479" y="1164523"/>
                </a:cubicBezTo>
                <a:cubicBezTo>
                  <a:pt x="-55725" y="794993"/>
                  <a:pt x="-53829" y="473051"/>
                  <a:pt x="73842" y="310875"/>
                </a:cubicBezTo>
                <a:cubicBezTo>
                  <a:pt x="283081" y="85364"/>
                  <a:pt x="645287" y="50212"/>
                  <a:pt x="1068678" y="171426"/>
                </a:cubicBezTo>
                <a:cubicBezTo>
                  <a:pt x="1271430" y="220494"/>
                  <a:pt x="1279421" y="4283"/>
                  <a:pt x="1619972" y="282"/>
                </a:cubicBezTo>
                <a:lnTo>
                  <a:pt x="1619971" y="0"/>
                </a:lnTo>
                <a:close/>
              </a:path>
            </a:pathLst>
          </a:custGeom>
          <a:solidFill>
            <a:srgbClr val="F7646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A80D4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170" tIns="46990" rIns="90170" bIns="46990" anchor="ctr"/>
          <a:lstStyle/>
          <a:p>
            <a:endParaRPr lang="zh-TW" altLang="en-US"/>
          </a:p>
        </p:txBody>
      </p:sp>
      <p:sp>
        <p:nvSpPr>
          <p:cNvPr id="7184" name="Round Same Side Corner Rectangle 8"/>
          <p:cNvSpPr>
            <a:spLocks noChangeArrowheads="1"/>
          </p:cNvSpPr>
          <p:nvPr/>
        </p:nvSpPr>
        <p:spPr bwMode="auto">
          <a:xfrm>
            <a:off x="6237818" y="2655888"/>
            <a:ext cx="289983" cy="506412"/>
          </a:xfrm>
          <a:custGeom>
            <a:avLst/>
            <a:gdLst>
              <a:gd name="T0" fmla="*/ 0 w 1489775"/>
              <a:gd name="T1" fmla="*/ 0 h 3923699"/>
              <a:gd name="T2" fmla="*/ 0 w 1489775"/>
              <a:gd name="T3" fmla="*/ 0 h 3923699"/>
              <a:gd name="T4" fmla="*/ 0 w 1489775"/>
              <a:gd name="T5" fmla="*/ 0 h 3923699"/>
              <a:gd name="T6" fmla="*/ 0 w 1489775"/>
              <a:gd name="T7" fmla="*/ 0 h 3923699"/>
              <a:gd name="T8" fmla="*/ 0 w 1489775"/>
              <a:gd name="T9" fmla="*/ 0 h 3923699"/>
              <a:gd name="T10" fmla="*/ 0 w 1489775"/>
              <a:gd name="T11" fmla="*/ 0 h 3923699"/>
              <a:gd name="T12" fmla="*/ 0 w 1489775"/>
              <a:gd name="T13" fmla="*/ 0 h 3923699"/>
              <a:gd name="T14" fmla="*/ 0 w 1489775"/>
              <a:gd name="T15" fmla="*/ 0 h 3923699"/>
              <a:gd name="T16" fmla="*/ 0 w 1489775"/>
              <a:gd name="T17" fmla="*/ 0 h 3923699"/>
              <a:gd name="T18" fmla="*/ 0 w 1489775"/>
              <a:gd name="T19" fmla="*/ 0 h 3923699"/>
              <a:gd name="T20" fmla="*/ 0 w 1489775"/>
              <a:gd name="T21" fmla="*/ 0 h 3923699"/>
              <a:gd name="T22" fmla="*/ 0 w 1489775"/>
              <a:gd name="T23" fmla="*/ 0 h 3923699"/>
              <a:gd name="T24" fmla="*/ 0 w 1489775"/>
              <a:gd name="T25" fmla="*/ 0 h 3923699"/>
              <a:gd name="T26" fmla="*/ 0 w 1489775"/>
              <a:gd name="T27" fmla="*/ 0 h 3923699"/>
              <a:gd name="T28" fmla="*/ 0 w 1489775"/>
              <a:gd name="T29" fmla="*/ 0 h 3923699"/>
              <a:gd name="T30" fmla="*/ 0 w 1489775"/>
              <a:gd name="T31" fmla="*/ 0 h 3923699"/>
              <a:gd name="T32" fmla="*/ 0 w 1489775"/>
              <a:gd name="T33" fmla="*/ 0 h 3923699"/>
              <a:gd name="T34" fmla="*/ 0 w 1489775"/>
              <a:gd name="T35" fmla="*/ 0 h 3923699"/>
              <a:gd name="T36" fmla="*/ 0 w 1489775"/>
              <a:gd name="T37" fmla="*/ 0 h 3923699"/>
              <a:gd name="T38" fmla="*/ 0 w 1489775"/>
              <a:gd name="T39" fmla="*/ 0 h 3923699"/>
              <a:gd name="T40" fmla="*/ 0 w 1489775"/>
              <a:gd name="T41" fmla="*/ 0 h 3923699"/>
              <a:gd name="T42" fmla="*/ 0 w 1489775"/>
              <a:gd name="T43" fmla="*/ 0 h 3923699"/>
              <a:gd name="T44" fmla="*/ 0 w 1489775"/>
              <a:gd name="T45" fmla="*/ 0 h 3923699"/>
              <a:gd name="T46" fmla="*/ 0 w 1489775"/>
              <a:gd name="T47" fmla="*/ 0 h 3923699"/>
              <a:gd name="T48" fmla="*/ 0 w 1489775"/>
              <a:gd name="T49" fmla="*/ 0 h 3923699"/>
              <a:gd name="T50" fmla="*/ 0 w 1489775"/>
              <a:gd name="T51" fmla="*/ 0 h 3923699"/>
              <a:gd name="T52" fmla="*/ 0 w 1489775"/>
              <a:gd name="T53" fmla="*/ 0 h 3923699"/>
              <a:gd name="T54" fmla="*/ 0 w 1489775"/>
              <a:gd name="T55" fmla="*/ 0 h 3923699"/>
              <a:gd name="T56" fmla="*/ 0 w 1489775"/>
              <a:gd name="T57" fmla="*/ 0 h 3923699"/>
              <a:gd name="T58" fmla="*/ 0 w 1489775"/>
              <a:gd name="T59" fmla="*/ 0 h 3923699"/>
              <a:gd name="T60" fmla="*/ 0 w 1489775"/>
              <a:gd name="T61" fmla="*/ 0 h 3923699"/>
              <a:gd name="T62" fmla="*/ 0 w 1489775"/>
              <a:gd name="T63" fmla="*/ 0 h 3923699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1489775"/>
              <a:gd name="T97" fmla="*/ 0 h 3923699"/>
              <a:gd name="T98" fmla="*/ 1489775 w 1489775"/>
              <a:gd name="T99" fmla="*/ 3923699 h 3923699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1489775" h="3923699">
                <a:moveTo>
                  <a:pt x="280204" y="750754"/>
                </a:moveTo>
                <a:lnTo>
                  <a:pt x="1209570" y="750754"/>
                </a:lnTo>
                <a:cubicBezTo>
                  <a:pt x="1364322" y="750754"/>
                  <a:pt x="1489774" y="876206"/>
                  <a:pt x="1489774" y="1030958"/>
                </a:cubicBezTo>
                <a:lnTo>
                  <a:pt x="1489774" y="1293518"/>
                </a:lnTo>
                <a:lnTo>
                  <a:pt x="1489775" y="1293518"/>
                </a:lnTo>
                <a:lnTo>
                  <a:pt x="1489775" y="2063902"/>
                </a:lnTo>
                <a:cubicBezTo>
                  <a:pt x="1489775" y="2143440"/>
                  <a:pt x="1425297" y="2207918"/>
                  <a:pt x="1345759" y="2207918"/>
                </a:cubicBezTo>
                <a:cubicBezTo>
                  <a:pt x="1266221" y="2207918"/>
                  <a:pt x="1201743" y="2143440"/>
                  <a:pt x="1201743" y="2063902"/>
                </a:cubicBezTo>
                <a:lnTo>
                  <a:pt x="1201743" y="1390678"/>
                </a:lnTo>
                <a:lnTo>
                  <a:pt x="1158887" y="1390678"/>
                </a:lnTo>
                <a:cubicBezTo>
                  <a:pt x="1156542" y="2175018"/>
                  <a:pt x="1154198" y="2959359"/>
                  <a:pt x="1151853" y="3743699"/>
                </a:cubicBezTo>
                <a:cubicBezTo>
                  <a:pt x="1151853" y="3843110"/>
                  <a:pt x="1071264" y="3923699"/>
                  <a:pt x="971853" y="3923699"/>
                </a:cubicBezTo>
                <a:cubicBezTo>
                  <a:pt x="872442" y="3923699"/>
                  <a:pt x="791853" y="3843110"/>
                  <a:pt x="791853" y="3743699"/>
                </a:cubicBezTo>
                <a:lnTo>
                  <a:pt x="791853" y="2305078"/>
                </a:lnTo>
                <a:lnTo>
                  <a:pt x="683854" y="2305078"/>
                </a:lnTo>
                <a:lnTo>
                  <a:pt x="683854" y="3743698"/>
                </a:lnTo>
                <a:cubicBezTo>
                  <a:pt x="683854" y="3843109"/>
                  <a:pt x="603265" y="3923698"/>
                  <a:pt x="503854" y="3923698"/>
                </a:cubicBezTo>
                <a:cubicBezTo>
                  <a:pt x="404443" y="3923698"/>
                  <a:pt x="323854" y="3843109"/>
                  <a:pt x="323854" y="3743698"/>
                </a:cubicBezTo>
                <a:cubicBezTo>
                  <a:pt x="326198" y="2959358"/>
                  <a:pt x="328543" y="2175018"/>
                  <a:pt x="330887" y="1390678"/>
                </a:cubicBezTo>
                <a:lnTo>
                  <a:pt x="288033" y="1390678"/>
                </a:lnTo>
                <a:lnTo>
                  <a:pt x="288033" y="2063902"/>
                </a:lnTo>
                <a:cubicBezTo>
                  <a:pt x="288033" y="2143440"/>
                  <a:pt x="223555" y="2207918"/>
                  <a:pt x="144017" y="2207918"/>
                </a:cubicBezTo>
                <a:cubicBezTo>
                  <a:pt x="64479" y="2207918"/>
                  <a:pt x="1" y="2143440"/>
                  <a:pt x="1" y="2063902"/>
                </a:cubicBezTo>
                <a:lnTo>
                  <a:pt x="1" y="1390678"/>
                </a:lnTo>
                <a:lnTo>
                  <a:pt x="0" y="1390678"/>
                </a:lnTo>
                <a:lnTo>
                  <a:pt x="0" y="1030958"/>
                </a:lnTo>
                <a:cubicBezTo>
                  <a:pt x="0" y="876206"/>
                  <a:pt x="125452" y="750754"/>
                  <a:pt x="280204" y="750754"/>
                </a:cubicBezTo>
                <a:close/>
                <a:moveTo>
                  <a:pt x="744888" y="0"/>
                </a:moveTo>
                <a:cubicBezTo>
                  <a:pt x="931180" y="0"/>
                  <a:pt x="1082199" y="151019"/>
                  <a:pt x="1082199" y="337311"/>
                </a:cubicBezTo>
                <a:cubicBezTo>
                  <a:pt x="1082199" y="523603"/>
                  <a:pt x="931180" y="674622"/>
                  <a:pt x="744888" y="674622"/>
                </a:cubicBezTo>
                <a:cubicBezTo>
                  <a:pt x="558596" y="674622"/>
                  <a:pt x="407577" y="523603"/>
                  <a:pt x="407577" y="337311"/>
                </a:cubicBezTo>
                <a:cubicBezTo>
                  <a:pt x="407577" y="151019"/>
                  <a:pt x="558596" y="0"/>
                  <a:pt x="744888" y="0"/>
                </a:cubicBezTo>
                <a:close/>
              </a:path>
            </a:pathLst>
          </a:custGeom>
          <a:solidFill>
            <a:srgbClr val="FF99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A80D4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170" tIns="46990" rIns="90170" bIns="46990" anchor="ctr"/>
          <a:lstStyle/>
          <a:p>
            <a:endParaRPr lang="zh-TW" altLang="en-US"/>
          </a:p>
        </p:txBody>
      </p:sp>
      <p:sp>
        <p:nvSpPr>
          <p:cNvPr id="7185" name="Round Same Side Corner Rectangle 20"/>
          <p:cNvSpPr>
            <a:spLocks noChangeArrowheads="1"/>
          </p:cNvSpPr>
          <p:nvPr/>
        </p:nvSpPr>
        <p:spPr bwMode="auto">
          <a:xfrm rot="10800000">
            <a:off x="5909734" y="2644775"/>
            <a:ext cx="345017" cy="528638"/>
          </a:xfrm>
          <a:custGeom>
            <a:avLst/>
            <a:gdLst>
              <a:gd name="T0" fmla="*/ 0 w 1856332"/>
              <a:gd name="T1" fmla="*/ 0 h 3959924"/>
              <a:gd name="T2" fmla="*/ 0 w 1856332"/>
              <a:gd name="T3" fmla="*/ 0 h 3959924"/>
              <a:gd name="T4" fmla="*/ 0 w 1856332"/>
              <a:gd name="T5" fmla="*/ 0 h 3959924"/>
              <a:gd name="T6" fmla="*/ 0 w 1856332"/>
              <a:gd name="T7" fmla="*/ 0 h 3959924"/>
              <a:gd name="T8" fmla="*/ 0 w 1856332"/>
              <a:gd name="T9" fmla="*/ 0 h 3959924"/>
              <a:gd name="T10" fmla="*/ 0 w 1856332"/>
              <a:gd name="T11" fmla="*/ 0 h 3959924"/>
              <a:gd name="T12" fmla="*/ 0 w 1856332"/>
              <a:gd name="T13" fmla="*/ 0 h 3959924"/>
              <a:gd name="T14" fmla="*/ 0 w 1856332"/>
              <a:gd name="T15" fmla="*/ 0 h 3959924"/>
              <a:gd name="T16" fmla="*/ 0 w 1856332"/>
              <a:gd name="T17" fmla="*/ 0 h 3959924"/>
              <a:gd name="T18" fmla="*/ 0 w 1856332"/>
              <a:gd name="T19" fmla="*/ 0 h 3959924"/>
              <a:gd name="T20" fmla="*/ 0 w 1856332"/>
              <a:gd name="T21" fmla="*/ 0 h 3959924"/>
              <a:gd name="T22" fmla="*/ 0 w 1856332"/>
              <a:gd name="T23" fmla="*/ 0 h 3959924"/>
              <a:gd name="T24" fmla="*/ 0 w 1856332"/>
              <a:gd name="T25" fmla="*/ 0 h 3959924"/>
              <a:gd name="T26" fmla="*/ 0 w 1856332"/>
              <a:gd name="T27" fmla="*/ 0 h 3959924"/>
              <a:gd name="T28" fmla="*/ 0 w 1856332"/>
              <a:gd name="T29" fmla="*/ 0 h 3959924"/>
              <a:gd name="T30" fmla="*/ 0 w 1856332"/>
              <a:gd name="T31" fmla="*/ 0 h 3959924"/>
              <a:gd name="T32" fmla="*/ 0 w 1856332"/>
              <a:gd name="T33" fmla="*/ 0 h 3959924"/>
              <a:gd name="T34" fmla="*/ 0 w 1856332"/>
              <a:gd name="T35" fmla="*/ 0 h 3959924"/>
              <a:gd name="T36" fmla="*/ 0 w 1856332"/>
              <a:gd name="T37" fmla="*/ 0 h 3959924"/>
              <a:gd name="T38" fmla="*/ 0 w 1856332"/>
              <a:gd name="T39" fmla="*/ 0 h 3959924"/>
              <a:gd name="T40" fmla="*/ 0 w 1856332"/>
              <a:gd name="T41" fmla="*/ 0 h 3959924"/>
              <a:gd name="T42" fmla="*/ 0 w 1856332"/>
              <a:gd name="T43" fmla="*/ 0 h 3959924"/>
              <a:gd name="T44" fmla="*/ 0 w 1856332"/>
              <a:gd name="T45" fmla="*/ 0 h 3959924"/>
              <a:gd name="T46" fmla="*/ 0 w 1856332"/>
              <a:gd name="T47" fmla="*/ 0 h 3959924"/>
              <a:gd name="T48" fmla="*/ 0 w 1856332"/>
              <a:gd name="T49" fmla="*/ 0 h 3959924"/>
              <a:gd name="T50" fmla="*/ 0 w 1856332"/>
              <a:gd name="T51" fmla="*/ 0 h 3959924"/>
              <a:gd name="T52" fmla="*/ 0 w 1856332"/>
              <a:gd name="T53" fmla="*/ 0 h 3959924"/>
              <a:gd name="T54" fmla="*/ 0 w 1856332"/>
              <a:gd name="T55" fmla="*/ 0 h 3959924"/>
              <a:gd name="T56" fmla="*/ 0 w 1856332"/>
              <a:gd name="T57" fmla="*/ 0 h 3959924"/>
              <a:gd name="T58" fmla="*/ 0 w 1856332"/>
              <a:gd name="T59" fmla="*/ 0 h 3959924"/>
              <a:gd name="T60" fmla="*/ 0 w 1856332"/>
              <a:gd name="T61" fmla="*/ 0 h 3959924"/>
              <a:gd name="T62" fmla="*/ 0 w 1856332"/>
              <a:gd name="T63" fmla="*/ 0 h 3959924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1856332"/>
              <a:gd name="T97" fmla="*/ 0 h 3959924"/>
              <a:gd name="T98" fmla="*/ 1856332 w 1856332"/>
              <a:gd name="T99" fmla="*/ 3959924 h 3959924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1856332" h="3959924">
                <a:moveTo>
                  <a:pt x="1228565" y="3214674"/>
                </a:moveTo>
                <a:lnTo>
                  <a:pt x="622681" y="3214674"/>
                </a:lnTo>
                <a:cubicBezTo>
                  <a:pt x="495703" y="3202920"/>
                  <a:pt x="501057" y="3225622"/>
                  <a:pt x="466697" y="3144149"/>
                </a:cubicBezTo>
                <a:lnTo>
                  <a:pt x="8303" y="1942070"/>
                </a:lnTo>
                <a:cubicBezTo>
                  <a:pt x="-16491" y="1877049"/>
                  <a:pt x="16118" y="1804239"/>
                  <a:pt x="81139" y="1779444"/>
                </a:cubicBezTo>
                <a:cubicBezTo>
                  <a:pt x="146160" y="1754650"/>
                  <a:pt x="218970" y="1787259"/>
                  <a:pt x="243764" y="1852280"/>
                </a:cubicBezTo>
                <a:lnTo>
                  <a:pt x="504770" y="2536736"/>
                </a:lnTo>
                <a:lnTo>
                  <a:pt x="555637" y="2536736"/>
                </a:lnTo>
                <a:lnTo>
                  <a:pt x="226299" y="1210417"/>
                </a:lnTo>
                <a:lnTo>
                  <a:pt x="551784" y="1210417"/>
                </a:lnTo>
                <a:lnTo>
                  <a:pt x="551784" y="168335"/>
                </a:lnTo>
                <a:cubicBezTo>
                  <a:pt x="551784" y="75366"/>
                  <a:pt x="627150" y="0"/>
                  <a:pt x="720119" y="0"/>
                </a:cubicBezTo>
                <a:cubicBezTo>
                  <a:pt x="813088" y="0"/>
                  <a:pt x="888454" y="75366"/>
                  <a:pt x="888454" y="168335"/>
                </a:cubicBezTo>
                <a:lnTo>
                  <a:pt x="888454" y="1210417"/>
                </a:lnTo>
                <a:lnTo>
                  <a:pt x="968040" y="1210417"/>
                </a:lnTo>
                <a:lnTo>
                  <a:pt x="968040" y="168335"/>
                </a:lnTo>
                <a:cubicBezTo>
                  <a:pt x="968040" y="75366"/>
                  <a:pt x="1043406" y="0"/>
                  <a:pt x="1136375" y="0"/>
                </a:cubicBezTo>
                <a:cubicBezTo>
                  <a:pt x="1229344" y="0"/>
                  <a:pt x="1304710" y="75366"/>
                  <a:pt x="1304710" y="168335"/>
                </a:cubicBezTo>
                <a:lnTo>
                  <a:pt x="1304710" y="1210417"/>
                </a:lnTo>
                <a:lnTo>
                  <a:pt x="1631589" y="1210417"/>
                </a:lnTo>
                <a:lnTo>
                  <a:pt x="1302251" y="2536736"/>
                </a:lnTo>
                <a:lnTo>
                  <a:pt x="1351562" y="2536736"/>
                </a:lnTo>
                <a:lnTo>
                  <a:pt x="1612568" y="1852280"/>
                </a:lnTo>
                <a:cubicBezTo>
                  <a:pt x="1637362" y="1787259"/>
                  <a:pt x="1710172" y="1754650"/>
                  <a:pt x="1775193" y="1779444"/>
                </a:cubicBezTo>
                <a:cubicBezTo>
                  <a:pt x="1840214" y="1804239"/>
                  <a:pt x="1872823" y="1877049"/>
                  <a:pt x="1848029" y="1942070"/>
                </a:cubicBezTo>
                <a:lnTo>
                  <a:pt x="1389635" y="3144149"/>
                </a:lnTo>
                <a:cubicBezTo>
                  <a:pt x="1348984" y="3225622"/>
                  <a:pt x="1356391" y="3202920"/>
                  <a:pt x="1228565" y="3214674"/>
                </a:cubicBezTo>
                <a:close/>
                <a:moveTo>
                  <a:pt x="925623" y="3959924"/>
                </a:moveTo>
                <a:cubicBezTo>
                  <a:pt x="746683" y="3959924"/>
                  <a:pt x="601623" y="3814864"/>
                  <a:pt x="601623" y="3635924"/>
                </a:cubicBezTo>
                <a:cubicBezTo>
                  <a:pt x="601623" y="3456984"/>
                  <a:pt x="746683" y="3311924"/>
                  <a:pt x="925623" y="3311924"/>
                </a:cubicBezTo>
                <a:cubicBezTo>
                  <a:pt x="1104563" y="3311924"/>
                  <a:pt x="1249623" y="3456984"/>
                  <a:pt x="1249623" y="3635924"/>
                </a:cubicBezTo>
                <a:cubicBezTo>
                  <a:pt x="1249623" y="3814864"/>
                  <a:pt x="1104563" y="3959924"/>
                  <a:pt x="925623" y="3959924"/>
                </a:cubicBezTo>
                <a:close/>
              </a:path>
            </a:pathLst>
          </a:custGeom>
          <a:solidFill>
            <a:srgbClr val="FF99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A80D4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170" tIns="46990" rIns="90170" bIns="46990" anchor="ctr"/>
          <a:lstStyle/>
          <a:p>
            <a:endParaRPr lang="zh-TW" altLang="en-US"/>
          </a:p>
        </p:txBody>
      </p:sp>
      <p:sp>
        <p:nvSpPr>
          <p:cNvPr id="7186" name="Smiley Face 14"/>
          <p:cNvSpPr>
            <a:spLocks noChangeArrowheads="1"/>
          </p:cNvSpPr>
          <p:nvPr/>
        </p:nvSpPr>
        <p:spPr bwMode="auto">
          <a:xfrm>
            <a:off x="9821334" y="2625725"/>
            <a:ext cx="575733" cy="425450"/>
          </a:xfrm>
          <a:custGeom>
            <a:avLst/>
            <a:gdLst>
              <a:gd name="T0" fmla="*/ 0 w 3240000"/>
              <a:gd name="T1" fmla="*/ 0 h 3240000"/>
              <a:gd name="T2" fmla="*/ 0 w 3240000"/>
              <a:gd name="T3" fmla="*/ 0 h 3240000"/>
              <a:gd name="T4" fmla="*/ 0 w 3240000"/>
              <a:gd name="T5" fmla="*/ 0 h 3240000"/>
              <a:gd name="T6" fmla="*/ 0 w 3240000"/>
              <a:gd name="T7" fmla="*/ 0 h 3240000"/>
              <a:gd name="T8" fmla="*/ 0 w 3240000"/>
              <a:gd name="T9" fmla="*/ 0 h 3240000"/>
              <a:gd name="T10" fmla="*/ 0 w 3240000"/>
              <a:gd name="T11" fmla="*/ 0 h 3240000"/>
              <a:gd name="T12" fmla="*/ 0 w 3240000"/>
              <a:gd name="T13" fmla="*/ 0 h 3240000"/>
              <a:gd name="T14" fmla="*/ 0 w 3240000"/>
              <a:gd name="T15" fmla="*/ 0 h 3240000"/>
              <a:gd name="T16" fmla="*/ 0 w 3240000"/>
              <a:gd name="T17" fmla="*/ 0 h 3240000"/>
              <a:gd name="T18" fmla="*/ 0 w 3240000"/>
              <a:gd name="T19" fmla="*/ 0 h 3240000"/>
              <a:gd name="T20" fmla="*/ 0 w 3240000"/>
              <a:gd name="T21" fmla="*/ 0 h 3240000"/>
              <a:gd name="T22" fmla="*/ 0 w 3240000"/>
              <a:gd name="T23" fmla="*/ 0 h 3240000"/>
              <a:gd name="T24" fmla="*/ 0 w 3240000"/>
              <a:gd name="T25" fmla="*/ 0 h 3240000"/>
              <a:gd name="T26" fmla="*/ 0 w 3240000"/>
              <a:gd name="T27" fmla="*/ 0 h 3240000"/>
              <a:gd name="T28" fmla="*/ 0 w 3240000"/>
              <a:gd name="T29" fmla="*/ 0 h 3240000"/>
              <a:gd name="T30" fmla="*/ 0 w 3240000"/>
              <a:gd name="T31" fmla="*/ 0 h 3240000"/>
              <a:gd name="T32" fmla="*/ 0 w 3240000"/>
              <a:gd name="T33" fmla="*/ 0 h 3240000"/>
              <a:gd name="T34" fmla="*/ 0 w 3240000"/>
              <a:gd name="T35" fmla="*/ 0 h 3240000"/>
              <a:gd name="T36" fmla="*/ 0 w 3240000"/>
              <a:gd name="T37" fmla="*/ 0 h 3240000"/>
              <a:gd name="T38" fmla="*/ 0 w 3240000"/>
              <a:gd name="T39" fmla="*/ 0 h 3240000"/>
              <a:gd name="T40" fmla="*/ 0 w 3240000"/>
              <a:gd name="T41" fmla="*/ 0 h 3240000"/>
              <a:gd name="T42" fmla="*/ 0 w 3240000"/>
              <a:gd name="T43" fmla="*/ 0 h 3240000"/>
              <a:gd name="T44" fmla="*/ 0 w 3240000"/>
              <a:gd name="T45" fmla="*/ 0 h 3240000"/>
              <a:gd name="T46" fmla="*/ 0 w 3240000"/>
              <a:gd name="T47" fmla="*/ 0 h 3240000"/>
              <a:gd name="T48" fmla="*/ 0 w 3240000"/>
              <a:gd name="T49" fmla="*/ 0 h 3240000"/>
              <a:gd name="T50" fmla="*/ 0 w 3240000"/>
              <a:gd name="T51" fmla="*/ 0 h 3240000"/>
              <a:gd name="T52" fmla="*/ 0 w 3240000"/>
              <a:gd name="T53" fmla="*/ 0 h 3240000"/>
              <a:gd name="T54" fmla="*/ 0 w 3240000"/>
              <a:gd name="T55" fmla="*/ 0 h 3240000"/>
              <a:gd name="T56" fmla="*/ 0 w 3240000"/>
              <a:gd name="T57" fmla="*/ 0 h 3240000"/>
              <a:gd name="T58" fmla="*/ 0 w 3240000"/>
              <a:gd name="T59" fmla="*/ 0 h 3240000"/>
              <a:gd name="T60" fmla="*/ 0 w 3240000"/>
              <a:gd name="T61" fmla="*/ 0 h 3240000"/>
              <a:gd name="T62" fmla="*/ 0 w 3240000"/>
              <a:gd name="T63" fmla="*/ 0 h 3240000"/>
              <a:gd name="T64" fmla="*/ 0 w 3240000"/>
              <a:gd name="T65" fmla="*/ 0 h 3240000"/>
              <a:gd name="T66" fmla="*/ 0 w 3240000"/>
              <a:gd name="T67" fmla="*/ 0 h 3240000"/>
              <a:gd name="T68" fmla="*/ 0 w 3240000"/>
              <a:gd name="T69" fmla="*/ 0 h 3240000"/>
              <a:gd name="T70" fmla="*/ 0 w 3240000"/>
              <a:gd name="T71" fmla="*/ 0 h 3240000"/>
              <a:gd name="T72" fmla="*/ 0 w 3240000"/>
              <a:gd name="T73" fmla="*/ 0 h 3240000"/>
              <a:gd name="T74" fmla="*/ 0 w 3240000"/>
              <a:gd name="T75" fmla="*/ 0 h 3240000"/>
              <a:gd name="T76" fmla="*/ 0 w 3240000"/>
              <a:gd name="T77" fmla="*/ 0 h 3240000"/>
              <a:gd name="T78" fmla="*/ 0 w 3240000"/>
              <a:gd name="T79" fmla="*/ 0 h 3240000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w 3240000"/>
              <a:gd name="T121" fmla="*/ 0 h 3240000"/>
              <a:gd name="T122" fmla="*/ 3240000 w 3240000"/>
              <a:gd name="T123" fmla="*/ 3240000 h 3240000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T120" t="T121" r="T122" b="T123"/>
            <a:pathLst>
              <a:path w="3240000" h="3240000">
                <a:moveTo>
                  <a:pt x="2026698" y="2215122"/>
                </a:moveTo>
                <a:cubicBezTo>
                  <a:pt x="1959656" y="2378616"/>
                  <a:pt x="1801229" y="2486070"/>
                  <a:pt x="1624533" y="2487892"/>
                </a:cubicBezTo>
                <a:cubicBezTo>
                  <a:pt x="1447837" y="2489714"/>
                  <a:pt x="1287227" y="2385551"/>
                  <a:pt x="1216828" y="2223474"/>
                </a:cubicBezTo>
                <a:lnTo>
                  <a:pt x="1039110" y="2300667"/>
                </a:lnTo>
                <a:cubicBezTo>
                  <a:pt x="1140541" y="2534187"/>
                  <a:pt x="1371947" y="2684266"/>
                  <a:pt x="1626531" y="2681641"/>
                </a:cubicBezTo>
                <a:cubicBezTo>
                  <a:pt x="1881115" y="2679016"/>
                  <a:pt x="2109376" y="2524196"/>
                  <a:pt x="2205970" y="2288634"/>
                </a:cubicBezTo>
                <a:lnTo>
                  <a:pt x="2026698" y="2215122"/>
                </a:lnTo>
                <a:close/>
                <a:moveTo>
                  <a:pt x="2165423" y="986226"/>
                </a:moveTo>
                <a:cubicBezTo>
                  <a:pt x="2072622" y="986226"/>
                  <a:pt x="1997392" y="1061456"/>
                  <a:pt x="1997392" y="1154257"/>
                </a:cubicBezTo>
                <a:cubicBezTo>
                  <a:pt x="1997392" y="1247058"/>
                  <a:pt x="2072622" y="1322288"/>
                  <a:pt x="2165423" y="1322288"/>
                </a:cubicBezTo>
                <a:cubicBezTo>
                  <a:pt x="2258224" y="1322288"/>
                  <a:pt x="2333454" y="1247058"/>
                  <a:pt x="2333454" y="1154257"/>
                </a:cubicBezTo>
                <a:cubicBezTo>
                  <a:pt x="2333454" y="1061456"/>
                  <a:pt x="2258224" y="986226"/>
                  <a:pt x="2165423" y="986226"/>
                </a:cubicBezTo>
                <a:close/>
                <a:moveTo>
                  <a:pt x="1107401" y="986226"/>
                </a:moveTo>
                <a:cubicBezTo>
                  <a:pt x="1014600" y="986226"/>
                  <a:pt x="939370" y="1061456"/>
                  <a:pt x="939370" y="1154257"/>
                </a:cubicBezTo>
                <a:cubicBezTo>
                  <a:pt x="939370" y="1247058"/>
                  <a:pt x="1014600" y="1322288"/>
                  <a:pt x="1107401" y="1322288"/>
                </a:cubicBezTo>
                <a:cubicBezTo>
                  <a:pt x="1200202" y="1322288"/>
                  <a:pt x="1275432" y="1247058"/>
                  <a:pt x="1275432" y="1154257"/>
                </a:cubicBezTo>
                <a:cubicBezTo>
                  <a:pt x="1275432" y="1061456"/>
                  <a:pt x="1200202" y="986226"/>
                  <a:pt x="1107401" y="986226"/>
                </a:cubicBezTo>
                <a:close/>
                <a:moveTo>
                  <a:pt x="1620000" y="0"/>
                </a:moveTo>
                <a:lnTo>
                  <a:pt x="1785636" y="8364"/>
                </a:lnTo>
                <a:lnTo>
                  <a:pt x="1946487" y="32913"/>
                </a:lnTo>
                <a:lnTo>
                  <a:pt x="2101738" y="72832"/>
                </a:lnTo>
                <a:lnTo>
                  <a:pt x="2250577" y="127308"/>
                </a:lnTo>
                <a:lnTo>
                  <a:pt x="2392188" y="195525"/>
                </a:lnTo>
                <a:lnTo>
                  <a:pt x="2525757" y="276671"/>
                </a:lnTo>
                <a:lnTo>
                  <a:pt x="2650470" y="369929"/>
                </a:lnTo>
                <a:lnTo>
                  <a:pt x="2765513" y="474487"/>
                </a:lnTo>
                <a:lnTo>
                  <a:pt x="2870071" y="589530"/>
                </a:lnTo>
                <a:lnTo>
                  <a:pt x="2963329" y="714243"/>
                </a:lnTo>
                <a:lnTo>
                  <a:pt x="3044475" y="847812"/>
                </a:lnTo>
                <a:lnTo>
                  <a:pt x="3112693" y="989423"/>
                </a:lnTo>
                <a:lnTo>
                  <a:pt x="3167168" y="1138262"/>
                </a:lnTo>
                <a:lnTo>
                  <a:pt x="3207088" y="1293514"/>
                </a:lnTo>
                <a:lnTo>
                  <a:pt x="3231636" y="1454365"/>
                </a:lnTo>
                <a:lnTo>
                  <a:pt x="3240000" y="1620000"/>
                </a:lnTo>
                <a:lnTo>
                  <a:pt x="3231636" y="1785636"/>
                </a:lnTo>
                <a:lnTo>
                  <a:pt x="3207088" y="1946487"/>
                </a:lnTo>
                <a:lnTo>
                  <a:pt x="3167168" y="2101739"/>
                </a:lnTo>
                <a:lnTo>
                  <a:pt x="3112693" y="2250577"/>
                </a:lnTo>
                <a:lnTo>
                  <a:pt x="3044475" y="2392188"/>
                </a:lnTo>
                <a:lnTo>
                  <a:pt x="2963329" y="2525758"/>
                </a:lnTo>
                <a:lnTo>
                  <a:pt x="2870071" y="2650471"/>
                </a:lnTo>
                <a:lnTo>
                  <a:pt x="2765513" y="2765513"/>
                </a:lnTo>
                <a:lnTo>
                  <a:pt x="2650470" y="2870071"/>
                </a:lnTo>
                <a:lnTo>
                  <a:pt x="2525757" y="2963330"/>
                </a:lnTo>
                <a:lnTo>
                  <a:pt x="2392188" y="3044475"/>
                </a:lnTo>
                <a:lnTo>
                  <a:pt x="2250577" y="3112693"/>
                </a:lnTo>
                <a:lnTo>
                  <a:pt x="2101738" y="3167168"/>
                </a:lnTo>
                <a:lnTo>
                  <a:pt x="1946487" y="3207088"/>
                </a:lnTo>
                <a:lnTo>
                  <a:pt x="1785636" y="3231636"/>
                </a:lnTo>
                <a:cubicBezTo>
                  <a:pt x="1731176" y="3237167"/>
                  <a:pt x="1675919" y="3240000"/>
                  <a:pt x="1620000" y="3240000"/>
                </a:cubicBezTo>
                <a:cubicBezTo>
                  <a:pt x="1508162" y="3240000"/>
                  <a:pt x="1398972" y="3228667"/>
                  <a:pt x="1293514" y="3207088"/>
                </a:cubicBezTo>
                <a:cubicBezTo>
                  <a:pt x="1240785" y="3196298"/>
                  <a:pt x="1188989" y="3182946"/>
                  <a:pt x="1138262" y="3167168"/>
                </a:cubicBezTo>
                <a:cubicBezTo>
                  <a:pt x="1087535" y="3151390"/>
                  <a:pt x="1037877" y="3133187"/>
                  <a:pt x="989423" y="3112693"/>
                </a:cubicBezTo>
                <a:cubicBezTo>
                  <a:pt x="940970" y="3092198"/>
                  <a:pt x="893721" y="3069414"/>
                  <a:pt x="847812" y="3044475"/>
                </a:cubicBezTo>
                <a:cubicBezTo>
                  <a:pt x="801903" y="3019536"/>
                  <a:pt x="757335" y="2992442"/>
                  <a:pt x="714243" y="2963330"/>
                </a:cubicBezTo>
                <a:cubicBezTo>
                  <a:pt x="671151" y="2934217"/>
                  <a:pt x="629534" y="2903086"/>
                  <a:pt x="589530" y="2870071"/>
                </a:cubicBezTo>
                <a:cubicBezTo>
                  <a:pt x="549525" y="2837056"/>
                  <a:pt x="511132" y="2802158"/>
                  <a:pt x="474487" y="2765513"/>
                </a:cubicBezTo>
                <a:cubicBezTo>
                  <a:pt x="437842" y="2728868"/>
                  <a:pt x="402944" y="2690475"/>
                  <a:pt x="369929" y="2650471"/>
                </a:cubicBezTo>
                <a:cubicBezTo>
                  <a:pt x="336915" y="2610466"/>
                  <a:pt x="305783" y="2568850"/>
                  <a:pt x="276671" y="2525758"/>
                </a:cubicBezTo>
                <a:cubicBezTo>
                  <a:pt x="247558" y="2482665"/>
                  <a:pt x="220464" y="2438097"/>
                  <a:pt x="195525" y="2392188"/>
                </a:cubicBezTo>
                <a:cubicBezTo>
                  <a:pt x="170586" y="2346280"/>
                  <a:pt x="147802" y="2299031"/>
                  <a:pt x="127308" y="2250577"/>
                </a:cubicBezTo>
                <a:cubicBezTo>
                  <a:pt x="106814" y="2202124"/>
                  <a:pt x="88610" y="2152466"/>
                  <a:pt x="72832" y="2101739"/>
                </a:cubicBezTo>
                <a:cubicBezTo>
                  <a:pt x="57054" y="2051012"/>
                  <a:pt x="43703" y="1999216"/>
                  <a:pt x="32913" y="1946487"/>
                </a:cubicBezTo>
                <a:cubicBezTo>
                  <a:pt x="22123" y="1893758"/>
                  <a:pt x="13895" y="1840095"/>
                  <a:pt x="8364" y="1785636"/>
                </a:cubicBezTo>
                <a:cubicBezTo>
                  <a:pt x="2833" y="1731176"/>
                  <a:pt x="0" y="1675919"/>
                  <a:pt x="0" y="1620000"/>
                </a:cubicBezTo>
                <a:cubicBezTo>
                  <a:pt x="0" y="1508163"/>
                  <a:pt x="11333" y="1398972"/>
                  <a:pt x="32913" y="1293514"/>
                </a:cubicBezTo>
                <a:cubicBezTo>
                  <a:pt x="43703" y="1240785"/>
                  <a:pt x="57054" y="1188989"/>
                  <a:pt x="72832" y="1138262"/>
                </a:cubicBezTo>
                <a:cubicBezTo>
                  <a:pt x="88610" y="1087535"/>
                  <a:pt x="106814" y="1037877"/>
                  <a:pt x="127308" y="989423"/>
                </a:cubicBezTo>
                <a:cubicBezTo>
                  <a:pt x="147802" y="940970"/>
                  <a:pt x="170586" y="893721"/>
                  <a:pt x="195525" y="847812"/>
                </a:cubicBezTo>
                <a:cubicBezTo>
                  <a:pt x="220464" y="801904"/>
                  <a:pt x="247558" y="757335"/>
                  <a:pt x="276671" y="714243"/>
                </a:cubicBezTo>
                <a:cubicBezTo>
                  <a:pt x="305783" y="671151"/>
                  <a:pt x="336915" y="629534"/>
                  <a:pt x="369929" y="589530"/>
                </a:cubicBezTo>
                <a:cubicBezTo>
                  <a:pt x="402944" y="549525"/>
                  <a:pt x="437842" y="511133"/>
                  <a:pt x="474487" y="474487"/>
                </a:cubicBezTo>
                <a:cubicBezTo>
                  <a:pt x="511132" y="437842"/>
                  <a:pt x="549525" y="402944"/>
                  <a:pt x="589530" y="369929"/>
                </a:cubicBezTo>
                <a:cubicBezTo>
                  <a:pt x="629534" y="336915"/>
                  <a:pt x="671151" y="305783"/>
                  <a:pt x="714243" y="276671"/>
                </a:cubicBezTo>
                <a:cubicBezTo>
                  <a:pt x="757335" y="247558"/>
                  <a:pt x="801903" y="220465"/>
                  <a:pt x="847812" y="195525"/>
                </a:cubicBezTo>
                <a:cubicBezTo>
                  <a:pt x="893721" y="170586"/>
                  <a:pt x="940970" y="147802"/>
                  <a:pt x="989423" y="127308"/>
                </a:cubicBezTo>
                <a:cubicBezTo>
                  <a:pt x="1037877" y="106814"/>
                  <a:pt x="1087535" y="88610"/>
                  <a:pt x="1138262" y="72832"/>
                </a:cubicBezTo>
                <a:cubicBezTo>
                  <a:pt x="1188989" y="57054"/>
                  <a:pt x="1240785" y="43703"/>
                  <a:pt x="1293514" y="32913"/>
                </a:cubicBezTo>
                <a:cubicBezTo>
                  <a:pt x="1346243" y="22123"/>
                  <a:pt x="1399905" y="13895"/>
                  <a:pt x="1454365" y="8364"/>
                </a:cubicBezTo>
                <a:cubicBezTo>
                  <a:pt x="1508824" y="2833"/>
                  <a:pt x="1564081" y="0"/>
                  <a:pt x="1620000" y="0"/>
                </a:cubicBezTo>
                <a:close/>
              </a:path>
            </a:pathLst>
          </a:custGeom>
          <a:solidFill>
            <a:srgbClr val="F0565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A80D4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170" tIns="46990" rIns="90170" bIns="46990" anchor="ctr"/>
          <a:lstStyle/>
          <a:p>
            <a:endParaRPr lang="zh-TW" altLang="en-US"/>
          </a:p>
        </p:txBody>
      </p:sp>
      <p:sp>
        <p:nvSpPr>
          <p:cNvPr id="7187" name="Freeform 18"/>
          <p:cNvSpPr>
            <a:spLocks noChangeArrowheads="1"/>
          </p:cNvSpPr>
          <p:nvPr/>
        </p:nvSpPr>
        <p:spPr bwMode="auto">
          <a:xfrm>
            <a:off x="8155518" y="2579689"/>
            <a:ext cx="478367" cy="390525"/>
          </a:xfrm>
          <a:custGeom>
            <a:avLst/>
            <a:gdLst>
              <a:gd name="T0" fmla="*/ 0 w 3307788"/>
              <a:gd name="T1" fmla="*/ 0 h 2669631"/>
              <a:gd name="T2" fmla="*/ 0 w 3307788"/>
              <a:gd name="T3" fmla="*/ 0 h 2669631"/>
              <a:gd name="T4" fmla="*/ 0 w 3307788"/>
              <a:gd name="T5" fmla="*/ 0 h 2669631"/>
              <a:gd name="T6" fmla="*/ 0 w 3307788"/>
              <a:gd name="T7" fmla="*/ 0 h 2669631"/>
              <a:gd name="T8" fmla="*/ 0 w 3307788"/>
              <a:gd name="T9" fmla="*/ 0 h 2669631"/>
              <a:gd name="T10" fmla="*/ 0 w 3307788"/>
              <a:gd name="T11" fmla="*/ 0 h 2669631"/>
              <a:gd name="T12" fmla="*/ 0 w 3307788"/>
              <a:gd name="T13" fmla="*/ 0 h 2669631"/>
              <a:gd name="T14" fmla="*/ 0 w 3307788"/>
              <a:gd name="T15" fmla="*/ 0 h 2669631"/>
              <a:gd name="T16" fmla="*/ 0 w 3307788"/>
              <a:gd name="T17" fmla="*/ 0 h 2669631"/>
              <a:gd name="T18" fmla="*/ 0 w 3307788"/>
              <a:gd name="T19" fmla="*/ 0 h 2669631"/>
              <a:gd name="T20" fmla="*/ 0 w 3307788"/>
              <a:gd name="T21" fmla="*/ 0 h 2669631"/>
              <a:gd name="T22" fmla="*/ 0 w 3307788"/>
              <a:gd name="T23" fmla="*/ 0 h 2669631"/>
              <a:gd name="T24" fmla="*/ 0 w 3307788"/>
              <a:gd name="T25" fmla="*/ 0 h 2669631"/>
              <a:gd name="T26" fmla="*/ 0 w 3307788"/>
              <a:gd name="T27" fmla="*/ 0 h 2669631"/>
              <a:gd name="T28" fmla="*/ 0 w 3307788"/>
              <a:gd name="T29" fmla="*/ 0 h 2669631"/>
              <a:gd name="T30" fmla="*/ 0 w 3307788"/>
              <a:gd name="T31" fmla="*/ 0 h 2669631"/>
              <a:gd name="T32" fmla="*/ 0 w 3307788"/>
              <a:gd name="T33" fmla="*/ 0 h 2669631"/>
              <a:gd name="T34" fmla="*/ 0 w 3307788"/>
              <a:gd name="T35" fmla="*/ 0 h 2669631"/>
              <a:gd name="T36" fmla="*/ 0 w 3307788"/>
              <a:gd name="T37" fmla="*/ 0 h 2669631"/>
              <a:gd name="T38" fmla="*/ 0 w 3307788"/>
              <a:gd name="T39" fmla="*/ 0 h 2669631"/>
              <a:gd name="T40" fmla="*/ 0 w 3307788"/>
              <a:gd name="T41" fmla="*/ 0 h 2669631"/>
              <a:gd name="T42" fmla="*/ 0 w 3307788"/>
              <a:gd name="T43" fmla="*/ 0 h 2669631"/>
              <a:gd name="T44" fmla="*/ 0 w 3307788"/>
              <a:gd name="T45" fmla="*/ 0 h 2669631"/>
              <a:gd name="T46" fmla="*/ 0 w 3307788"/>
              <a:gd name="T47" fmla="*/ 0 h 2669631"/>
              <a:gd name="T48" fmla="*/ 0 w 3307788"/>
              <a:gd name="T49" fmla="*/ 0 h 2669631"/>
              <a:gd name="T50" fmla="*/ 0 w 3307788"/>
              <a:gd name="T51" fmla="*/ 0 h 2669631"/>
              <a:gd name="T52" fmla="*/ 0 w 3307788"/>
              <a:gd name="T53" fmla="*/ 0 h 2669631"/>
              <a:gd name="T54" fmla="*/ 0 w 3307788"/>
              <a:gd name="T55" fmla="*/ 0 h 2669631"/>
              <a:gd name="T56" fmla="*/ 0 w 3307788"/>
              <a:gd name="T57" fmla="*/ 0 h 2669631"/>
              <a:gd name="T58" fmla="*/ 0 w 3307788"/>
              <a:gd name="T59" fmla="*/ 0 h 2669631"/>
              <a:gd name="T60" fmla="*/ 0 w 3307788"/>
              <a:gd name="T61" fmla="*/ 0 h 2669631"/>
              <a:gd name="T62" fmla="*/ 0 w 3307788"/>
              <a:gd name="T63" fmla="*/ 0 h 2669631"/>
              <a:gd name="T64" fmla="*/ 0 w 3307788"/>
              <a:gd name="T65" fmla="*/ 0 h 2669631"/>
              <a:gd name="T66" fmla="*/ 0 w 3307788"/>
              <a:gd name="T67" fmla="*/ 0 h 2669631"/>
              <a:gd name="T68" fmla="*/ 0 w 3307788"/>
              <a:gd name="T69" fmla="*/ 0 h 2669631"/>
              <a:gd name="T70" fmla="*/ 0 w 3307788"/>
              <a:gd name="T71" fmla="*/ 0 h 2669631"/>
              <a:gd name="T72" fmla="*/ 0 w 3307788"/>
              <a:gd name="T73" fmla="*/ 0 h 2669631"/>
              <a:gd name="T74" fmla="*/ 0 w 3307788"/>
              <a:gd name="T75" fmla="*/ 0 h 2669631"/>
              <a:gd name="T76" fmla="*/ 0 w 3307788"/>
              <a:gd name="T77" fmla="*/ 0 h 2669631"/>
              <a:gd name="T78" fmla="*/ 0 w 3307788"/>
              <a:gd name="T79" fmla="*/ 0 h 2669631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w 3307788"/>
              <a:gd name="T121" fmla="*/ 0 h 2669631"/>
              <a:gd name="T122" fmla="*/ 3307788 w 3307788"/>
              <a:gd name="T123" fmla="*/ 2669631 h 2669631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T120" t="T121" r="T122" b="T123"/>
            <a:pathLst>
              <a:path w="3307788" h="2669631">
                <a:moveTo>
                  <a:pt x="2793832" y="1478391"/>
                </a:moveTo>
                <a:cubicBezTo>
                  <a:pt x="2772990" y="1635402"/>
                  <a:pt x="2717678" y="1784517"/>
                  <a:pt x="2633007" y="1915952"/>
                </a:cubicBezTo>
                <a:cubicBezTo>
                  <a:pt x="2695386" y="1951862"/>
                  <a:pt x="2772768" y="1955673"/>
                  <a:pt x="2841607" y="1924185"/>
                </a:cubicBezTo>
                <a:cubicBezTo>
                  <a:pt x="2943442" y="1877605"/>
                  <a:pt x="2999062" y="1766364"/>
                  <a:pt x="2975226" y="1656948"/>
                </a:cubicBezTo>
                <a:cubicBezTo>
                  <a:pt x="2955176" y="1564911"/>
                  <a:pt x="2883463" y="1495086"/>
                  <a:pt x="2793832" y="1478391"/>
                </a:cubicBezTo>
                <a:close/>
                <a:moveTo>
                  <a:pt x="2807611" y="1247700"/>
                </a:moveTo>
                <a:lnTo>
                  <a:pt x="2807472" y="1256060"/>
                </a:lnTo>
                <a:cubicBezTo>
                  <a:pt x="2994195" y="1281771"/>
                  <a:pt x="3148201" y="1421768"/>
                  <a:pt x="3189276" y="1610317"/>
                </a:cubicBezTo>
                <a:cubicBezTo>
                  <a:pt x="3235041" y="1820393"/>
                  <a:pt x="3128252" y="2033972"/>
                  <a:pt x="2932732" y="2123406"/>
                </a:cubicBezTo>
                <a:cubicBezTo>
                  <a:pt x="2789297" y="2189015"/>
                  <a:pt x="2626543" y="2174805"/>
                  <a:pt x="2499470" y="2094044"/>
                </a:cubicBezTo>
                <a:cubicBezTo>
                  <a:pt x="2427194" y="2172627"/>
                  <a:pt x="2343030" y="2241391"/>
                  <a:pt x="2248861" y="2297980"/>
                </a:cubicBezTo>
                <a:cubicBezTo>
                  <a:pt x="2178351" y="2340352"/>
                  <a:pt x="2104446" y="2374567"/>
                  <a:pt x="2027600" y="2398134"/>
                </a:cubicBezTo>
                <a:lnTo>
                  <a:pt x="3307788" y="2397615"/>
                </a:lnTo>
                <a:cubicBezTo>
                  <a:pt x="3265361" y="2549905"/>
                  <a:pt x="2537441" y="2669620"/>
                  <a:pt x="1653814" y="2669631"/>
                </a:cubicBezTo>
                <a:cubicBezTo>
                  <a:pt x="773102" y="2669642"/>
                  <a:pt x="46417" y="2550707"/>
                  <a:pt x="0" y="2398955"/>
                </a:cubicBezTo>
                <a:lnTo>
                  <a:pt x="1280678" y="2398436"/>
                </a:lnTo>
                <a:cubicBezTo>
                  <a:pt x="1203764" y="2374915"/>
                  <a:pt x="1129786" y="2340732"/>
                  <a:pt x="1059201" y="2298380"/>
                </a:cubicBezTo>
                <a:cubicBezTo>
                  <a:pt x="693039" y="2078675"/>
                  <a:pt x="477900" y="1674935"/>
                  <a:pt x="499745" y="1248476"/>
                </a:cubicBezTo>
                <a:lnTo>
                  <a:pt x="2807611" y="1247700"/>
                </a:lnTo>
                <a:close/>
                <a:moveTo>
                  <a:pt x="1331611" y="201752"/>
                </a:moveTo>
                <a:cubicBezTo>
                  <a:pt x="1206335" y="290902"/>
                  <a:pt x="1124761" y="308382"/>
                  <a:pt x="1132336" y="435988"/>
                </a:cubicBezTo>
                <a:cubicBezTo>
                  <a:pt x="1160888" y="640507"/>
                  <a:pt x="1527973" y="617783"/>
                  <a:pt x="1498839" y="840365"/>
                </a:cubicBezTo>
                <a:cubicBezTo>
                  <a:pt x="1455138" y="960979"/>
                  <a:pt x="1395705" y="987199"/>
                  <a:pt x="1213910" y="1052459"/>
                </a:cubicBezTo>
                <a:cubicBezTo>
                  <a:pt x="1331028" y="972050"/>
                  <a:pt x="1364241" y="921357"/>
                  <a:pt x="1360745" y="809484"/>
                </a:cubicBezTo>
                <a:cubicBezTo>
                  <a:pt x="1360746" y="646916"/>
                  <a:pt x="1111360" y="626523"/>
                  <a:pt x="1020462" y="495421"/>
                </a:cubicBezTo>
                <a:cubicBezTo>
                  <a:pt x="941218" y="374224"/>
                  <a:pt x="1061250" y="280996"/>
                  <a:pt x="1331611" y="201752"/>
                </a:cubicBezTo>
                <a:close/>
                <a:moveTo>
                  <a:pt x="2164365" y="80223"/>
                </a:moveTo>
                <a:cubicBezTo>
                  <a:pt x="2021192" y="182108"/>
                  <a:pt x="1927964" y="202086"/>
                  <a:pt x="1936621" y="347922"/>
                </a:cubicBezTo>
                <a:cubicBezTo>
                  <a:pt x="1969252" y="581657"/>
                  <a:pt x="2388778" y="555687"/>
                  <a:pt x="2355482" y="810066"/>
                </a:cubicBezTo>
                <a:cubicBezTo>
                  <a:pt x="2305538" y="947910"/>
                  <a:pt x="2237615" y="977876"/>
                  <a:pt x="2029849" y="1052459"/>
                </a:cubicBezTo>
                <a:cubicBezTo>
                  <a:pt x="2163698" y="960563"/>
                  <a:pt x="2201656" y="902628"/>
                  <a:pt x="2197660" y="774773"/>
                </a:cubicBezTo>
                <a:cubicBezTo>
                  <a:pt x="2197661" y="588982"/>
                  <a:pt x="1912649" y="565676"/>
                  <a:pt x="1808765" y="415844"/>
                </a:cubicBezTo>
                <a:cubicBezTo>
                  <a:pt x="1718201" y="277334"/>
                  <a:pt x="1855380" y="170787"/>
                  <a:pt x="2164365" y="80223"/>
                </a:cubicBezTo>
                <a:close/>
                <a:moveTo>
                  <a:pt x="1754169" y="0"/>
                </a:moveTo>
                <a:cubicBezTo>
                  <a:pt x="1583512" y="121444"/>
                  <a:pt x="1472387" y="145257"/>
                  <a:pt x="1482706" y="319088"/>
                </a:cubicBezTo>
                <a:cubicBezTo>
                  <a:pt x="1521601" y="597693"/>
                  <a:pt x="2021663" y="566738"/>
                  <a:pt x="1981975" y="869950"/>
                </a:cubicBezTo>
                <a:cubicBezTo>
                  <a:pt x="1922443" y="1034256"/>
                  <a:pt x="1841481" y="1069974"/>
                  <a:pt x="1593831" y="1158875"/>
                </a:cubicBezTo>
                <a:cubicBezTo>
                  <a:pt x="1753374" y="1049338"/>
                  <a:pt x="1798619" y="980281"/>
                  <a:pt x="1793856" y="827882"/>
                </a:cubicBezTo>
                <a:cubicBezTo>
                  <a:pt x="1793857" y="606424"/>
                  <a:pt x="1454132" y="578644"/>
                  <a:pt x="1330306" y="400050"/>
                </a:cubicBezTo>
                <a:cubicBezTo>
                  <a:pt x="1222356" y="234950"/>
                  <a:pt x="1385869" y="107950"/>
                  <a:pt x="1754169" y="0"/>
                </a:cubicBezTo>
                <a:close/>
              </a:path>
            </a:pathLst>
          </a:custGeom>
          <a:solidFill>
            <a:srgbClr val="FF66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98410D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170" tIns="46990" rIns="90170" bIns="46990" anchor="ctr"/>
          <a:lstStyle/>
          <a:p>
            <a:endParaRPr lang="zh-TW" altLang="en-US"/>
          </a:p>
        </p:txBody>
      </p:sp>
      <p:sp>
        <p:nvSpPr>
          <p:cNvPr id="7188" name="Block Arc 25"/>
          <p:cNvSpPr>
            <a:spLocks noChangeArrowheads="1"/>
          </p:cNvSpPr>
          <p:nvPr/>
        </p:nvSpPr>
        <p:spPr bwMode="auto">
          <a:xfrm>
            <a:off x="1295400" y="2611439"/>
            <a:ext cx="440267" cy="479425"/>
          </a:xfrm>
          <a:custGeom>
            <a:avLst/>
            <a:gdLst>
              <a:gd name="T0" fmla="*/ 0 w 2215656"/>
              <a:gd name="T1" fmla="*/ 0 h 3200962"/>
              <a:gd name="T2" fmla="*/ 0 w 2215656"/>
              <a:gd name="T3" fmla="*/ 0 h 3200962"/>
              <a:gd name="T4" fmla="*/ 0 w 2215656"/>
              <a:gd name="T5" fmla="*/ 0 h 3200962"/>
              <a:gd name="T6" fmla="*/ 0 w 2215656"/>
              <a:gd name="T7" fmla="*/ 0 h 3200962"/>
              <a:gd name="T8" fmla="*/ 0 w 2215656"/>
              <a:gd name="T9" fmla="*/ 0 h 3200962"/>
              <a:gd name="T10" fmla="*/ 0 w 2215656"/>
              <a:gd name="T11" fmla="*/ 0 h 3200962"/>
              <a:gd name="T12" fmla="*/ 0 w 2215656"/>
              <a:gd name="T13" fmla="*/ 0 h 3200962"/>
              <a:gd name="T14" fmla="*/ 0 w 2215656"/>
              <a:gd name="T15" fmla="*/ 0 h 3200962"/>
              <a:gd name="T16" fmla="*/ 0 w 2215656"/>
              <a:gd name="T17" fmla="*/ 0 h 3200962"/>
              <a:gd name="T18" fmla="*/ 0 w 2215656"/>
              <a:gd name="T19" fmla="*/ 0 h 3200962"/>
              <a:gd name="T20" fmla="*/ 0 w 2215656"/>
              <a:gd name="T21" fmla="*/ 0 h 3200962"/>
              <a:gd name="T22" fmla="*/ 0 w 2215656"/>
              <a:gd name="T23" fmla="*/ 0 h 3200962"/>
              <a:gd name="T24" fmla="*/ 0 w 2215656"/>
              <a:gd name="T25" fmla="*/ 0 h 3200962"/>
              <a:gd name="T26" fmla="*/ 0 w 2215656"/>
              <a:gd name="T27" fmla="*/ 0 h 3200962"/>
              <a:gd name="T28" fmla="*/ 0 w 2215656"/>
              <a:gd name="T29" fmla="*/ 0 h 3200962"/>
              <a:gd name="T30" fmla="*/ 0 w 2215656"/>
              <a:gd name="T31" fmla="*/ 0 h 3200962"/>
              <a:gd name="T32" fmla="*/ 0 w 2215656"/>
              <a:gd name="T33" fmla="*/ 0 h 3200962"/>
              <a:gd name="T34" fmla="*/ 0 w 2215656"/>
              <a:gd name="T35" fmla="*/ 0 h 3200962"/>
              <a:gd name="T36" fmla="*/ 0 w 2215656"/>
              <a:gd name="T37" fmla="*/ 0 h 3200962"/>
              <a:gd name="T38" fmla="*/ 0 w 2215656"/>
              <a:gd name="T39" fmla="*/ 0 h 3200962"/>
              <a:gd name="T40" fmla="*/ 0 w 2215656"/>
              <a:gd name="T41" fmla="*/ 0 h 3200962"/>
              <a:gd name="T42" fmla="*/ 0 w 2215656"/>
              <a:gd name="T43" fmla="*/ 0 h 3200962"/>
              <a:gd name="T44" fmla="*/ 0 w 2215656"/>
              <a:gd name="T45" fmla="*/ 0 h 3200962"/>
              <a:gd name="T46" fmla="*/ 0 w 2215656"/>
              <a:gd name="T47" fmla="*/ 0 h 3200962"/>
              <a:gd name="T48" fmla="*/ 0 w 2215656"/>
              <a:gd name="T49" fmla="*/ 0 h 3200962"/>
              <a:gd name="T50" fmla="*/ 0 w 2215656"/>
              <a:gd name="T51" fmla="*/ 0 h 3200962"/>
              <a:gd name="T52" fmla="*/ 0 w 2215656"/>
              <a:gd name="T53" fmla="*/ 0 h 3200962"/>
              <a:gd name="T54" fmla="*/ 0 w 2215656"/>
              <a:gd name="T55" fmla="*/ 0 h 3200962"/>
              <a:gd name="T56" fmla="*/ 0 w 2215656"/>
              <a:gd name="T57" fmla="*/ 0 h 3200962"/>
              <a:gd name="T58" fmla="*/ 0 w 2215656"/>
              <a:gd name="T59" fmla="*/ 0 h 3200962"/>
              <a:gd name="T60" fmla="*/ 0 w 2215656"/>
              <a:gd name="T61" fmla="*/ 0 h 3200962"/>
              <a:gd name="T62" fmla="*/ 0 w 2215656"/>
              <a:gd name="T63" fmla="*/ 0 h 3200962"/>
              <a:gd name="T64" fmla="*/ 0 w 2215656"/>
              <a:gd name="T65" fmla="*/ 0 h 3200962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w 2215656"/>
              <a:gd name="T100" fmla="*/ 0 h 3200962"/>
              <a:gd name="T101" fmla="*/ 2215656 w 2215656"/>
              <a:gd name="T102" fmla="*/ 3200962 h 3200962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T99" t="T100" r="T101" b="T102"/>
            <a:pathLst>
              <a:path w="2215656" h="3200962">
                <a:moveTo>
                  <a:pt x="1107829" y="2097026"/>
                </a:moveTo>
                <a:cubicBezTo>
                  <a:pt x="1025315" y="2097026"/>
                  <a:pt x="958423" y="2163918"/>
                  <a:pt x="958423" y="2246432"/>
                </a:cubicBezTo>
                <a:cubicBezTo>
                  <a:pt x="958423" y="2302715"/>
                  <a:pt x="989546" y="2351730"/>
                  <a:pt x="1036590" y="2375275"/>
                </a:cubicBezTo>
                <a:lnTo>
                  <a:pt x="985422" y="2684898"/>
                </a:lnTo>
                <a:lnTo>
                  <a:pt x="1230236" y="2684898"/>
                </a:lnTo>
                <a:lnTo>
                  <a:pt x="1179068" y="2375275"/>
                </a:lnTo>
                <a:cubicBezTo>
                  <a:pt x="1226112" y="2351730"/>
                  <a:pt x="1257234" y="2302715"/>
                  <a:pt x="1257234" y="2246432"/>
                </a:cubicBezTo>
                <a:cubicBezTo>
                  <a:pt x="1257234" y="2163918"/>
                  <a:pt x="1190343" y="2097026"/>
                  <a:pt x="1107829" y="2097026"/>
                </a:cubicBezTo>
                <a:close/>
                <a:moveTo>
                  <a:pt x="1102513" y="266871"/>
                </a:moveTo>
                <a:cubicBezTo>
                  <a:pt x="874876" y="269781"/>
                  <a:pt x="691868" y="455143"/>
                  <a:pt x="691868" y="682798"/>
                </a:cubicBezTo>
                <a:lnTo>
                  <a:pt x="690469" y="682798"/>
                </a:lnTo>
                <a:lnTo>
                  <a:pt x="690469" y="1580962"/>
                </a:lnTo>
                <a:lnTo>
                  <a:pt x="1525188" y="1580962"/>
                </a:lnTo>
                <a:lnTo>
                  <a:pt x="1525188" y="672127"/>
                </a:lnTo>
                <a:lnTo>
                  <a:pt x="1523654" y="672166"/>
                </a:lnTo>
                <a:cubicBezTo>
                  <a:pt x="1517835" y="444585"/>
                  <a:pt x="1330149" y="263961"/>
                  <a:pt x="1102513" y="266871"/>
                </a:cubicBezTo>
                <a:close/>
                <a:moveTo>
                  <a:pt x="1099102" y="56"/>
                </a:moveTo>
                <a:cubicBezTo>
                  <a:pt x="1472767" y="-4720"/>
                  <a:pt x="1780852" y="291773"/>
                  <a:pt x="1790404" y="665346"/>
                </a:cubicBezTo>
                <a:lnTo>
                  <a:pt x="1742843" y="666562"/>
                </a:lnTo>
                <a:lnTo>
                  <a:pt x="1790627" y="666562"/>
                </a:lnTo>
                <a:lnTo>
                  <a:pt x="1790627" y="1580962"/>
                </a:lnTo>
                <a:lnTo>
                  <a:pt x="2041344" y="1580962"/>
                </a:lnTo>
                <a:cubicBezTo>
                  <a:pt x="2137614" y="1580962"/>
                  <a:pt x="2215656" y="1659004"/>
                  <a:pt x="2215656" y="1755274"/>
                </a:cubicBezTo>
                <a:lnTo>
                  <a:pt x="2215656" y="3026650"/>
                </a:lnTo>
                <a:cubicBezTo>
                  <a:pt x="2215656" y="3122920"/>
                  <a:pt x="2137614" y="3200962"/>
                  <a:pt x="2041344" y="3200962"/>
                </a:cubicBezTo>
                <a:lnTo>
                  <a:pt x="174312" y="3200962"/>
                </a:lnTo>
                <a:cubicBezTo>
                  <a:pt x="78042" y="3200962"/>
                  <a:pt x="0" y="3122920"/>
                  <a:pt x="0" y="3026650"/>
                </a:cubicBezTo>
                <a:lnTo>
                  <a:pt x="0" y="1755274"/>
                </a:lnTo>
                <a:cubicBezTo>
                  <a:pt x="0" y="1659004"/>
                  <a:pt x="78042" y="1580962"/>
                  <a:pt x="174312" y="1580962"/>
                </a:cubicBezTo>
                <a:lnTo>
                  <a:pt x="425030" y="1580962"/>
                </a:lnTo>
                <a:lnTo>
                  <a:pt x="425030" y="676764"/>
                </a:lnTo>
                <a:lnTo>
                  <a:pt x="425634" y="676764"/>
                </a:lnTo>
                <a:cubicBezTo>
                  <a:pt x="428273" y="305830"/>
                  <a:pt x="727452" y="4806"/>
                  <a:pt x="1099102" y="56"/>
                </a:cubicBezTo>
                <a:close/>
              </a:path>
            </a:pathLst>
          </a:custGeom>
          <a:solidFill>
            <a:srgbClr val="D15A1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98410D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TW" altLang="en-US"/>
          </a:p>
        </p:txBody>
      </p:sp>
      <p:sp>
        <p:nvSpPr>
          <p:cNvPr id="7189" name="AutoShape 31"/>
          <p:cNvSpPr>
            <a:spLocks noChangeArrowheads="1"/>
          </p:cNvSpPr>
          <p:nvPr/>
        </p:nvSpPr>
        <p:spPr bwMode="auto">
          <a:xfrm>
            <a:off x="141818" y="506414"/>
            <a:ext cx="1102783" cy="312737"/>
          </a:xfrm>
          <a:prstGeom prst="roundRect">
            <a:avLst>
              <a:gd name="adj" fmla="val 16667"/>
            </a:avLst>
          </a:prstGeom>
          <a:solidFill>
            <a:srgbClr val="CC99FF">
              <a:alpha val="79999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170" tIns="46990" rIns="90170" bIns="46990" anchor="ctr"/>
          <a:lstStyle>
            <a:lvl1pPr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itchFamily="34" charset="0"/>
              <a:buChar char="•"/>
              <a:defRPr sz="20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1pPr>
            <a:lvl2pPr marL="742950" indent="-28575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itchFamily="34" charset="0"/>
              <a:buChar char="–"/>
              <a:defRPr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2pPr>
            <a:lvl3pPr marL="1143000" indent="-22860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itchFamily="34" charset="0"/>
              <a:buChar char="•"/>
              <a:defRPr sz="16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3pPr>
            <a:lvl4pPr marL="1600200" indent="-22860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itchFamily="34" charset="0"/>
              <a:buChar char="–"/>
              <a:defRPr sz="14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4pPr>
            <a:lvl5pPr marL="2057400" indent="-22860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itchFamily="34" charset="0"/>
              <a:buChar char="•"/>
              <a:defRPr sz="14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5pPr>
            <a:lvl6pPr marL="2514600" indent="-228600" eaLnBrk="0" fontAlgn="base" hangingPunct="0">
              <a:lnSpc>
                <a:spcPct val="110000"/>
              </a:lnSpc>
              <a:spcBef>
                <a:spcPts val="7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buChar char="•"/>
              <a:defRPr sz="14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6pPr>
            <a:lvl7pPr marL="2971800" indent="-228600" eaLnBrk="0" fontAlgn="base" hangingPunct="0">
              <a:lnSpc>
                <a:spcPct val="110000"/>
              </a:lnSpc>
              <a:spcBef>
                <a:spcPts val="7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buChar char="•"/>
              <a:defRPr sz="14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7pPr>
            <a:lvl8pPr marL="3429000" indent="-228600" eaLnBrk="0" fontAlgn="base" hangingPunct="0">
              <a:lnSpc>
                <a:spcPct val="110000"/>
              </a:lnSpc>
              <a:spcBef>
                <a:spcPts val="7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buChar char="•"/>
              <a:defRPr sz="14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8pPr>
            <a:lvl9pPr marL="3886200" indent="-228600" eaLnBrk="0" fontAlgn="base" hangingPunct="0">
              <a:lnSpc>
                <a:spcPct val="110000"/>
              </a:lnSpc>
              <a:spcBef>
                <a:spcPts val="7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buChar char="•"/>
              <a:defRPr sz="14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ClrTx/>
              <a:buFont typeface="Arial" pitchFamily="34" charset="0"/>
              <a:buNone/>
            </a:pPr>
            <a:r>
              <a:rPr lang="zh-TW" altLang="en-US" sz="1400" b="1" 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rPr>
              <a:t>教學目標</a:t>
            </a:r>
          </a:p>
        </p:txBody>
      </p:sp>
      <p:sp>
        <p:nvSpPr>
          <p:cNvPr id="7190" name="AutoShape 32"/>
          <p:cNvSpPr>
            <a:spLocks noChangeArrowheads="1"/>
          </p:cNvSpPr>
          <p:nvPr/>
        </p:nvSpPr>
        <p:spPr bwMode="auto">
          <a:xfrm>
            <a:off x="14818" y="3275014"/>
            <a:ext cx="1104900" cy="312737"/>
          </a:xfrm>
          <a:prstGeom prst="roundRect">
            <a:avLst>
              <a:gd name="adj" fmla="val 16667"/>
            </a:avLst>
          </a:prstGeom>
          <a:solidFill>
            <a:srgbClr val="CC99FF">
              <a:alpha val="79999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170" tIns="46990" rIns="90170" bIns="46990" anchor="ctr"/>
          <a:lstStyle>
            <a:lvl1pPr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itchFamily="34" charset="0"/>
              <a:buChar char="•"/>
              <a:defRPr sz="20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1pPr>
            <a:lvl2pPr marL="742950" indent="-28575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itchFamily="34" charset="0"/>
              <a:buChar char="–"/>
              <a:defRPr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2pPr>
            <a:lvl3pPr marL="1143000" indent="-22860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itchFamily="34" charset="0"/>
              <a:buChar char="•"/>
              <a:defRPr sz="16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3pPr>
            <a:lvl4pPr marL="1600200" indent="-22860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itchFamily="34" charset="0"/>
              <a:buChar char="–"/>
              <a:defRPr sz="14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4pPr>
            <a:lvl5pPr marL="2057400" indent="-22860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itchFamily="34" charset="0"/>
              <a:buChar char="•"/>
              <a:defRPr sz="14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5pPr>
            <a:lvl6pPr marL="2514600" indent="-228600" eaLnBrk="0" fontAlgn="base" hangingPunct="0">
              <a:lnSpc>
                <a:spcPct val="110000"/>
              </a:lnSpc>
              <a:spcBef>
                <a:spcPts val="7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buChar char="•"/>
              <a:defRPr sz="14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6pPr>
            <a:lvl7pPr marL="2971800" indent="-228600" eaLnBrk="0" fontAlgn="base" hangingPunct="0">
              <a:lnSpc>
                <a:spcPct val="110000"/>
              </a:lnSpc>
              <a:spcBef>
                <a:spcPts val="7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buChar char="•"/>
              <a:defRPr sz="14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7pPr>
            <a:lvl8pPr marL="3429000" indent="-228600" eaLnBrk="0" fontAlgn="base" hangingPunct="0">
              <a:lnSpc>
                <a:spcPct val="110000"/>
              </a:lnSpc>
              <a:spcBef>
                <a:spcPts val="7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buChar char="•"/>
              <a:defRPr sz="14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8pPr>
            <a:lvl9pPr marL="3886200" indent="-228600" eaLnBrk="0" fontAlgn="base" hangingPunct="0">
              <a:lnSpc>
                <a:spcPct val="110000"/>
              </a:lnSpc>
              <a:spcBef>
                <a:spcPts val="7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buChar char="•"/>
              <a:defRPr sz="14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ClrTx/>
              <a:buFont typeface="Arial" pitchFamily="34" charset="0"/>
              <a:buNone/>
            </a:pPr>
            <a:r>
              <a:rPr lang="zh-TW" altLang="en-US" sz="1400" b="1" 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rPr>
              <a:t>教學主題</a:t>
            </a:r>
          </a:p>
        </p:txBody>
      </p:sp>
      <p:sp>
        <p:nvSpPr>
          <p:cNvPr id="7191" name="AutoShape 33"/>
          <p:cNvSpPr>
            <a:spLocks noChangeArrowheads="1"/>
          </p:cNvSpPr>
          <p:nvPr/>
        </p:nvSpPr>
        <p:spPr bwMode="auto">
          <a:xfrm>
            <a:off x="76200" y="2100264"/>
            <a:ext cx="1102784" cy="312737"/>
          </a:xfrm>
          <a:prstGeom prst="roundRect">
            <a:avLst>
              <a:gd name="adj" fmla="val 50000"/>
            </a:avLst>
          </a:prstGeom>
          <a:solidFill>
            <a:srgbClr val="CC99FF">
              <a:alpha val="79999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170" tIns="46990" rIns="90170" bIns="46990" anchor="ctr"/>
          <a:lstStyle>
            <a:lvl1pPr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itchFamily="34" charset="0"/>
              <a:buChar char="•"/>
              <a:defRPr sz="20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1pPr>
            <a:lvl2pPr marL="742950" indent="-28575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itchFamily="34" charset="0"/>
              <a:buChar char="–"/>
              <a:defRPr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2pPr>
            <a:lvl3pPr marL="1143000" indent="-22860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itchFamily="34" charset="0"/>
              <a:buChar char="•"/>
              <a:defRPr sz="16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3pPr>
            <a:lvl4pPr marL="1600200" indent="-22860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itchFamily="34" charset="0"/>
              <a:buChar char="–"/>
              <a:defRPr sz="14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4pPr>
            <a:lvl5pPr marL="2057400" indent="-22860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itchFamily="34" charset="0"/>
              <a:buChar char="•"/>
              <a:defRPr sz="14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5pPr>
            <a:lvl6pPr marL="2514600" indent="-228600" eaLnBrk="0" fontAlgn="base" hangingPunct="0">
              <a:lnSpc>
                <a:spcPct val="110000"/>
              </a:lnSpc>
              <a:spcBef>
                <a:spcPts val="7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buChar char="•"/>
              <a:defRPr sz="14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6pPr>
            <a:lvl7pPr marL="2971800" indent="-228600" eaLnBrk="0" fontAlgn="base" hangingPunct="0">
              <a:lnSpc>
                <a:spcPct val="110000"/>
              </a:lnSpc>
              <a:spcBef>
                <a:spcPts val="7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buChar char="•"/>
              <a:defRPr sz="14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7pPr>
            <a:lvl8pPr marL="3429000" indent="-228600" eaLnBrk="0" fontAlgn="base" hangingPunct="0">
              <a:lnSpc>
                <a:spcPct val="110000"/>
              </a:lnSpc>
              <a:spcBef>
                <a:spcPts val="7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buChar char="•"/>
              <a:defRPr sz="14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8pPr>
            <a:lvl9pPr marL="3886200" indent="-228600" eaLnBrk="0" fontAlgn="base" hangingPunct="0">
              <a:lnSpc>
                <a:spcPct val="110000"/>
              </a:lnSpc>
              <a:spcBef>
                <a:spcPts val="7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buChar char="•"/>
              <a:defRPr sz="14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ClrTx/>
              <a:buFont typeface="Arial" pitchFamily="34" charset="0"/>
              <a:buNone/>
            </a:pPr>
            <a:r>
              <a:rPr lang="zh-TW" altLang="en-US" sz="1400" b="1" 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rPr>
              <a:t>教學單元</a:t>
            </a:r>
          </a:p>
        </p:txBody>
      </p:sp>
      <p:sp>
        <p:nvSpPr>
          <p:cNvPr id="7192" name="AutoShape 34"/>
          <p:cNvSpPr>
            <a:spLocks noChangeArrowheads="1"/>
          </p:cNvSpPr>
          <p:nvPr/>
        </p:nvSpPr>
        <p:spPr bwMode="auto">
          <a:xfrm>
            <a:off x="99484" y="1381125"/>
            <a:ext cx="1107016" cy="312738"/>
          </a:xfrm>
          <a:prstGeom prst="roundRect">
            <a:avLst>
              <a:gd name="adj" fmla="val 16667"/>
            </a:avLst>
          </a:prstGeom>
          <a:solidFill>
            <a:srgbClr val="CC99FF">
              <a:alpha val="79999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170" tIns="46990" rIns="90170" bIns="46990" anchor="ctr"/>
          <a:lstStyle>
            <a:lvl1pPr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itchFamily="34" charset="0"/>
              <a:buChar char="•"/>
              <a:defRPr sz="20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1pPr>
            <a:lvl2pPr marL="742950" indent="-28575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itchFamily="34" charset="0"/>
              <a:buChar char="–"/>
              <a:defRPr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2pPr>
            <a:lvl3pPr marL="1143000" indent="-22860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itchFamily="34" charset="0"/>
              <a:buChar char="•"/>
              <a:defRPr sz="16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3pPr>
            <a:lvl4pPr marL="1600200" indent="-22860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itchFamily="34" charset="0"/>
              <a:buChar char="–"/>
              <a:defRPr sz="14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4pPr>
            <a:lvl5pPr marL="2057400" indent="-22860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itchFamily="34" charset="0"/>
              <a:buChar char="•"/>
              <a:defRPr sz="14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5pPr>
            <a:lvl6pPr marL="2514600" indent="-228600" eaLnBrk="0" fontAlgn="base" hangingPunct="0">
              <a:lnSpc>
                <a:spcPct val="110000"/>
              </a:lnSpc>
              <a:spcBef>
                <a:spcPts val="7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buChar char="•"/>
              <a:defRPr sz="14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6pPr>
            <a:lvl7pPr marL="2971800" indent="-228600" eaLnBrk="0" fontAlgn="base" hangingPunct="0">
              <a:lnSpc>
                <a:spcPct val="110000"/>
              </a:lnSpc>
              <a:spcBef>
                <a:spcPts val="7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buChar char="•"/>
              <a:defRPr sz="14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7pPr>
            <a:lvl8pPr marL="3429000" indent="-228600" eaLnBrk="0" fontAlgn="base" hangingPunct="0">
              <a:lnSpc>
                <a:spcPct val="110000"/>
              </a:lnSpc>
              <a:spcBef>
                <a:spcPts val="7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buChar char="•"/>
              <a:defRPr sz="14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8pPr>
            <a:lvl9pPr marL="3886200" indent="-228600" eaLnBrk="0" fontAlgn="base" hangingPunct="0">
              <a:lnSpc>
                <a:spcPct val="110000"/>
              </a:lnSpc>
              <a:spcBef>
                <a:spcPts val="7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buChar char="•"/>
              <a:defRPr sz="14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ClrTx/>
              <a:buFont typeface="Arial" pitchFamily="34" charset="0"/>
              <a:buNone/>
            </a:pPr>
            <a:r>
              <a:rPr lang="zh-TW" altLang="en-US" sz="1400" b="1" 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rPr>
              <a:t>教案名稱</a:t>
            </a:r>
          </a:p>
        </p:txBody>
      </p:sp>
      <p:sp>
        <p:nvSpPr>
          <p:cNvPr id="7193" name="AutoShape 35"/>
          <p:cNvSpPr>
            <a:spLocks noChangeArrowheads="1"/>
          </p:cNvSpPr>
          <p:nvPr/>
        </p:nvSpPr>
        <p:spPr bwMode="auto">
          <a:xfrm>
            <a:off x="76200" y="4179889"/>
            <a:ext cx="1102784" cy="312737"/>
          </a:xfrm>
          <a:prstGeom prst="roundRect">
            <a:avLst>
              <a:gd name="adj" fmla="val 38125"/>
            </a:avLst>
          </a:prstGeom>
          <a:solidFill>
            <a:srgbClr val="CC99FF">
              <a:alpha val="79999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170" tIns="46990" rIns="90170" bIns="46990" anchor="ctr"/>
          <a:lstStyle>
            <a:lvl1pPr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itchFamily="34" charset="0"/>
              <a:buChar char="•"/>
              <a:defRPr sz="20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1pPr>
            <a:lvl2pPr marL="742950" indent="-28575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itchFamily="34" charset="0"/>
              <a:buChar char="–"/>
              <a:defRPr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2pPr>
            <a:lvl3pPr marL="1143000" indent="-22860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itchFamily="34" charset="0"/>
              <a:buChar char="•"/>
              <a:defRPr sz="16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3pPr>
            <a:lvl4pPr marL="1600200" indent="-22860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itchFamily="34" charset="0"/>
              <a:buChar char="–"/>
              <a:defRPr sz="14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4pPr>
            <a:lvl5pPr marL="2057400" indent="-22860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itchFamily="34" charset="0"/>
              <a:buChar char="•"/>
              <a:defRPr sz="14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5pPr>
            <a:lvl6pPr marL="2514600" indent="-228600" eaLnBrk="0" fontAlgn="base" hangingPunct="0">
              <a:lnSpc>
                <a:spcPct val="110000"/>
              </a:lnSpc>
              <a:spcBef>
                <a:spcPts val="7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buChar char="•"/>
              <a:defRPr sz="14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6pPr>
            <a:lvl7pPr marL="2971800" indent="-228600" eaLnBrk="0" fontAlgn="base" hangingPunct="0">
              <a:lnSpc>
                <a:spcPct val="110000"/>
              </a:lnSpc>
              <a:spcBef>
                <a:spcPts val="7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buChar char="•"/>
              <a:defRPr sz="14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7pPr>
            <a:lvl8pPr marL="3429000" indent="-228600" eaLnBrk="0" fontAlgn="base" hangingPunct="0">
              <a:lnSpc>
                <a:spcPct val="110000"/>
              </a:lnSpc>
              <a:spcBef>
                <a:spcPts val="7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buChar char="•"/>
              <a:defRPr sz="14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8pPr>
            <a:lvl9pPr marL="3886200" indent="-228600" eaLnBrk="0" fontAlgn="base" hangingPunct="0">
              <a:lnSpc>
                <a:spcPct val="110000"/>
              </a:lnSpc>
              <a:spcBef>
                <a:spcPts val="7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buChar char="•"/>
              <a:defRPr sz="14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ClrTx/>
              <a:buFont typeface="Arial" pitchFamily="34" charset="0"/>
              <a:buNone/>
            </a:pPr>
            <a:r>
              <a:rPr lang="zh-TW" altLang="en-US" sz="1400" b="1" 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rPr>
              <a:t>教學內容</a:t>
            </a:r>
          </a:p>
        </p:txBody>
      </p:sp>
      <p:pic>
        <p:nvPicPr>
          <p:cNvPr id="7194" name="圖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5418" y="103189"/>
            <a:ext cx="1585383" cy="118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95" name="AutoShape 35"/>
          <p:cNvSpPr>
            <a:spLocks noChangeArrowheads="1"/>
          </p:cNvSpPr>
          <p:nvPr/>
        </p:nvSpPr>
        <p:spPr bwMode="auto">
          <a:xfrm>
            <a:off x="-10584" y="5492750"/>
            <a:ext cx="1102784" cy="312738"/>
          </a:xfrm>
          <a:prstGeom prst="roundRect">
            <a:avLst>
              <a:gd name="adj" fmla="val 38125"/>
            </a:avLst>
          </a:prstGeom>
          <a:solidFill>
            <a:srgbClr val="CC99FF">
              <a:alpha val="79999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170" tIns="46990" rIns="90170" bIns="46990" anchor="ctr"/>
          <a:lstStyle>
            <a:lvl1pPr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itchFamily="34" charset="0"/>
              <a:buChar char="•"/>
              <a:defRPr sz="20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1pPr>
            <a:lvl2pPr marL="742950" indent="-28575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itchFamily="34" charset="0"/>
              <a:buChar char="–"/>
              <a:defRPr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2pPr>
            <a:lvl3pPr marL="1143000" indent="-22860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itchFamily="34" charset="0"/>
              <a:buChar char="•"/>
              <a:defRPr sz="16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3pPr>
            <a:lvl4pPr marL="1600200" indent="-22860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itchFamily="34" charset="0"/>
              <a:buChar char="–"/>
              <a:defRPr sz="14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4pPr>
            <a:lvl5pPr marL="2057400" indent="-22860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itchFamily="34" charset="0"/>
              <a:buChar char="•"/>
              <a:defRPr sz="14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5pPr>
            <a:lvl6pPr marL="2514600" indent="-228600" eaLnBrk="0" fontAlgn="base" hangingPunct="0">
              <a:lnSpc>
                <a:spcPct val="110000"/>
              </a:lnSpc>
              <a:spcBef>
                <a:spcPts val="7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buChar char="•"/>
              <a:defRPr sz="14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6pPr>
            <a:lvl7pPr marL="2971800" indent="-228600" eaLnBrk="0" fontAlgn="base" hangingPunct="0">
              <a:lnSpc>
                <a:spcPct val="110000"/>
              </a:lnSpc>
              <a:spcBef>
                <a:spcPts val="7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buChar char="•"/>
              <a:defRPr sz="14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7pPr>
            <a:lvl8pPr marL="3429000" indent="-228600" eaLnBrk="0" fontAlgn="base" hangingPunct="0">
              <a:lnSpc>
                <a:spcPct val="110000"/>
              </a:lnSpc>
              <a:spcBef>
                <a:spcPts val="7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buChar char="•"/>
              <a:defRPr sz="14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8pPr>
            <a:lvl9pPr marL="3886200" indent="-228600" eaLnBrk="0" fontAlgn="base" hangingPunct="0">
              <a:lnSpc>
                <a:spcPct val="110000"/>
              </a:lnSpc>
              <a:spcBef>
                <a:spcPts val="7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buChar char="•"/>
              <a:defRPr sz="1400">
                <a:solidFill>
                  <a:srgbClr val="595959"/>
                </a:solidFill>
                <a:latin typeface="Gill Sans MT" pitchFamily="34" charset="0"/>
                <a:ea typeface="华文中宋"/>
                <a:cs typeface="华文中宋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ClrTx/>
              <a:buFont typeface="Arial" pitchFamily="34" charset="0"/>
              <a:buNone/>
            </a:pPr>
            <a:r>
              <a:rPr lang="zh-TW" altLang="en-US" sz="1400" b="1" 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rPr>
              <a:t>教學活動</a:t>
            </a:r>
          </a:p>
        </p:txBody>
      </p:sp>
      <p:sp>
        <p:nvSpPr>
          <p:cNvPr id="7" name="矩形 6"/>
          <p:cNvSpPr/>
          <p:nvPr/>
        </p:nvSpPr>
        <p:spPr>
          <a:xfrm>
            <a:off x="1437218" y="3792539"/>
            <a:ext cx="241300" cy="1677987"/>
          </a:xfrm>
          <a:prstGeom prst="rect">
            <a:avLst/>
          </a:prstGeom>
          <a:solidFill>
            <a:srgbClr val="6A371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51" name="矩形 50"/>
          <p:cNvSpPr/>
          <p:nvPr/>
        </p:nvSpPr>
        <p:spPr>
          <a:xfrm>
            <a:off x="2789767" y="3738563"/>
            <a:ext cx="241300" cy="1676400"/>
          </a:xfrm>
          <a:prstGeom prst="rect">
            <a:avLst/>
          </a:prstGeom>
          <a:solidFill>
            <a:srgbClr val="6A371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52" name="矩形 51"/>
          <p:cNvSpPr/>
          <p:nvPr/>
        </p:nvSpPr>
        <p:spPr>
          <a:xfrm>
            <a:off x="5046134" y="3738563"/>
            <a:ext cx="241300" cy="1676400"/>
          </a:xfrm>
          <a:prstGeom prst="rect">
            <a:avLst/>
          </a:prstGeom>
          <a:solidFill>
            <a:srgbClr val="6A371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53" name="矩形 52"/>
          <p:cNvSpPr/>
          <p:nvPr/>
        </p:nvSpPr>
        <p:spPr>
          <a:xfrm>
            <a:off x="3987801" y="3754439"/>
            <a:ext cx="241300" cy="1677987"/>
          </a:xfrm>
          <a:prstGeom prst="rect">
            <a:avLst/>
          </a:prstGeom>
          <a:solidFill>
            <a:srgbClr val="6A371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54" name="矩形 53"/>
          <p:cNvSpPr/>
          <p:nvPr/>
        </p:nvSpPr>
        <p:spPr>
          <a:xfrm>
            <a:off x="7255934" y="3811589"/>
            <a:ext cx="241300" cy="1677987"/>
          </a:xfrm>
          <a:prstGeom prst="rect">
            <a:avLst/>
          </a:prstGeom>
          <a:solidFill>
            <a:srgbClr val="6A371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55" name="矩形 54"/>
          <p:cNvSpPr/>
          <p:nvPr/>
        </p:nvSpPr>
        <p:spPr>
          <a:xfrm>
            <a:off x="6187018" y="3830638"/>
            <a:ext cx="241300" cy="1676400"/>
          </a:xfrm>
          <a:prstGeom prst="rect">
            <a:avLst/>
          </a:prstGeom>
          <a:solidFill>
            <a:srgbClr val="6A371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56" name="矩形 55"/>
          <p:cNvSpPr/>
          <p:nvPr/>
        </p:nvSpPr>
        <p:spPr>
          <a:xfrm>
            <a:off x="9508067" y="3816350"/>
            <a:ext cx="241300" cy="1676400"/>
          </a:xfrm>
          <a:prstGeom prst="rect">
            <a:avLst/>
          </a:prstGeom>
          <a:solidFill>
            <a:srgbClr val="6A371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57" name="矩形 56"/>
          <p:cNvSpPr/>
          <p:nvPr/>
        </p:nvSpPr>
        <p:spPr>
          <a:xfrm>
            <a:off x="8346018" y="3787775"/>
            <a:ext cx="241300" cy="1677988"/>
          </a:xfrm>
          <a:prstGeom prst="rect">
            <a:avLst/>
          </a:prstGeom>
          <a:solidFill>
            <a:srgbClr val="6A371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58" name="矩形 57"/>
          <p:cNvSpPr/>
          <p:nvPr/>
        </p:nvSpPr>
        <p:spPr>
          <a:xfrm>
            <a:off x="10481734" y="3787775"/>
            <a:ext cx="241300" cy="1677988"/>
          </a:xfrm>
          <a:prstGeom prst="rect">
            <a:avLst/>
          </a:prstGeom>
          <a:solidFill>
            <a:srgbClr val="6A371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59" name="矩形 58"/>
          <p:cNvSpPr/>
          <p:nvPr/>
        </p:nvSpPr>
        <p:spPr>
          <a:xfrm>
            <a:off x="11455401" y="3811589"/>
            <a:ext cx="241300" cy="1677987"/>
          </a:xfrm>
          <a:prstGeom prst="rect">
            <a:avLst/>
          </a:prstGeom>
          <a:solidFill>
            <a:srgbClr val="6A371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4" name="矩形 3"/>
          <p:cNvSpPr/>
          <p:nvPr/>
        </p:nvSpPr>
        <p:spPr>
          <a:xfrm>
            <a:off x="1261534" y="3995739"/>
            <a:ext cx="2097617" cy="11461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rgbClr val="F764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defRPr/>
            </a:pPr>
            <a:endParaRPr lang="en-US" altLang="zh-TW" sz="1200" dirty="0">
              <a:solidFill>
                <a:schemeClr val="tx1"/>
              </a:solidFill>
              <a:latin typeface="新細明體" panose="02020500000000000000" pitchFamily="18" charset="-120"/>
              <a:ea typeface="新細明體" panose="02020500000000000000" pitchFamily="18" charset="-120"/>
            </a:endParaRPr>
          </a:p>
          <a:p>
            <a:pPr eaLnBrk="1" hangingPunct="1">
              <a:defRPr/>
            </a:pPr>
            <a:endParaRPr lang="en-US" altLang="zh-TW" sz="1200" dirty="0">
              <a:solidFill>
                <a:schemeClr val="tx1"/>
              </a:solidFill>
              <a:latin typeface="新細明體" panose="02020500000000000000" pitchFamily="18" charset="-120"/>
              <a:ea typeface="新細明體" panose="02020500000000000000" pitchFamily="18" charset="-120"/>
            </a:endParaRPr>
          </a:p>
          <a:p>
            <a:pPr eaLnBrk="1" hangingPunct="1">
              <a:defRPr/>
            </a:pPr>
            <a:r>
              <a:rPr lang="zh-TW" altLang="en-US" sz="1200" dirty="0">
                <a:solidFill>
                  <a:schemeClr val="tx1"/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1.</a:t>
            </a:r>
            <a:r>
              <a:rPr lang="zh-TW" altLang="en-US" sz="1200" b="1" dirty="0">
                <a:solidFill>
                  <a:schemeClr val="tx1"/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前測</a:t>
            </a:r>
          </a:p>
          <a:p>
            <a:pPr eaLnBrk="1" hangingPunct="1">
              <a:defRPr/>
            </a:pPr>
            <a:r>
              <a:rPr lang="zh-TW" altLang="en-US" sz="1200" b="1" dirty="0">
                <a:solidFill>
                  <a:schemeClr val="tx1"/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2.閱讀文章</a:t>
            </a:r>
          </a:p>
          <a:p>
            <a:pPr eaLnBrk="1" hangingPunct="1">
              <a:defRPr/>
            </a:pPr>
            <a:r>
              <a:rPr lang="zh-TW" altLang="en-US" sz="1200" b="1" dirty="0">
                <a:solidFill>
                  <a:schemeClr val="tx1"/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  </a:t>
            </a:r>
            <a:r>
              <a:rPr lang="en-US" altLang="zh-TW" sz="1200" b="1" dirty="0">
                <a:solidFill>
                  <a:schemeClr val="tx1"/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~</a:t>
            </a:r>
            <a:r>
              <a:rPr lang="zh-TW" altLang="en-US" sz="1200" b="1" dirty="0">
                <a:solidFill>
                  <a:schemeClr val="tx1"/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各國月經文化</a:t>
            </a:r>
            <a:endParaRPr lang="en-US" altLang="zh-TW" sz="1200" b="1" dirty="0">
              <a:solidFill>
                <a:schemeClr val="tx1"/>
              </a:solidFill>
              <a:latin typeface="新細明體" panose="02020500000000000000" pitchFamily="18" charset="-120"/>
              <a:ea typeface="新細明體" panose="02020500000000000000" pitchFamily="18" charset="-120"/>
            </a:endParaRPr>
          </a:p>
          <a:p>
            <a:pPr eaLnBrk="1" hangingPunct="1">
              <a:defRPr/>
            </a:pPr>
            <a:r>
              <a:rPr lang="en-US" altLang="zh-TW" sz="1200" b="1" dirty="0">
                <a:solidFill>
                  <a:schemeClr val="tx1"/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3.</a:t>
            </a:r>
            <a:r>
              <a:rPr lang="zh-TW" altLang="en-US" sz="1200" b="1" dirty="0">
                <a:solidFill>
                  <a:schemeClr val="tx1"/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分組發表</a:t>
            </a:r>
            <a:endParaRPr lang="en-US" altLang="zh-TW" sz="1200" b="1" dirty="0">
              <a:solidFill>
                <a:schemeClr val="tx1"/>
              </a:solidFill>
              <a:latin typeface="新細明體" panose="02020500000000000000" pitchFamily="18" charset="-120"/>
              <a:ea typeface="新細明體" panose="02020500000000000000" pitchFamily="18" charset="-120"/>
            </a:endParaRPr>
          </a:p>
          <a:p>
            <a:pPr eaLnBrk="1" hangingPunct="1">
              <a:defRPr/>
            </a:pPr>
            <a:r>
              <a:rPr lang="en-US" altLang="zh-TW" sz="1200" b="1" dirty="0">
                <a:solidFill>
                  <a:schemeClr val="tx1"/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4.</a:t>
            </a:r>
            <a:r>
              <a:rPr lang="zh-TW" altLang="en-US" sz="1200" b="1" dirty="0">
                <a:solidFill>
                  <a:schemeClr val="tx1"/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訪談女性</a:t>
            </a:r>
          </a:p>
          <a:p>
            <a:pPr algn="ctr">
              <a:defRPr/>
            </a:pPr>
            <a:endParaRPr lang="zh-TW" altLang="en-US" b="1" dirty="0"/>
          </a:p>
        </p:txBody>
      </p:sp>
      <p:sp>
        <p:nvSpPr>
          <p:cNvPr id="5" name="矩形 4"/>
          <p:cNvSpPr/>
          <p:nvPr/>
        </p:nvSpPr>
        <p:spPr>
          <a:xfrm>
            <a:off x="1244601" y="5389564"/>
            <a:ext cx="2114551" cy="1220787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zh-TW" altLang="en-US" sz="1200" b="1" dirty="0">
                <a:solidFill>
                  <a:srgbClr val="0070C0"/>
                </a:solidFill>
              </a:rPr>
              <a:t>活動一</a:t>
            </a:r>
            <a:r>
              <a:rPr lang="en-US" altLang="zh-TW" sz="1200" b="1" dirty="0">
                <a:solidFill>
                  <a:srgbClr val="0070C0"/>
                </a:solidFill>
              </a:rPr>
              <a:t>:</a:t>
            </a:r>
            <a:r>
              <a:rPr lang="zh-TW" altLang="en-US" sz="1200" b="1" dirty="0">
                <a:solidFill>
                  <a:srgbClr val="0070C0"/>
                </a:solidFill>
              </a:rPr>
              <a:t>前測</a:t>
            </a:r>
            <a:endParaRPr lang="en-US" altLang="zh-TW" sz="1200" b="1" dirty="0">
              <a:solidFill>
                <a:srgbClr val="0070C0"/>
              </a:solidFill>
            </a:endParaRPr>
          </a:p>
          <a:p>
            <a:pPr>
              <a:defRPr/>
            </a:pPr>
            <a:r>
              <a:rPr lang="zh-TW" altLang="en-US" sz="1200" b="1" dirty="0">
                <a:solidFill>
                  <a:srgbClr val="0070C0"/>
                </a:solidFill>
              </a:rPr>
              <a:t>活動二</a:t>
            </a:r>
            <a:r>
              <a:rPr lang="en-US" altLang="zh-TW" sz="1200" b="1" dirty="0">
                <a:solidFill>
                  <a:srgbClr val="0070C0"/>
                </a:solidFill>
              </a:rPr>
              <a:t>:</a:t>
            </a:r>
            <a:r>
              <a:rPr lang="zh-TW" altLang="en-US" sz="1200" b="1" dirty="0">
                <a:solidFill>
                  <a:srgbClr val="0070C0"/>
                </a:solidFill>
              </a:rPr>
              <a:t>試手氣，讀一讀</a:t>
            </a:r>
            <a:endParaRPr lang="en-US" altLang="zh-TW" sz="1200" b="1" dirty="0">
              <a:solidFill>
                <a:srgbClr val="0070C0"/>
              </a:solidFill>
            </a:endParaRPr>
          </a:p>
          <a:p>
            <a:pPr>
              <a:defRPr/>
            </a:pPr>
            <a:r>
              <a:rPr lang="zh-TW" altLang="en-US" sz="1200" b="1" dirty="0">
                <a:solidFill>
                  <a:srgbClr val="0070C0"/>
                </a:solidFill>
              </a:rPr>
              <a:t>活動三</a:t>
            </a:r>
            <a:r>
              <a:rPr lang="en-US" altLang="zh-TW" sz="1200" b="1" dirty="0">
                <a:solidFill>
                  <a:srgbClr val="0070C0"/>
                </a:solidFill>
              </a:rPr>
              <a:t>:</a:t>
            </a:r>
            <a:r>
              <a:rPr lang="zh-TW" altLang="en-US" sz="1200" b="1" dirty="0">
                <a:solidFill>
                  <a:srgbClr val="0070C0"/>
                </a:solidFill>
              </a:rPr>
              <a:t>話說從前</a:t>
            </a:r>
            <a:endParaRPr lang="en-US" altLang="zh-TW" sz="1200" b="1" dirty="0">
              <a:solidFill>
                <a:srgbClr val="0070C0"/>
              </a:solidFill>
            </a:endParaRPr>
          </a:p>
          <a:p>
            <a:pPr>
              <a:defRPr/>
            </a:pPr>
            <a:endParaRPr lang="zh-TW" altLang="en-US" sz="1200" b="1" dirty="0">
              <a:solidFill>
                <a:srgbClr val="0070C0"/>
              </a:solidFill>
            </a:endParaRPr>
          </a:p>
        </p:txBody>
      </p:sp>
      <p:sp>
        <p:nvSpPr>
          <p:cNvPr id="6" name="五邊形 5"/>
          <p:cNvSpPr/>
          <p:nvPr/>
        </p:nvSpPr>
        <p:spPr>
          <a:xfrm rot="16200000">
            <a:off x="1779059" y="2231497"/>
            <a:ext cx="1035050" cy="2087033"/>
          </a:xfrm>
          <a:prstGeom prst="homePlate">
            <a:avLst>
              <a:gd name="adj" fmla="val 5168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anchor="ctr"/>
          <a:lstStyle/>
          <a:p>
            <a:pPr algn="ctr">
              <a:defRPr/>
            </a:pPr>
            <a:r>
              <a:rPr lang="zh-TW" altLang="en-US" b="1" dirty="0">
                <a:solidFill>
                  <a:schemeClr val="tx1"/>
                </a:solidFill>
              </a:rPr>
              <a:t>主題一</a:t>
            </a:r>
            <a:endParaRPr lang="en-US" altLang="zh-TW" b="1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zh-TW" altLang="en-US" b="1" dirty="0">
                <a:solidFill>
                  <a:schemeClr val="tx1"/>
                </a:solidFill>
              </a:rPr>
              <a:t>環遊紅色世界</a:t>
            </a:r>
          </a:p>
        </p:txBody>
      </p:sp>
      <p:sp>
        <p:nvSpPr>
          <p:cNvPr id="38" name="矩形 37"/>
          <p:cNvSpPr/>
          <p:nvPr/>
        </p:nvSpPr>
        <p:spPr>
          <a:xfrm>
            <a:off x="3663951" y="3997326"/>
            <a:ext cx="1947333" cy="117316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rgbClr val="F764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defRPr/>
            </a:pPr>
            <a:endParaRPr lang="en-US" altLang="zh-TW" sz="1200" dirty="0">
              <a:solidFill>
                <a:schemeClr val="tx1"/>
              </a:solidFill>
              <a:latin typeface="新細明體" panose="02020500000000000000" pitchFamily="18" charset="-120"/>
              <a:ea typeface="新細明體" panose="02020500000000000000" pitchFamily="18" charset="-120"/>
            </a:endParaRPr>
          </a:p>
          <a:p>
            <a:pPr eaLnBrk="1" hangingPunct="1">
              <a:defRPr/>
            </a:pPr>
            <a:endParaRPr lang="en-US" altLang="zh-TW" sz="1200" dirty="0">
              <a:solidFill>
                <a:schemeClr val="tx1"/>
              </a:solidFill>
              <a:latin typeface="新細明體" panose="02020500000000000000" pitchFamily="18" charset="-120"/>
              <a:ea typeface="新細明體" panose="02020500000000000000" pitchFamily="18" charset="-120"/>
            </a:endParaRPr>
          </a:p>
          <a:p>
            <a:pPr eaLnBrk="1" hangingPunct="1">
              <a:defRPr/>
            </a:pPr>
            <a:r>
              <a:rPr lang="en-US" altLang="zh-TW" sz="1200" b="1" dirty="0">
                <a:solidFill>
                  <a:schemeClr val="tx1"/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1.</a:t>
            </a:r>
            <a:r>
              <a:rPr lang="zh-TW" altLang="en-US" sz="1200" b="1" dirty="0">
                <a:solidFill>
                  <a:schemeClr val="tx1"/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播放影片</a:t>
            </a:r>
          </a:p>
          <a:p>
            <a:pPr eaLnBrk="1" hangingPunct="1">
              <a:defRPr/>
            </a:pPr>
            <a:r>
              <a:rPr lang="en-US" altLang="zh-TW" sz="1200" b="1" dirty="0">
                <a:solidFill>
                  <a:schemeClr val="tx1"/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2</a:t>
            </a:r>
            <a:r>
              <a:rPr lang="zh-TW" altLang="en-US" sz="1200" b="1" dirty="0">
                <a:solidFill>
                  <a:schemeClr val="tx1"/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.分組討論月經</a:t>
            </a:r>
            <a:endParaRPr lang="en-US" altLang="zh-TW" sz="1200" b="1" dirty="0">
              <a:solidFill>
                <a:schemeClr val="tx1"/>
              </a:solidFill>
              <a:latin typeface="新細明體" panose="02020500000000000000" pitchFamily="18" charset="-120"/>
              <a:ea typeface="新細明體" panose="02020500000000000000" pitchFamily="18" charset="-120"/>
            </a:endParaRPr>
          </a:p>
          <a:p>
            <a:pPr eaLnBrk="1" hangingPunct="1">
              <a:defRPr/>
            </a:pPr>
            <a:r>
              <a:rPr lang="en-US" altLang="zh-TW" sz="1200" b="1" dirty="0">
                <a:solidFill>
                  <a:schemeClr val="tx1"/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3.</a:t>
            </a:r>
            <a:r>
              <a:rPr lang="zh-TW" altLang="en-US" sz="1200" b="1" dirty="0">
                <a:solidFill>
                  <a:schemeClr val="tx1"/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隨堂測驗</a:t>
            </a:r>
          </a:p>
          <a:p>
            <a:pPr eaLnBrk="1" hangingPunct="1">
              <a:defRPr/>
            </a:pPr>
            <a:r>
              <a:rPr lang="en-US" altLang="zh-TW" sz="1200" b="1" dirty="0">
                <a:solidFill>
                  <a:schemeClr val="tx1"/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4</a:t>
            </a:r>
            <a:r>
              <a:rPr lang="zh-TW" altLang="en-US" sz="1200" b="1" dirty="0">
                <a:solidFill>
                  <a:schemeClr val="tx1"/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.算算看</a:t>
            </a:r>
          </a:p>
          <a:p>
            <a:pPr algn="ctr">
              <a:defRPr/>
            </a:pPr>
            <a:endParaRPr lang="zh-TW" altLang="en-US" dirty="0"/>
          </a:p>
        </p:txBody>
      </p:sp>
      <p:sp>
        <p:nvSpPr>
          <p:cNvPr id="39" name="五邊形 38"/>
          <p:cNvSpPr/>
          <p:nvPr/>
        </p:nvSpPr>
        <p:spPr>
          <a:xfrm rot="16200000">
            <a:off x="4084110" y="2329392"/>
            <a:ext cx="1035050" cy="1900767"/>
          </a:xfrm>
          <a:prstGeom prst="homePlate">
            <a:avLst>
              <a:gd name="adj" fmla="val 5168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anchor="ctr"/>
          <a:lstStyle/>
          <a:p>
            <a:pPr algn="ctr" eaLnBrk="1" hangingPunct="1">
              <a:defRPr/>
            </a:pPr>
            <a:r>
              <a:rPr lang="zh-TW" altLang="en-US" b="1" dirty="0">
                <a:solidFill>
                  <a:schemeClr val="tx1"/>
                </a:solidFill>
              </a:rPr>
              <a:t>主題</a:t>
            </a:r>
            <a:r>
              <a:rPr lang="zh-TW" altLang="en-US" b="1" dirty="0">
                <a:solidFill>
                  <a:schemeClr val="tx1"/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二</a:t>
            </a:r>
          </a:p>
          <a:p>
            <a:pPr algn="ctr" eaLnBrk="1" hangingPunct="1">
              <a:defRPr/>
            </a:pPr>
            <a:r>
              <a:rPr lang="zh-TW" altLang="en-US" b="1" dirty="0">
                <a:solidFill>
                  <a:schemeClr val="tx1"/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小紅的故事</a:t>
            </a:r>
            <a:endParaRPr lang="en-US" altLang="zh-TW" sz="1600" dirty="0">
              <a:solidFill>
                <a:schemeClr val="tx1"/>
              </a:solidFill>
              <a:latin typeface="新細明體" panose="02020500000000000000" pitchFamily="18" charset="-120"/>
              <a:ea typeface="新細明體" panose="02020500000000000000" pitchFamily="18" charset="-120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3651252" y="5389564"/>
            <a:ext cx="1960033" cy="1208087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sz="1200" b="1" dirty="0">
                <a:solidFill>
                  <a:srgbClr val="0070C0"/>
                </a:solidFill>
              </a:rPr>
              <a:t>活動一</a:t>
            </a:r>
            <a:r>
              <a:rPr lang="en-US" altLang="zh-TW" sz="1200" b="1" dirty="0">
                <a:solidFill>
                  <a:srgbClr val="0070C0"/>
                </a:solidFill>
              </a:rPr>
              <a:t>:</a:t>
            </a:r>
            <a:r>
              <a:rPr lang="zh-TW" altLang="en-US" sz="1200" b="1" dirty="0">
                <a:solidFill>
                  <a:srgbClr val="0070C0"/>
                </a:solidFill>
              </a:rPr>
              <a:t>月經到底是什麼</a:t>
            </a:r>
            <a:endParaRPr lang="en-US" altLang="zh-TW" sz="1200" b="1" dirty="0">
              <a:solidFill>
                <a:srgbClr val="0070C0"/>
              </a:solidFill>
            </a:endParaRPr>
          </a:p>
          <a:p>
            <a:pPr algn="ctr">
              <a:defRPr/>
            </a:pPr>
            <a:r>
              <a:rPr lang="zh-TW" altLang="en-US" sz="1200" b="1" dirty="0">
                <a:solidFill>
                  <a:srgbClr val="0070C0"/>
                </a:solidFill>
              </a:rPr>
              <a:t>活動二</a:t>
            </a:r>
            <a:r>
              <a:rPr lang="en-US" altLang="zh-TW" sz="1200" b="1" dirty="0">
                <a:solidFill>
                  <a:srgbClr val="0070C0"/>
                </a:solidFill>
              </a:rPr>
              <a:t>:</a:t>
            </a:r>
            <a:r>
              <a:rPr lang="zh-TW" altLang="en-US" sz="1200" b="1" dirty="0">
                <a:solidFill>
                  <a:srgbClr val="0070C0"/>
                </a:solidFill>
              </a:rPr>
              <a:t>大家一起來卡</a:t>
            </a:r>
            <a:r>
              <a:rPr lang="en-US" altLang="zh-TW" sz="1200" b="1" dirty="0">
                <a:solidFill>
                  <a:srgbClr val="0070C0"/>
                </a:solidFill>
              </a:rPr>
              <a:t>~</a:t>
            </a:r>
            <a:r>
              <a:rPr lang="zh-TW" altLang="en-US" sz="1200" b="1" dirty="0">
                <a:solidFill>
                  <a:srgbClr val="0070C0"/>
                </a:solidFill>
              </a:rPr>
              <a:t>呼</a:t>
            </a:r>
            <a:endParaRPr lang="en-US" altLang="zh-TW" sz="1200" b="1" dirty="0">
              <a:solidFill>
                <a:srgbClr val="0070C0"/>
              </a:solidFill>
            </a:endParaRPr>
          </a:p>
          <a:p>
            <a:pPr algn="ctr">
              <a:defRPr/>
            </a:pPr>
            <a:r>
              <a:rPr lang="zh-TW" altLang="en-US" sz="1200" b="1" dirty="0">
                <a:solidFill>
                  <a:srgbClr val="0070C0"/>
                </a:solidFill>
              </a:rPr>
              <a:t>活動三</a:t>
            </a:r>
            <a:r>
              <a:rPr lang="en-US" altLang="zh-TW" sz="1200" b="1" dirty="0">
                <a:solidFill>
                  <a:srgbClr val="0070C0"/>
                </a:solidFill>
              </a:rPr>
              <a:t>:</a:t>
            </a:r>
            <a:r>
              <a:rPr lang="zh-TW" altLang="en-US" sz="1200" b="1" dirty="0">
                <a:solidFill>
                  <a:srgbClr val="0070C0"/>
                </a:solidFill>
              </a:rPr>
              <a:t>用數學找答案，關懷你我他</a:t>
            </a:r>
          </a:p>
        </p:txBody>
      </p:sp>
      <p:sp>
        <p:nvSpPr>
          <p:cNvPr id="41" name="五邊形 40"/>
          <p:cNvSpPr/>
          <p:nvPr/>
        </p:nvSpPr>
        <p:spPr>
          <a:xfrm rot="16200000">
            <a:off x="6376459" y="2373842"/>
            <a:ext cx="1035050" cy="1900767"/>
          </a:xfrm>
          <a:prstGeom prst="homePlate">
            <a:avLst>
              <a:gd name="adj" fmla="val 5168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anchor="ctr"/>
          <a:lstStyle/>
          <a:p>
            <a:pPr algn="ctr" eaLnBrk="1" hangingPunct="1">
              <a:defRPr/>
            </a:pPr>
            <a:r>
              <a:rPr lang="zh-TW" altLang="en-US" b="1" dirty="0">
                <a:solidFill>
                  <a:schemeClr val="tx1"/>
                </a:solidFill>
              </a:rPr>
              <a:t>主題</a:t>
            </a:r>
            <a:r>
              <a:rPr lang="zh-TW" altLang="en-US" b="1" dirty="0">
                <a:solidFill>
                  <a:schemeClr val="tx1"/>
                </a:solidFill>
                <a:latin typeface="Arial" panose="020B0604020202020204" pitchFamily="34" charset="0"/>
              </a:rPr>
              <a:t>三</a:t>
            </a:r>
            <a:endParaRPr lang="en-US" altLang="zh-TW" b="1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algn="ctr" eaLnBrk="1" hangingPunct="1">
              <a:defRPr/>
            </a:pPr>
            <a:r>
              <a:rPr lang="zh-TW" altLang="en-US" b="1" dirty="0">
                <a:solidFill>
                  <a:schemeClr val="tx1"/>
                </a:solidFill>
                <a:latin typeface="Arial" panose="020B0604020202020204" pitchFamily="34" charset="0"/>
              </a:rPr>
              <a:t>神力女超人</a:t>
            </a:r>
            <a:endParaRPr lang="zh-TW" altLang="en-US" sz="2000" b="1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5930900" y="4019551"/>
            <a:ext cx="1947333" cy="117316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rgbClr val="F764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defRPr/>
            </a:pPr>
            <a:endParaRPr lang="en-US" altLang="zh-TW" sz="1200" dirty="0">
              <a:solidFill>
                <a:schemeClr val="tx1"/>
              </a:solidFill>
              <a:latin typeface="新細明體" panose="02020500000000000000" pitchFamily="18" charset="-120"/>
              <a:ea typeface="新細明體" panose="02020500000000000000" pitchFamily="18" charset="-120"/>
            </a:endParaRPr>
          </a:p>
          <a:p>
            <a:pPr eaLnBrk="1" hangingPunct="1">
              <a:defRPr/>
            </a:pPr>
            <a:endParaRPr lang="en-US" altLang="zh-TW" sz="1200" dirty="0">
              <a:solidFill>
                <a:schemeClr val="tx1"/>
              </a:solidFill>
              <a:latin typeface="新細明體" panose="02020500000000000000" pitchFamily="18" charset="-120"/>
              <a:ea typeface="新細明體" panose="02020500000000000000" pitchFamily="18" charset="-120"/>
            </a:endParaRPr>
          </a:p>
          <a:p>
            <a:pPr eaLnBrk="1" hangingPunct="1">
              <a:defRPr/>
            </a:pPr>
            <a:r>
              <a:rPr lang="zh-TW" altLang="en-US" sz="1200" b="1" dirty="0">
                <a:solidFill>
                  <a:schemeClr val="tx1"/>
                </a:solidFill>
                <a:latin typeface="+mj-ea"/>
                <a:ea typeface="+mj-ea"/>
              </a:rPr>
              <a:t>1.痛感排序</a:t>
            </a:r>
          </a:p>
          <a:p>
            <a:pPr eaLnBrk="1" hangingPunct="1">
              <a:defRPr/>
            </a:pPr>
            <a:r>
              <a:rPr lang="zh-TW" altLang="en-US" sz="1200" b="1" dirty="0">
                <a:solidFill>
                  <a:schemeClr val="tx1"/>
                </a:solidFill>
                <a:latin typeface="+mj-ea"/>
                <a:ea typeface="+mj-ea"/>
              </a:rPr>
              <a:t>2.播影片</a:t>
            </a:r>
          </a:p>
          <a:p>
            <a:pPr eaLnBrk="1" hangingPunct="1">
              <a:defRPr/>
            </a:pPr>
            <a:r>
              <a:rPr lang="zh-TW" altLang="en-US" sz="1200" b="1" dirty="0">
                <a:solidFill>
                  <a:schemeClr val="tx1"/>
                </a:solidFill>
                <a:latin typeface="+mj-ea"/>
                <a:ea typeface="+mj-ea"/>
              </a:rPr>
              <a:t>3.特質接龍</a:t>
            </a:r>
          </a:p>
          <a:p>
            <a:pPr algn="ctr">
              <a:defRPr/>
            </a:pPr>
            <a:endParaRPr lang="zh-TW" altLang="en-US" b="1" dirty="0">
              <a:latin typeface="+mj-ea"/>
              <a:ea typeface="+mj-ea"/>
            </a:endParaRPr>
          </a:p>
        </p:txBody>
      </p:sp>
      <p:sp>
        <p:nvSpPr>
          <p:cNvPr id="43" name="五邊形 42"/>
          <p:cNvSpPr/>
          <p:nvPr/>
        </p:nvSpPr>
        <p:spPr>
          <a:xfrm rot="16200000">
            <a:off x="10524067" y="2374900"/>
            <a:ext cx="1035050" cy="1898651"/>
          </a:xfrm>
          <a:prstGeom prst="homePlate">
            <a:avLst>
              <a:gd name="adj" fmla="val 5353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anchor="ctr"/>
          <a:lstStyle/>
          <a:p>
            <a:pPr algn="ctr" eaLnBrk="1" hangingPunct="1">
              <a:defRPr/>
            </a:pPr>
            <a:r>
              <a:rPr lang="zh-TW" altLang="en-US" sz="1400" b="1" dirty="0">
                <a:solidFill>
                  <a:schemeClr val="tx1"/>
                </a:solidFill>
              </a:rPr>
              <a:t>主題</a:t>
            </a:r>
            <a:r>
              <a:rPr lang="zh-TW" altLang="en-US" sz="1400" b="1" dirty="0">
                <a:solidFill>
                  <a:schemeClr val="tx1"/>
                </a:solidFill>
                <a:latin typeface="Arial" panose="020B0604020202020204" pitchFamily="34" charset="0"/>
              </a:rPr>
              <a:t>五</a:t>
            </a:r>
            <a:endParaRPr lang="en-US" altLang="zh-CN" sz="1400" b="1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eaLnBrk="1" hangingPunct="1">
              <a:defRPr/>
            </a:pPr>
            <a:r>
              <a:rPr lang="zh-CN" altLang="zh-TW" sz="1400" b="1" dirty="0">
                <a:solidFill>
                  <a:schemeClr val="tx1"/>
                </a:solidFill>
                <a:latin typeface="Arial" panose="020B0604020202020204" pitchFamily="34" charset="0"/>
              </a:rPr>
              <a:t>以</a:t>
            </a:r>
            <a:r>
              <a:rPr lang="zh-TW" altLang="zh-CN" sz="1400" b="1" dirty="0">
                <a:solidFill>
                  <a:schemeClr val="tx1"/>
                </a:solidFill>
                <a:latin typeface="Arial" panose="020B0604020202020204" pitchFamily="34" charset="0"/>
              </a:rPr>
              <a:t>&lt;EYE&gt;</a:t>
            </a:r>
            <a:r>
              <a:rPr lang="zh-CN" altLang="zh-TW" sz="1400" b="1" dirty="0">
                <a:solidFill>
                  <a:schemeClr val="tx1"/>
                </a:solidFill>
                <a:latin typeface="Arial" panose="020B0604020202020204" pitchFamily="34" charset="0"/>
              </a:rPr>
              <a:t>還</a:t>
            </a:r>
            <a:r>
              <a:rPr lang="zh-TW" altLang="zh-CN" sz="1400" b="1" dirty="0">
                <a:solidFill>
                  <a:schemeClr val="tx1"/>
                </a:solidFill>
                <a:latin typeface="Arial" panose="020B0604020202020204" pitchFamily="34" charset="0"/>
              </a:rPr>
              <a:t>&lt;</a:t>
            </a:r>
            <a:r>
              <a:rPr lang="zh-CN" altLang="zh-TW" sz="1400" b="1" dirty="0">
                <a:solidFill>
                  <a:schemeClr val="tx1"/>
                </a:solidFill>
                <a:latin typeface="Arial" panose="020B0604020202020204" pitchFamily="34" charset="0"/>
              </a:rPr>
              <a:t>愛</a:t>
            </a:r>
            <a:r>
              <a:rPr lang="zh-TW" altLang="zh-CN" sz="1400" b="1" dirty="0">
                <a:solidFill>
                  <a:schemeClr val="tx1"/>
                </a:solidFill>
                <a:latin typeface="Arial" panose="020B0604020202020204" pitchFamily="34" charset="0"/>
              </a:rPr>
              <a:t>&gt;</a:t>
            </a:r>
          </a:p>
        </p:txBody>
      </p:sp>
      <p:sp>
        <p:nvSpPr>
          <p:cNvPr id="44" name="五邊形 43"/>
          <p:cNvSpPr/>
          <p:nvPr/>
        </p:nvSpPr>
        <p:spPr>
          <a:xfrm rot="16200000">
            <a:off x="8582026" y="2492375"/>
            <a:ext cx="1035050" cy="1727200"/>
          </a:xfrm>
          <a:prstGeom prst="homePlate">
            <a:avLst>
              <a:gd name="adj" fmla="val 5168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anchor="ctr"/>
          <a:lstStyle/>
          <a:p>
            <a:pPr algn="ctr" eaLnBrk="1" hangingPunct="1">
              <a:defRPr/>
            </a:pPr>
            <a:r>
              <a:rPr lang="zh-TW" altLang="en-US" b="1" dirty="0">
                <a:solidFill>
                  <a:schemeClr val="tx1"/>
                </a:solidFill>
              </a:rPr>
              <a:t>主題</a:t>
            </a:r>
            <a:r>
              <a:rPr lang="zh-TW" altLang="en-US" b="1" dirty="0">
                <a:solidFill>
                  <a:schemeClr val="tx1"/>
                </a:solidFill>
                <a:latin typeface="Arial" panose="020B0604020202020204" pitchFamily="34" charset="0"/>
              </a:rPr>
              <a:t>四</a:t>
            </a:r>
            <a:endParaRPr lang="en-US" altLang="zh-TW" b="1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eaLnBrk="1" hangingPunct="1">
              <a:defRPr/>
            </a:pPr>
            <a:r>
              <a:rPr lang="zh-TW" altLang="en-US" b="1" dirty="0">
                <a:solidFill>
                  <a:schemeClr val="tx1"/>
                </a:solidFill>
                <a:latin typeface="Arial" panose="020B0604020202020204" pitchFamily="34" charset="0"/>
              </a:rPr>
              <a:t>與&lt;女&gt;同行</a:t>
            </a:r>
            <a:endParaRPr lang="zh-TW" altLang="en-US" sz="2000" b="1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8221134" y="4029075"/>
            <a:ext cx="1718733" cy="116363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rgbClr val="F764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defRPr/>
            </a:pPr>
            <a:endParaRPr lang="en-US" altLang="zh-TW" sz="1200" dirty="0">
              <a:solidFill>
                <a:schemeClr val="tx1"/>
              </a:solidFill>
              <a:latin typeface="新細明體" panose="02020500000000000000" pitchFamily="18" charset="-120"/>
              <a:ea typeface="新細明體" panose="02020500000000000000" pitchFamily="18" charset="-120"/>
            </a:endParaRPr>
          </a:p>
          <a:p>
            <a:pPr eaLnBrk="1" hangingPunct="1">
              <a:defRPr/>
            </a:pPr>
            <a:endParaRPr lang="en-US" altLang="zh-TW" sz="1200" dirty="0">
              <a:solidFill>
                <a:schemeClr val="tx1"/>
              </a:solidFill>
              <a:latin typeface="新細明體" panose="02020500000000000000" pitchFamily="18" charset="-120"/>
              <a:ea typeface="新細明體" panose="02020500000000000000" pitchFamily="18" charset="-120"/>
            </a:endParaRPr>
          </a:p>
          <a:p>
            <a:pPr eaLnBrk="1" hangingPunct="1">
              <a:defRPr/>
            </a:pPr>
            <a:r>
              <a:rPr lang="zh-TW" altLang="en-US" sz="1200" b="1" dirty="0">
                <a:solidFill>
                  <a:schemeClr val="tx1"/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1.播放影片</a:t>
            </a:r>
          </a:p>
          <a:p>
            <a:pPr eaLnBrk="1" hangingPunct="1">
              <a:defRPr/>
            </a:pPr>
            <a:r>
              <a:rPr lang="zh-TW" altLang="en-US" sz="1200" b="1" dirty="0">
                <a:solidFill>
                  <a:schemeClr val="tx1"/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2.分組討論</a:t>
            </a:r>
          </a:p>
          <a:p>
            <a:pPr eaLnBrk="1" hangingPunct="1">
              <a:defRPr/>
            </a:pPr>
            <a:r>
              <a:rPr lang="zh-TW" altLang="en-US" sz="1200" b="1" dirty="0">
                <a:solidFill>
                  <a:schemeClr val="tx1"/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  </a:t>
            </a:r>
            <a:r>
              <a:rPr lang="en-US" altLang="zh-TW" sz="1200" b="1" dirty="0">
                <a:solidFill>
                  <a:schemeClr val="tx1"/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~</a:t>
            </a:r>
            <a:r>
              <a:rPr lang="zh-TW" altLang="en-US" sz="1200" b="1" dirty="0">
                <a:solidFill>
                  <a:schemeClr val="tx1"/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我可以為你  </a:t>
            </a:r>
            <a:endParaRPr lang="en-US" altLang="zh-TW" sz="1200" b="1" dirty="0">
              <a:solidFill>
                <a:schemeClr val="tx1"/>
              </a:solidFill>
              <a:latin typeface="新細明體" panose="02020500000000000000" pitchFamily="18" charset="-120"/>
              <a:ea typeface="新細明體" panose="02020500000000000000" pitchFamily="18" charset="-120"/>
            </a:endParaRPr>
          </a:p>
          <a:p>
            <a:pPr eaLnBrk="1" hangingPunct="1">
              <a:defRPr/>
            </a:pPr>
            <a:r>
              <a:rPr lang="en-US" altLang="zh-TW" sz="1200" b="1" dirty="0">
                <a:solidFill>
                  <a:schemeClr val="tx1"/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3.</a:t>
            </a:r>
            <a:r>
              <a:rPr lang="zh-TW" altLang="en-US" sz="1200" b="1" dirty="0">
                <a:solidFill>
                  <a:schemeClr val="tx1"/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我是貼心王</a:t>
            </a:r>
          </a:p>
          <a:p>
            <a:pPr algn="ctr">
              <a:defRPr/>
            </a:pPr>
            <a:endParaRPr lang="zh-TW" altLang="en-US" b="1" dirty="0"/>
          </a:p>
        </p:txBody>
      </p:sp>
      <p:sp>
        <p:nvSpPr>
          <p:cNvPr id="46" name="矩形 45"/>
          <p:cNvSpPr/>
          <p:nvPr/>
        </p:nvSpPr>
        <p:spPr>
          <a:xfrm>
            <a:off x="10085917" y="4019551"/>
            <a:ext cx="1905000" cy="117316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rgbClr val="F764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defRPr/>
            </a:pPr>
            <a:endParaRPr lang="en-US" altLang="zh-TW" sz="1200" dirty="0">
              <a:solidFill>
                <a:schemeClr val="tx1"/>
              </a:solidFill>
              <a:latin typeface="新細明體" panose="02020500000000000000" pitchFamily="18" charset="-120"/>
              <a:ea typeface="新細明體" panose="02020500000000000000" pitchFamily="18" charset="-120"/>
            </a:endParaRPr>
          </a:p>
          <a:p>
            <a:pPr eaLnBrk="1" hangingPunct="1">
              <a:defRPr/>
            </a:pPr>
            <a:endParaRPr lang="en-US" altLang="zh-TW" sz="1200" dirty="0">
              <a:solidFill>
                <a:schemeClr val="tx1"/>
              </a:solidFill>
              <a:latin typeface="新細明體" panose="02020500000000000000" pitchFamily="18" charset="-120"/>
              <a:ea typeface="新細明體" panose="02020500000000000000" pitchFamily="18" charset="-120"/>
            </a:endParaRPr>
          </a:p>
          <a:p>
            <a:pPr eaLnBrk="1" hangingPunct="1">
              <a:defRPr/>
            </a:pPr>
            <a:r>
              <a:rPr lang="zh-TW" altLang="zh-CN" sz="1200" b="1" dirty="0">
                <a:solidFill>
                  <a:schemeClr val="tx1"/>
                </a:solidFill>
                <a:latin typeface="+mj-ea"/>
                <a:ea typeface="+mj-ea"/>
              </a:rPr>
              <a:t>1.</a:t>
            </a:r>
            <a:r>
              <a:rPr lang="zh-TW" altLang="en-US" sz="1200" b="1" dirty="0">
                <a:solidFill>
                  <a:schemeClr val="tx1"/>
                </a:solidFill>
                <a:latin typeface="+mj-ea"/>
                <a:ea typeface="+mj-ea"/>
              </a:rPr>
              <a:t>播放影片</a:t>
            </a:r>
            <a:endParaRPr lang="en-US" altLang="zh-CN" sz="12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eaLnBrk="1" hangingPunct="1">
              <a:defRPr/>
            </a:pPr>
            <a:r>
              <a:rPr lang="zh-TW" altLang="en-US" sz="1200" b="1" dirty="0">
                <a:solidFill>
                  <a:schemeClr val="tx1"/>
                </a:solidFill>
                <a:latin typeface="+mj-ea"/>
                <a:ea typeface="+mj-ea"/>
              </a:rPr>
              <a:t>  </a:t>
            </a:r>
            <a:r>
              <a:rPr lang="en-US" altLang="zh-TW" sz="1200" b="1" dirty="0">
                <a:solidFill>
                  <a:schemeClr val="tx1"/>
                </a:solidFill>
                <a:latin typeface="+mj-ea"/>
                <a:ea typeface="+mj-ea"/>
              </a:rPr>
              <a:t>~</a:t>
            </a:r>
            <a:r>
              <a:rPr lang="zh-TW" altLang="en-US" sz="1200" b="1" dirty="0">
                <a:solidFill>
                  <a:schemeClr val="tx1"/>
                </a:solidFill>
                <a:latin typeface="+mj-ea"/>
                <a:ea typeface="+mj-ea"/>
              </a:rPr>
              <a:t>非洲好女孩</a:t>
            </a:r>
            <a:endParaRPr lang="zh-CN" altLang="zh-TW" sz="12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eaLnBrk="1" hangingPunct="1">
              <a:defRPr/>
            </a:pPr>
            <a:r>
              <a:rPr lang="en-US" altLang="zh-TW" sz="1200" b="1" dirty="0">
                <a:solidFill>
                  <a:schemeClr val="tx1"/>
                </a:solidFill>
                <a:latin typeface="+mj-ea"/>
                <a:ea typeface="+mj-ea"/>
              </a:rPr>
              <a:t>2</a:t>
            </a:r>
            <a:r>
              <a:rPr lang="zh-TW" altLang="zh-CN" sz="1200" b="1" dirty="0">
                <a:solidFill>
                  <a:schemeClr val="tx1"/>
                </a:solidFill>
                <a:latin typeface="+mj-ea"/>
                <a:ea typeface="+mj-ea"/>
              </a:rPr>
              <a:t>.</a:t>
            </a:r>
            <a:r>
              <a:rPr lang="zh-TW" altLang="en-US" sz="1200" b="1" dirty="0">
                <a:solidFill>
                  <a:schemeClr val="tx1"/>
                </a:solidFill>
                <a:latin typeface="+mj-ea"/>
                <a:ea typeface="+mj-ea"/>
              </a:rPr>
              <a:t>分組討論</a:t>
            </a:r>
            <a:r>
              <a:rPr lang="en-US" altLang="zh-TW" sz="1200" b="1" dirty="0">
                <a:solidFill>
                  <a:schemeClr val="tx1"/>
                </a:solidFill>
                <a:latin typeface="+mj-ea"/>
                <a:ea typeface="+mj-ea"/>
              </a:rPr>
              <a:t>~</a:t>
            </a:r>
            <a:r>
              <a:rPr lang="zh-TW" altLang="en-US" sz="1200" b="1" dirty="0">
                <a:solidFill>
                  <a:schemeClr val="tx1"/>
                </a:solidFill>
                <a:latin typeface="+mj-ea"/>
                <a:ea typeface="+mj-ea"/>
              </a:rPr>
              <a:t>行動</a:t>
            </a:r>
            <a:endParaRPr lang="en-US" altLang="zh-CN" sz="12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eaLnBrk="1" hangingPunct="1">
              <a:defRPr/>
            </a:pPr>
            <a:r>
              <a:rPr lang="en-US" altLang="zh-TW" sz="1200" b="1" dirty="0">
                <a:solidFill>
                  <a:schemeClr val="tx1"/>
                </a:solidFill>
                <a:latin typeface="+mj-ea"/>
                <a:ea typeface="+mj-ea"/>
              </a:rPr>
              <a:t>3.</a:t>
            </a:r>
            <a:r>
              <a:rPr lang="zh-TW" altLang="en-US" sz="1200" b="1" dirty="0">
                <a:solidFill>
                  <a:schemeClr val="tx1"/>
                </a:solidFill>
                <a:latin typeface="+mj-ea"/>
                <a:ea typeface="+mj-ea"/>
              </a:rPr>
              <a:t>後測 </a:t>
            </a:r>
            <a:endParaRPr lang="zh-TW" altLang="zh-CN" sz="12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algn="ctr">
              <a:defRPr/>
            </a:pPr>
            <a:endParaRPr lang="zh-TW" altLang="en-US" dirty="0"/>
          </a:p>
        </p:txBody>
      </p:sp>
      <p:sp>
        <p:nvSpPr>
          <p:cNvPr id="47" name="矩形 46"/>
          <p:cNvSpPr/>
          <p:nvPr/>
        </p:nvSpPr>
        <p:spPr>
          <a:xfrm>
            <a:off x="5913967" y="5389564"/>
            <a:ext cx="1930400" cy="1176337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sz="1200" b="1" dirty="0">
                <a:solidFill>
                  <a:srgbClr val="0070C0"/>
                </a:solidFill>
              </a:rPr>
              <a:t>活動一</a:t>
            </a:r>
            <a:r>
              <a:rPr lang="en-US" altLang="zh-TW" sz="1200" b="1" dirty="0">
                <a:solidFill>
                  <a:srgbClr val="0070C0"/>
                </a:solidFill>
              </a:rPr>
              <a:t>:</a:t>
            </a:r>
            <a:r>
              <a:rPr lang="zh-TW" altLang="en-US" sz="1200" b="1" dirty="0">
                <a:solidFill>
                  <a:srgbClr val="0070C0"/>
                </a:solidFill>
              </a:rPr>
              <a:t>痛痛我不愛，痛感排序</a:t>
            </a:r>
            <a:endParaRPr lang="en-US" altLang="zh-TW" sz="1200" b="1" dirty="0">
              <a:solidFill>
                <a:srgbClr val="0070C0"/>
              </a:solidFill>
            </a:endParaRPr>
          </a:p>
          <a:p>
            <a:pPr algn="ctr">
              <a:defRPr/>
            </a:pPr>
            <a:r>
              <a:rPr lang="zh-TW" altLang="en-US" sz="1200" b="1" dirty="0">
                <a:solidFill>
                  <a:srgbClr val="0070C0"/>
                </a:solidFill>
              </a:rPr>
              <a:t>活動二</a:t>
            </a:r>
            <a:r>
              <a:rPr lang="en-US" altLang="zh-TW" sz="1200" b="1" dirty="0">
                <a:solidFill>
                  <a:srgbClr val="0070C0"/>
                </a:solidFill>
              </a:rPr>
              <a:t>:</a:t>
            </a:r>
            <a:r>
              <a:rPr lang="zh-TW" altLang="en-US" sz="1200" b="1" dirty="0">
                <a:solidFill>
                  <a:srgbClr val="0070C0"/>
                </a:solidFill>
              </a:rPr>
              <a:t>姐就是狂</a:t>
            </a:r>
            <a:endParaRPr lang="en-US" altLang="zh-TW" sz="1200" b="1" dirty="0">
              <a:solidFill>
                <a:srgbClr val="0070C0"/>
              </a:solidFill>
            </a:endParaRPr>
          </a:p>
          <a:p>
            <a:pPr algn="ctr">
              <a:defRPr/>
            </a:pPr>
            <a:r>
              <a:rPr lang="zh-TW" altLang="en-US" sz="1200" b="1" dirty="0">
                <a:solidFill>
                  <a:srgbClr val="0070C0"/>
                </a:solidFill>
              </a:rPr>
              <a:t>活動三</a:t>
            </a:r>
            <a:r>
              <a:rPr lang="en-US" altLang="zh-TW" sz="1200" b="1" dirty="0">
                <a:solidFill>
                  <a:srgbClr val="0070C0"/>
                </a:solidFill>
              </a:rPr>
              <a:t>:</a:t>
            </a:r>
            <a:r>
              <a:rPr lang="zh-TW" altLang="en-US" sz="1200" b="1" dirty="0">
                <a:solidFill>
                  <a:srgbClr val="0070C0"/>
                </a:solidFill>
              </a:rPr>
              <a:t>特質大解密</a:t>
            </a:r>
          </a:p>
        </p:txBody>
      </p:sp>
      <p:sp>
        <p:nvSpPr>
          <p:cNvPr id="48" name="矩形 47"/>
          <p:cNvSpPr/>
          <p:nvPr/>
        </p:nvSpPr>
        <p:spPr>
          <a:xfrm>
            <a:off x="8206318" y="5407025"/>
            <a:ext cx="1739900" cy="1117600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sz="1200" b="1" dirty="0">
                <a:solidFill>
                  <a:srgbClr val="0070C0"/>
                </a:solidFill>
              </a:rPr>
              <a:t>活動一</a:t>
            </a:r>
            <a:r>
              <a:rPr lang="en-US" altLang="zh-TW" sz="1200" b="1" dirty="0">
                <a:solidFill>
                  <a:srgbClr val="0070C0"/>
                </a:solidFill>
              </a:rPr>
              <a:t>:</a:t>
            </a:r>
            <a:r>
              <a:rPr lang="zh-TW" altLang="en-US" sz="1200" b="1" dirty="0">
                <a:solidFill>
                  <a:srgbClr val="0070C0"/>
                </a:solidFill>
              </a:rPr>
              <a:t>楷模學習</a:t>
            </a:r>
            <a:endParaRPr lang="en-US" altLang="zh-TW" sz="1200" b="1" dirty="0">
              <a:solidFill>
                <a:srgbClr val="0070C0"/>
              </a:solidFill>
            </a:endParaRPr>
          </a:p>
          <a:p>
            <a:pPr algn="ctr">
              <a:defRPr/>
            </a:pPr>
            <a:r>
              <a:rPr lang="zh-TW" altLang="en-US" sz="1200" b="1" dirty="0">
                <a:solidFill>
                  <a:srgbClr val="0070C0"/>
                </a:solidFill>
              </a:rPr>
              <a:t>活動二</a:t>
            </a:r>
            <a:r>
              <a:rPr lang="en-US" altLang="zh-TW" sz="1200" b="1" dirty="0">
                <a:solidFill>
                  <a:srgbClr val="0070C0"/>
                </a:solidFill>
              </a:rPr>
              <a:t>:</a:t>
            </a:r>
            <a:r>
              <a:rPr lang="zh-TW" altLang="en-US" sz="1200" b="1" dirty="0">
                <a:solidFill>
                  <a:srgbClr val="0070C0"/>
                </a:solidFill>
              </a:rPr>
              <a:t>為愛努力</a:t>
            </a:r>
            <a:endParaRPr lang="en-US" altLang="zh-TW" sz="1200" b="1" dirty="0">
              <a:solidFill>
                <a:srgbClr val="0070C0"/>
              </a:solidFill>
            </a:endParaRPr>
          </a:p>
          <a:p>
            <a:pPr algn="ctr">
              <a:defRPr/>
            </a:pPr>
            <a:r>
              <a:rPr lang="zh-TW" altLang="en-US" sz="1200" b="1" dirty="0">
                <a:solidFill>
                  <a:srgbClr val="0070C0"/>
                </a:solidFill>
              </a:rPr>
              <a:t>活動三</a:t>
            </a:r>
            <a:r>
              <a:rPr lang="en-US" altLang="zh-TW" sz="1200" b="1" dirty="0">
                <a:solidFill>
                  <a:srgbClr val="0070C0"/>
                </a:solidFill>
              </a:rPr>
              <a:t>:</a:t>
            </a:r>
            <a:r>
              <a:rPr lang="zh-TW" altLang="en-US" sz="1200" b="1" dirty="0">
                <a:solidFill>
                  <a:srgbClr val="0070C0"/>
                </a:solidFill>
              </a:rPr>
              <a:t>我的溫柔看得見</a:t>
            </a:r>
            <a:endParaRPr lang="en-US" altLang="zh-TW" sz="1200" b="1" dirty="0">
              <a:solidFill>
                <a:srgbClr val="0070C0"/>
              </a:solidFill>
            </a:endParaRPr>
          </a:p>
          <a:p>
            <a:pPr algn="ctr">
              <a:defRPr/>
            </a:pPr>
            <a:r>
              <a:rPr lang="zh-TW" altLang="en-US" sz="1200" b="1" dirty="0">
                <a:solidFill>
                  <a:srgbClr val="0070C0"/>
                </a:solidFill>
              </a:rPr>
              <a:t>活動四</a:t>
            </a:r>
            <a:r>
              <a:rPr lang="en-US" altLang="zh-TW" sz="1200" b="1" dirty="0">
                <a:solidFill>
                  <a:srgbClr val="0070C0"/>
                </a:solidFill>
              </a:rPr>
              <a:t>:</a:t>
            </a:r>
            <a:r>
              <a:rPr lang="zh-TW" altLang="en-US" sz="1200" b="1" dirty="0">
                <a:solidFill>
                  <a:srgbClr val="0070C0"/>
                </a:solidFill>
              </a:rPr>
              <a:t>將女心貼我心</a:t>
            </a:r>
          </a:p>
        </p:txBody>
      </p:sp>
      <p:sp>
        <p:nvSpPr>
          <p:cNvPr id="49" name="矩形 48"/>
          <p:cNvSpPr/>
          <p:nvPr/>
        </p:nvSpPr>
        <p:spPr>
          <a:xfrm>
            <a:off x="10235141" y="5426869"/>
            <a:ext cx="1631949" cy="1133475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sz="1200" b="1" dirty="0">
                <a:solidFill>
                  <a:srgbClr val="0070C0"/>
                </a:solidFill>
              </a:rPr>
              <a:t>活動一</a:t>
            </a:r>
            <a:r>
              <a:rPr lang="en-US" altLang="zh-TW" sz="1200" b="1" dirty="0">
                <a:solidFill>
                  <a:srgbClr val="0070C0"/>
                </a:solidFill>
              </a:rPr>
              <a:t>:</a:t>
            </a:r>
            <a:r>
              <a:rPr lang="zh-TW" altLang="en-US" sz="1200" b="1" dirty="0">
                <a:solidFill>
                  <a:srgbClr val="0070C0"/>
                </a:solidFill>
              </a:rPr>
              <a:t>為愛送暖</a:t>
            </a:r>
            <a:endParaRPr lang="en-US" altLang="zh-TW" sz="1200" b="1" dirty="0">
              <a:solidFill>
                <a:srgbClr val="0070C0"/>
              </a:solidFill>
            </a:endParaRPr>
          </a:p>
          <a:p>
            <a:pPr algn="ctr">
              <a:defRPr/>
            </a:pPr>
            <a:r>
              <a:rPr lang="zh-TW" altLang="en-US" sz="1200" b="1" dirty="0">
                <a:solidFill>
                  <a:srgbClr val="0070C0"/>
                </a:solidFill>
              </a:rPr>
              <a:t>活動二</a:t>
            </a:r>
            <a:r>
              <a:rPr lang="en-US" altLang="zh-TW" sz="1200" b="1" dirty="0">
                <a:solidFill>
                  <a:srgbClr val="0070C0"/>
                </a:solidFill>
              </a:rPr>
              <a:t>:</a:t>
            </a:r>
            <a:r>
              <a:rPr lang="zh-TW" altLang="en-US" sz="1200" b="1" dirty="0">
                <a:solidFill>
                  <a:srgbClr val="0070C0"/>
                </a:solidFill>
              </a:rPr>
              <a:t>改變由你開始</a:t>
            </a:r>
            <a:endParaRPr lang="en-US" altLang="zh-TW" sz="1200" b="1" dirty="0">
              <a:solidFill>
                <a:srgbClr val="0070C0"/>
              </a:solidFill>
            </a:endParaRPr>
          </a:p>
          <a:p>
            <a:pPr algn="ctr">
              <a:defRPr/>
            </a:pPr>
            <a:r>
              <a:rPr lang="zh-TW" altLang="en-US" sz="1200" b="1" dirty="0">
                <a:solidFill>
                  <a:srgbClr val="0070C0"/>
                </a:solidFill>
              </a:rPr>
              <a:t>活動三</a:t>
            </a:r>
            <a:r>
              <a:rPr lang="en-US" altLang="zh-TW" sz="1200" b="1" dirty="0">
                <a:solidFill>
                  <a:srgbClr val="0070C0"/>
                </a:solidFill>
              </a:rPr>
              <a:t>:</a:t>
            </a:r>
            <a:r>
              <a:rPr lang="zh-TW" altLang="en-US" sz="1200" b="1" dirty="0">
                <a:solidFill>
                  <a:srgbClr val="0070C0"/>
                </a:solidFill>
              </a:rPr>
              <a:t>大家一起來卡</a:t>
            </a:r>
            <a:r>
              <a:rPr lang="en-US" altLang="zh-TW" sz="1200" b="1" dirty="0">
                <a:solidFill>
                  <a:srgbClr val="0070C0"/>
                </a:solidFill>
              </a:rPr>
              <a:t>~</a:t>
            </a:r>
            <a:r>
              <a:rPr lang="zh-TW" altLang="en-US" sz="1200" b="1" dirty="0">
                <a:solidFill>
                  <a:srgbClr val="0070C0"/>
                </a:solidFill>
              </a:rPr>
              <a:t>呼</a:t>
            </a:r>
            <a:r>
              <a:rPr lang="en-US" altLang="zh-TW" sz="1200" b="1" dirty="0">
                <a:solidFill>
                  <a:srgbClr val="0070C0"/>
                </a:solidFill>
              </a:rPr>
              <a:t>(</a:t>
            </a:r>
            <a:r>
              <a:rPr lang="zh-TW" altLang="en-US" sz="1200" b="1" dirty="0">
                <a:solidFill>
                  <a:srgbClr val="0070C0"/>
                </a:solidFill>
              </a:rPr>
              <a:t>後測</a:t>
            </a:r>
            <a:r>
              <a:rPr lang="en-US" altLang="zh-TW" sz="1200" b="1" dirty="0">
                <a:solidFill>
                  <a:srgbClr val="0070C0"/>
                </a:solidFill>
              </a:rPr>
              <a:t>)</a:t>
            </a:r>
            <a:endParaRPr lang="zh-TW" altLang="en-US" sz="12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02390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矩形 47"/>
          <p:cNvSpPr/>
          <p:nvPr/>
        </p:nvSpPr>
        <p:spPr>
          <a:xfrm>
            <a:off x="998386" y="128964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US" altLang="zh-TW" sz="32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en-US" altLang="zh-TW" sz="32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998386" y="0"/>
            <a:ext cx="6096000" cy="76944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TW" altLang="en-US" sz="4400" b="1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評</a:t>
            </a:r>
            <a:r>
              <a:rPr lang="zh-TW" altLang="en-US" sz="44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量</a:t>
            </a:r>
            <a:r>
              <a:rPr lang="zh-TW" altLang="en-US" sz="4400" b="1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策略</a:t>
            </a:r>
            <a:endParaRPr lang="en-US" altLang="zh-TW" sz="4400" b="1" dirty="0">
              <a:solidFill>
                <a:srgbClr val="7030A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6555391"/>
              </p:ext>
            </p:extLst>
          </p:nvPr>
        </p:nvGraphicFramePr>
        <p:xfrm>
          <a:off x="871166" y="759981"/>
          <a:ext cx="10642325" cy="633320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96650">
                  <a:extLst>
                    <a:ext uri="{9D8B030D-6E8A-4147-A177-3AD203B41FA5}">
                      <a16:colId xmlns:a16="http://schemas.microsoft.com/office/drawing/2014/main" val="1810134272"/>
                    </a:ext>
                  </a:extLst>
                </a:gridCol>
                <a:gridCol w="2074814">
                  <a:extLst>
                    <a:ext uri="{9D8B030D-6E8A-4147-A177-3AD203B41FA5}">
                      <a16:colId xmlns:a16="http://schemas.microsoft.com/office/drawing/2014/main" val="3219496656"/>
                    </a:ext>
                  </a:extLst>
                </a:gridCol>
                <a:gridCol w="3093058">
                  <a:extLst>
                    <a:ext uri="{9D8B030D-6E8A-4147-A177-3AD203B41FA5}">
                      <a16:colId xmlns:a16="http://schemas.microsoft.com/office/drawing/2014/main" val="782763033"/>
                    </a:ext>
                  </a:extLst>
                </a:gridCol>
                <a:gridCol w="4277803">
                  <a:extLst>
                    <a:ext uri="{9D8B030D-6E8A-4147-A177-3AD203B41FA5}">
                      <a16:colId xmlns:a16="http://schemas.microsoft.com/office/drawing/2014/main" val="88758199"/>
                    </a:ext>
                  </a:extLst>
                </a:gridCol>
              </a:tblGrid>
              <a:tr h="417825">
                <a:tc>
                  <a:txBody>
                    <a:bodyPr/>
                    <a:lstStyle/>
                    <a:p>
                      <a:pPr algn="dist">
                        <a:spcAft>
                          <a:spcPts val="0"/>
                        </a:spcAft>
                      </a:pPr>
                      <a:r>
                        <a:rPr lang="en-US" sz="2800" kern="100" dirty="0">
                          <a:effectLst/>
                        </a:rPr>
                        <a:t> </a:t>
                      </a:r>
                      <a:r>
                        <a:rPr lang="zh-TW" altLang="en-US" sz="2800" kern="100" dirty="0" smtClean="0">
                          <a:effectLst/>
                        </a:rPr>
                        <a:t>項次</a:t>
                      </a:r>
                      <a:endParaRPr lang="zh-TW" sz="28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82728" marR="8272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800" kern="100" dirty="0">
                          <a:effectLst/>
                        </a:rPr>
                        <a:t>評量策略</a:t>
                      </a:r>
                      <a:endParaRPr lang="zh-TW" sz="28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82728" marR="8272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800" kern="100" dirty="0">
                          <a:effectLst/>
                        </a:rPr>
                        <a:t>評量規準</a:t>
                      </a:r>
                      <a:endParaRPr lang="zh-TW" sz="28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82728" marR="8272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800" kern="100" dirty="0">
                          <a:effectLst/>
                        </a:rPr>
                        <a:t>備註</a:t>
                      </a:r>
                      <a:endParaRPr lang="zh-TW" sz="28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82728" marR="82728" marT="0" marB="0"/>
                </a:tc>
                <a:extLst>
                  <a:ext uri="{0D108BD9-81ED-4DB2-BD59-A6C34878D82A}">
                    <a16:rowId xmlns:a16="http://schemas.microsoft.com/office/drawing/2014/main" val="3008948214"/>
                  </a:ext>
                </a:extLst>
              </a:tr>
              <a:tr h="1080050">
                <a:tc>
                  <a:txBody>
                    <a:bodyPr/>
                    <a:lstStyle/>
                    <a:p>
                      <a:pPr algn="ctr">
                        <a:lnSpc>
                          <a:spcPct val="2500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 dirty="0">
                          <a:effectLst/>
                        </a:rPr>
                        <a:t>1</a:t>
                      </a:r>
                      <a:endParaRPr lang="zh-TW" sz="28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82728" marR="8272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</a:rPr>
                        <a:t>合作學習</a:t>
                      </a:r>
                      <a:endParaRPr lang="zh-TW" sz="20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82728" marR="8272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</a:rPr>
                        <a:t>1.</a:t>
                      </a:r>
                      <a:r>
                        <a:rPr lang="zh-TW" sz="2000" kern="0" dirty="0">
                          <a:effectLst/>
                        </a:rPr>
                        <a:t>異質分組，任務導向</a:t>
                      </a:r>
                      <a:endParaRPr lang="zh-TW" sz="2000" kern="1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</a:rPr>
                        <a:t>2.</a:t>
                      </a:r>
                      <a:r>
                        <a:rPr lang="zh-TW" sz="2000" kern="100" dirty="0">
                          <a:effectLst/>
                        </a:rPr>
                        <a:t>組內自評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</a:rPr>
                        <a:t>3.</a:t>
                      </a:r>
                      <a:r>
                        <a:rPr lang="zh-TW" sz="2000" kern="100" dirty="0">
                          <a:effectLst/>
                        </a:rPr>
                        <a:t>團體及個人計分</a:t>
                      </a:r>
                      <a:endParaRPr lang="zh-TW" sz="20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82728" marR="8272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</a:rPr>
                        <a:t>組員皆有任務，由組員自評給與個人計分，教師依上課狀況給予團體計分</a:t>
                      </a:r>
                      <a:endParaRPr lang="zh-TW" sz="20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82728" marR="82728" marT="0" marB="0"/>
                </a:tc>
                <a:extLst>
                  <a:ext uri="{0D108BD9-81ED-4DB2-BD59-A6C34878D82A}">
                    <a16:rowId xmlns:a16="http://schemas.microsoft.com/office/drawing/2014/main" val="1770091910"/>
                  </a:ext>
                </a:extLst>
              </a:tr>
              <a:tr h="596892">
                <a:tc rowSpan="2">
                  <a:txBody>
                    <a:bodyPr/>
                    <a:lstStyle/>
                    <a:p>
                      <a:pPr algn="ctr">
                        <a:lnSpc>
                          <a:spcPct val="2500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>
                          <a:effectLst/>
                        </a:rPr>
                        <a:t>2</a:t>
                      </a:r>
                      <a:endParaRPr lang="zh-TW" sz="28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82728" marR="8272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</a:rPr>
                        <a:t>學習單</a:t>
                      </a:r>
                      <a:r>
                        <a:rPr lang="en-US" sz="2000" kern="100" dirty="0">
                          <a:effectLst/>
                        </a:rPr>
                        <a:t>~</a:t>
                      </a:r>
                      <a:r>
                        <a:rPr lang="zh-TW" sz="2000" kern="100" dirty="0">
                          <a:effectLst/>
                        </a:rPr>
                        <a:t>訪談記錄</a:t>
                      </a:r>
                      <a:endParaRPr lang="zh-TW" sz="20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82728" marR="82728" marT="0" marB="0"/>
                </a:tc>
                <a:tc>
                  <a:txBody>
                    <a:bodyPr/>
                    <a:lstStyle/>
                    <a:p>
                      <a:pPr indent="8890">
                        <a:spcAft>
                          <a:spcPts val="0"/>
                        </a:spcAft>
                      </a:pPr>
                      <a:r>
                        <a:rPr lang="en-US" sz="2000" kern="0">
                          <a:effectLst/>
                        </a:rPr>
                        <a:t>1.</a:t>
                      </a:r>
                      <a:r>
                        <a:rPr lang="zh-TW" sz="2000" kern="0">
                          <a:effectLst/>
                        </a:rPr>
                        <a:t>記錄詳實程度</a:t>
                      </a:r>
                      <a:endParaRPr lang="zh-TW" sz="20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82728" marR="8272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</a:rPr>
                        <a:t>依記錄詳實程度分優、甲</a:t>
                      </a:r>
                      <a:r>
                        <a:rPr lang="en-US" sz="2000" kern="100">
                          <a:effectLst/>
                        </a:rPr>
                        <a:t>+</a:t>
                      </a:r>
                      <a:r>
                        <a:rPr lang="zh-TW" sz="2000" kern="100">
                          <a:effectLst/>
                        </a:rPr>
                        <a:t>、甲</a:t>
                      </a:r>
                      <a:endParaRPr lang="zh-TW" sz="20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82728" marR="82728" marT="0" marB="0"/>
                </a:tc>
                <a:extLst>
                  <a:ext uri="{0D108BD9-81ED-4DB2-BD59-A6C34878D82A}">
                    <a16:rowId xmlns:a16="http://schemas.microsoft.com/office/drawing/2014/main" val="3801928929"/>
                  </a:ext>
                </a:extLst>
              </a:tr>
              <a:tr h="86403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</a:rPr>
                        <a:t>學習單</a:t>
                      </a:r>
                      <a:r>
                        <a:rPr lang="en-US" sz="2000" kern="100" dirty="0">
                          <a:effectLst/>
                        </a:rPr>
                        <a:t>~</a:t>
                      </a:r>
                      <a:r>
                        <a:rPr lang="zh-TW" sz="2000" kern="100" dirty="0">
                          <a:effectLst/>
                        </a:rPr>
                        <a:t>前測</a:t>
                      </a:r>
                      <a:endParaRPr lang="zh-TW" sz="20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82728" marR="8272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</a:rPr>
                        <a:t>1.</a:t>
                      </a:r>
                      <a:r>
                        <a:rPr lang="zh-TW" sz="2000" kern="100" dirty="0">
                          <a:effectLst/>
                        </a:rPr>
                        <a:t>逐題填答</a:t>
                      </a:r>
                      <a:endParaRPr lang="zh-TW" sz="20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82728" marR="8272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</a:rPr>
                        <a:t>以逐題答題完成狀況，無標準答案，僅瞭解起點行為</a:t>
                      </a:r>
                      <a:endParaRPr lang="zh-TW" sz="20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82728" marR="82728" marT="0" marB="0"/>
                </a:tc>
                <a:extLst>
                  <a:ext uri="{0D108BD9-81ED-4DB2-BD59-A6C34878D82A}">
                    <a16:rowId xmlns:a16="http://schemas.microsoft.com/office/drawing/2014/main" val="1315723759"/>
                  </a:ext>
                </a:extLst>
              </a:tr>
              <a:tr h="895338">
                <a:tc>
                  <a:txBody>
                    <a:bodyPr/>
                    <a:lstStyle/>
                    <a:p>
                      <a:pPr algn="ctr">
                        <a:lnSpc>
                          <a:spcPct val="2500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>
                          <a:effectLst/>
                        </a:rPr>
                        <a:t>3</a:t>
                      </a:r>
                      <a:endParaRPr lang="zh-TW" sz="28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82728" marR="8272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</a:rPr>
                        <a:t>發表</a:t>
                      </a:r>
                      <a:endParaRPr lang="zh-TW" sz="20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82728" marR="8272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</a:rPr>
                        <a:t>1.</a:t>
                      </a:r>
                      <a:r>
                        <a:rPr lang="zh-TW" sz="2000" kern="100" dirty="0">
                          <a:effectLst/>
                        </a:rPr>
                        <a:t>具體切題回答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</a:rPr>
                        <a:t>2.</a:t>
                      </a:r>
                      <a:r>
                        <a:rPr lang="zh-TW" sz="2000" kern="100" dirty="0">
                          <a:effectLst/>
                        </a:rPr>
                        <a:t>團體及個人計分</a:t>
                      </a:r>
                      <a:endParaRPr lang="zh-TW" sz="20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82728" marR="8272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</a:rPr>
                        <a:t>確認個人皆有答題機會，累計團體及個人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</a:rPr>
                        <a:t>答題次數</a:t>
                      </a:r>
                      <a:endParaRPr lang="zh-TW" sz="20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82728" marR="82728" marT="0" marB="0"/>
                </a:tc>
                <a:extLst>
                  <a:ext uri="{0D108BD9-81ED-4DB2-BD59-A6C34878D82A}">
                    <a16:rowId xmlns:a16="http://schemas.microsoft.com/office/drawing/2014/main" val="63981927"/>
                  </a:ext>
                </a:extLst>
              </a:tr>
              <a:tr h="1193784">
                <a:tc>
                  <a:txBody>
                    <a:bodyPr/>
                    <a:lstStyle/>
                    <a:p>
                      <a:pPr algn="ctr">
                        <a:lnSpc>
                          <a:spcPct val="2500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>
                          <a:effectLst/>
                        </a:rPr>
                        <a:t>4</a:t>
                      </a:r>
                      <a:endParaRPr lang="zh-TW" sz="28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82728" marR="8272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</a:rPr>
                        <a:t>即時反饋系統</a:t>
                      </a:r>
                      <a:r>
                        <a:rPr lang="en-US" sz="2000" kern="100">
                          <a:effectLst/>
                        </a:rPr>
                        <a:t>(kahoot)</a:t>
                      </a:r>
                      <a:endParaRPr lang="zh-TW" sz="2000" kern="100">
                        <a:effectLst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arenBoth"/>
                      </a:pPr>
                      <a:r>
                        <a:rPr lang="zh-TW" sz="2000" kern="100">
                          <a:effectLst/>
                        </a:rPr>
                        <a:t>課中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arenBoth"/>
                      </a:pPr>
                      <a:r>
                        <a:rPr lang="zh-TW" sz="2000" kern="100">
                          <a:effectLst/>
                        </a:rPr>
                        <a:t>後測</a:t>
                      </a:r>
                      <a:endParaRPr lang="zh-TW" sz="20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82728" marR="8272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</a:rPr>
                        <a:t>1.</a:t>
                      </a:r>
                      <a:r>
                        <a:rPr lang="zh-TW" sz="2000" kern="100" dirty="0">
                          <a:effectLst/>
                        </a:rPr>
                        <a:t>會操作資訊設備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</a:rPr>
                        <a:t>2.</a:t>
                      </a:r>
                      <a:r>
                        <a:rPr lang="zh-TW" sz="2000" kern="100" dirty="0">
                          <a:effectLst/>
                        </a:rPr>
                        <a:t>在規則內正確答題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</a:rPr>
                        <a:t>3.</a:t>
                      </a:r>
                      <a:r>
                        <a:rPr lang="zh-TW" sz="2000" kern="100" dirty="0">
                          <a:effectLst/>
                        </a:rPr>
                        <a:t>答對率</a:t>
                      </a:r>
                      <a:endParaRPr lang="zh-TW" sz="20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82728" marR="8272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</a:rPr>
                        <a:t>以回答正確率計分</a:t>
                      </a:r>
                      <a:endParaRPr lang="zh-TW" sz="20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82728" marR="82728" marT="0" marB="0"/>
                </a:tc>
                <a:extLst>
                  <a:ext uri="{0D108BD9-81ED-4DB2-BD59-A6C34878D82A}">
                    <a16:rowId xmlns:a16="http://schemas.microsoft.com/office/drawing/2014/main" val="3826350493"/>
                  </a:ext>
                </a:extLst>
              </a:tr>
              <a:tr h="812276">
                <a:tc>
                  <a:txBody>
                    <a:bodyPr/>
                    <a:lstStyle/>
                    <a:p>
                      <a:pPr algn="ctr">
                        <a:lnSpc>
                          <a:spcPct val="2500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>
                          <a:effectLst/>
                        </a:rPr>
                        <a:t>5</a:t>
                      </a:r>
                      <a:endParaRPr lang="zh-TW" sz="28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82728" marR="8272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</a:rPr>
                        <a:t>同儕互評</a:t>
                      </a:r>
                      <a:endParaRPr lang="zh-TW" sz="20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82728" marR="8272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1.</a:t>
                      </a:r>
                      <a:r>
                        <a:rPr lang="zh-TW" sz="2000" kern="100">
                          <a:effectLst/>
                        </a:rPr>
                        <a:t>組內互評擇優代表各組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2.</a:t>
                      </a:r>
                      <a:r>
                        <a:rPr lang="zh-TW" sz="2000" kern="100">
                          <a:effectLst/>
                        </a:rPr>
                        <a:t>組間互評貼點計分</a:t>
                      </a:r>
                      <a:endParaRPr lang="zh-TW" sz="20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82728" marR="8272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</a:rPr>
                        <a:t>組內互評，再代表各組，以點數計分，範圍</a:t>
                      </a:r>
                      <a:r>
                        <a:rPr lang="en-US" sz="2000" kern="100" dirty="0">
                          <a:effectLst/>
                        </a:rPr>
                        <a:t>:95</a:t>
                      </a:r>
                      <a:r>
                        <a:rPr lang="zh-TW" sz="2000" kern="100" dirty="0">
                          <a:effectLst/>
                        </a:rPr>
                        <a:t>分、</a:t>
                      </a:r>
                      <a:r>
                        <a:rPr lang="en-US" sz="2000" kern="100" dirty="0">
                          <a:effectLst/>
                        </a:rPr>
                        <a:t>90</a:t>
                      </a:r>
                      <a:r>
                        <a:rPr lang="zh-TW" sz="2000" kern="100" dirty="0">
                          <a:effectLst/>
                        </a:rPr>
                        <a:t>分、</a:t>
                      </a:r>
                      <a:r>
                        <a:rPr lang="en-US" sz="2000" kern="100" dirty="0">
                          <a:effectLst/>
                        </a:rPr>
                        <a:t>85</a:t>
                      </a:r>
                      <a:r>
                        <a:rPr lang="zh-TW" sz="2000" kern="100" dirty="0">
                          <a:effectLst/>
                        </a:rPr>
                        <a:t>分三種</a:t>
                      </a:r>
                      <a:endParaRPr lang="zh-TW" sz="20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82728" marR="82728" marT="0" marB="0"/>
                </a:tc>
                <a:extLst>
                  <a:ext uri="{0D108BD9-81ED-4DB2-BD59-A6C34878D82A}">
                    <a16:rowId xmlns:a16="http://schemas.microsoft.com/office/drawing/2014/main" val="35240433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66045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內容版面配置區 2" descr="SmartArt 時間表預留位置">
            <a:extLst>
              <a:ext uri="{FF2B5EF4-FFF2-40B4-BE49-F238E27FC236}">
                <a16:creationId xmlns:a16="http://schemas.microsoft.com/office/drawing/2014/main" id="{93C3D81C-D261-4493-942F-A53CECB4AAB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56360249"/>
              </p:ext>
            </p:extLst>
          </p:nvPr>
        </p:nvGraphicFramePr>
        <p:xfrm>
          <a:off x="960159" y="231493"/>
          <a:ext cx="10368501" cy="58973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標題 1">
            <a:extLst>
              <a:ext uri="{FF2B5EF4-FFF2-40B4-BE49-F238E27FC236}">
                <a16:creationId xmlns:a16="http://schemas.microsoft.com/office/drawing/2014/main" id="{784806D2-3CDF-4070-AF3B-DC017A5A0A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60182" y="162577"/>
            <a:ext cx="3656581" cy="1128342"/>
          </a:xfrm>
        </p:spPr>
        <p:txBody>
          <a:bodyPr rtlCol="0" anchor="ctr">
            <a:normAutofit/>
          </a:bodyPr>
          <a:lstStyle/>
          <a:p>
            <a:pPr rtl="0"/>
            <a:r>
              <a:rPr lang="zh-TW" altLang="en-US" b="1" dirty="0" smtClean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  課程</a:t>
            </a:r>
            <a:r>
              <a:rPr lang="zh-TW" altLang="en-US" b="1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大綱</a:t>
            </a:r>
            <a:endParaRPr lang="en-US" altLang="zh-TW" b="1" dirty="0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grpSp>
        <p:nvGrpSpPr>
          <p:cNvPr id="8" name="群組 7">
            <a:extLst>
              <a:ext uri="{FF2B5EF4-FFF2-40B4-BE49-F238E27FC236}">
                <a16:creationId xmlns:a16="http://schemas.microsoft.com/office/drawing/2014/main" id="{D897CDBF-D524-4508-B3EB-10296BBC3A34}"/>
              </a:ext>
            </a:extLst>
          </p:cNvPr>
          <p:cNvGrpSpPr/>
          <p:nvPr/>
        </p:nvGrpSpPr>
        <p:grpSpPr>
          <a:xfrm>
            <a:off x="4285854" y="946794"/>
            <a:ext cx="2979288" cy="3051410"/>
            <a:chOff x="1113939" y="3622283"/>
            <a:chExt cx="2979288" cy="2345634"/>
          </a:xfrm>
        </p:grpSpPr>
        <p:sp>
          <p:nvSpPr>
            <p:cNvPr id="9" name="矩形 8">
              <a:extLst>
                <a:ext uri="{FF2B5EF4-FFF2-40B4-BE49-F238E27FC236}">
                  <a16:creationId xmlns:a16="http://schemas.microsoft.com/office/drawing/2014/main" id="{ED3D046C-29F4-4329-8E54-F8402FA04A86}"/>
                </a:ext>
              </a:extLst>
            </p:cNvPr>
            <p:cNvSpPr/>
            <p:nvPr/>
          </p:nvSpPr>
          <p:spPr>
            <a:xfrm>
              <a:off x="1113939" y="3622283"/>
              <a:ext cx="1853486" cy="1950649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0" name="文字方塊 9">
              <a:extLst>
                <a:ext uri="{FF2B5EF4-FFF2-40B4-BE49-F238E27FC236}">
                  <a16:creationId xmlns:a16="http://schemas.microsoft.com/office/drawing/2014/main" id="{03FD30BA-5CA4-4104-9B53-B6B1313B63A2}"/>
                </a:ext>
              </a:extLst>
            </p:cNvPr>
            <p:cNvSpPr txBox="1"/>
            <p:nvPr/>
          </p:nvSpPr>
          <p:spPr>
            <a:xfrm>
              <a:off x="1939331" y="3736106"/>
              <a:ext cx="2153896" cy="223181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129540" rIns="0" bIns="0" numCol="1" spcCol="1270" rtlCol="0" anchor="t" anchorCtr="1">
              <a:noAutofit/>
            </a:bodyPr>
            <a:lstStyle/>
            <a:p>
              <a:pPr lvl="0" algn="ctr" defTabSz="755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altLang="en-US" sz="3200" dirty="0">
                  <a:solidFill>
                    <a:schemeClr val="tx1"/>
                  </a:solidFill>
                  <a:latin typeface="+mj-ea"/>
                  <a:sym typeface="Wingdings" pitchFamily="2" charset="2"/>
                </a:rPr>
                <a:t>神力</a:t>
              </a:r>
              <a:r>
                <a:rPr lang="zh-TW" altLang="en-US" sz="3200" dirty="0">
                  <a:solidFill>
                    <a:srgbClr val="FF0000"/>
                  </a:solidFill>
                  <a:latin typeface="+mj-ea"/>
                  <a:sym typeface="Wingdings" pitchFamily="2" charset="2"/>
                </a:rPr>
                <a:t>女</a:t>
              </a:r>
              <a:r>
                <a:rPr lang="zh-TW" altLang="en-US" sz="3200" dirty="0">
                  <a:solidFill>
                    <a:schemeClr val="tx1"/>
                  </a:solidFill>
                  <a:latin typeface="+mj-ea"/>
                  <a:sym typeface="Wingdings" pitchFamily="2" charset="2"/>
                </a:rPr>
                <a:t>超人</a:t>
              </a:r>
              <a:endParaRPr lang="en-US" altLang="zh-TW" sz="3200" kern="1200" noProof="0" dirty="0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</p:grpSp>
      <p:grpSp>
        <p:nvGrpSpPr>
          <p:cNvPr id="11" name="群組 10">
            <a:extLst>
              <a:ext uri="{FF2B5EF4-FFF2-40B4-BE49-F238E27FC236}">
                <a16:creationId xmlns:a16="http://schemas.microsoft.com/office/drawing/2014/main" id="{ED99D325-D49B-4063-B63A-D886247446F8}"/>
              </a:ext>
            </a:extLst>
          </p:cNvPr>
          <p:cNvGrpSpPr/>
          <p:nvPr/>
        </p:nvGrpSpPr>
        <p:grpSpPr>
          <a:xfrm>
            <a:off x="4765854" y="3780507"/>
            <a:ext cx="4179011" cy="2355289"/>
            <a:chOff x="4450215" y="-404640"/>
            <a:chExt cx="4179011" cy="2355289"/>
          </a:xfrm>
        </p:grpSpPr>
        <p:sp>
          <p:nvSpPr>
            <p:cNvPr id="12" name="矩形 11">
              <a:extLst>
                <a:ext uri="{FF2B5EF4-FFF2-40B4-BE49-F238E27FC236}">
                  <a16:creationId xmlns:a16="http://schemas.microsoft.com/office/drawing/2014/main" id="{E834AE97-2960-4FFE-A85C-1BDA6B620002}"/>
                </a:ext>
              </a:extLst>
            </p:cNvPr>
            <p:cNvSpPr/>
            <p:nvPr/>
          </p:nvSpPr>
          <p:spPr>
            <a:xfrm>
              <a:off x="4450215" y="0"/>
              <a:ext cx="1853486" cy="1950649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3" name="文字方塊 12">
              <a:extLst>
                <a:ext uri="{FF2B5EF4-FFF2-40B4-BE49-F238E27FC236}">
                  <a16:creationId xmlns:a16="http://schemas.microsoft.com/office/drawing/2014/main" id="{42B7D555-6C6E-4365-8E71-E66CB1C948E1}"/>
                </a:ext>
              </a:extLst>
            </p:cNvPr>
            <p:cNvSpPr txBox="1"/>
            <p:nvPr/>
          </p:nvSpPr>
          <p:spPr>
            <a:xfrm>
              <a:off x="6775740" y="-404640"/>
              <a:ext cx="1853486" cy="195064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0" rIns="0" bIns="243840" numCol="1" spcCol="1270" rtlCol="0" anchor="b" anchorCtr="1">
              <a:noAutofit/>
            </a:bodyPr>
            <a:lstStyle/>
            <a:p>
              <a:pPr marL="0" lvl="0" indent="0" algn="ctr" defTabSz="14224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zh-TW" altLang="en-US" sz="3200" kern="1200" dirty="0"/>
                <a:t>與</a:t>
              </a:r>
              <a:r>
                <a:rPr lang="zh-TW" altLang="en-US" sz="3200" kern="1200" dirty="0">
                  <a:solidFill>
                    <a:srgbClr val="FF0000"/>
                  </a:solidFill>
                </a:rPr>
                <a:t>女</a:t>
              </a:r>
              <a:r>
                <a:rPr lang="zh-TW" altLang="en-US" sz="3200" kern="1200" dirty="0"/>
                <a:t>同行</a:t>
              </a:r>
              <a:endParaRPr lang="en-US" altLang="zh-TW" sz="3200" kern="1200" noProof="0" dirty="0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88787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pattFill prst="pct5">
          <a:fgClr>
            <a:schemeClr val="bg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1BB98B50-71CA-4D57-AF95-C2D911ABCF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8936" y="604952"/>
            <a:ext cx="10178322" cy="1492132"/>
          </a:xfrm>
        </p:spPr>
        <p:txBody>
          <a:bodyPr>
            <a:noAutofit/>
          </a:bodyPr>
          <a:lstStyle/>
          <a:p>
            <a:r>
              <a:rPr lang="zh-TW" altLang="en-US" sz="7200" dirty="0"/>
              <a:t>第一節 環遊</a:t>
            </a:r>
            <a:r>
              <a:rPr lang="zh-TW" altLang="en-US" sz="7200" dirty="0">
                <a:solidFill>
                  <a:srgbClr val="FF0000"/>
                </a:solidFill>
              </a:rPr>
              <a:t>紅色</a:t>
            </a:r>
            <a:r>
              <a:rPr lang="zh-TW" altLang="en-US" sz="7200" dirty="0"/>
              <a:t>世界</a:t>
            </a:r>
            <a:br>
              <a:rPr lang="zh-TW" altLang="en-US" sz="7200" dirty="0"/>
            </a:br>
            <a:endParaRPr lang="zh-TW" altLang="en-US" sz="7200" dirty="0"/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6DB3A25A-EC34-4C15-A1E9-D0692F0004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6" name="Picture 2" descr="「月經 line」的圖片搜尋結果">
            <a:extLst>
              <a:ext uri="{FF2B5EF4-FFF2-40B4-BE49-F238E27FC236}">
                <a16:creationId xmlns:a16="http://schemas.microsoft.com/office/drawing/2014/main" id="{8DBD21F1-0F5B-4790-BDBE-E05AF90714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351" y="1737322"/>
            <a:ext cx="10567283" cy="4846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49882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標題 1"/>
          <p:cNvSpPr>
            <a:spLocks noGrp="1"/>
          </p:cNvSpPr>
          <p:nvPr>
            <p:ph type="title"/>
          </p:nvPr>
        </p:nvSpPr>
        <p:spPr>
          <a:xfrm>
            <a:off x="1804988" y="481014"/>
            <a:ext cx="8515350" cy="752475"/>
          </a:xfrm>
        </p:spPr>
        <p:txBody>
          <a:bodyPr>
            <a:normAutofit fontScale="90000"/>
          </a:bodyPr>
          <a:lstStyle/>
          <a:p>
            <a:r>
              <a:rPr lang="zh-TW" altLang="zh-TW" dirty="0">
                <a:solidFill>
                  <a:srgbClr val="FF0000"/>
                </a:solidFill>
              </a:rPr>
              <a:t>【</a:t>
            </a:r>
            <a:r>
              <a:rPr lang="zh-TW" altLang="en-US" dirty="0">
                <a:solidFill>
                  <a:srgbClr val="FF0000"/>
                </a:solidFill>
              </a:rPr>
              <a:t>活動一</a:t>
            </a:r>
            <a:r>
              <a:rPr lang="zh-TW" altLang="zh-TW" dirty="0">
                <a:solidFill>
                  <a:srgbClr val="FF0000"/>
                </a:solidFill>
              </a:rPr>
              <a:t>】</a:t>
            </a:r>
            <a:r>
              <a:rPr lang="zh-TW" altLang="en-US" dirty="0">
                <a:solidFill>
                  <a:srgbClr val="FF0000"/>
                </a:solidFill>
              </a:rPr>
              <a:t>前測</a:t>
            </a:r>
            <a:endParaRPr lang="zh-TW" altLang="en-US" dirty="0"/>
          </a:p>
        </p:txBody>
      </p:sp>
      <p:sp>
        <p:nvSpPr>
          <p:cNvPr id="43012" name="Rectangle 1"/>
          <p:cNvSpPr>
            <a:spLocks noChangeArrowheads="1"/>
          </p:cNvSpPr>
          <p:nvPr/>
        </p:nvSpPr>
        <p:spPr bwMode="auto">
          <a:xfrm>
            <a:off x="1524000" y="-184666"/>
            <a:ext cx="31290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bg2"/>
            </a:prstShdw>
          </a:effectLst>
        </p:spPr>
        <p:txBody>
          <a:bodyPr wrap="none" anchor="ctr">
            <a:spAutoFit/>
          </a:bodyPr>
          <a:lstStyle/>
          <a:p>
            <a:r>
              <a:rPr lang="zh-TW" altLang="zh-TW"/>
              <a:t>  </a:t>
            </a:r>
          </a:p>
        </p:txBody>
      </p:sp>
      <p:sp>
        <p:nvSpPr>
          <p:cNvPr id="43013" name="Rectangle 3">
            <a:hlinkClick r:id="rId2"/>
          </p:cNvPr>
          <p:cNvSpPr>
            <a:spLocks noChangeArrowheads="1"/>
          </p:cNvSpPr>
          <p:nvPr/>
        </p:nvSpPr>
        <p:spPr bwMode="auto">
          <a:xfrm>
            <a:off x="2922588" y="6259513"/>
            <a:ext cx="70612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bg2"/>
            </a:prstShdw>
          </a:effectLst>
        </p:spPr>
        <p:txBody>
          <a:bodyPr anchor="ctr">
            <a:spAutoFit/>
          </a:bodyPr>
          <a:lstStyle/>
          <a:p>
            <a:r>
              <a:rPr lang="zh-TW" altLang="zh-TW" dirty="0"/>
              <a:t>  </a:t>
            </a:r>
            <a:r>
              <a:rPr lang="zh-TW" altLang="zh-TW" sz="2000" dirty="0">
                <a:hlinkClick r:id="rId2"/>
              </a:rPr>
              <a:t> </a:t>
            </a:r>
            <a:endParaRPr lang="zh-TW" altLang="zh-TW" sz="2000" dirty="0"/>
          </a:p>
        </p:txBody>
      </p:sp>
      <p:sp>
        <p:nvSpPr>
          <p:cNvPr id="2" name="內容版面配置區 1"/>
          <p:cNvSpPr>
            <a:spLocks noGrp="1"/>
          </p:cNvSpPr>
          <p:nvPr>
            <p:ph sz="quarter" idx="1"/>
          </p:nvPr>
        </p:nvSpPr>
        <p:spPr>
          <a:xfrm>
            <a:off x="1524000" y="1383507"/>
            <a:ext cx="10178322" cy="4090985"/>
          </a:xfrm>
        </p:spPr>
        <p:txBody>
          <a:bodyPr>
            <a:normAutofit fontScale="62500" lnSpcReduction="20000"/>
          </a:bodyPr>
          <a:lstStyle/>
          <a:p>
            <a:endParaRPr lang="en-US" altLang="zh-TW" sz="2800" dirty="0"/>
          </a:p>
          <a:p>
            <a:r>
              <a:rPr lang="zh-TW" altLang="en-US" sz="7000" dirty="0"/>
              <a:t>請於</a:t>
            </a:r>
            <a:r>
              <a:rPr lang="en-US" altLang="zh-TW" sz="7000" dirty="0"/>
              <a:t>5</a:t>
            </a:r>
            <a:r>
              <a:rPr lang="zh-TW" altLang="en-US" sz="7000" dirty="0"/>
              <a:t>分鐘內完成有關</a:t>
            </a:r>
            <a:r>
              <a:rPr lang="en-US" altLang="zh-TW" sz="7000" dirty="0"/>
              <a:t>~</a:t>
            </a:r>
          </a:p>
          <a:p>
            <a:r>
              <a:rPr lang="zh-TW" altLang="en-US" sz="7000" dirty="0"/>
              <a:t>你所知道的月經文化習俗的前測學習單</a:t>
            </a:r>
            <a:endParaRPr lang="en-US" altLang="zh-TW" sz="7000" dirty="0"/>
          </a:p>
          <a:p>
            <a:r>
              <a:rPr lang="zh-TW" altLang="en-US" sz="7000" dirty="0"/>
              <a:t>動動腦，想一想</a:t>
            </a:r>
            <a:endParaRPr lang="en-US" altLang="zh-TW" sz="7000" dirty="0"/>
          </a:p>
          <a:p>
            <a:pPr marL="0" indent="0">
              <a:buNone/>
            </a:pPr>
            <a:r>
              <a:rPr lang="zh-TW" altLang="en-US" sz="11000" dirty="0">
                <a:latin typeface="SimHei" pitchFamily="49" charset="-122"/>
                <a:ea typeface="SimHei" pitchFamily="49" charset="-122"/>
              </a:rPr>
              <a:t>   </a:t>
            </a:r>
            <a:r>
              <a:rPr lang="en-US" altLang="zh-TW" sz="11000" dirty="0">
                <a:latin typeface="SimHei" pitchFamily="49" charset="-122"/>
                <a:ea typeface="SimHei" pitchFamily="49" charset="-122"/>
              </a:rPr>
              <a:t>READY GO</a:t>
            </a:r>
            <a:endParaRPr lang="zh-TW" altLang="en-US" sz="11000" dirty="0">
              <a:latin typeface="SimHei" pitchFamily="49" charset="-122"/>
              <a:ea typeface="SimHei" pitchFamily="49" charset="-122"/>
            </a:endParaRPr>
          </a:p>
        </p:txBody>
      </p:sp>
      <p:pic>
        <p:nvPicPr>
          <p:cNvPr id="1026" name="Picture 2" descr="「月經不平等」的圖片搜尋結果">
            <a:extLst>
              <a:ext uri="{FF2B5EF4-FFF2-40B4-BE49-F238E27FC236}">
                <a16:creationId xmlns:a16="http://schemas.microsoft.com/office/drawing/2014/main" id="{A3FB5B6D-1DBD-438D-9EB2-2127CAB370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8548" y="2985037"/>
            <a:ext cx="2481786" cy="3474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65751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8742B872-A81B-4C88-BCB1-6AE675E2D7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8BA9AAA8-0706-4A42-AF39-15CA8517CE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C1F9F07E-3955-48F8-8789-289EAB490383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17495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標題 1"/>
          <p:cNvSpPr>
            <a:spLocks noGrp="1"/>
          </p:cNvSpPr>
          <p:nvPr>
            <p:ph type="title"/>
          </p:nvPr>
        </p:nvSpPr>
        <p:spPr>
          <a:xfrm>
            <a:off x="1804988" y="481014"/>
            <a:ext cx="8515350" cy="752475"/>
          </a:xfrm>
        </p:spPr>
        <p:txBody>
          <a:bodyPr>
            <a:normAutofit fontScale="90000"/>
          </a:bodyPr>
          <a:lstStyle/>
          <a:p>
            <a:r>
              <a:rPr lang="zh-TW" altLang="zh-TW" dirty="0">
                <a:solidFill>
                  <a:srgbClr val="FF0000"/>
                </a:solidFill>
              </a:rPr>
              <a:t>【</a:t>
            </a:r>
            <a:r>
              <a:rPr lang="zh-TW" altLang="en-US" dirty="0">
                <a:solidFill>
                  <a:srgbClr val="FF0000"/>
                </a:solidFill>
              </a:rPr>
              <a:t>活動二</a:t>
            </a:r>
            <a:r>
              <a:rPr lang="zh-TW" altLang="zh-TW" dirty="0">
                <a:solidFill>
                  <a:srgbClr val="FF0000"/>
                </a:solidFill>
              </a:rPr>
              <a:t>】</a:t>
            </a:r>
            <a:r>
              <a:rPr lang="zh-TW" altLang="en-US" dirty="0">
                <a:solidFill>
                  <a:srgbClr val="FF0000"/>
                </a:solidFill>
              </a:rPr>
              <a:t>試手氣，讀一讀</a:t>
            </a:r>
            <a:endParaRPr lang="zh-TW" altLang="en-US" dirty="0"/>
          </a:p>
        </p:txBody>
      </p:sp>
      <p:sp>
        <p:nvSpPr>
          <p:cNvPr id="43012" name="Rectangle 1"/>
          <p:cNvSpPr>
            <a:spLocks noChangeArrowheads="1"/>
          </p:cNvSpPr>
          <p:nvPr/>
        </p:nvSpPr>
        <p:spPr bwMode="auto">
          <a:xfrm>
            <a:off x="1524000" y="-184666"/>
            <a:ext cx="31290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bg2"/>
            </a:prstShdw>
          </a:effectLst>
        </p:spPr>
        <p:txBody>
          <a:bodyPr wrap="none" anchor="ctr">
            <a:spAutoFit/>
          </a:bodyPr>
          <a:lstStyle/>
          <a:p>
            <a:r>
              <a:rPr lang="zh-TW" altLang="zh-TW"/>
              <a:t>  </a:t>
            </a:r>
          </a:p>
        </p:txBody>
      </p:sp>
      <p:sp>
        <p:nvSpPr>
          <p:cNvPr id="43013" name="Rectangle 3">
            <a:hlinkClick r:id="rId2"/>
          </p:cNvPr>
          <p:cNvSpPr>
            <a:spLocks noChangeArrowheads="1"/>
          </p:cNvSpPr>
          <p:nvPr/>
        </p:nvSpPr>
        <p:spPr bwMode="auto">
          <a:xfrm>
            <a:off x="2922588" y="6259513"/>
            <a:ext cx="70612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bg2"/>
            </a:prstShdw>
          </a:effectLst>
        </p:spPr>
        <p:txBody>
          <a:bodyPr anchor="ctr">
            <a:spAutoFit/>
          </a:bodyPr>
          <a:lstStyle/>
          <a:p>
            <a:r>
              <a:rPr lang="zh-TW" altLang="zh-TW" dirty="0"/>
              <a:t>  </a:t>
            </a:r>
            <a:r>
              <a:rPr lang="zh-TW" altLang="zh-TW" sz="2000" dirty="0">
                <a:hlinkClick r:id="rId2"/>
              </a:rPr>
              <a:t> </a:t>
            </a:r>
            <a:endParaRPr lang="zh-TW" altLang="zh-TW" sz="2000" dirty="0"/>
          </a:p>
        </p:txBody>
      </p:sp>
      <p:sp>
        <p:nvSpPr>
          <p:cNvPr id="2" name="內容版面配置區 1"/>
          <p:cNvSpPr>
            <a:spLocks noGrp="1"/>
          </p:cNvSpPr>
          <p:nvPr>
            <p:ph sz="quarter" idx="1"/>
          </p:nvPr>
        </p:nvSpPr>
        <p:spPr>
          <a:xfrm>
            <a:off x="1097281" y="582375"/>
            <a:ext cx="10320792" cy="5007391"/>
          </a:xfrm>
        </p:spPr>
        <p:txBody>
          <a:bodyPr>
            <a:normAutofit/>
          </a:bodyPr>
          <a:lstStyle/>
          <a:p>
            <a:endParaRPr lang="en-US" altLang="zh-TW" sz="3200" dirty="0"/>
          </a:p>
          <a:p>
            <a:r>
              <a:rPr lang="zh-TW" altLang="zh-TW" sz="3200" b="1" u="sng" dirty="0"/>
              <a:t>尼泊爾</a:t>
            </a:r>
            <a:r>
              <a:rPr lang="en-US" altLang="zh-TW" sz="3200" b="1" dirty="0"/>
              <a:t>~</a:t>
            </a:r>
            <a:r>
              <a:rPr lang="zh-TW" altLang="zh-TW" sz="3200" b="1" dirty="0"/>
              <a:t>月經不潔要隔離 </a:t>
            </a:r>
            <a:r>
              <a:rPr lang="zh-TW" altLang="zh-TW" sz="3200" b="1" u="sng" dirty="0"/>
              <a:t>尼泊爾</a:t>
            </a:r>
            <a:r>
              <a:rPr lang="zh-TW" altLang="zh-TW" sz="3200" b="1" dirty="0"/>
              <a:t>女孩因傳統習俗身亡</a:t>
            </a:r>
          </a:p>
          <a:p>
            <a:r>
              <a:rPr lang="zh-TW" altLang="zh-TW" sz="3200" b="1" u="sng" dirty="0"/>
              <a:t>印度</a:t>
            </a:r>
            <a:r>
              <a:rPr lang="en-US" altLang="zh-TW" sz="3200" b="1" dirty="0"/>
              <a:t>~</a:t>
            </a:r>
            <a:r>
              <a:rPr lang="zh-TW" altLang="zh-TW" sz="3200" b="1" dirty="0"/>
              <a:t>月經是個禁忌，生理期來時被視為不潔和骯髒，許多活動不准參加</a:t>
            </a:r>
          </a:p>
          <a:p>
            <a:r>
              <a:rPr lang="zh-TW" altLang="zh-TW" sz="3200" b="1" u="sng" dirty="0"/>
              <a:t>中國</a:t>
            </a:r>
            <a:r>
              <a:rPr lang="zh-TW" altLang="zh-TW" sz="3200" b="1" dirty="0"/>
              <a:t>大陸</a:t>
            </a:r>
            <a:r>
              <a:rPr lang="x-none" altLang="zh-TW" sz="3200" b="1" dirty="0"/>
              <a:t>~從民俗稱呼看「月經禁忌」文化</a:t>
            </a:r>
            <a:endParaRPr lang="zh-TW" altLang="zh-TW" sz="3200" b="1" dirty="0"/>
          </a:p>
          <a:p>
            <a:endParaRPr lang="en-US" altLang="zh-TW" sz="3200" dirty="0"/>
          </a:p>
          <a:p>
            <a:endParaRPr lang="en-US" altLang="zh-TW" sz="3200" dirty="0"/>
          </a:p>
          <a:p>
            <a:endParaRPr lang="en-US" altLang="zh-TW" sz="3200" dirty="0"/>
          </a:p>
          <a:p>
            <a:pPr marL="0" indent="0" algn="ctr">
              <a:buNone/>
            </a:pPr>
            <a:endParaRPr lang="zh-TW" altLang="en-US" sz="6600" dirty="0">
              <a:latin typeface="SimHei" pitchFamily="49" charset="-122"/>
              <a:ea typeface="SimHei" pitchFamily="49" charset="-122"/>
            </a:endParaRPr>
          </a:p>
        </p:txBody>
      </p:sp>
      <p:pic>
        <p:nvPicPr>
          <p:cNvPr id="9" name="圖片 8">
            <a:extLst>
              <a:ext uri="{FF2B5EF4-FFF2-40B4-BE49-F238E27FC236}">
                <a16:creationId xmlns:a16="http://schemas.microsoft.com/office/drawing/2014/main" id="{3147255C-4D66-4C27-B14D-7579D9A18C5D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86107" y="3602368"/>
            <a:ext cx="2857169" cy="2857169"/>
          </a:xfrm>
          <a:prstGeom prst="rect">
            <a:avLst/>
          </a:prstGeom>
        </p:spPr>
      </p:pic>
      <p:pic>
        <p:nvPicPr>
          <p:cNvPr id="11" name="圖片 10">
            <a:extLst>
              <a:ext uri="{FF2B5EF4-FFF2-40B4-BE49-F238E27FC236}">
                <a16:creationId xmlns:a16="http://schemas.microsoft.com/office/drawing/2014/main" id="{2A8EE07D-F923-42F1-A4E1-F8145091D726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234947" y="3602368"/>
            <a:ext cx="2857169" cy="2857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9950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EEB345C-E304-4378-A5FA-1F3C1355E0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x-none" altLang="zh-TW" sz="5400" dirty="0"/>
              <a:t>臺灣傳統社會的</a:t>
            </a:r>
            <a:r>
              <a:rPr lang="x-none" altLang="zh-TW" sz="5400" dirty="0">
                <a:solidFill>
                  <a:srgbClr val="FF0000"/>
                </a:solidFill>
              </a:rPr>
              <a:t>經血</a:t>
            </a:r>
            <a:r>
              <a:rPr lang="x-none" altLang="zh-TW" sz="5400" dirty="0"/>
              <a:t>禁忌</a:t>
            </a:r>
            <a:endParaRPr lang="zh-TW" altLang="en-US" dirty="0"/>
          </a:p>
        </p:txBody>
      </p:sp>
      <p:pic>
        <p:nvPicPr>
          <p:cNvPr id="5" name="內容版面配置區 4">
            <a:extLst>
              <a:ext uri="{FF2B5EF4-FFF2-40B4-BE49-F238E27FC236}">
                <a16:creationId xmlns:a16="http://schemas.microsoft.com/office/drawing/2014/main" id="{E973B952-246F-46A0-A5D3-552E1E0D6E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/>
          <a:srcRect/>
          <a:stretch/>
        </p:blipFill>
        <p:spPr>
          <a:xfrm>
            <a:off x="1051414" y="1249806"/>
            <a:ext cx="10578849" cy="5377344"/>
          </a:xfrm>
        </p:spPr>
      </p:pic>
    </p:spTree>
    <p:extLst>
      <p:ext uri="{BB962C8B-B14F-4D97-AF65-F5344CB8AC3E}">
        <p14:creationId xmlns:p14="http://schemas.microsoft.com/office/powerpoint/2010/main" val="15957627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標題 1"/>
          <p:cNvSpPr>
            <a:spLocks noGrp="1"/>
          </p:cNvSpPr>
          <p:nvPr>
            <p:ph type="title"/>
          </p:nvPr>
        </p:nvSpPr>
        <p:spPr>
          <a:xfrm>
            <a:off x="1804988" y="481014"/>
            <a:ext cx="8515350" cy="752475"/>
          </a:xfrm>
        </p:spPr>
        <p:txBody>
          <a:bodyPr>
            <a:normAutofit fontScale="90000"/>
          </a:bodyPr>
          <a:lstStyle/>
          <a:p>
            <a:r>
              <a:rPr lang="zh-TW" altLang="zh-TW" dirty="0">
                <a:solidFill>
                  <a:srgbClr val="FF0000"/>
                </a:solidFill>
              </a:rPr>
              <a:t>【</a:t>
            </a:r>
            <a:r>
              <a:rPr lang="zh-TW" altLang="en-US" dirty="0">
                <a:solidFill>
                  <a:srgbClr val="FF0000"/>
                </a:solidFill>
              </a:rPr>
              <a:t>活動三</a:t>
            </a:r>
            <a:r>
              <a:rPr lang="zh-TW" altLang="zh-TW" dirty="0">
                <a:solidFill>
                  <a:srgbClr val="FF0000"/>
                </a:solidFill>
              </a:rPr>
              <a:t>】</a:t>
            </a:r>
            <a:r>
              <a:rPr lang="zh-TW" altLang="en-US" dirty="0">
                <a:solidFill>
                  <a:srgbClr val="FF0000"/>
                </a:solidFill>
              </a:rPr>
              <a:t>我知道，我理解</a:t>
            </a:r>
            <a:endParaRPr lang="zh-TW" altLang="en-US" dirty="0"/>
          </a:p>
        </p:txBody>
      </p:sp>
      <p:sp>
        <p:nvSpPr>
          <p:cNvPr id="43012" name="Rectangle 1"/>
          <p:cNvSpPr>
            <a:spLocks noChangeArrowheads="1"/>
          </p:cNvSpPr>
          <p:nvPr/>
        </p:nvSpPr>
        <p:spPr bwMode="auto">
          <a:xfrm>
            <a:off x="1524000" y="-184666"/>
            <a:ext cx="31290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bg2"/>
            </a:prstShdw>
          </a:effectLst>
        </p:spPr>
        <p:txBody>
          <a:bodyPr wrap="none" anchor="ctr">
            <a:spAutoFit/>
          </a:bodyPr>
          <a:lstStyle/>
          <a:p>
            <a:r>
              <a:rPr lang="zh-TW" altLang="zh-TW"/>
              <a:t>  </a:t>
            </a:r>
          </a:p>
        </p:txBody>
      </p:sp>
      <p:sp>
        <p:nvSpPr>
          <p:cNvPr id="43013" name="Rectangle 3">
            <a:hlinkClick r:id="rId2"/>
          </p:cNvPr>
          <p:cNvSpPr>
            <a:spLocks noChangeArrowheads="1"/>
          </p:cNvSpPr>
          <p:nvPr/>
        </p:nvSpPr>
        <p:spPr bwMode="auto">
          <a:xfrm>
            <a:off x="2922588" y="6259513"/>
            <a:ext cx="70612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bg2"/>
            </a:prstShdw>
          </a:effectLst>
        </p:spPr>
        <p:txBody>
          <a:bodyPr anchor="ctr">
            <a:spAutoFit/>
          </a:bodyPr>
          <a:lstStyle/>
          <a:p>
            <a:r>
              <a:rPr lang="zh-TW" altLang="zh-TW" dirty="0"/>
              <a:t>  </a:t>
            </a:r>
            <a:r>
              <a:rPr lang="zh-TW" altLang="zh-TW" sz="2000" dirty="0">
                <a:hlinkClick r:id="rId2"/>
              </a:rPr>
              <a:t> </a:t>
            </a:r>
            <a:endParaRPr lang="zh-TW" altLang="zh-TW" sz="2000" dirty="0"/>
          </a:p>
        </p:txBody>
      </p:sp>
      <p:sp>
        <p:nvSpPr>
          <p:cNvPr id="2" name="內容版面配置區 1"/>
          <p:cNvSpPr>
            <a:spLocks noGrp="1"/>
          </p:cNvSpPr>
          <p:nvPr>
            <p:ph sz="quarter" idx="1"/>
          </p:nvPr>
        </p:nvSpPr>
        <p:spPr>
          <a:xfrm>
            <a:off x="2063552" y="1412776"/>
            <a:ext cx="8226496" cy="4683224"/>
          </a:xfrm>
        </p:spPr>
        <p:txBody>
          <a:bodyPr/>
          <a:lstStyle/>
          <a:p>
            <a:endParaRPr lang="en-US" altLang="zh-TW" dirty="0"/>
          </a:p>
          <a:p>
            <a:endParaRPr lang="en-US" altLang="zh-TW" dirty="0"/>
          </a:p>
          <a:p>
            <a:endParaRPr lang="en-US" altLang="zh-TW" dirty="0"/>
          </a:p>
          <a:p>
            <a:endParaRPr lang="en-US" altLang="zh-TW" dirty="0"/>
          </a:p>
          <a:p>
            <a:pPr marL="0" indent="0" algn="ctr">
              <a:buNone/>
            </a:pPr>
            <a:endParaRPr lang="zh-TW" altLang="en-US" sz="4800" dirty="0">
              <a:latin typeface="SimHei" pitchFamily="49" charset="-122"/>
              <a:ea typeface="SimHei" pitchFamily="49" charset="-122"/>
            </a:endParaRPr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492820"/>
              </p:ext>
            </p:extLst>
          </p:nvPr>
        </p:nvGraphicFramePr>
        <p:xfrm>
          <a:off x="1381953" y="1397002"/>
          <a:ext cx="10099730" cy="51773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98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498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074072">
                <a:tc>
                  <a:txBody>
                    <a:bodyPr/>
                    <a:lstStyle/>
                    <a:p>
                      <a:r>
                        <a:rPr kumimoji="0" lang="en-US" altLang="zh-TW" sz="3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</a:t>
                      </a:r>
                      <a:r>
                        <a:rPr kumimoji="0" lang="zh-TW" altLang="zh-TW" sz="3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請寫出你們這組拿到的文章是談論哪個國家</a:t>
                      </a:r>
                      <a:r>
                        <a:rPr kumimoji="0" lang="en-US" altLang="zh-TW" sz="3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kumimoji="0" lang="zh-TW" altLang="zh-TW" sz="3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或宗教</a:t>
                      </a:r>
                      <a:r>
                        <a:rPr kumimoji="0" lang="en-US" altLang="zh-TW" sz="3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r>
                        <a:rPr kumimoji="0" lang="zh-TW" altLang="zh-TW" sz="3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的</a:t>
                      </a:r>
                      <a:r>
                        <a:rPr kumimoji="0" lang="en-US" altLang="zh-TW" sz="3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  <a:endParaRPr lang="zh-TW" altLang="en-US" sz="3600" dirty="0"/>
                    </a:p>
                  </a:txBody>
                  <a:tcPr marL="182062" marR="182062" marT="91031" marB="91031"/>
                </a:tc>
                <a:tc>
                  <a:txBody>
                    <a:bodyPr/>
                    <a:lstStyle/>
                    <a:p>
                      <a:r>
                        <a:rPr kumimoji="0" lang="en-US" altLang="zh-TW" sz="3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</a:t>
                      </a:r>
                      <a:r>
                        <a:rPr kumimoji="0" lang="zh-TW" altLang="zh-TW" sz="3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這個國家或宗教關於月經的傳統、文化或習俗有哪些</a:t>
                      </a:r>
                      <a:r>
                        <a:rPr kumimoji="0" lang="en-US" altLang="zh-TW" sz="3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  <a:r>
                        <a:rPr kumimoji="0" lang="zh-TW" altLang="zh-TW" sz="3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請寫出一項</a:t>
                      </a:r>
                      <a:endParaRPr lang="zh-TW" altLang="en-US" sz="3600" dirty="0"/>
                    </a:p>
                  </a:txBody>
                  <a:tcPr marL="182062" marR="182062" marT="91031" marB="91031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03312">
                <a:tc>
                  <a:txBody>
                    <a:bodyPr/>
                    <a:lstStyle/>
                    <a:p>
                      <a:r>
                        <a:rPr kumimoji="0" lang="en-US" altLang="zh-TW" sz="3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</a:t>
                      </a:r>
                      <a:r>
                        <a:rPr kumimoji="0" lang="zh-TW" altLang="zh-TW" sz="3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其中讓你們小組覺得最奇怪不解的事情是什麼</a:t>
                      </a:r>
                      <a:r>
                        <a:rPr kumimoji="0" lang="en-US" altLang="zh-TW" sz="3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  <a:endParaRPr lang="zh-TW" altLang="en-US" sz="3600" dirty="0"/>
                    </a:p>
                  </a:txBody>
                  <a:tcPr marL="182062" marR="182062" marT="91031" marB="91031"/>
                </a:tc>
                <a:tc>
                  <a:txBody>
                    <a:bodyPr/>
                    <a:lstStyle/>
                    <a:p>
                      <a:r>
                        <a:rPr kumimoji="0" lang="en-US" altLang="zh-TW" sz="3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4.</a:t>
                      </a:r>
                      <a:r>
                        <a:rPr kumimoji="0" lang="zh-TW" altLang="zh-TW" sz="3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和自身的經驗相比，你的感受是什麼</a:t>
                      </a:r>
                      <a:r>
                        <a:rPr kumimoji="0" lang="en-US" altLang="zh-TW" sz="3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  <a:endParaRPr lang="zh-TW" altLang="en-US" sz="3600" dirty="0"/>
                    </a:p>
                  </a:txBody>
                  <a:tcPr marL="182062" marR="182062" marT="91031" marB="91031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410343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標題 1"/>
          <p:cNvSpPr>
            <a:spLocks noGrp="1"/>
          </p:cNvSpPr>
          <p:nvPr>
            <p:ph type="title"/>
          </p:nvPr>
        </p:nvSpPr>
        <p:spPr>
          <a:xfrm>
            <a:off x="1248397" y="606551"/>
            <a:ext cx="8515350" cy="752475"/>
          </a:xfrm>
        </p:spPr>
        <p:txBody>
          <a:bodyPr>
            <a:normAutofit fontScale="90000"/>
          </a:bodyPr>
          <a:lstStyle/>
          <a:p>
            <a:r>
              <a:rPr lang="zh-TW" altLang="zh-TW" dirty="0">
                <a:solidFill>
                  <a:srgbClr val="FF0000"/>
                </a:solidFill>
              </a:rPr>
              <a:t>【</a:t>
            </a:r>
            <a:r>
              <a:rPr lang="zh-TW" altLang="en-US" dirty="0">
                <a:solidFill>
                  <a:srgbClr val="FF0000"/>
                </a:solidFill>
              </a:rPr>
              <a:t>活動四</a:t>
            </a:r>
            <a:r>
              <a:rPr lang="zh-TW" altLang="zh-TW" dirty="0">
                <a:solidFill>
                  <a:srgbClr val="FF0000"/>
                </a:solidFill>
              </a:rPr>
              <a:t>】</a:t>
            </a:r>
            <a:r>
              <a:rPr lang="zh-TW" altLang="en-US" dirty="0">
                <a:solidFill>
                  <a:srgbClr val="FF0000"/>
                </a:solidFill>
              </a:rPr>
              <a:t>使命必達</a:t>
            </a:r>
            <a:endParaRPr lang="zh-TW" altLang="en-US" dirty="0"/>
          </a:p>
        </p:txBody>
      </p:sp>
      <p:sp>
        <p:nvSpPr>
          <p:cNvPr id="43012" name="Rectangle 1"/>
          <p:cNvSpPr>
            <a:spLocks noChangeArrowheads="1"/>
          </p:cNvSpPr>
          <p:nvPr/>
        </p:nvSpPr>
        <p:spPr bwMode="auto">
          <a:xfrm>
            <a:off x="1524000" y="-184666"/>
            <a:ext cx="31290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bg2"/>
            </a:prstShdw>
          </a:effectLst>
        </p:spPr>
        <p:txBody>
          <a:bodyPr wrap="none" anchor="ctr">
            <a:spAutoFit/>
          </a:bodyPr>
          <a:lstStyle/>
          <a:p>
            <a:r>
              <a:rPr lang="zh-TW" altLang="zh-TW"/>
              <a:t>  </a:t>
            </a:r>
          </a:p>
        </p:txBody>
      </p:sp>
      <p:sp>
        <p:nvSpPr>
          <p:cNvPr id="43013" name="Rectangle 3">
            <a:hlinkClick r:id="rId2"/>
          </p:cNvPr>
          <p:cNvSpPr>
            <a:spLocks noChangeArrowheads="1"/>
          </p:cNvSpPr>
          <p:nvPr/>
        </p:nvSpPr>
        <p:spPr bwMode="auto">
          <a:xfrm>
            <a:off x="2922588" y="6259513"/>
            <a:ext cx="70612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bg2"/>
            </a:prstShdw>
          </a:effectLst>
        </p:spPr>
        <p:txBody>
          <a:bodyPr anchor="ctr">
            <a:spAutoFit/>
          </a:bodyPr>
          <a:lstStyle/>
          <a:p>
            <a:r>
              <a:rPr lang="zh-TW" altLang="zh-TW" dirty="0"/>
              <a:t>  </a:t>
            </a:r>
            <a:r>
              <a:rPr lang="zh-TW" altLang="zh-TW" sz="2000" dirty="0">
                <a:hlinkClick r:id="rId2"/>
              </a:rPr>
              <a:t> </a:t>
            </a:r>
            <a:endParaRPr lang="zh-TW" altLang="zh-TW" sz="2000" dirty="0"/>
          </a:p>
        </p:txBody>
      </p:sp>
      <p:sp>
        <p:nvSpPr>
          <p:cNvPr id="2" name="內容版面配置區 1"/>
          <p:cNvSpPr>
            <a:spLocks noGrp="1"/>
          </p:cNvSpPr>
          <p:nvPr>
            <p:ph sz="quarter" idx="1"/>
          </p:nvPr>
        </p:nvSpPr>
        <p:spPr>
          <a:xfrm>
            <a:off x="1143456" y="2925901"/>
            <a:ext cx="9679388" cy="3333612"/>
          </a:xfrm>
        </p:spPr>
        <p:txBody>
          <a:bodyPr/>
          <a:lstStyle/>
          <a:p>
            <a:endParaRPr lang="en-US" altLang="zh-TW" dirty="0"/>
          </a:p>
          <a:p>
            <a:r>
              <a:rPr lang="zh-TW" altLang="en-US" sz="4000" dirty="0"/>
              <a:t>完成</a:t>
            </a:r>
            <a:r>
              <a:rPr lang="zh-TW" altLang="zh-TW" sz="4000" dirty="0"/>
              <a:t>訪談學習單</a:t>
            </a:r>
            <a:endParaRPr lang="en-US" altLang="zh-TW" sz="4000" dirty="0"/>
          </a:p>
          <a:p>
            <a:r>
              <a:rPr lang="zh-TW" altLang="zh-TW" sz="4000" dirty="0"/>
              <a:t>請回家訪問媽媽、姐姐、或其他女性家人</a:t>
            </a:r>
            <a:endParaRPr lang="en-US" altLang="zh-TW" sz="4000" dirty="0"/>
          </a:p>
          <a:p>
            <a:r>
              <a:rPr lang="zh-TW" altLang="zh-TW" sz="4000" dirty="0"/>
              <a:t>關於台灣月經的傳統、文化、習俗</a:t>
            </a:r>
            <a:endParaRPr lang="en-US" altLang="zh-TW" sz="4000" dirty="0"/>
          </a:p>
          <a:p>
            <a:endParaRPr lang="en-US" altLang="zh-TW" sz="4000" dirty="0"/>
          </a:p>
          <a:p>
            <a:endParaRPr lang="en-US" altLang="zh-TW" dirty="0"/>
          </a:p>
          <a:p>
            <a:pPr marL="0" indent="0" algn="ctr">
              <a:buNone/>
            </a:pPr>
            <a:endParaRPr lang="zh-TW" altLang="en-US" sz="4800" dirty="0">
              <a:latin typeface="SimHei" pitchFamily="49" charset="-122"/>
              <a:ea typeface="SimHei" pitchFamily="49" charset="-122"/>
            </a:endParaRP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41029433-7C3C-43E7-8608-647491090F2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/>
          <a:srcRect/>
          <a:stretch/>
        </p:blipFill>
        <p:spPr>
          <a:xfrm>
            <a:off x="7673009" y="544625"/>
            <a:ext cx="3768918" cy="294798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27583544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1BB98B50-71CA-4D57-AF95-C2D911ABCF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5516" y="310475"/>
            <a:ext cx="10178322" cy="1492132"/>
          </a:xfrm>
        </p:spPr>
        <p:txBody>
          <a:bodyPr>
            <a:noAutofit/>
          </a:bodyPr>
          <a:lstStyle/>
          <a:p>
            <a:r>
              <a:rPr lang="zh-TW" altLang="en-US" sz="7200" dirty="0"/>
              <a:t>第二節  </a:t>
            </a:r>
            <a:r>
              <a:rPr lang="zh-TW" altLang="en-US" sz="7200" dirty="0">
                <a:solidFill>
                  <a:srgbClr val="FF0000"/>
                </a:solidFill>
                <a:latin typeface="+mj-ea"/>
                <a:sym typeface="Wingdings" pitchFamily="2" charset="2"/>
              </a:rPr>
              <a:t>小紅</a:t>
            </a:r>
            <a:r>
              <a:rPr lang="zh-TW" altLang="en-US" sz="7200" dirty="0">
                <a:latin typeface="+mj-ea"/>
                <a:sym typeface="Wingdings" pitchFamily="2" charset="2"/>
              </a:rPr>
              <a:t>的故事</a:t>
            </a:r>
            <a:r>
              <a:rPr lang="zh-TW" altLang="en-US" sz="7200" dirty="0"/>
              <a:t/>
            </a:r>
            <a:br>
              <a:rPr lang="zh-TW" altLang="en-US" sz="7200" dirty="0"/>
            </a:br>
            <a:endParaRPr lang="zh-TW" altLang="en-US" sz="7200" dirty="0"/>
          </a:p>
        </p:txBody>
      </p:sp>
      <p:pic>
        <p:nvPicPr>
          <p:cNvPr id="5" name="內容版面配置區 4">
            <a:extLst>
              <a:ext uri="{FF2B5EF4-FFF2-40B4-BE49-F238E27FC236}">
                <a16:creationId xmlns:a16="http://schemas.microsoft.com/office/drawing/2014/main" id="{BF6D4A06-6F49-41DA-8FDF-89AA62402C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14737" y="1802607"/>
            <a:ext cx="4481263" cy="4481263"/>
          </a:xfrm>
        </p:spPr>
      </p:pic>
      <p:pic>
        <p:nvPicPr>
          <p:cNvPr id="4" name="圖片 3">
            <a:extLst>
              <a:ext uri="{FF2B5EF4-FFF2-40B4-BE49-F238E27FC236}">
                <a16:creationId xmlns:a16="http://schemas.microsoft.com/office/drawing/2014/main" id="{AA1D728C-A8D8-4D5C-822A-7EC1DF9A2BF8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96000" y="1802607"/>
            <a:ext cx="4481263" cy="4481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241665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標題 1"/>
          <p:cNvSpPr>
            <a:spLocks noGrp="1"/>
          </p:cNvSpPr>
          <p:nvPr>
            <p:ph type="title"/>
          </p:nvPr>
        </p:nvSpPr>
        <p:spPr>
          <a:xfrm>
            <a:off x="1804988" y="481014"/>
            <a:ext cx="8515350" cy="752475"/>
          </a:xfrm>
        </p:spPr>
        <p:txBody>
          <a:bodyPr>
            <a:normAutofit fontScale="90000"/>
          </a:bodyPr>
          <a:lstStyle/>
          <a:p>
            <a:r>
              <a:rPr lang="zh-TW" altLang="en-US" dirty="0">
                <a:solidFill>
                  <a:srgbClr val="FF0000"/>
                </a:solidFill>
              </a:rPr>
              <a:t>  </a:t>
            </a:r>
            <a:r>
              <a:rPr lang="en-US" altLang="zh-TW" dirty="0">
                <a:solidFill>
                  <a:srgbClr val="FF0000"/>
                </a:solidFill>
              </a:rPr>
              <a:t> </a:t>
            </a:r>
            <a:r>
              <a:rPr lang="zh-TW" altLang="en-US" dirty="0">
                <a:solidFill>
                  <a:srgbClr val="FF0000"/>
                </a:solidFill>
              </a:rPr>
              <a:t>迷思</a:t>
            </a:r>
            <a:r>
              <a:rPr lang="en-US" altLang="zh-TW" b="1" dirty="0"/>
              <a:t>?</a:t>
            </a:r>
            <a:r>
              <a:rPr lang="zh-TW" altLang="en-US" b="1" dirty="0"/>
              <a:t> 誤解</a:t>
            </a:r>
            <a:r>
              <a:rPr lang="en-US" altLang="zh-TW" b="1" dirty="0"/>
              <a:t>?</a:t>
            </a:r>
            <a:endParaRPr lang="zh-TW" altLang="en-US" dirty="0"/>
          </a:p>
        </p:txBody>
      </p:sp>
      <p:sp>
        <p:nvSpPr>
          <p:cNvPr id="43012" name="Rectangle 1"/>
          <p:cNvSpPr>
            <a:spLocks noChangeArrowheads="1"/>
          </p:cNvSpPr>
          <p:nvPr/>
        </p:nvSpPr>
        <p:spPr bwMode="auto">
          <a:xfrm>
            <a:off x="1524000" y="-184666"/>
            <a:ext cx="31290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bg2"/>
            </a:prstShdw>
          </a:effectLst>
        </p:spPr>
        <p:txBody>
          <a:bodyPr wrap="none" anchor="ctr">
            <a:spAutoFit/>
          </a:bodyPr>
          <a:lstStyle/>
          <a:p>
            <a:r>
              <a:rPr lang="zh-TW" altLang="zh-TW"/>
              <a:t>  </a:t>
            </a:r>
          </a:p>
        </p:txBody>
      </p:sp>
      <p:sp>
        <p:nvSpPr>
          <p:cNvPr id="43013" name="Rectangle 3">
            <a:hlinkClick r:id="rId2"/>
          </p:cNvPr>
          <p:cNvSpPr>
            <a:spLocks noChangeArrowheads="1"/>
          </p:cNvSpPr>
          <p:nvPr/>
        </p:nvSpPr>
        <p:spPr bwMode="auto">
          <a:xfrm>
            <a:off x="2922588" y="6259513"/>
            <a:ext cx="70612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bg2"/>
            </a:prstShdw>
          </a:effectLst>
        </p:spPr>
        <p:txBody>
          <a:bodyPr anchor="ctr">
            <a:spAutoFit/>
          </a:bodyPr>
          <a:lstStyle/>
          <a:p>
            <a:r>
              <a:rPr lang="zh-TW" altLang="zh-TW" dirty="0"/>
              <a:t>  </a:t>
            </a:r>
            <a:r>
              <a:rPr lang="zh-TW" altLang="zh-TW" sz="2000" dirty="0">
                <a:hlinkClick r:id="rId2"/>
              </a:rPr>
              <a:t> </a:t>
            </a:r>
            <a:endParaRPr lang="zh-TW" altLang="zh-TW" sz="2000" dirty="0"/>
          </a:p>
        </p:txBody>
      </p:sp>
      <p:sp>
        <p:nvSpPr>
          <p:cNvPr id="2" name="內容版面配置區 1"/>
          <p:cNvSpPr>
            <a:spLocks noGrp="1"/>
          </p:cNvSpPr>
          <p:nvPr>
            <p:ph sz="quarter" idx="1"/>
          </p:nvPr>
        </p:nvSpPr>
        <p:spPr>
          <a:xfrm>
            <a:off x="1119524" y="3168596"/>
            <a:ext cx="10540106" cy="3593591"/>
          </a:xfrm>
        </p:spPr>
        <p:txBody>
          <a:bodyPr>
            <a:normAutofit/>
          </a:bodyPr>
          <a:lstStyle/>
          <a:p>
            <a:r>
              <a:rPr lang="zh-TW" altLang="zh-TW" sz="3600" dirty="0"/>
              <a:t>月經是「不乾淨」</a:t>
            </a:r>
            <a:endParaRPr lang="en-US" altLang="zh-TW" sz="3600" dirty="0"/>
          </a:p>
          <a:p>
            <a:r>
              <a:rPr lang="zh-TW" altLang="zh-TW" sz="3600" dirty="0"/>
              <a:t>月經是丟臉的</a:t>
            </a:r>
            <a:r>
              <a:rPr lang="zh-TW" altLang="en-US" sz="3600" dirty="0"/>
              <a:t>，</a:t>
            </a:r>
            <a:r>
              <a:rPr lang="zh-TW" altLang="zh-TW" sz="3600" dirty="0"/>
              <a:t>所以必須偷偷摸摸</a:t>
            </a:r>
            <a:endParaRPr lang="en-US" altLang="zh-TW" sz="3600" dirty="0"/>
          </a:p>
          <a:p>
            <a:r>
              <a:rPr lang="zh-TW" altLang="zh-TW" sz="3600" dirty="0"/>
              <a:t>月經來時不能入廟或拿香拜拜</a:t>
            </a:r>
            <a:endParaRPr lang="en-US" altLang="zh-TW" sz="3600" dirty="0"/>
          </a:p>
          <a:p>
            <a:r>
              <a:rPr lang="zh-TW" altLang="zh-TW" sz="3600" dirty="0"/>
              <a:t>月經來時什麼都不能做、不能碰，不然會觸怒神明</a:t>
            </a:r>
            <a:endParaRPr lang="en-US" altLang="zh-TW" sz="3600" dirty="0"/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FE69B0BC-F1CF-4560-BDBE-B9F151888D5B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09620" y="270342"/>
            <a:ext cx="3411819" cy="3411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590863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標題 1"/>
          <p:cNvSpPr>
            <a:spLocks noGrp="1"/>
          </p:cNvSpPr>
          <p:nvPr>
            <p:ph type="title"/>
          </p:nvPr>
        </p:nvSpPr>
        <p:spPr>
          <a:xfrm>
            <a:off x="1804988" y="481014"/>
            <a:ext cx="8515350" cy="752475"/>
          </a:xfrm>
        </p:spPr>
        <p:txBody>
          <a:bodyPr>
            <a:normAutofit fontScale="90000"/>
          </a:bodyPr>
          <a:lstStyle/>
          <a:p>
            <a:r>
              <a:rPr lang="zh-TW" altLang="zh-TW" dirty="0">
                <a:solidFill>
                  <a:srgbClr val="FF0000"/>
                </a:solidFill>
              </a:rPr>
              <a:t>【</a:t>
            </a:r>
            <a:r>
              <a:rPr lang="zh-TW" altLang="en-US" dirty="0">
                <a:solidFill>
                  <a:srgbClr val="FF0000"/>
                </a:solidFill>
              </a:rPr>
              <a:t>活動一</a:t>
            </a:r>
            <a:r>
              <a:rPr lang="zh-TW" altLang="zh-TW" dirty="0">
                <a:solidFill>
                  <a:srgbClr val="FF0000"/>
                </a:solidFill>
              </a:rPr>
              <a:t>】</a:t>
            </a:r>
            <a:r>
              <a:rPr lang="zh-TW" altLang="zh-TW" b="1" dirty="0"/>
              <a:t>月經到底是什麼</a:t>
            </a:r>
            <a:r>
              <a:rPr lang="en-US" altLang="zh-TW" b="1" dirty="0"/>
              <a:t>?</a:t>
            </a:r>
            <a:endParaRPr lang="zh-TW" altLang="en-US" dirty="0"/>
          </a:p>
        </p:txBody>
      </p:sp>
      <p:sp>
        <p:nvSpPr>
          <p:cNvPr id="43012" name="Rectangle 1"/>
          <p:cNvSpPr>
            <a:spLocks noChangeArrowheads="1"/>
          </p:cNvSpPr>
          <p:nvPr/>
        </p:nvSpPr>
        <p:spPr bwMode="auto">
          <a:xfrm>
            <a:off x="1524000" y="-184666"/>
            <a:ext cx="31290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bg2"/>
            </a:prstShdw>
          </a:effectLst>
        </p:spPr>
        <p:txBody>
          <a:bodyPr wrap="none" anchor="ctr">
            <a:spAutoFit/>
          </a:bodyPr>
          <a:lstStyle/>
          <a:p>
            <a:r>
              <a:rPr lang="zh-TW" altLang="zh-TW"/>
              <a:t>  </a:t>
            </a:r>
          </a:p>
        </p:txBody>
      </p:sp>
      <p:sp>
        <p:nvSpPr>
          <p:cNvPr id="43013" name="Rectangle 3">
            <a:hlinkClick r:id="rId2"/>
          </p:cNvPr>
          <p:cNvSpPr>
            <a:spLocks noChangeArrowheads="1"/>
          </p:cNvSpPr>
          <p:nvPr/>
        </p:nvSpPr>
        <p:spPr bwMode="auto">
          <a:xfrm>
            <a:off x="2922588" y="6259513"/>
            <a:ext cx="70612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bg2"/>
            </a:prstShdw>
          </a:effectLst>
        </p:spPr>
        <p:txBody>
          <a:bodyPr anchor="ctr">
            <a:spAutoFit/>
          </a:bodyPr>
          <a:lstStyle/>
          <a:p>
            <a:r>
              <a:rPr lang="zh-TW" altLang="zh-TW" dirty="0"/>
              <a:t>  </a:t>
            </a:r>
            <a:r>
              <a:rPr lang="zh-TW" altLang="zh-TW" sz="2000" dirty="0">
                <a:hlinkClick r:id="rId2"/>
              </a:rPr>
              <a:t> </a:t>
            </a:r>
            <a:endParaRPr lang="zh-TW" altLang="zh-TW" sz="2000" dirty="0"/>
          </a:p>
        </p:txBody>
      </p:sp>
      <p:sp>
        <p:nvSpPr>
          <p:cNvPr id="2" name="內容版面配置區 1"/>
          <p:cNvSpPr>
            <a:spLocks noGrp="1"/>
          </p:cNvSpPr>
          <p:nvPr>
            <p:ph sz="quarter" idx="1"/>
          </p:nvPr>
        </p:nvSpPr>
        <p:spPr>
          <a:xfrm>
            <a:off x="1054455" y="726141"/>
            <a:ext cx="10653452" cy="2213028"/>
          </a:xfrm>
        </p:spPr>
        <p:txBody>
          <a:bodyPr>
            <a:normAutofit/>
          </a:bodyPr>
          <a:lstStyle/>
          <a:p>
            <a:pPr>
              <a:buNone/>
            </a:pPr>
            <a:endParaRPr lang="en-US" altLang="zh-TW" sz="3200" dirty="0"/>
          </a:p>
          <a:p>
            <a:pPr marL="0" indent="0">
              <a:buNone/>
            </a:pPr>
            <a:r>
              <a:rPr lang="zh-TW" altLang="en-US" sz="3200" b="1" dirty="0" smtClean="0"/>
              <a:t>           </a:t>
            </a:r>
            <a:r>
              <a:rPr lang="zh-TW" altLang="zh-TW" sz="3200" b="1" dirty="0" smtClean="0"/>
              <a:t>日本</a:t>
            </a:r>
            <a:r>
              <a:rPr lang="zh-TW" altLang="zh-TW" sz="3200" b="1" dirty="0"/>
              <a:t>超萌的月經</a:t>
            </a:r>
            <a:r>
              <a:rPr lang="zh-TW" altLang="zh-TW" sz="3200" b="1" dirty="0" smtClean="0"/>
              <a:t>解說</a:t>
            </a:r>
            <a:r>
              <a:rPr lang="zh-TW" altLang="en-US" sz="3200" dirty="0" smtClean="0"/>
              <a:t>         </a:t>
            </a:r>
            <a:r>
              <a:rPr lang="zh-TW" altLang="en-US" sz="4400" dirty="0" smtClean="0">
                <a:latin typeface="SimHei" pitchFamily="49" charset="-122"/>
                <a:ea typeface="SimHei" pitchFamily="49" charset="-122"/>
              </a:rPr>
              <a:t>請認真</a:t>
            </a:r>
            <a:r>
              <a:rPr lang="zh-TW" altLang="en-US" sz="4400" dirty="0">
                <a:latin typeface="SimHei" pitchFamily="49" charset="-122"/>
                <a:ea typeface="SimHei" pitchFamily="49" charset="-122"/>
              </a:rPr>
              <a:t>看喔</a:t>
            </a:r>
            <a:r>
              <a:rPr lang="en-US" altLang="zh-TW" sz="4400" dirty="0">
                <a:latin typeface="SimHei" pitchFamily="49" charset="-122"/>
                <a:ea typeface="SimHei" pitchFamily="49" charset="-122"/>
              </a:rPr>
              <a:t>!</a:t>
            </a:r>
            <a:endParaRPr lang="zh-TW" altLang="en-US" sz="6600" dirty="0">
              <a:latin typeface="SimHei" pitchFamily="49" charset="-122"/>
              <a:ea typeface="SimHei" pitchFamily="49" charset="-122"/>
            </a:endParaRPr>
          </a:p>
        </p:txBody>
      </p:sp>
      <p:pic>
        <p:nvPicPr>
          <p:cNvPr id="2050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07974" y="2255503"/>
            <a:ext cx="5952567" cy="43039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913342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標題 1"/>
          <p:cNvSpPr>
            <a:spLocks noGrp="1"/>
          </p:cNvSpPr>
          <p:nvPr>
            <p:ph type="title"/>
          </p:nvPr>
        </p:nvSpPr>
        <p:spPr>
          <a:xfrm>
            <a:off x="1804988" y="481014"/>
            <a:ext cx="8515350" cy="752475"/>
          </a:xfrm>
        </p:spPr>
        <p:txBody>
          <a:bodyPr>
            <a:normAutofit fontScale="90000"/>
          </a:bodyPr>
          <a:lstStyle/>
          <a:p>
            <a:r>
              <a:rPr lang="zh-TW" altLang="zh-TW" dirty="0">
                <a:solidFill>
                  <a:srgbClr val="FF0000"/>
                </a:solidFill>
              </a:rPr>
              <a:t>【</a:t>
            </a:r>
            <a:r>
              <a:rPr lang="zh-TW" altLang="en-US" dirty="0">
                <a:solidFill>
                  <a:srgbClr val="FF0000"/>
                </a:solidFill>
              </a:rPr>
              <a:t>活動二</a:t>
            </a:r>
            <a:r>
              <a:rPr lang="zh-TW" altLang="zh-TW" dirty="0">
                <a:solidFill>
                  <a:srgbClr val="FF0000"/>
                </a:solidFill>
              </a:rPr>
              <a:t>】</a:t>
            </a:r>
            <a:r>
              <a:rPr lang="zh-TW" altLang="en-US" dirty="0">
                <a:solidFill>
                  <a:srgbClr val="FF0000"/>
                </a:solidFill>
              </a:rPr>
              <a:t>你所知道的</a:t>
            </a:r>
            <a:r>
              <a:rPr lang="en-US" altLang="zh-TW" dirty="0">
                <a:solidFill>
                  <a:srgbClr val="FF0000"/>
                </a:solidFill>
              </a:rPr>
              <a:t>~</a:t>
            </a:r>
            <a:r>
              <a:rPr lang="zh-TW" altLang="en-US" dirty="0">
                <a:solidFill>
                  <a:srgbClr val="FF0000"/>
                </a:solidFill>
              </a:rPr>
              <a:t>月經</a:t>
            </a:r>
            <a:endParaRPr lang="zh-TW" altLang="en-US" dirty="0"/>
          </a:p>
        </p:txBody>
      </p:sp>
      <p:sp>
        <p:nvSpPr>
          <p:cNvPr id="43012" name="Rectangle 1"/>
          <p:cNvSpPr>
            <a:spLocks noChangeArrowheads="1"/>
          </p:cNvSpPr>
          <p:nvPr/>
        </p:nvSpPr>
        <p:spPr bwMode="auto">
          <a:xfrm>
            <a:off x="1524000" y="-184666"/>
            <a:ext cx="31290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bg2"/>
            </a:prstShdw>
          </a:effectLst>
        </p:spPr>
        <p:txBody>
          <a:bodyPr wrap="none" anchor="ctr">
            <a:spAutoFit/>
          </a:bodyPr>
          <a:lstStyle/>
          <a:p>
            <a:r>
              <a:rPr lang="zh-TW" altLang="zh-TW"/>
              <a:t>  </a:t>
            </a:r>
          </a:p>
        </p:txBody>
      </p:sp>
      <p:sp>
        <p:nvSpPr>
          <p:cNvPr id="43013" name="Rectangle 3">
            <a:hlinkClick r:id="rId2"/>
          </p:cNvPr>
          <p:cNvSpPr>
            <a:spLocks noChangeArrowheads="1"/>
          </p:cNvSpPr>
          <p:nvPr/>
        </p:nvSpPr>
        <p:spPr bwMode="auto">
          <a:xfrm>
            <a:off x="2922588" y="6259513"/>
            <a:ext cx="70612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bg2"/>
            </a:prstShdw>
          </a:effectLst>
        </p:spPr>
        <p:txBody>
          <a:bodyPr anchor="ctr">
            <a:spAutoFit/>
          </a:bodyPr>
          <a:lstStyle/>
          <a:p>
            <a:r>
              <a:rPr lang="zh-TW" altLang="zh-TW" dirty="0"/>
              <a:t>  </a:t>
            </a:r>
            <a:r>
              <a:rPr lang="zh-TW" altLang="zh-TW" sz="2000" dirty="0">
                <a:hlinkClick r:id="rId2"/>
              </a:rPr>
              <a:t> </a:t>
            </a:r>
            <a:endParaRPr lang="zh-TW" altLang="zh-TW" sz="2000" dirty="0"/>
          </a:p>
        </p:txBody>
      </p:sp>
      <p:sp>
        <p:nvSpPr>
          <p:cNvPr id="2" name="內容版面配置區 1"/>
          <p:cNvSpPr>
            <a:spLocks noGrp="1"/>
          </p:cNvSpPr>
          <p:nvPr>
            <p:ph sz="quarter" idx="1"/>
          </p:nvPr>
        </p:nvSpPr>
        <p:spPr>
          <a:xfrm>
            <a:off x="1615317" y="1493458"/>
            <a:ext cx="9626424" cy="468322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zh-TW" altLang="en-US" sz="3200" dirty="0"/>
              <a:t> </a:t>
            </a:r>
            <a:r>
              <a:rPr lang="zh-TW" altLang="en-US" sz="3200" dirty="0" smtClean="0"/>
              <a:t>  </a:t>
            </a:r>
            <a:r>
              <a:rPr lang="zh-TW" altLang="en-US" sz="3200" b="1" dirty="0" smtClean="0"/>
              <a:t>利用</a:t>
            </a:r>
            <a:r>
              <a:rPr lang="zh-TW" altLang="en-US" sz="3200" b="1" dirty="0">
                <a:solidFill>
                  <a:srgbClr val="0000FF"/>
                </a:solidFill>
              </a:rPr>
              <a:t>心智圖</a:t>
            </a:r>
            <a:r>
              <a:rPr lang="zh-TW" altLang="en-US" sz="3200" b="1" dirty="0"/>
              <a:t>方式，整理出</a:t>
            </a:r>
            <a:r>
              <a:rPr lang="en-US" altLang="zh-TW" sz="3200" b="1" dirty="0"/>
              <a:t>~</a:t>
            </a:r>
            <a:r>
              <a:rPr lang="zh-TW" altLang="en-US" sz="3200" b="1" dirty="0"/>
              <a:t>你從影片理解的月經</a:t>
            </a:r>
            <a:endParaRPr lang="zh-TW" altLang="zh-TW" sz="3200" b="1" dirty="0"/>
          </a:p>
          <a:p>
            <a:r>
              <a:rPr lang="zh-TW" altLang="en-US" sz="3200" b="1" dirty="0"/>
              <a:t>試手氣，抽籤決定你們小組回答哪一題</a:t>
            </a:r>
            <a:r>
              <a:rPr lang="zh-TW" altLang="zh-TW" sz="3200" b="1" dirty="0"/>
              <a:t>。</a:t>
            </a:r>
          </a:p>
          <a:p>
            <a:r>
              <a:rPr lang="zh-TW" altLang="en-US" sz="3200" b="1" dirty="0"/>
              <a:t>如果不小心忘記影片內容，快用平板查一下唄</a:t>
            </a:r>
            <a:endParaRPr lang="en-US" altLang="zh-TW" sz="3200" b="1" dirty="0"/>
          </a:p>
          <a:p>
            <a:endParaRPr lang="en-US" altLang="zh-TW" sz="3200" b="1" dirty="0"/>
          </a:p>
          <a:p>
            <a:pPr marL="0" indent="0">
              <a:buNone/>
            </a:pPr>
            <a:r>
              <a:rPr lang="en-US" altLang="zh-TW" sz="3200" b="1" dirty="0"/>
              <a:t>                              </a:t>
            </a:r>
            <a:r>
              <a:rPr lang="zh-TW" altLang="en-US" sz="3200" b="1" dirty="0" smtClean="0"/>
              <a:t> </a:t>
            </a:r>
            <a:r>
              <a:rPr lang="en-US" altLang="zh-TW" sz="8000" b="1" dirty="0" smtClean="0"/>
              <a:t>READY GO </a:t>
            </a:r>
            <a:r>
              <a:rPr lang="en-US" altLang="zh-TW" sz="8000" b="1" dirty="0"/>
              <a:t>!</a:t>
            </a:r>
            <a:endParaRPr lang="zh-TW" altLang="zh-TW" sz="8000" b="1" dirty="0"/>
          </a:p>
          <a:p>
            <a:endParaRPr lang="zh-TW" altLang="zh-TW" sz="3200" b="1" dirty="0"/>
          </a:p>
          <a:p>
            <a:endParaRPr lang="en-US" altLang="zh-TW" sz="3200" dirty="0"/>
          </a:p>
          <a:p>
            <a:endParaRPr lang="en-US" altLang="zh-TW" sz="3200" dirty="0"/>
          </a:p>
          <a:p>
            <a:endParaRPr lang="en-US" altLang="zh-TW" sz="3200" dirty="0"/>
          </a:p>
          <a:p>
            <a:pPr marL="0" indent="0" algn="ctr">
              <a:buNone/>
            </a:pPr>
            <a:endParaRPr lang="zh-TW" altLang="en-US" sz="6600" dirty="0">
              <a:latin typeface="SimHei" pitchFamily="49" charset="-122"/>
              <a:ea typeface="SimHei" pitchFamily="49" charset="-122"/>
            </a:endParaRPr>
          </a:p>
        </p:txBody>
      </p:sp>
      <p:pic>
        <p:nvPicPr>
          <p:cNvPr id="15362" name="Picture 2" descr="「ipad」的圖片搜尋結果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78543" y="3395383"/>
            <a:ext cx="3962398" cy="297179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75992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標題 1"/>
          <p:cNvSpPr>
            <a:spLocks noGrp="1"/>
          </p:cNvSpPr>
          <p:nvPr>
            <p:ph type="title"/>
          </p:nvPr>
        </p:nvSpPr>
        <p:spPr>
          <a:xfrm>
            <a:off x="1804988" y="481014"/>
            <a:ext cx="8515350" cy="752475"/>
          </a:xfrm>
        </p:spPr>
        <p:txBody>
          <a:bodyPr>
            <a:normAutofit fontScale="90000"/>
          </a:bodyPr>
          <a:lstStyle/>
          <a:p>
            <a:r>
              <a:rPr lang="zh-TW" altLang="zh-TW" dirty="0">
                <a:solidFill>
                  <a:srgbClr val="FF0000"/>
                </a:solidFill>
              </a:rPr>
              <a:t>【</a:t>
            </a:r>
            <a:r>
              <a:rPr lang="zh-TW" altLang="en-US" dirty="0">
                <a:solidFill>
                  <a:srgbClr val="FF0000"/>
                </a:solidFill>
              </a:rPr>
              <a:t>活動三</a:t>
            </a:r>
            <a:r>
              <a:rPr lang="zh-TW" altLang="zh-TW" dirty="0">
                <a:solidFill>
                  <a:srgbClr val="FF0000"/>
                </a:solidFill>
              </a:rPr>
              <a:t>】</a:t>
            </a:r>
            <a:r>
              <a:rPr lang="zh-TW" altLang="en-US" dirty="0">
                <a:solidFill>
                  <a:srgbClr val="FF0000"/>
                </a:solidFill>
              </a:rPr>
              <a:t>我知道，我理解</a:t>
            </a:r>
            <a:endParaRPr lang="zh-TW" altLang="en-US" dirty="0"/>
          </a:p>
        </p:txBody>
      </p:sp>
      <p:sp>
        <p:nvSpPr>
          <p:cNvPr id="43012" name="Rectangle 1"/>
          <p:cNvSpPr>
            <a:spLocks noChangeArrowheads="1"/>
          </p:cNvSpPr>
          <p:nvPr/>
        </p:nvSpPr>
        <p:spPr bwMode="auto">
          <a:xfrm>
            <a:off x="1524000" y="-184666"/>
            <a:ext cx="31290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bg2"/>
            </a:prstShdw>
          </a:effectLst>
        </p:spPr>
        <p:txBody>
          <a:bodyPr wrap="none" anchor="ctr">
            <a:spAutoFit/>
          </a:bodyPr>
          <a:lstStyle/>
          <a:p>
            <a:r>
              <a:rPr lang="zh-TW" altLang="zh-TW"/>
              <a:t>  </a:t>
            </a:r>
          </a:p>
        </p:txBody>
      </p:sp>
      <p:sp>
        <p:nvSpPr>
          <p:cNvPr id="43013" name="Rectangle 3">
            <a:hlinkClick r:id="rId2"/>
          </p:cNvPr>
          <p:cNvSpPr>
            <a:spLocks noChangeArrowheads="1"/>
          </p:cNvSpPr>
          <p:nvPr/>
        </p:nvSpPr>
        <p:spPr bwMode="auto">
          <a:xfrm>
            <a:off x="2922588" y="6259513"/>
            <a:ext cx="70612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bg2"/>
            </a:prstShdw>
          </a:effectLst>
        </p:spPr>
        <p:txBody>
          <a:bodyPr anchor="ctr">
            <a:spAutoFit/>
          </a:bodyPr>
          <a:lstStyle/>
          <a:p>
            <a:r>
              <a:rPr lang="zh-TW" altLang="zh-TW" dirty="0"/>
              <a:t>  </a:t>
            </a:r>
            <a:r>
              <a:rPr lang="zh-TW" altLang="zh-TW" sz="2000" dirty="0">
                <a:hlinkClick r:id="rId2"/>
              </a:rPr>
              <a:t> </a:t>
            </a:r>
            <a:endParaRPr lang="zh-TW" altLang="zh-TW" sz="2000" dirty="0"/>
          </a:p>
        </p:txBody>
      </p:sp>
      <p:sp>
        <p:nvSpPr>
          <p:cNvPr id="2" name="內容版面配置區 1"/>
          <p:cNvSpPr>
            <a:spLocks noGrp="1"/>
          </p:cNvSpPr>
          <p:nvPr>
            <p:ph sz="quarter" idx="1"/>
          </p:nvPr>
        </p:nvSpPr>
        <p:spPr>
          <a:xfrm>
            <a:off x="2063552" y="1412776"/>
            <a:ext cx="8226496" cy="4683224"/>
          </a:xfrm>
        </p:spPr>
        <p:txBody>
          <a:bodyPr/>
          <a:lstStyle/>
          <a:p>
            <a:endParaRPr lang="en-US" altLang="zh-TW" dirty="0"/>
          </a:p>
          <a:p>
            <a:endParaRPr lang="en-US" altLang="zh-TW" dirty="0"/>
          </a:p>
          <a:p>
            <a:endParaRPr lang="en-US" altLang="zh-TW" dirty="0"/>
          </a:p>
          <a:p>
            <a:endParaRPr lang="en-US" altLang="zh-TW" dirty="0"/>
          </a:p>
          <a:p>
            <a:pPr marL="0" indent="0" algn="ctr">
              <a:buNone/>
            </a:pPr>
            <a:endParaRPr lang="zh-TW" altLang="en-US" sz="4800" dirty="0">
              <a:latin typeface="SimHei" pitchFamily="49" charset="-122"/>
              <a:ea typeface="SimHei" pitchFamily="49" charset="-122"/>
            </a:endParaRPr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/>
          </p:nvPr>
        </p:nvGraphicFramePr>
        <p:xfrm>
          <a:off x="1972234" y="1670439"/>
          <a:ext cx="8973672" cy="41297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868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868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864245">
                <a:tc>
                  <a:txBody>
                    <a:bodyPr/>
                    <a:lstStyle/>
                    <a:p>
                      <a:r>
                        <a:rPr kumimoji="0" lang="en-US" altLang="zh-TW" sz="3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r>
                        <a:rPr kumimoji="0" lang="en-US" altLang="zh-TW" sz="36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r>
                        <a:rPr kumimoji="0" lang="zh-TW" altLang="zh-TW" sz="36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月經</a:t>
                      </a:r>
                      <a:r>
                        <a:rPr kumimoji="0" lang="zh-TW" altLang="zh-TW" sz="3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的定義</a:t>
                      </a:r>
                      <a:endParaRPr lang="zh-TW" altLang="en-US" sz="3600" b="1" dirty="0">
                        <a:solidFill>
                          <a:schemeClr val="tx1"/>
                        </a:solidFill>
                      </a:endParaRPr>
                    </a:p>
                  </a:txBody>
                  <a:tcPr marL="182062" marR="182062" marT="91031" marB="91031"/>
                </a:tc>
                <a:tc>
                  <a:txBody>
                    <a:bodyPr/>
                    <a:lstStyle/>
                    <a:p>
                      <a:r>
                        <a:rPr kumimoji="0" lang="en-US" altLang="zh-TW" sz="3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kumimoji="0" lang="en-US" altLang="zh-TW" sz="36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r>
                        <a:rPr kumimoji="0" lang="zh-TW" altLang="zh-TW" sz="36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月經</a:t>
                      </a:r>
                      <a:r>
                        <a:rPr kumimoji="0" lang="zh-TW" altLang="zh-TW" sz="3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的生理現象</a:t>
                      </a:r>
                      <a:endParaRPr lang="zh-TW" altLang="en-US" sz="3600" b="1" dirty="0">
                        <a:solidFill>
                          <a:schemeClr val="tx1"/>
                        </a:solidFill>
                      </a:endParaRPr>
                    </a:p>
                  </a:txBody>
                  <a:tcPr marL="182062" marR="182062" marT="91031" marB="91031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65481">
                <a:tc>
                  <a:txBody>
                    <a:bodyPr/>
                    <a:lstStyle/>
                    <a:p>
                      <a:r>
                        <a:rPr kumimoji="0" lang="en-US" altLang="zh-TW" sz="3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r>
                        <a:rPr kumimoji="0" lang="en-US" altLang="zh-TW" sz="3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r>
                        <a:rPr kumimoji="0" lang="zh-TW" altLang="zh-TW" sz="3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月經</a:t>
                      </a:r>
                      <a:r>
                        <a:rPr kumimoji="0" lang="zh-TW" altLang="zh-TW" sz="3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對生活上的影響</a:t>
                      </a:r>
                      <a:endParaRPr lang="zh-TW" altLang="en-US" sz="3600" dirty="0"/>
                    </a:p>
                  </a:txBody>
                  <a:tcPr marL="182062" marR="182062" marT="91031" marB="91031"/>
                </a:tc>
                <a:tc>
                  <a:txBody>
                    <a:bodyPr/>
                    <a:lstStyle/>
                    <a:p>
                      <a:r>
                        <a:rPr kumimoji="0" lang="en-US" altLang="zh-TW" sz="3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r>
                        <a:rPr kumimoji="0" lang="en-US" altLang="zh-TW" sz="3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r>
                        <a:rPr kumimoji="0" lang="zh-TW" altLang="zh-TW" sz="3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月經</a:t>
                      </a:r>
                      <a:r>
                        <a:rPr kumimoji="0" lang="zh-TW" altLang="zh-TW" sz="3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的重要性</a:t>
                      </a:r>
                      <a:endParaRPr lang="zh-TW" altLang="en-US" sz="3600" dirty="0"/>
                    </a:p>
                  </a:txBody>
                  <a:tcPr marL="182062" marR="182062" marT="91031" marB="91031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6522215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77037" y="998503"/>
            <a:ext cx="7485530" cy="54988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0" name="標題 1"/>
          <p:cNvSpPr>
            <a:spLocks noGrp="1"/>
          </p:cNvSpPr>
          <p:nvPr>
            <p:ph type="title"/>
          </p:nvPr>
        </p:nvSpPr>
        <p:spPr>
          <a:xfrm>
            <a:off x="1813952" y="283791"/>
            <a:ext cx="8515350" cy="752475"/>
          </a:xfrm>
        </p:spPr>
        <p:txBody>
          <a:bodyPr>
            <a:normAutofit fontScale="90000"/>
          </a:bodyPr>
          <a:lstStyle/>
          <a:p>
            <a:r>
              <a:rPr lang="zh-TW" altLang="zh-TW" dirty="0">
                <a:solidFill>
                  <a:srgbClr val="FF0000"/>
                </a:solidFill>
              </a:rPr>
              <a:t>【</a:t>
            </a:r>
            <a:r>
              <a:rPr lang="zh-TW" altLang="en-US" dirty="0">
                <a:solidFill>
                  <a:srgbClr val="FF0000"/>
                </a:solidFill>
              </a:rPr>
              <a:t>活動四</a:t>
            </a:r>
            <a:r>
              <a:rPr lang="zh-TW" altLang="zh-TW" dirty="0">
                <a:solidFill>
                  <a:srgbClr val="FF0000"/>
                </a:solidFill>
              </a:rPr>
              <a:t>】</a:t>
            </a:r>
            <a:r>
              <a:rPr lang="zh-TW" altLang="en-US" dirty="0">
                <a:solidFill>
                  <a:srgbClr val="FF0000"/>
                </a:solidFill>
              </a:rPr>
              <a:t>大家一起來卡</a:t>
            </a:r>
            <a:r>
              <a:rPr lang="en-US" altLang="zh-TW" dirty="0">
                <a:solidFill>
                  <a:srgbClr val="FF0000"/>
                </a:solidFill>
              </a:rPr>
              <a:t>~</a:t>
            </a:r>
            <a:r>
              <a:rPr lang="zh-TW" altLang="en-US" dirty="0">
                <a:solidFill>
                  <a:srgbClr val="FF0000"/>
                </a:solidFill>
              </a:rPr>
              <a:t>呼</a:t>
            </a:r>
            <a:endParaRPr lang="zh-TW" altLang="en-US" dirty="0"/>
          </a:p>
        </p:txBody>
      </p:sp>
      <p:sp>
        <p:nvSpPr>
          <p:cNvPr id="43012" name="Rectangle 1"/>
          <p:cNvSpPr>
            <a:spLocks noChangeArrowheads="1"/>
          </p:cNvSpPr>
          <p:nvPr/>
        </p:nvSpPr>
        <p:spPr bwMode="auto">
          <a:xfrm>
            <a:off x="1524000" y="-184666"/>
            <a:ext cx="31290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bg2"/>
            </a:prstShdw>
          </a:effectLst>
        </p:spPr>
        <p:txBody>
          <a:bodyPr wrap="none" anchor="ctr">
            <a:spAutoFit/>
          </a:bodyPr>
          <a:lstStyle/>
          <a:p>
            <a:r>
              <a:rPr lang="zh-TW" altLang="zh-TW"/>
              <a:t>  </a:t>
            </a:r>
          </a:p>
        </p:txBody>
      </p:sp>
      <p:sp>
        <p:nvSpPr>
          <p:cNvPr id="43013" name="Rectangle 3">
            <a:hlinkClick r:id="rId4"/>
          </p:cNvPr>
          <p:cNvSpPr>
            <a:spLocks noChangeArrowheads="1"/>
          </p:cNvSpPr>
          <p:nvPr/>
        </p:nvSpPr>
        <p:spPr bwMode="auto">
          <a:xfrm>
            <a:off x="2922588" y="6259513"/>
            <a:ext cx="70612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bg2"/>
            </a:prstShdw>
          </a:effectLst>
        </p:spPr>
        <p:txBody>
          <a:bodyPr anchor="ctr">
            <a:spAutoFit/>
          </a:bodyPr>
          <a:lstStyle/>
          <a:p>
            <a:r>
              <a:rPr lang="zh-TW" altLang="zh-TW" dirty="0"/>
              <a:t>  </a:t>
            </a:r>
            <a:r>
              <a:rPr lang="zh-TW" altLang="zh-TW" sz="2000" dirty="0">
                <a:hlinkClick r:id="rId4"/>
              </a:rPr>
              <a:t> </a:t>
            </a:r>
            <a:endParaRPr lang="zh-TW" altLang="zh-TW" sz="2000" dirty="0"/>
          </a:p>
        </p:txBody>
      </p:sp>
      <p:sp>
        <p:nvSpPr>
          <p:cNvPr id="2" name="內容版面配置區 1"/>
          <p:cNvSpPr>
            <a:spLocks noGrp="1"/>
          </p:cNvSpPr>
          <p:nvPr>
            <p:ph sz="quarter" idx="1"/>
          </p:nvPr>
        </p:nvSpPr>
        <p:spPr>
          <a:xfrm>
            <a:off x="1306197" y="991435"/>
            <a:ext cx="10074302" cy="4683224"/>
          </a:xfrm>
        </p:spPr>
        <p:txBody>
          <a:bodyPr/>
          <a:lstStyle/>
          <a:p>
            <a:endParaRPr lang="en-US" altLang="zh-TW" dirty="0"/>
          </a:p>
          <a:p>
            <a:endParaRPr lang="en-US" altLang="zh-TW" dirty="0"/>
          </a:p>
          <a:p>
            <a:pPr marL="0" indent="0" algn="ctr">
              <a:buNone/>
            </a:pPr>
            <a:endParaRPr lang="zh-TW" altLang="en-US" sz="4800" dirty="0">
              <a:latin typeface="SimHei" pitchFamily="49" charset="-122"/>
              <a:ea typeface="SimHei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50781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033213" y="2506662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TW" sz="3600" dirty="0" err="1">
                <a:ea typeface="標楷體" panose="03000509000000000000" pitchFamily="65" charset="-120"/>
              </a:rPr>
              <a:t>kahoot</a:t>
            </a:r>
            <a:r>
              <a:rPr lang="zh-TW" altLang="en-US" sz="3600" dirty="0">
                <a:ea typeface="標楷體" panose="03000509000000000000" pitchFamily="65" charset="-120"/>
              </a:rPr>
              <a:t>計分方式</a:t>
            </a:r>
            <a:endParaRPr lang="en-US" altLang="zh-TW" sz="3600" dirty="0"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en-US" altLang="zh-TW" sz="3600" dirty="0">
                <a:ea typeface="標楷體" panose="03000509000000000000" pitchFamily="65" charset="-120"/>
              </a:rPr>
              <a:t>1.</a:t>
            </a:r>
            <a:r>
              <a:rPr lang="zh-TW" altLang="en-US" sz="3600" dirty="0">
                <a:ea typeface="標楷體" panose="03000509000000000000" pitchFamily="65" charset="-120"/>
              </a:rPr>
              <a:t>正確性</a:t>
            </a:r>
            <a:endParaRPr lang="en-US" altLang="zh-TW" sz="3600" dirty="0"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en-US" altLang="zh-TW" sz="3600" dirty="0">
                <a:ea typeface="標楷體" panose="03000509000000000000" pitchFamily="65" charset="-120"/>
              </a:rPr>
              <a:t>2.</a:t>
            </a:r>
            <a:r>
              <a:rPr lang="zh-TW" altLang="en-US" sz="3600" dirty="0">
                <a:ea typeface="標楷體" panose="03000509000000000000" pitchFamily="65" charset="-120"/>
              </a:rPr>
              <a:t>速度</a:t>
            </a:r>
            <a:endParaRPr lang="en-US" altLang="zh-TW" sz="3600" dirty="0">
              <a:ea typeface="標楷體" panose="03000509000000000000" pitchFamily="65" charset="-120"/>
            </a:endParaRPr>
          </a:p>
          <a:p>
            <a:endParaRPr lang="en-US" altLang="zh-TW" sz="3600" dirty="0"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sz="3600" dirty="0">
                <a:ea typeface="標楷體" panose="03000509000000000000" pitchFamily="65" charset="-120"/>
              </a:rPr>
              <a:t>注意 </a:t>
            </a:r>
            <a:r>
              <a:rPr lang="zh-TW" altLang="en-US" sz="3600" dirty="0">
                <a:solidFill>
                  <a:srgbClr val="FF0000"/>
                </a:solidFill>
                <a:ea typeface="標楷體" panose="03000509000000000000" pitchFamily="65" charset="-120"/>
              </a:rPr>
              <a:t>答題太快但是答錯直接</a:t>
            </a:r>
            <a:r>
              <a:rPr lang="en-US" altLang="zh-TW" sz="3600" dirty="0">
                <a:solidFill>
                  <a:srgbClr val="FF0000"/>
                </a:solidFill>
                <a:ea typeface="標楷體" panose="03000509000000000000" pitchFamily="65" charset="-120"/>
              </a:rPr>
              <a:t>0</a:t>
            </a:r>
            <a:r>
              <a:rPr lang="zh-TW" altLang="en-US" sz="3600" dirty="0">
                <a:solidFill>
                  <a:srgbClr val="FF0000"/>
                </a:solidFill>
                <a:ea typeface="標楷體" panose="03000509000000000000" pitchFamily="65" charset="-120"/>
              </a:rPr>
              <a:t>分</a:t>
            </a:r>
          </a:p>
        </p:txBody>
      </p:sp>
      <p:sp>
        <p:nvSpPr>
          <p:cNvPr id="4" name="標題 1"/>
          <p:cNvSpPr txBox="1">
            <a:spLocks/>
          </p:cNvSpPr>
          <p:nvPr/>
        </p:nvSpPr>
        <p:spPr>
          <a:xfrm>
            <a:off x="2794433" y="667027"/>
            <a:ext cx="2342343" cy="11976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 dirty="0" err="1"/>
              <a:t>kahoot</a:t>
            </a:r>
            <a:endParaRPr lang="zh-TW" altLang="en-US" dirty="0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2" cstate="print"/>
          <a:srcRect/>
          <a:stretch/>
        </p:blipFill>
        <p:spPr>
          <a:xfrm>
            <a:off x="1431163" y="584987"/>
            <a:ext cx="1078302" cy="1086928"/>
          </a:xfrm>
          <a:prstGeom prst="rect">
            <a:avLst/>
          </a:prstGeom>
        </p:spPr>
      </p:pic>
      <p:sp>
        <p:nvSpPr>
          <p:cNvPr id="12292" name="AutoShape 4" descr="「speed」的圖片搜尋結果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sp>
        <p:nvSpPr>
          <p:cNvPr id="12294" name="AutoShape 6" descr="「speed」的圖片搜尋結果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pic>
        <p:nvPicPr>
          <p:cNvPr id="12296" name="Picture 8" descr="「speed」的圖片搜尋結果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31622" y="1334900"/>
            <a:ext cx="5503012" cy="353293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70630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5829949" y="2841739"/>
            <a:ext cx="2647950" cy="1004888"/>
          </a:xfrm>
        </p:spPr>
        <p:txBody>
          <a:bodyPr/>
          <a:lstStyle/>
          <a:p>
            <a:r>
              <a:rPr lang="en-US" altLang="zh-TW" dirty="0" err="1"/>
              <a:t>kahoot</a:t>
            </a:r>
            <a:endParaRPr lang="zh-TW" altLang="en-US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 cstate="print"/>
          <a:srcRect/>
          <a:stretch/>
        </p:blipFill>
        <p:spPr>
          <a:xfrm>
            <a:off x="4632378" y="3580183"/>
            <a:ext cx="1078302" cy="1086928"/>
          </a:xfrm>
          <a:prstGeom prst="rect">
            <a:avLst/>
          </a:prstGeom>
        </p:spPr>
      </p:pic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900083" y="1544344"/>
            <a:ext cx="5334876" cy="4071677"/>
          </a:xfrm>
        </p:spPr>
        <p:txBody>
          <a:bodyPr>
            <a:normAutofit/>
          </a:bodyPr>
          <a:lstStyle/>
          <a:p>
            <a:pPr algn="l"/>
            <a:r>
              <a:rPr lang="en-US" altLang="zh-TW" sz="4000" dirty="0">
                <a:ea typeface="標楷體" panose="03000509000000000000" pitchFamily="65" charset="-120"/>
              </a:rPr>
              <a:t>1.</a:t>
            </a:r>
            <a:r>
              <a:rPr lang="zh-TW" altLang="en-US" sz="4000" dirty="0">
                <a:ea typeface="標楷體" panose="03000509000000000000" pitchFamily="65" charset="-120"/>
              </a:rPr>
              <a:t>先點開首頁的</a:t>
            </a:r>
            <a:r>
              <a:rPr lang="en-US" altLang="zh-TW" sz="4000" dirty="0">
                <a:ea typeface="標楷體" panose="03000509000000000000" pitchFamily="65" charset="-120"/>
              </a:rPr>
              <a:t>app</a:t>
            </a:r>
          </a:p>
          <a:p>
            <a:pPr algn="l"/>
            <a:endParaRPr lang="en-US" altLang="zh-TW" sz="4000" dirty="0">
              <a:ea typeface="標楷體" panose="03000509000000000000" pitchFamily="65" charset="-120"/>
            </a:endParaRPr>
          </a:p>
          <a:p>
            <a:pPr algn="l"/>
            <a:r>
              <a:rPr lang="en-US" altLang="zh-TW" sz="4000" dirty="0">
                <a:ea typeface="標楷體" panose="03000509000000000000" pitchFamily="65" charset="-120"/>
              </a:rPr>
              <a:t>2.</a:t>
            </a:r>
            <a:r>
              <a:rPr lang="zh-TW" altLang="en-US" sz="4000" dirty="0">
                <a:ea typeface="標楷體" panose="03000509000000000000" pitchFamily="65" charset="-120"/>
              </a:rPr>
              <a:t>輸入</a:t>
            </a:r>
            <a:r>
              <a:rPr lang="en-US" altLang="zh-TW" sz="4000" dirty="0">
                <a:ea typeface="標楷體" panose="03000509000000000000" pitchFamily="65" charset="-120"/>
              </a:rPr>
              <a:t>pin</a:t>
            </a:r>
            <a:r>
              <a:rPr lang="zh-TW" altLang="en-US" sz="4000" dirty="0">
                <a:ea typeface="標楷體" panose="03000509000000000000" pitchFamily="65" charset="-120"/>
              </a:rPr>
              <a:t>碼</a:t>
            </a:r>
            <a:endParaRPr lang="en-US" altLang="zh-TW" sz="4000" dirty="0">
              <a:ea typeface="標楷體" panose="03000509000000000000" pitchFamily="65" charset="-120"/>
            </a:endParaRPr>
          </a:p>
          <a:p>
            <a:pPr algn="l"/>
            <a:endParaRPr lang="en-US" altLang="zh-TW" sz="4000" dirty="0">
              <a:ea typeface="標楷體" panose="03000509000000000000" pitchFamily="65" charset="-120"/>
            </a:endParaRPr>
          </a:p>
          <a:p>
            <a:pPr algn="l"/>
            <a:r>
              <a:rPr lang="en-US" altLang="zh-TW" sz="4000" dirty="0">
                <a:ea typeface="標楷體" panose="03000509000000000000" pitchFamily="65" charset="-120"/>
              </a:rPr>
              <a:t>3.</a:t>
            </a:r>
            <a:r>
              <a:rPr lang="zh-TW" altLang="en-US" sz="4000" dirty="0">
                <a:ea typeface="標楷體" panose="03000509000000000000" pitchFamily="65" charset="-120"/>
              </a:rPr>
              <a:t>輸入組別</a:t>
            </a:r>
          </a:p>
        </p:txBody>
      </p:sp>
    </p:spTree>
    <p:extLst>
      <p:ext uri="{BB962C8B-B14F-4D97-AF65-F5344CB8AC3E}">
        <p14:creationId xmlns:p14="http://schemas.microsoft.com/office/powerpoint/2010/main" val="233186443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36982" y="5027591"/>
            <a:ext cx="10786608" cy="1325563"/>
          </a:xfrm>
        </p:spPr>
        <p:txBody>
          <a:bodyPr>
            <a:normAutofit/>
          </a:bodyPr>
          <a:lstStyle/>
          <a:p>
            <a:endParaRPr lang="zh-TW" altLang="en-US" sz="16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957469" y="5537158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     共有</a:t>
            </a:r>
            <a:r>
              <a:rPr lang="en-US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8</a:t>
            </a:r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題，各組把握機會</a:t>
            </a:r>
          </a:p>
        </p:txBody>
      </p:sp>
      <p:pic>
        <p:nvPicPr>
          <p:cNvPr id="4" name="圖片 3">
            <a:hlinkClick r:id="rId2"/>
            <a:extLst>
              <a:ext uri="{FF2B5EF4-FFF2-40B4-BE49-F238E27FC236}">
                <a16:creationId xmlns:a16="http://schemas.microsoft.com/office/drawing/2014/main" id="{A87C7445-0560-4C98-9B93-C3B98BA2CDA3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51466" y="335667"/>
            <a:ext cx="7264409" cy="50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586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標題 1"/>
          <p:cNvSpPr>
            <a:spLocks noGrp="1"/>
          </p:cNvSpPr>
          <p:nvPr>
            <p:ph type="title"/>
          </p:nvPr>
        </p:nvSpPr>
        <p:spPr>
          <a:xfrm>
            <a:off x="1342000" y="515738"/>
            <a:ext cx="9526628" cy="752475"/>
          </a:xfrm>
        </p:spPr>
        <p:txBody>
          <a:bodyPr>
            <a:noAutofit/>
          </a:bodyPr>
          <a:lstStyle/>
          <a:p>
            <a:r>
              <a:rPr lang="zh-TW" altLang="zh-TW" sz="4000" dirty="0">
                <a:solidFill>
                  <a:srgbClr val="FF0000"/>
                </a:solidFill>
              </a:rPr>
              <a:t>【</a:t>
            </a:r>
            <a:r>
              <a:rPr lang="zh-TW" altLang="en-US" sz="4000" dirty="0">
                <a:solidFill>
                  <a:srgbClr val="FF0000"/>
                </a:solidFill>
              </a:rPr>
              <a:t>活動</a:t>
            </a:r>
            <a:r>
              <a:rPr lang="zh-TW" altLang="en-US" sz="4000" dirty="0" smtClean="0">
                <a:solidFill>
                  <a:srgbClr val="FF0000"/>
                </a:solidFill>
              </a:rPr>
              <a:t>五</a:t>
            </a:r>
            <a:r>
              <a:rPr lang="zh-TW" altLang="zh-TW" sz="4000" dirty="0" smtClean="0">
                <a:solidFill>
                  <a:srgbClr val="FF0000"/>
                </a:solidFill>
              </a:rPr>
              <a:t>】</a:t>
            </a:r>
            <a:r>
              <a:rPr lang="zh-TW" altLang="zh-TW" sz="4000" dirty="0">
                <a:solidFill>
                  <a:srgbClr val="00B050"/>
                </a:solidFill>
              </a:rPr>
              <a:t>用數學找答案，關懷你我她</a:t>
            </a:r>
            <a:br>
              <a:rPr lang="zh-TW" altLang="zh-TW" sz="4000" dirty="0">
                <a:solidFill>
                  <a:srgbClr val="00B050"/>
                </a:solidFill>
              </a:rPr>
            </a:br>
            <a:endParaRPr lang="zh-TW" altLang="en-US" sz="4000" dirty="0">
              <a:solidFill>
                <a:srgbClr val="00B050"/>
              </a:solidFill>
            </a:endParaRPr>
          </a:p>
        </p:txBody>
      </p:sp>
      <p:sp>
        <p:nvSpPr>
          <p:cNvPr id="43012" name="Rectangle 1"/>
          <p:cNvSpPr>
            <a:spLocks noChangeArrowheads="1"/>
          </p:cNvSpPr>
          <p:nvPr/>
        </p:nvSpPr>
        <p:spPr bwMode="auto">
          <a:xfrm>
            <a:off x="1524000" y="-184666"/>
            <a:ext cx="31290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bg2"/>
            </a:prstShdw>
          </a:effectLst>
        </p:spPr>
        <p:txBody>
          <a:bodyPr wrap="none" anchor="ctr">
            <a:spAutoFit/>
          </a:bodyPr>
          <a:lstStyle/>
          <a:p>
            <a:r>
              <a:rPr lang="zh-TW" altLang="zh-TW"/>
              <a:t>  </a:t>
            </a:r>
          </a:p>
        </p:txBody>
      </p:sp>
      <p:sp>
        <p:nvSpPr>
          <p:cNvPr id="43013" name="Rectangle 3">
            <a:hlinkClick r:id="rId2"/>
          </p:cNvPr>
          <p:cNvSpPr>
            <a:spLocks noChangeArrowheads="1"/>
          </p:cNvSpPr>
          <p:nvPr/>
        </p:nvSpPr>
        <p:spPr bwMode="auto">
          <a:xfrm>
            <a:off x="2922588" y="6259513"/>
            <a:ext cx="70612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bg2"/>
            </a:prstShdw>
          </a:effectLst>
        </p:spPr>
        <p:txBody>
          <a:bodyPr anchor="ctr">
            <a:spAutoFit/>
          </a:bodyPr>
          <a:lstStyle/>
          <a:p>
            <a:r>
              <a:rPr lang="zh-TW" altLang="zh-TW" dirty="0"/>
              <a:t>  </a:t>
            </a:r>
            <a:r>
              <a:rPr lang="zh-TW" altLang="zh-TW" sz="2000" dirty="0">
                <a:hlinkClick r:id="rId2"/>
              </a:rPr>
              <a:t> </a:t>
            </a:r>
            <a:endParaRPr lang="zh-TW" altLang="zh-TW" sz="2000" dirty="0"/>
          </a:p>
        </p:txBody>
      </p:sp>
      <p:sp>
        <p:nvSpPr>
          <p:cNvPr id="2" name="內容版面配置區 1"/>
          <p:cNvSpPr>
            <a:spLocks noGrp="1"/>
          </p:cNvSpPr>
          <p:nvPr>
            <p:ph sz="quarter" idx="1"/>
          </p:nvPr>
        </p:nvSpPr>
        <p:spPr>
          <a:xfrm>
            <a:off x="1153094" y="1404889"/>
            <a:ext cx="8226496" cy="4683224"/>
          </a:xfrm>
        </p:spPr>
        <p:txBody>
          <a:bodyPr/>
          <a:lstStyle/>
          <a:p>
            <a:endParaRPr lang="en-US" altLang="zh-TW" dirty="0"/>
          </a:p>
          <a:p>
            <a:r>
              <a:rPr lang="zh-TW" altLang="zh-TW" sz="3600" u="sng" dirty="0"/>
              <a:t>桐妹</a:t>
            </a:r>
            <a:r>
              <a:rPr lang="zh-TW" altLang="zh-TW" sz="3600" dirty="0"/>
              <a:t>的阿嬤今年</a:t>
            </a:r>
            <a:r>
              <a:rPr lang="en-US" altLang="zh-TW" sz="3600" dirty="0"/>
              <a:t>80</a:t>
            </a:r>
            <a:r>
              <a:rPr lang="zh-TW" altLang="zh-TW" sz="3600" dirty="0"/>
              <a:t>歲，她告訴</a:t>
            </a:r>
            <a:r>
              <a:rPr lang="zh-TW" altLang="zh-TW" sz="3600" u="sng" dirty="0"/>
              <a:t>桐妹</a:t>
            </a:r>
            <a:r>
              <a:rPr lang="zh-TW" altLang="zh-TW" sz="3600" dirty="0"/>
              <a:t>她在</a:t>
            </a:r>
            <a:r>
              <a:rPr lang="en-US" altLang="zh-TW" sz="3600" dirty="0"/>
              <a:t>12</a:t>
            </a:r>
            <a:r>
              <a:rPr lang="zh-TW" altLang="zh-TW" sz="3600" dirty="0"/>
              <a:t>歲的時候就第一次來月經，每次她都有做紀錄，發現每次隔</a:t>
            </a:r>
            <a:r>
              <a:rPr lang="en-US" altLang="zh-TW" sz="3600" dirty="0"/>
              <a:t>28</a:t>
            </a:r>
            <a:r>
              <a:rPr lang="zh-TW" altLang="zh-TW" sz="3600" dirty="0"/>
              <a:t>天後月經就會再來，而且月經天數平均是</a:t>
            </a:r>
            <a:r>
              <a:rPr lang="en-US" altLang="zh-TW" sz="3600" dirty="0"/>
              <a:t>7</a:t>
            </a:r>
            <a:r>
              <a:rPr lang="zh-TW" altLang="zh-TW" sz="3600" dirty="0"/>
              <a:t>天，一直到她</a:t>
            </a:r>
            <a:r>
              <a:rPr lang="en-US" altLang="zh-TW" sz="3600" dirty="0"/>
              <a:t>52</a:t>
            </a:r>
            <a:r>
              <a:rPr lang="zh-TW" altLang="zh-TW" sz="3600" dirty="0"/>
              <a:t>歲那年就停經了，從此月經不再來</a:t>
            </a:r>
            <a:r>
              <a:rPr lang="zh-TW" altLang="en-US" sz="3600" dirty="0"/>
              <a:t>。</a:t>
            </a:r>
            <a:endParaRPr lang="en-US" altLang="zh-TW" sz="3600" dirty="0"/>
          </a:p>
          <a:p>
            <a:pPr marL="0" indent="0" algn="ctr">
              <a:buNone/>
            </a:pPr>
            <a:endParaRPr lang="zh-TW" altLang="en-US" sz="4800" dirty="0">
              <a:latin typeface="SimHei" pitchFamily="49" charset="-122"/>
              <a:ea typeface="SimHei" pitchFamily="49" charset="-122"/>
            </a:endParaRPr>
          </a:p>
        </p:txBody>
      </p:sp>
      <p:pic>
        <p:nvPicPr>
          <p:cNvPr id="3" name="圖片 2">
            <a:hlinkClick r:id="rId3" action="ppaction://hlinkfil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1793" y="1865603"/>
            <a:ext cx="1952794" cy="3471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2812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標題 1"/>
          <p:cNvSpPr>
            <a:spLocks noGrp="1"/>
          </p:cNvSpPr>
          <p:nvPr>
            <p:ph type="title"/>
          </p:nvPr>
        </p:nvSpPr>
        <p:spPr>
          <a:xfrm>
            <a:off x="1446173" y="504164"/>
            <a:ext cx="8515350" cy="752475"/>
          </a:xfrm>
        </p:spPr>
        <p:txBody>
          <a:bodyPr>
            <a:noAutofit/>
          </a:bodyPr>
          <a:lstStyle/>
          <a:p>
            <a:r>
              <a:rPr lang="zh-TW" altLang="zh-TW" sz="4400" dirty="0">
                <a:solidFill>
                  <a:srgbClr val="FF0000"/>
                </a:solidFill>
              </a:rPr>
              <a:t>【</a:t>
            </a:r>
            <a:r>
              <a:rPr lang="zh-TW" altLang="en-US" sz="4400" dirty="0">
                <a:solidFill>
                  <a:srgbClr val="FF0000"/>
                </a:solidFill>
              </a:rPr>
              <a:t>活動四</a:t>
            </a:r>
            <a:r>
              <a:rPr lang="en-US" altLang="zh-TW" sz="4400" dirty="0">
                <a:solidFill>
                  <a:srgbClr val="FF0000"/>
                </a:solidFill>
              </a:rPr>
              <a:t>-1</a:t>
            </a:r>
            <a:r>
              <a:rPr lang="zh-TW" altLang="zh-TW" sz="4400" dirty="0">
                <a:solidFill>
                  <a:srgbClr val="FF0000"/>
                </a:solidFill>
              </a:rPr>
              <a:t>】</a:t>
            </a:r>
            <a:r>
              <a:rPr lang="zh-TW" altLang="en-US" sz="4400" dirty="0">
                <a:solidFill>
                  <a:srgbClr val="FF0000"/>
                </a:solidFill>
              </a:rPr>
              <a:t>算一算</a:t>
            </a:r>
            <a:r>
              <a:rPr lang="zh-TW" altLang="zh-TW" sz="4400" dirty="0">
                <a:solidFill>
                  <a:srgbClr val="00B050"/>
                </a:solidFill>
              </a:rPr>
              <a:t/>
            </a:r>
            <a:br>
              <a:rPr lang="zh-TW" altLang="zh-TW" sz="4400" dirty="0">
                <a:solidFill>
                  <a:srgbClr val="00B050"/>
                </a:solidFill>
              </a:rPr>
            </a:br>
            <a:endParaRPr lang="zh-TW" altLang="en-US" sz="4400" dirty="0">
              <a:solidFill>
                <a:srgbClr val="00B050"/>
              </a:solidFill>
            </a:endParaRPr>
          </a:p>
        </p:txBody>
      </p:sp>
      <p:sp>
        <p:nvSpPr>
          <p:cNvPr id="43012" name="Rectangle 1"/>
          <p:cNvSpPr>
            <a:spLocks noChangeArrowheads="1"/>
          </p:cNvSpPr>
          <p:nvPr/>
        </p:nvSpPr>
        <p:spPr bwMode="auto">
          <a:xfrm>
            <a:off x="1524000" y="-184666"/>
            <a:ext cx="31290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bg2"/>
            </a:prstShdw>
          </a:effectLst>
        </p:spPr>
        <p:txBody>
          <a:bodyPr wrap="none" anchor="ctr">
            <a:spAutoFit/>
          </a:bodyPr>
          <a:lstStyle/>
          <a:p>
            <a:r>
              <a:rPr lang="zh-TW" altLang="zh-TW"/>
              <a:t>  </a:t>
            </a:r>
          </a:p>
        </p:txBody>
      </p:sp>
      <p:sp>
        <p:nvSpPr>
          <p:cNvPr id="43013" name="Rectangle 3">
            <a:hlinkClick r:id="rId2"/>
          </p:cNvPr>
          <p:cNvSpPr>
            <a:spLocks noChangeArrowheads="1"/>
          </p:cNvSpPr>
          <p:nvPr/>
        </p:nvSpPr>
        <p:spPr bwMode="auto">
          <a:xfrm>
            <a:off x="2922588" y="6259513"/>
            <a:ext cx="70612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bg2"/>
            </a:prstShdw>
          </a:effectLst>
        </p:spPr>
        <p:txBody>
          <a:bodyPr anchor="ctr">
            <a:spAutoFit/>
          </a:bodyPr>
          <a:lstStyle/>
          <a:p>
            <a:r>
              <a:rPr lang="zh-TW" altLang="zh-TW" dirty="0"/>
              <a:t>  </a:t>
            </a:r>
            <a:r>
              <a:rPr lang="zh-TW" altLang="zh-TW" sz="2000" dirty="0">
                <a:hlinkClick r:id="rId2"/>
              </a:rPr>
              <a:t> </a:t>
            </a:r>
            <a:endParaRPr lang="zh-TW" altLang="zh-TW" sz="2000" dirty="0"/>
          </a:p>
        </p:txBody>
      </p:sp>
      <p:sp>
        <p:nvSpPr>
          <p:cNvPr id="2" name="內容版面配置區 1"/>
          <p:cNvSpPr>
            <a:spLocks noGrp="1"/>
          </p:cNvSpPr>
          <p:nvPr>
            <p:ph sz="quarter" idx="1"/>
          </p:nvPr>
        </p:nvSpPr>
        <p:spPr>
          <a:xfrm>
            <a:off x="877261" y="1250066"/>
            <a:ext cx="10049241" cy="4319954"/>
          </a:xfrm>
        </p:spPr>
        <p:txBody>
          <a:bodyPr>
            <a:normAutofit fontScale="92500" lnSpcReduction="10000"/>
          </a:bodyPr>
          <a:lstStyle/>
          <a:p>
            <a:endParaRPr lang="en-US" altLang="zh-TW" dirty="0"/>
          </a:p>
          <a:p>
            <a:pPr marL="0" indent="0">
              <a:buNone/>
            </a:pPr>
            <a:endParaRPr lang="en-US" altLang="zh-TW" sz="4000" dirty="0" smtClean="0"/>
          </a:p>
          <a:p>
            <a:pPr marL="0" indent="0">
              <a:buNone/>
            </a:pPr>
            <a:r>
              <a:rPr lang="en-US" altLang="zh-TW" sz="4000" dirty="0" smtClean="0"/>
              <a:t>(</a:t>
            </a:r>
            <a:r>
              <a:rPr lang="en-US" altLang="zh-TW" sz="4000" dirty="0"/>
              <a:t>1)</a:t>
            </a:r>
            <a:r>
              <a:rPr lang="zh-TW" altLang="zh-TW" sz="4000" dirty="0">
                <a:hlinkClick r:id="rId3" action="ppaction://hlinkfile"/>
              </a:rPr>
              <a:t>桐妹阿嬤的月經一共來了幾年</a:t>
            </a:r>
            <a:r>
              <a:rPr lang="en-US" altLang="zh-TW" sz="4000" dirty="0"/>
              <a:t>? </a:t>
            </a:r>
            <a:endParaRPr lang="zh-TW" altLang="zh-TW" sz="4000" dirty="0"/>
          </a:p>
          <a:p>
            <a:pPr marL="0" indent="0">
              <a:buNone/>
            </a:pPr>
            <a:r>
              <a:rPr lang="en-US" altLang="zh-TW" sz="4000" dirty="0"/>
              <a:t>(2)</a:t>
            </a:r>
            <a:r>
              <a:rPr lang="zh-TW" altLang="zh-TW" sz="4000" dirty="0">
                <a:hlinkClick r:id="rId4" action="ppaction://hlinkfile"/>
              </a:rPr>
              <a:t>月經周期佔阿嬤的生命的比例是</a:t>
            </a:r>
            <a:r>
              <a:rPr lang="zh-TW" altLang="zh-TW" sz="4000" dirty="0" smtClean="0">
                <a:hlinkClick r:id="rId4" action="ppaction://hlinkfile"/>
              </a:rPr>
              <a:t>多少</a:t>
            </a:r>
            <a:endParaRPr lang="en-US" altLang="zh-TW" sz="4000" dirty="0" smtClean="0">
              <a:hlinkClick r:id="rId4" action="ppaction://hlinkfile"/>
            </a:endParaRPr>
          </a:p>
          <a:p>
            <a:pPr marL="0" indent="0">
              <a:buNone/>
            </a:pPr>
            <a:r>
              <a:rPr lang="en-US" altLang="zh-TW" sz="4000" dirty="0" smtClean="0">
                <a:hlinkClick r:id="rId4" action="ppaction://hlinkfile"/>
              </a:rPr>
              <a:t>(</a:t>
            </a:r>
            <a:r>
              <a:rPr lang="zh-TW" altLang="en-US" sz="4000" dirty="0">
                <a:hlinkClick r:id="rId4" action="ppaction://hlinkfile"/>
              </a:rPr>
              <a:t>請寫幾分之幾</a:t>
            </a:r>
            <a:r>
              <a:rPr lang="en-US" altLang="zh-TW" sz="4000" dirty="0">
                <a:hlinkClick r:id="rId4" action="ppaction://hlinkfile"/>
              </a:rPr>
              <a:t>)?</a:t>
            </a:r>
            <a:endParaRPr lang="zh-TW" altLang="zh-TW" sz="4000" dirty="0"/>
          </a:p>
          <a:p>
            <a:pPr marL="0" indent="0">
              <a:buNone/>
            </a:pPr>
            <a:r>
              <a:rPr lang="en-US" altLang="zh-TW" sz="4000" dirty="0"/>
              <a:t>(3)</a:t>
            </a:r>
            <a:r>
              <a:rPr lang="zh-TW" altLang="zh-TW" sz="4000" dirty="0">
                <a:hlinkClick r:id="rId5" action="ppaction://hlinkfile"/>
              </a:rPr>
              <a:t>每月</a:t>
            </a:r>
            <a:r>
              <a:rPr lang="zh-TW" altLang="en-US" sz="4000" dirty="0">
                <a:hlinkClick r:id="rId5" action="ppaction://hlinkfile"/>
              </a:rPr>
              <a:t>平均</a:t>
            </a:r>
            <a:r>
              <a:rPr lang="zh-TW" altLang="zh-TW" sz="4000" dirty="0">
                <a:hlinkClick r:id="rId5" action="ppaction://hlinkfile"/>
              </a:rPr>
              <a:t>有</a:t>
            </a:r>
            <a:r>
              <a:rPr lang="en-US" altLang="zh-TW" sz="4000" dirty="0">
                <a:hlinkClick r:id="rId5" action="ppaction://hlinkfile"/>
              </a:rPr>
              <a:t>7</a:t>
            </a:r>
            <a:r>
              <a:rPr lang="zh-TW" altLang="zh-TW" sz="4000" dirty="0">
                <a:hlinkClick r:id="rId5" action="ppaction://hlinkfile"/>
              </a:rPr>
              <a:t>天</a:t>
            </a:r>
            <a:r>
              <a:rPr lang="zh-TW" altLang="en-US" sz="4000" dirty="0">
                <a:hlinkClick r:id="rId5" action="ppaction://hlinkfile"/>
              </a:rPr>
              <a:t>的</a:t>
            </a:r>
            <a:r>
              <a:rPr lang="zh-TW" altLang="zh-TW" sz="4000" dirty="0">
                <a:hlinkClick r:id="rId5" action="ppaction://hlinkfile"/>
              </a:rPr>
              <a:t>生理期佔阿嬤的月經周期比例大約是多少</a:t>
            </a:r>
            <a:r>
              <a:rPr lang="en-US" altLang="zh-TW" sz="4000" dirty="0">
                <a:hlinkClick r:id="rId4" action="ppaction://hlinkfile"/>
              </a:rPr>
              <a:t>(</a:t>
            </a:r>
            <a:r>
              <a:rPr lang="zh-TW" altLang="en-US" sz="4000" dirty="0">
                <a:hlinkClick r:id="rId4" action="ppaction://hlinkfile"/>
              </a:rPr>
              <a:t>請寫幾分之幾</a:t>
            </a:r>
            <a:r>
              <a:rPr lang="en-US" altLang="zh-TW" sz="4000" dirty="0">
                <a:hlinkClick r:id="rId4" action="ppaction://hlinkfile"/>
              </a:rPr>
              <a:t>)?</a:t>
            </a:r>
            <a:endParaRPr lang="zh-TW" altLang="en-US" sz="4000" dirty="0">
              <a:latin typeface="SimHei" pitchFamily="49" charset="-122"/>
              <a:ea typeface="SimHei" pitchFamily="49" charset="-122"/>
            </a:endParaRPr>
          </a:p>
        </p:txBody>
      </p:sp>
      <p:pic>
        <p:nvPicPr>
          <p:cNvPr id="8194" name="Picture 2" descr="「math」的圖片搜尋結果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113853" y="183747"/>
            <a:ext cx="3638308" cy="257102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884959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月經稅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43868" y="162043"/>
            <a:ext cx="5053226" cy="6250332"/>
          </a:xfrm>
          <a:prstGeom prst="rect">
            <a:avLst/>
          </a:prstGeom>
          <a:noFill/>
        </p:spPr>
      </p:pic>
      <p:sp>
        <p:nvSpPr>
          <p:cNvPr id="43010" name="標題 1"/>
          <p:cNvSpPr>
            <a:spLocks noGrp="1"/>
          </p:cNvSpPr>
          <p:nvPr>
            <p:ph type="title"/>
          </p:nvPr>
        </p:nvSpPr>
        <p:spPr>
          <a:xfrm>
            <a:off x="1172476" y="696905"/>
            <a:ext cx="8256786" cy="944940"/>
          </a:xfrm>
        </p:spPr>
        <p:txBody>
          <a:bodyPr>
            <a:normAutofit fontScale="90000"/>
          </a:bodyPr>
          <a:lstStyle/>
          <a:p>
            <a:r>
              <a:rPr lang="zh-TW" altLang="en-US" sz="4000" dirty="0">
                <a:solidFill>
                  <a:srgbClr val="00B050"/>
                </a:solidFill>
              </a:rPr>
              <a:t>原來，月經不簡單呀</a:t>
            </a:r>
            <a:r>
              <a:rPr lang="en-US" altLang="zh-TW" sz="4000" dirty="0">
                <a:solidFill>
                  <a:srgbClr val="00B050"/>
                </a:solidFill>
              </a:rPr>
              <a:t>!</a:t>
            </a:r>
            <a:r>
              <a:rPr lang="zh-TW" altLang="zh-TW" sz="4000" dirty="0">
                <a:solidFill>
                  <a:srgbClr val="00B050"/>
                </a:solidFill>
              </a:rPr>
              <a:t/>
            </a:r>
            <a:br>
              <a:rPr lang="zh-TW" altLang="zh-TW" sz="4000" dirty="0">
                <a:solidFill>
                  <a:srgbClr val="00B050"/>
                </a:solidFill>
              </a:rPr>
            </a:br>
            <a:endParaRPr lang="zh-TW" altLang="en-US" sz="4000" dirty="0">
              <a:solidFill>
                <a:srgbClr val="00B050"/>
              </a:solidFill>
            </a:endParaRPr>
          </a:p>
        </p:txBody>
      </p:sp>
      <p:sp>
        <p:nvSpPr>
          <p:cNvPr id="43012" name="Rectangle 1"/>
          <p:cNvSpPr>
            <a:spLocks noChangeArrowheads="1"/>
          </p:cNvSpPr>
          <p:nvPr/>
        </p:nvSpPr>
        <p:spPr bwMode="auto">
          <a:xfrm>
            <a:off x="1524000" y="-184666"/>
            <a:ext cx="31290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bg2"/>
            </a:prstShdw>
          </a:effectLst>
        </p:spPr>
        <p:txBody>
          <a:bodyPr wrap="none" anchor="ctr">
            <a:spAutoFit/>
          </a:bodyPr>
          <a:lstStyle/>
          <a:p>
            <a:r>
              <a:rPr lang="zh-TW" altLang="zh-TW"/>
              <a:t>  </a:t>
            </a:r>
          </a:p>
        </p:txBody>
      </p:sp>
      <p:sp>
        <p:nvSpPr>
          <p:cNvPr id="43013" name="Rectangle 3">
            <a:hlinkClick r:id="rId3"/>
          </p:cNvPr>
          <p:cNvSpPr>
            <a:spLocks noChangeArrowheads="1"/>
          </p:cNvSpPr>
          <p:nvPr/>
        </p:nvSpPr>
        <p:spPr bwMode="auto">
          <a:xfrm>
            <a:off x="2922588" y="6259513"/>
            <a:ext cx="70612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bg2"/>
            </a:prstShdw>
          </a:effectLst>
        </p:spPr>
        <p:txBody>
          <a:bodyPr anchor="ctr">
            <a:spAutoFit/>
          </a:bodyPr>
          <a:lstStyle/>
          <a:p>
            <a:r>
              <a:rPr lang="zh-TW" altLang="zh-TW" dirty="0"/>
              <a:t>  </a:t>
            </a:r>
            <a:r>
              <a:rPr lang="zh-TW" altLang="zh-TW" sz="2000" dirty="0">
                <a:hlinkClick r:id="rId3"/>
              </a:rPr>
              <a:t> </a:t>
            </a:r>
            <a:endParaRPr lang="zh-TW" altLang="zh-TW" sz="2000" dirty="0"/>
          </a:p>
        </p:txBody>
      </p:sp>
      <p:sp>
        <p:nvSpPr>
          <p:cNvPr id="2" name="內容版面配置區 1"/>
          <p:cNvSpPr>
            <a:spLocks noGrp="1"/>
          </p:cNvSpPr>
          <p:nvPr>
            <p:ph sz="quarter" idx="1"/>
          </p:nvPr>
        </p:nvSpPr>
        <p:spPr>
          <a:xfrm>
            <a:off x="954157" y="1565335"/>
            <a:ext cx="10742212" cy="4683224"/>
          </a:xfrm>
        </p:spPr>
        <p:txBody>
          <a:bodyPr>
            <a:normAutofit fontScale="92500" lnSpcReduction="10000"/>
          </a:bodyPr>
          <a:lstStyle/>
          <a:p>
            <a:r>
              <a:rPr lang="zh-CN" altLang="zh-TW" sz="4000" dirty="0"/>
              <a:t>聯合國將</a:t>
            </a:r>
            <a:r>
              <a:rPr lang="en-US" altLang="zh-TW" sz="4000" b="1" dirty="0">
                <a:solidFill>
                  <a:srgbClr val="0000FF"/>
                </a:solidFill>
              </a:rPr>
              <a:t>5</a:t>
            </a:r>
            <a:r>
              <a:rPr lang="zh-CN" altLang="zh-TW" sz="4000" b="1" dirty="0">
                <a:solidFill>
                  <a:srgbClr val="0000FF"/>
                </a:solidFill>
              </a:rPr>
              <a:t>月</a:t>
            </a:r>
            <a:r>
              <a:rPr lang="en-US" altLang="zh-TW" sz="4000" b="1" dirty="0">
                <a:solidFill>
                  <a:srgbClr val="0000FF"/>
                </a:solidFill>
              </a:rPr>
              <a:t>28</a:t>
            </a:r>
            <a:r>
              <a:rPr lang="zh-CN" altLang="zh-TW" sz="4000" b="1" dirty="0">
                <a:solidFill>
                  <a:srgbClr val="0000FF"/>
                </a:solidFill>
              </a:rPr>
              <a:t>日</a:t>
            </a:r>
            <a:r>
              <a:rPr lang="zh-CN" altLang="zh-TW" sz="4000" dirty="0" smtClean="0"/>
              <a:t>定</a:t>
            </a:r>
            <a:endParaRPr lang="en-US" altLang="zh-CN" sz="4000" dirty="0" smtClean="0"/>
          </a:p>
          <a:p>
            <a:pPr>
              <a:buNone/>
            </a:pPr>
            <a:r>
              <a:rPr lang="en-US" altLang="zh-CN" sz="4000" dirty="0" smtClean="0"/>
              <a:t>  </a:t>
            </a:r>
            <a:r>
              <a:rPr lang="zh-CN" altLang="zh-TW" sz="4000" dirty="0" smtClean="0"/>
              <a:t>為</a:t>
            </a:r>
            <a:r>
              <a:rPr lang="zh-CN" altLang="zh-TW" sz="4000" b="1" u="sng" dirty="0">
                <a:solidFill>
                  <a:srgbClr val="0000FF"/>
                </a:solidFill>
              </a:rPr>
              <a:t>世界經期衛生</a:t>
            </a:r>
            <a:r>
              <a:rPr lang="zh-TW" altLang="en-US" sz="4000" b="1" u="sng" dirty="0">
                <a:solidFill>
                  <a:srgbClr val="0000FF"/>
                </a:solidFill>
              </a:rPr>
              <a:t>日</a:t>
            </a:r>
            <a:endParaRPr lang="en-US" altLang="zh-TW" sz="4000" b="1" u="sng" dirty="0">
              <a:solidFill>
                <a:srgbClr val="0000FF"/>
              </a:solidFill>
            </a:endParaRPr>
          </a:p>
          <a:p>
            <a:r>
              <a:rPr lang="zh-CN" altLang="zh-TW" sz="4000" dirty="0"/>
              <a:t>每次月經平均</a:t>
            </a:r>
            <a:r>
              <a:rPr lang="en-US" altLang="zh-TW" sz="4000" dirty="0">
                <a:solidFill>
                  <a:srgbClr val="FF0000"/>
                </a:solidFill>
              </a:rPr>
              <a:t>5</a:t>
            </a:r>
            <a:r>
              <a:rPr lang="zh-CN" altLang="zh-TW" sz="4000" dirty="0"/>
              <a:t>天</a:t>
            </a:r>
            <a:r>
              <a:rPr lang="zh-CN" altLang="zh-TW" sz="4000" dirty="0" smtClean="0"/>
              <a:t>，</a:t>
            </a:r>
            <a:endParaRPr lang="en-US" altLang="zh-CN" sz="4000" dirty="0" smtClean="0"/>
          </a:p>
          <a:p>
            <a:pPr>
              <a:buNone/>
            </a:pPr>
            <a:r>
              <a:rPr lang="en-US" altLang="zh-CN" sz="4000" dirty="0" smtClean="0"/>
              <a:t>  </a:t>
            </a:r>
            <a:r>
              <a:rPr lang="zh-CN" altLang="zh-TW" sz="4000" dirty="0" smtClean="0"/>
              <a:t>且</a:t>
            </a:r>
            <a:r>
              <a:rPr lang="zh-CN" altLang="zh-TW" sz="4000" dirty="0"/>
              <a:t>每</a:t>
            </a:r>
            <a:r>
              <a:rPr lang="en-US" altLang="zh-TW" sz="4000" b="1" dirty="0">
                <a:solidFill>
                  <a:srgbClr val="FF0000"/>
                </a:solidFill>
              </a:rPr>
              <a:t>28</a:t>
            </a:r>
            <a:r>
              <a:rPr lang="zh-CN" altLang="zh-TW" sz="4000" dirty="0"/>
              <a:t>天為一個月經周期</a:t>
            </a:r>
            <a:endParaRPr lang="en-US" altLang="zh-CN" sz="4000" dirty="0"/>
          </a:p>
          <a:p>
            <a:r>
              <a:rPr lang="zh-TW" altLang="zh-TW" sz="4000" dirty="0"/>
              <a:t>女性有月經周期後</a:t>
            </a:r>
            <a:r>
              <a:rPr lang="zh-TW" altLang="zh-TW" sz="4000" dirty="0" smtClean="0"/>
              <a:t>，</a:t>
            </a:r>
            <a:endParaRPr lang="en-US" altLang="zh-TW" sz="4000" dirty="0" smtClean="0"/>
          </a:p>
          <a:p>
            <a:pPr>
              <a:buNone/>
            </a:pPr>
            <a:r>
              <a:rPr lang="en-US" altLang="zh-TW" sz="4000" dirty="0" smtClean="0"/>
              <a:t>  </a:t>
            </a:r>
            <a:r>
              <a:rPr lang="zh-TW" altLang="zh-TW" sz="4000" dirty="0" smtClean="0"/>
              <a:t>將近</a:t>
            </a:r>
            <a:r>
              <a:rPr lang="zh-TW" altLang="zh-TW" sz="4000" dirty="0"/>
              <a:t>有</a:t>
            </a:r>
            <a:r>
              <a:rPr lang="en-US" altLang="zh-TW" sz="4000" dirty="0">
                <a:solidFill>
                  <a:srgbClr val="FF0000"/>
                </a:solidFill>
              </a:rPr>
              <a:t>1/4</a:t>
            </a:r>
            <a:r>
              <a:rPr lang="zh-TW" altLang="zh-TW" sz="4000" dirty="0" smtClean="0"/>
              <a:t>是在</a:t>
            </a:r>
            <a:endParaRPr lang="en-US" altLang="zh-TW" sz="4000" dirty="0" smtClean="0"/>
          </a:p>
          <a:p>
            <a:pPr>
              <a:buNone/>
            </a:pPr>
            <a:r>
              <a:rPr lang="en-US" altLang="zh-TW" sz="4000" dirty="0" smtClean="0"/>
              <a:t>  </a:t>
            </a:r>
            <a:r>
              <a:rPr lang="zh-TW" altLang="zh-TW" sz="4000" dirty="0" smtClean="0"/>
              <a:t>月經</a:t>
            </a:r>
            <a:r>
              <a:rPr lang="zh-TW" altLang="zh-TW" sz="4000" dirty="0"/>
              <a:t>的生理期中度過的</a:t>
            </a:r>
            <a:endParaRPr lang="en-US" altLang="zh-TW" sz="4000" dirty="0"/>
          </a:p>
        </p:txBody>
      </p:sp>
    </p:spTree>
    <p:extLst>
      <p:ext uri="{BB962C8B-B14F-4D97-AF65-F5344CB8AC3E}">
        <p14:creationId xmlns:p14="http://schemas.microsoft.com/office/powerpoint/2010/main" val="415455396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標題 1"/>
          <p:cNvSpPr>
            <a:spLocks noGrp="1"/>
          </p:cNvSpPr>
          <p:nvPr>
            <p:ph type="title"/>
          </p:nvPr>
        </p:nvSpPr>
        <p:spPr>
          <a:xfrm>
            <a:off x="2054587" y="658289"/>
            <a:ext cx="8256786" cy="180752"/>
          </a:xfrm>
        </p:spPr>
        <p:txBody>
          <a:bodyPr>
            <a:normAutofit fontScale="90000"/>
          </a:bodyPr>
          <a:lstStyle/>
          <a:p>
            <a:r>
              <a:rPr lang="zh-TW" altLang="en-US" sz="4000" dirty="0">
                <a:solidFill>
                  <a:srgbClr val="FF0000"/>
                </a:solidFill>
              </a:rPr>
              <a:t> </a:t>
            </a:r>
            <a:r>
              <a:rPr lang="zh-TW" altLang="en-US" sz="4000" dirty="0">
                <a:solidFill>
                  <a:schemeClr val="tx1"/>
                </a:solidFill>
              </a:rPr>
              <a:t>你的想法是</a:t>
            </a:r>
            <a:r>
              <a:rPr lang="en-US" altLang="zh-TW" sz="4000" dirty="0">
                <a:solidFill>
                  <a:schemeClr val="tx1"/>
                </a:solidFill>
              </a:rPr>
              <a:t>~</a:t>
            </a:r>
            <a:r>
              <a:rPr lang="zh-TW" altLang="en-US" sz="4000" dirty="0">
                <a:solidFill>
                  <a:schemeClr val="tx1"/>
                </a:solidFill>
              </a:rPr>
              <a:t>  </a:t>
            </a:r>
            <a:r>
              <a:rPr lang="zh-TW" altLang="zh-TW" sz="4000" dirty="0">
                <a:solidFill>
                  <a:srgbClr val="00B050"/>
                </a:solidFill>
              </a:rPr>
              <a:t/>
            </a:r>
            <a:br>
              <a:rPr lang="zh-TW" altLang="zh-TW" sz="4000" dirty="0">
                <a:solidFill>
                  <a:srgbClr val="00B050"/>
                </a:solidFill>
              </a:rPr>
            </a:br>
            <a:endParaRPr lang="zh-TW" altLang="en-US" sz="4000" dirty="0">
              <a:solidFill>
                <a:srgbClr val="00B050"/>
              </a:solidFill>
            </a:endParaRPr>
          </a:p>
        </p:txBody>
      </p:sp>
      <p:sp>
        <p:nvSpPr>
          <p:cNvPr id="43012" name="Rectangle 1"/>
          <p:cNvSpPr>
            <a:spLocks noChangeArrowheads="1"/>
          </p:cNvSpPr>
          <p:nvPr/>
        </p:nvSpPr>
        <p:spPr bwMode="auto">
          <a:xfrm>
            <a:off x="1524000" y="-184666"/>
            <a:ext cx="31290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bg2"/>
            </a:prstShdw>
          </a:effectLst>
        </p:spPr>
        <p:txBody>
          <a:bodyPr wrap="none" anchor="ctr">
            <a:spAutoFit/>
          </a:bodyPr>
          <a:lstStyle/>
          <a:p>
            <a:r>
              <a:rPr lang="zh-TW" altLang="zh-TW"/>
              <a:t>  </a:t>
            </a:r>
          </a:p>
        </p:txBody>
      </p:sp>
      <p:sp>
        <p:nvSpPr>
          <p:cNvPr id="43013" name="Rectangle 3">
            <a:hlinkClick r:id="rId2"/>
          </p:cNvPr>
          <p:cNvSpPr>
            <a:spLocks noChangeArrowheads="1"/>
          </p:cNvSpPr>
          <p:nvPr/>
        </p:nvSpPr>
        <p:spPr bwMode="auto">
          <a:xfrm>
            <a:off x="2922588" y="6259513"/>
            <a:ext cx="70612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bg2"/>
            </a:prstShdw>
          </a:effectLst>
        </p:spPr>
        <p:txBody>
          <a:bodyPr anchor="ctr">
            <a:spAutoFit/>
          </a:bodyPr>
          <a:lstStyle/>
          <a:p>
            <a:r>
              <a:rPr lang="zh-TW" altLang="zh-TW" dirty="0"/>
              <a:t>  </a:t>
            </a:r>
            <a:r>
              <a:rPr lang="zh-TW" altLang="zh-TW" sz="2000" dirty="0">
                <a:hlinkClick r:id="rId2"/>
              </a:rPr>
              <a:t> </a:t>
            </a:r>
            <a:endParaRPr lang="zh-TW" altLang="zh-TW" sz="2000" dirty="0"/>
          </a:p>
        </p:txBody>
      </p:sp>
      <p:sp>
        <p:nvSpPr>
          <p:cNvPr id="2" name="內容版面配置區 1"/>
          <p:cNvSpPr>
            <a:spLocks noGrp="1"/>
          </p:cNvSpPr>
          <p:nvPr>
            <p:ph sz="quarter" idx="1"/>
          </p:nvPr>
        </p:nvSpPr>
        <p:spPr>
          <a:xfrm>
            <a:off x="1884258" y="1386041"/>
            <a:ext cx="8226496" cy="4683224"/>
          </a:xfrm>
        </p:spPr>
        <p:txBody>
          <a:bodyPr/>
          <a:lstStyle/>
          <a:p>
            <a:r>
              <a:rPr lang="zh-TW" altLang="en-US" sz="4000" dirty="0"/>
              <a:t>對於月經的</a:t>
            </a:r>
            <a:r>
              <a:rPr lang="en-US" altLang="zh-TW" sz="4000" dirty="0" smtClean="0"/>
              <a:t>~</a:t>
            </a:r>
          </a:p>
          <a:p>
            <a:r>
              <a:rPr lang="zh-TW" altLang="en-US" sz="8000" b="1" dirty="0" smtClean="0">
                <a:solidFill>
                  <a:srgbClr val="FF0000"/>
                </a:solidFill>
              </a:rPr>
              <a:t>迷思 </a:t>
            </a:r>
            <a:r>
              <a:rPr lang="en-US" altLang="zh-TW" sz="8000" b="1" dirty="0" smtClean="0"/>
              <a:t>?</a:t>
            </a:r>
            <a:r>
              <a:rPr lang="zh-TW" altLang="en-US" sz="8000" b="1" dirty="0" smtClean="0"/>
              <a:t>  </a:t>
            </a:r>
            <a:r>
              <a:rPr lang="zh-TW" altLang="en-US" sz="8000" b="1" dirty="0" smtClean="0">
                <a:solidFill>
                  <a:srgbClr val="FF0000"/>
                </a:solidFill>
              </a:rPr>
              <a:t>誤解 </a:t>
            </a:r>
            <a:r>
              <a:rPr lang="en-US" altLang="zh-TW" sz="8000" b="1" dirty="0" smtClean="0"/>
              <a:t>?</a:t>
            </a:r>
            <a:endParaRPr lang="en-US" altLang="zh-TW" sz="8000" b="1" dirty="0"/>
          </a:p>
          <a:p>
            <a:pPr marL="0" indent="0">
              <a:buNone/>
            </a:pPr>
            <a:r>
              <a:rPr lang="en-US" altLang="zh-TW" sz="4000" b="1" dirty="0" smtClean="0"/>
              <a:t>   </a:t>
            </a:r>
            <a:r>
              <a:rPr lang="zh-TW" altLang="en-US" sz="4800" b="1" dirty="0" smtClean="0">
                <a:solidFill>
                  <a:schemeClr val="tx1"/>
                </a:solidFill>
              </a:rPr>
              <a:t>依然</a:t>
            </a:r>
            <a:r>
              <a:rPr lang="zh-TW" altLang="en-US" sz="4800" b="1" dirty="0">
                <a:solidFill>
                  <a:schemeClr val="tx1"/>
                </a:solidFill>
              </a:rPr>
              <a:t>還存在嗎</a:t>
            </a:r>
            <a:r>
              <a:rPr lang="en-US" altLang="zh-TW" sz="4800" b="1" dirty="0">
                <a:solidFill>
                  <a:schemeClr val="tx1"/>
                </a:solidFill>
              </a:rPr>
              <a:t>?</a:t>
            </a:r>
            <a:r>
              <a:rPr lang="zh-TW" altLang="zh-TW" sz="4000" dirty="0">
                <a:solidFill>
                  <a:srgbClr val="00B050"/>
                </a:solidFill>
              </a:rPr>
              <a:t/>
            </a:r>
            <a:br>
              <a:rPr lang="zh-TW" altLang="zh-TW" sz="4000" dirty="0">
                <a:solidFill>
                  <a:srgbClr val="00B050"/>
                </a:solidFill>
              </a:rPr>
            </a:br>
            <a:endParaRPr lang="en-US" altLang="zh-TW" sz="4000" dirty="0"/>
          </a:p>
        </p:txBody>
      </p:sp>
      <p:pic>
        <p:nvPicPr>
          <p:cNvPr id="6146" name="Picture 2" descr="「問號」的圖片搜尋結果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9624" y="3583394"/>
            <a:ext cx="3309471" cy="283430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4834202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標題 1"/>
          <p:cNvSpPr>
            <a:spLocks noGrp="1"/>
          </p:cNvSpPr>
          <p:nvPr>
            <p:ph type="title"/>
          </p:nvPr>
        </p:nvSpPr>
        <p:spPr>
          <a:xfrm>
            <a:off x="1804988" y="481014"/>
            <a:ext cx="8515350" cy="752475"/>
          </a:xfrm>
        </p:spPr>
        <p:txBody>
          <a:bodyPr>
            <a:normAutofit fontScale="90000"/>
          </a:bodyPr>
          <a:lstStyle/>
          <a:p>
            <a:r>
              <a:rPr lang="zh-TW" altLang="zh-TW" dirty="0">
                <a:solidFill>
                  <a:srgbClr val="FF0000"/>
                </a:solidFill>
              </a:rPr>
              <a:t>【</a:t>
            </a:r>
            <a:r>
              <a:rPr lang="zh-TW" altLang="en-US" dirty="0">
                <a:solidFill>
                  <a:srgbClr val="FF0000"/>
                </a:solidFill>
              </a:rPr>
              <a:t>活動六</a:t>
            </a:r>
            <a:r>
              <a:rPr lang="zh-TW" altLang="zh-TW" dirty="0">
                <a:solidFill>
                  <a:srgbClr val="FF0000"/>
                </a:solidFill>
              </a:rPr>
              <a:t>】</a:t>
            </a:r>
            <a:r>
              <a:rPr lang="zh-TW" altLang="en-US" dirty="0">
                <a:solidFill>
                  <a:srgbClr val="FF0000"/>
                </a:solidFill>
              </a:rPr>
              <a:t>使命必達</a:t>
            </a:r>
            <a:r>
              <a:rPr lang="zh-TW" altLang="zh-TW" sz="3600" dirty="0"/>
              <a:t/>
            </a:r>
            <a:br>
              <a:rPr lang="zh-TW" altLang="zh-TW" sz="3600" dirty="0"/>
            </a:br>
            <a:endParaRPr lang="zh-TW" altLang="en-US" sz="3600" dirty="0"/>
          </a:p>
        </p:txBody>
      </p:sp>
      <p:sp>
        <p:nvSpPr>
          <p:cNvPr id="43012" name="Rectangle 1"/>
          <p:cNvSpPr>
            <a:spLocks noChangeArrowheads="1"/>
          </p:cNvSpPr>
          <p:nvPr/>
        </p:nvSpPr>
        <p:spPr bwMode="auto">
          <a:xfrm>
            <a:off x="1524000" y="-184666"/>
            <a:ext cx="31290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bg2"/>
            </a:prstShdw>
          </a:effectLst>
        </p:spPr>
        <p:txBody>
          <a:bodyPr wrap="none" anchor="ctr">
            <a:spAutoFit/>
          </a:bodyPr>
          <a:lstStyle/>
          <a:p>
            <a:r>
              <a:rPr lang="zh-TW" altLang="zh-TW"/>
              <a:t>  </a:t>
            </a:r>
          </a:p>
        </p:txBody>
      </p:sp>
      <p:sp>
        <p:nvSpPr>
          <p:cNvPr id="43013" name="Rectangle 3">
            <a:hlinkClick r:id="rId2"/>
          </p:cNvPr>
          <p:cNvSpPr>
            <a:spLocks noChangeArrowheads="1"/>
          </p:cNvSpPr>
          <p:nvPr/>
        </p:nvSpPr>
        <p:spPr bwMode="auto">
          <a:xfrm>
            <a:off x="2922588" y="6259513"/>
            <a:ext cx="70612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bg2"/>
            </a:prstShdw>
          </a:effectLst>
        </p:spPr>
        <p:txBody>
          <a:bodyPr anchor="ctr">
            <a:spAutoFit/>
          </a:bodyPr>
          <a:lstStyle/>
          <a:p>
            <a:r>
              <a:rPr lang="zh-TW" altLang="zh-TW" dirty="0"/>
              <a:t>  </a:t>
            </a:r>
            <a:r>
              <a:rPr lang="zh-TW" altLang="zh-TW" sz="2000" dirty="0">
                <a:hlinkClick r:id="rId2"/>
              </a:rPr>
              <a:t> </a:t>
            </a:r>
            <a:endParaRPr lang="zh-TW" altLang="zh-TW" sz="2000" dirty="0"/>
          </a:p>
        </p:txBody>
      </p:sp>
      <p:sp>
        <p:nvSpPr>
          <p:cNvPr id="2" name="內容版面配置區 1"/>
          <p:cNvSpPr>
            <a:spLocks noGrp="1"/>
          </p:cNvSpPr>
          <p:nvPr>
            <p:ph sz="quarter" idx="1"/>
          </p:nvPr>
        </p:nvSpPr>
        <p:spPr>
          <a:xfrm>
            <a:off x="1259424" y="1099012"/>
            <a:ext cx="10155691" cy="4683224"/>
          </a:xfrm>
        </p:spPr>
        <p:txBody>
          <a:bodyPr/>
          <a:lstStyle/>
          <a:p>
            <a:endParaRPr lang="en-US" altLang="zh-TW" dirty="0"/>
          </a:p>
          <a:p>
            <a:r>
              <a:rPr lang="zh-TW" altLang="en-US" sz="4000" dirty="0"/>
              <a:t>完成</a:t>
            </a:r>
            <a:r>
              <a:rPr lang="zh-TW" altLang="zh-TW" sz="4000" dirty="0"/>
              <a:t>訪談學習單</a:t>
            </a:r>
            <a:endParaRPr lang="en-US" altLang="zh-TW" sz="4000" dirty="0"/>
          </a:p>
          <a:p>
            <a:r>
              <a:rPr lang="zh-TW" altLang="zh-TW" sz="4000" dirty="0"/>
              <a:t>請回家訪問媽媽、姐姐、或其他女性家人</a:t>
            </a:r>
            <a:endParaRPr lang="en-US" altLang="zh-TW" sz="4000" dirty="0"/>
          </a:p>
          <a:p>
            <a:r>
              <a:rPr lang="zh-TW" altLang="zh-TW" sz="4000" dirty="0"/>
              <a:t>關於月經來的天數、身體狀況及感受</a:t>
            </a:r>
            <a:endParaRPr lang="en-US" altLang="zh-TW" sz="4000" dirty="0"/>
          </a:p>
          <a:p>
            <a:endParaRPr lang="en-US" altLang="zh-TW" sz="4000" dirty="0"/>
          </a:p>
          <a:p>
            <a:endParaRPr lang="en-US" altLang="zh-TW" dirty="0"/>
          </a:p>
          <a:p>
            <a:pPr marL="0" indent="0" algn="ctr">
              <a:buNone/>
            </a:pPr>
            <a:endParaRPr lang="zh-TW" altLang="en-US" sz="4800" dirty="0">
              <a:latin typeface="SimHei" pitchFamily="49" charset="-122"/>
              <a:ea typeface="SimHei" pitchFamily="49" charset="-122"/>
            </a:endParaRPr>
          </a:p>
        </p:txBody>
      </p:sp>
      <p:pic>
        <p:nvPicPr>
          <p:cNvPr id="6" name="圖片 5" descr="e34beb8f59d24ec889123ffa29ad94b9_th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25428" y="3814484"/>
            <a:ext cx="3217913" cy="2719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362800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1BB98B50-71CA-4D57-AF95-C2D911ABCF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5516" y="310475"/>
            <a:ext cx="10178322" cy="1492132"/>
          </a:xfrm>
        </p:spPr>
        <p:txBody>
          <a:bodyPr>
            <a:noAutofit/>
          </a:bodyPr>
          <a:lstStyle/>
          <a:p>
            <a:r>
              <a:rPr lang="zh-TW" altLang="en-US" sz="7200" dirty="0"/>
              <a:t>第三節  </a:t>
            </a:r>
            <a:r>
              <a:rPr lang="zh-TW" altLang="en-US" sz="7200" dirty="0">
                <a:solidFill>
                  <a:schemeClr val="tx1"/>
                </a:solidFill>
                <a:latin typeface="+mj-ea"/>
                <a:sym typeface="Wingdings" pitchFamily="2" charset="2"/>
              </a:rPr>
              <a:t>神力女超人</a:t>
            </a:r>
            <a:r>
              <a:rPr lang="zh-TW" altLang="en-US" sz="7200" dirty="0"/>
              <a:t/>
            </a:r>
            <a:br>
              <a:rPr lang="zh-TW" altLang="en-US" sz="7200" dirty="0"/>
            </a:br>
            <a:endParaRPr lang="zh-TW" altLang="en-US" sz="7200" dirty="0"/>
          </a:p>
        </p:txBody>
      </p:sp>
      <p:pic>
        <p:nvPicPr>
          <p:cNvPr id="2050" name="Picture 2" descr="「神力女超人卡通」的圖片搜尋結果">
            <a:extLst>
              <a:ext uri="{FF2B5EF4-FFF2-40B4-BE49-F238E27FC236}">
                <a16:creationId xmlns:a16="http://schemas.microsoft.com/office/drawing/2014/main" id="{ED74F1D0-F1AC-4606-B972-56871A309A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5207" y="1713132"/>
            <a:ext cx="4834393" cy="483439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829091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標題 1"/>
          <p:cNvSpPr>
            <a:spLocks noGrp="1"/>
          </p:cNvSpPr>
          <p:nvPr>
            <p:ph type="title"/>
          </p:nvPr>
        </p:nvSpPr>
        <p:spPr>
          <a:xfrm>
            <a:off x="1804987" y="481014"/>
            <a:ext cx="9636939" cy="752475"/>
          </a:xfrm>
        </p:spPr>
        <p:txBody>
          <a:bodyPr>
            <a:normAutofit fontScale="90000"/>
          </a:bodyPr>
          <a:lstStyle/>
          <a:p>
            <a:r>
              <a:rPr lang="zh-TW" altLang="zh-TW" dirty="0">
                <a:solidFill>
                  <a:srgbClr val="FF0000"/>
                </a:solidFill>
              </a:rPr>
              <a:t>【</a:t>
            </a:r>
            <a:r>
              <a:rPr lang="zh-TW" altLang="en-US" dirty="0">
                <a:solidFill>
                  <a:srgbClr val="FF0000"/>
                </a:solidFill>
              </a:rPr>
              <a:t>活動一</a:t>
            </a:r>
            <a:r>
              <a:rPr lang="zh-TW" altLang="zh-TW" dirty="0">
                <a:solidFill>
                  <a:srgbClr val="FF0000"/>
                </a:solidFill>
              </a:rPr>
              <a:t>】</a:t>
            </a:r>
            <a:r>
              <a:rPr lang="zh-TW" altLang="zh-TW" dirty="0"/>
              <a:t>痛痛我不愛</a:t>
            </a:r>
            <a:r>
              <a:rPr lang="en-US" altLang="zh-TW" dirty="0"/>
              <a:t>~</a:t>
            </a:r>
            <a:r>
              <a:rPr lang="zh-TW" altLang="zh-TW" dirty="0"/>
              <a:t>痛感排序</a:t>
            </a:r>
            <a:endParaRPr lang="zh-TW" altLang="en-US" dirty="0"/>
          </a:p>
        </p:txBody>
      </p:sp>
      <p:sp>
        <p:nvSpPr>
          <p:cNvPr id="43012" name="Rectangle 1"/>
          <p:cNvSpPr>
            <a:spLocks noChangeArrowheads="1"/>
          </p:cNvSpPr>
          <p:nvPr/>
        </p:nvSpPr>
        <p:spPr bwMode="auto">
          <a:xfrm>
            <a:off x="1524000" y="-184666"/>
            <a:ext cx="31290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bg2"/>
            </a:prstShdw>
          </a:effectLst>
        </p:spPr>
        <p:txBody>
          <a:bodyPr wrap="none" anchor="ctr">
            <a:spAutoFit/>
          </a:bodyPr>
          <a:lstStyle/>
          <a:p>
            <a:r>
              <a:rPr lang="zh-TW" altLang="zh-TW"/>
              <a:t>  </a:t>
            </a:r>
          </a:p>
        </p:txBody>
      </p:sp>
      <p:sp>
        <p:nvSpPr>
          <p:cNvPr id="43013" name="Rectangle 3">
            <a:hlinkClick r:id="rId2"/>
          </p:cNvPr>
          <p:cNvSpPr>
            <a:spLocks noChangeArrowheads="1"/>
          </p:cNvSpPr>
          <p:nvPr/>
        </p:nvSpPr>
        <p:spPr bwMode="auto">
          <a:xfrm>
            <a:off x="2922588" y="6259513"/>
            <a:ext cx="70612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bg2"/>
            </a:prstShdw>
          </a:effectLst>
        </p:spPr>
        <p:txBody>
          <a:bodyPr anchor="ctr">
            <a:spAutoFit/>
          </a:bodyPr>
          <a:lstStyle/>
          <a:p>
            <a:r>
              <a:rPr lang="zh-TW" altLang="zh-TW" dirty="0"/>
              <a:t>  </a:t>
            </a:r>
            <a:r>
              <a:rPr lang="zh-TW" altLang="zh-TW" sz="2000" dirty="0">
                <a:hlinkClick r:id="rId2"/>
              </a:rPr>
              <a:t> </a:t>
            </a:r>
            <a:endParaRPr lang="zh-TW" altLang="zh-TW" sz="2000" dirty="0"/>
          </a:p>
        </p:txBody>
      </p:sp>
      <p:sp>
        <p:nvSpPr>
          <p:cNvPr id="2" name="內容版面配置區 1"/>
          <p:cNvSpPr>
            <a:spLocks noGrp="1"/>
          </p:cNvSpPr>
          <p:nvPr>
            <p:ph sz="quarter" idx="1"/>
          </p:nvPr>
        </p:nvSpPr>
        <p:spPr>
          <a:xfrm>
            <a:off x="2376488" y="1793608"/>
            <a:ext cx="8153400" cy="4495800"/>
          </a:xfrm>
        </p:spPr>
        <p:txBody>
          <a:bodyPr/>
          <a:lstStyle/>
          <a:p>
            <a:endParaRPr lang="en-US" altLang="zh-TW" dirty="0"/>
          </a:p>
          <a:p>
            <a:r>
              <a:rPr lang="zh-TW" altLang="en-US" sz="3600" dirty="0"/>
              <a:t>排一排，你們認為哪一種最痛</a:t>
            </a:r>
            <a:r>
              <a:rPr lang="en-US" altLang="zh-TW" sz="3600" dirty="0"/>
              <a:t>?</a:t>
            </a:r>
          </a:p>
          <a:p>
            <a:r>
              <a:rPr lang="zh-TW" altLang="en-US" sz="3600" dirty="0"/>
              <a:t>說一說，為什麼這樣排呢</a:t>
            </a:r>
            <a:r>
              <a:rPr lang="en-US" altLang="zh-TW" sz="3600" dirty="0"/>
              <a:t>?</a:t>
            </a:r>
            <a:endParaRPr lang="zh-TW" altLang="zh-TW" sz="3600" dirty="0"/>
          </a:p>
        </p:txBody>
      </p:sp>
    </p:spTree>
    <p:extLst>
      <p:ext uri="{BB962C8B-B14F-4D97-AF65-F5344CB8AC3E}">
        <p14:creationId xmlns:p14="http://schemas.microsoft.com/office/powerpoint/2010/main" val="347163851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標題 1"/>
          <p:cNvSpPr>
            <a:spLocks noGrp="1"/>
          </p:cNvSpPr>
          <p:nvPr>
            <p:ph type="title"/>
          </p:nvPr>
        </p:nvSpPr>
        <p:spPr>
          <a:xfrm>
            <a:off x="1804988" y="481014"/>
            <a:ext cx="8515350" cy="752475"/>
          </a:xfrm>
        </p:spPr>
        <p:txBody>
          <a:bodyPr>
            <a:normAutofit fontScale="90000"/>
          </a:bodyPr>
          <a:lstStyle/>
          <a:p>
            <a:endParaRPr lang="zh-TW" altLang="en-US" dirty="0"/>
          </a:p>
        </p:txBody>
      </p:sp>
      <p:sp>
        <p:nvSpPr>
          <p:cNvPr id="43012" name="Rectangle 1"/>
          <p:cNvSpPr>
            <a:spLocks noChangeArrowheads="1"/>
          </p:cNvSpPr>
          <p:nvPr/>
        </p:nvSpPr>
        <p:spPr bwMode="auto">
          <a:xfrm>
            <a:off x="1524000" y="-184666"/>
            <a:ext cx="31290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bg2"/>
            </a:prstShdw>
          </a:effectLst>
        </p:spPr>
        <p:txBody>
          <a:bodyPr wrap="none" anchor="ctr">
            <a:spAutoFit/>
          </a:bodyPr>
          <a:lstStyle/>
          <a:p>
            <a:r>
              <a:rPr lang="zh-TW" altLang="zh-TW"/>
              <a:t>  </a:t>
            </a:r>
          </a:p>
        </p:txBody>
      </p:sp>
      <p:sp>
        <p:nvSpPr>
          <p:cNvPr id="43013" name="Rectangle 3">
            <a:hlinkClick r:id="rId2"/>
          </p:cNvPr>
          <p:cNvSpPr>
            <a:spLocks noChangeArrowheads="1"/>
          </p:cNvSpPr>
          <p:nvPr/>
        </p:nvSpPr>
        <p:spPr bwMode="auto">
          <a:xfrm>
            <a:off x="2922588" y="6259513"/>
            <a:ext cx="70612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bg2"/>
            </a:prstShdw>
          </a:effectLst>
        </p:spPr>
        <p:txBody>
          <a:bodyPr anchor="ctr">
            <a:spAutoFit/>
          </a:bodyPr>
          <a:lstStyle/>
          <a:p>
            <a:r>
              <a:rPr lang="zh-TW" altLang="zh-TW" dirty="0"/>
              <a:t>  </a:t>
            </a:r>
            <a:r>
              <a:rPr lang="zh-TW" altLang="zh-TW" sz="2000" dirty="0">
                <a:hlinkClick r:id="rId2"/>
              </a:rPr>
              <a:t> </a:t>
            </a:r>
            <a:endParaRPr lang="zh-TW" altLang="zh-TW" sz="2000" dirty="0"/>
          </a:p>
        </p:txBody>
      </p:sp>
      <p:sp>
        <p:nvSpPr>
          <p:cNvPr id="2" name="內容版面配置區 1"/>
          <p:cNvSpPr>
            <a:spLocks noGrp="1"/>
          </p:cNvSpPr>
          <p:nvPr>
            <p:ph sz="quarter" idx="1"/>
          </p:nvPr>
        </p:nvSpPr>
        <p:spPr>
          <a:xfrm>
            <a:off x="1991544" y="1124744"/>
            <a:ext cx="8153400" cy="4495800"/>
          </a:xfrm>
        </p:spPr>
        <p:txBody>
          <a:bodyPr/>
          <a:lstStyle/>
          <a:p>
            <a:endParaRPr lang="en-US" altLang="zh-TW" dirty="0"/>
          </a:p>
          <a:p>
            <a:endParaRPr lang="zh-TW" altLang="zh-TW" dirty="0"/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2" y="184151"/>
            <a:ext cx="5400600" cy="6532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628999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標題 1"/>
          <p:cNvSpPr>
            <a:spLocks noGrp="1"/>
          </p:cNvSpPr>
          <p:nvPr>
            <p:ph type="title"/>
          </p:nvPr>
        </p:nvSpPr>
        <p:spPr>
          <a:xfrm>
            <a:off x="1804988" y="481014"/>
            <a:ext cx="8515350" cy="752475"/>
          </a:xfrm>
        </p:spPr>
        <p:txBody>
          <a:bodyPr>
            <a:normAutofit fontScale="90000"/>
          </a:bodyPr>
          <a:lstStyle/>
          <a:p>
            <a:r>
              <a:rPr lang="zh-TW" altLang="en-US" dirty="0">
                <a:solidFill>
                  <a:srgbClr val="FF0000"/>
                </a:solidFill>
              </a:rPr>
              <a:t>   動動腦</a:t>
            </a:r>
            <a:endParaRPr lang="zh-TW" altLang="en-US" dirty="0"/>
          </a:p>
        </p:txBody>
      </p:sp>
      <p:sp>
        <p:nvSpPr>
          <p:cNvPr id="43012" name="Rectangle 1"/>
          <p:cNvSpPr>
            <a:spLocks noChangeArrowheads="1"/>
          </p:cNvSpPr>
          <p:nvPr/>
        </p:nvSpPr>
        <p:spPr bwMode="auto">
          <a:xfrm>
            <a:off x="1524000" y="-184666"/>
            <a:ext cx="31290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bg2"/>
            </a:prstShdw>
          </a:effectLst>
        </p:spPr>
        <p:txBody>
          <a:bodyPr wrap="none" anchor="ctr">
            <a:spAutoFit/>
          </a:bodyPr>
          <a:lstStyle/>
          <a:p>
            <a:r>
              <a:rPr lang="zh-TW" altLang="zh-TW"/>
              <a:t>  </a:t>
            </a:r>
          </a:p>
        </p:txBody>
      </p:sp>
      <p:sp>
        <p:nvSpPr>
          <p:cNvPr id="43013" name="Rectangle 3">
            <a:hlinkClick r:id="rId2"/>
          </p:cNvPr>
          <p:cNvSpPr>
            <a:spLocks noChangeArrowheads="1"/>
          </p:cNvSpPr>
          <p:nvPr/>
        </p:nvSpPr>
        <p:spPr bwMode="auto">
          <a:xfrm>
            <a:off x="2922588" y="6259513"/>
            <a:ext cx="70612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bg2"/>
            </a:prstShdw>
          </a:effectLst>
        </p:spPr>
        <p:txBody>
          <a:bodyPr anchor="ctr">
            <a:spAutoFit/>
          </a:bodyPr>
          <a:lstStyle/>
          <a:p>
            <a:r>
              <a:rPr lang="zh-TW" altLang="zh-TW" dirty="0"/>
              <a:t>  </a:t>
            </a:r>
            <a:r>
              <a:rPr lang="zh-TW" altLang="zh-TW" sz="2000" dirty="0">
                <a:hlinkClick r:id="rId2"/>
              </a:rPr>
              <a:t> </a:t>
            </a:r>
            <a:endParaRPr lang="zh-TW" altLang="zh-TW" sz="2000" dirty="0"/>
          </a:p>
        </p:txBody>
      </p:sp>
      <p:sp>
        <p:nvSpPr>
          <p:cNvPr id="2" name="內容版面配置區 1"/>
          <p:cNvSpPr>
            <a:spLocks noGrp="1"/>
          </p:cNvSpPr>
          <p:nvPr>
            <p:ph sz="quarter" idx="1"/>
          </p:nvPr>
        </p:nvSpPr>
        <p:spPr>
          <a:xfrm>
            <a:off x="2135560" y="1556792"/>
            <a:ext cx="8153400" cy="4495800"/>
          </a:xfrm>
        </p:spPr>
        <p:txBody>
          <a:bodyPr/>
          <a:lstStyle/>
          <a:p>
            <a:endParaRPr lang="en-US" altLang="zh-TW" dirty="0"/>
          </a:p>
          <a:p>
            <a:r>
              <a:rPr lang="zh-TW" altLang="zh-TW" sz="3600" dirty="0"/>
              <a:t>請思考是否需要調整排序，並說出調整原因。</a:t>
            </a:r>
          </a:p>
          <a:p>
            <a:r>
              <a:rPr lang="en-US" altLang="zh-TW" sz="3600" b="1" u="sng" dirty="0">
                <a:hlinkClick r:id="rId3"/>
              </a:rPr>
              <a:t>https://www.youtube.com/watch?v=utGs4u-jUoY</a:t>
            </a:r>
            <a:endParaRPr lang="zh-TW" altLang="zh-TW" sz="3600" b="1" dirty="0"/>
          </a:p>
          <a:p>
            <a:r>
              <a:rPr lang="zh-TW" altLang="zh-TW" sz="3600" dirty="0"/>
              <a:t>男生親自體驗經痛！痛到跪下：</a:t>
            </a:r>
            <a:endParaRPr lang="en-US" altLang="zh-TW" sz="3600" dirty="0"/>
          </a:p>
          <a:p>
            <a:pPr marL="0" indent="0">
              <a:buNone/>
            </a:pPr>
            <a:r>
              <a:rPr lang="zh-TW" altLang="en-US" sz="3600" dirty="0"/>
              <a:t>  </a:t>
            </a:r>
            <a:r>
              <a:rPr lang="zh-TW" altLang="zh-TW" sz="3600" dirty="0"/>
              <a:t>女生真辛苦｜</a:t>
            </a:r>
            <a:r>
              <a:rPr lang="zh-TW" altLang="zh-TW" sz="1400" dirty="0"/>
              <a:t>三立新聞網</a:t>
            </a:r>
            <a:endParaRPr lang="zh-TW" altLang="zh-TW" sz="1400" b="1" dirty="0"/>
          </a:p>
        </p:txBody>
      </p:sp>
    </p:spTree>
    <p:extLst>
      <p:ext uri="{BB962C8B-B14F-4D97-AF65-F5344CB8AC3E}">
        <p14:creationId xmlns:p14="http://schemas.microsoft.com/office/powerpoint/2010/main" val="344970051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標題 1"/>
          <p:cNvSpPr>
            <a:spLocks noGrp="1"/>
          </p:cNvSpPr>
          <p:nvPr>
            <p:ph type="title"/>
          </p:nvPr>
        </p:nvSpPr>
        <p:spPr>
          <a:xfrm>
            <a:off x="1684363" y="32487"/>
            <a:ext cx="8515350" cy="752475"/>
          </a:xfrm>
        </p:spPr>
        <p:txBody>
          <a:bodyPr>
            <a:normAutofit fontScale="90000"/>
          </a:bodyPr>
          <a:lstStyle/>
          <a:p>
            <a:r>
              <a:rPr lang="zh-TW" altLang="en-US" dirty="0">
                <a:solidFill>
                  <a:srgbClr val="FF0000"/>
                </a:solidFill>
              </a:rPr>
              <a:t>   信不信由你</a:t>
            </a:r>
            <a:r>
              <a:rPr lang="en-US" altLang="zh-TW" dirty="0">
                <a:solidFill>
                  <a:srgbClr val="FF0000"/>
                </a:solidFill>
              </a:rPr>
              <a:t>~</a:t>
            </a:r>
            <a:endParaRPr lang="zh-TW" altLang="en-US" dirty="0"/>
          </a:p>
        </p:txBody>
      </p:sp>
      <p:sp>
        <p:nvSpPr>
          <p:cNvPr id="43012" name="Rectangle 1"/>
          <p:cNvSpPr>
            <a:spLocks noChangeArrowheads="1"/>
          </p:cNvSpPr>
          <p:nvPr/>
        </p:nvSpPr>
        <p:spPr bwMode="auto">
          <a:xfrm>
            <a:off x="1524000" y="-184666"/>
            <a:ext cx="31290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bg2"/>
            </a:prstShdw>
          </a:effectLst>
        </p:spPr>
        <p:txBody>
          <a:bodyPr wrap="none" anchor="ctr">
            <a:spAutoFit/>
          </a:bodyPr>
          <a:lstStyle/>
          <a:p>
            <a:r>
              <a:rPr lang="zh-TW" altLang="zh-TW"/>
              <a:t>  </a:t>
            </a:r>
          </a:p>
        </p:txBody>
      </p:sp>
      <p:sp>
        <p:nvSpPr>
          <p:cNvPr id="43013" name="Rectangle 3">
            <a:hlinkClick r:id="rId2"/>
          </p:cNvPr>
          <p:cNvSpPr>
            <a:spLocks noChangeArrowheads="1"/>
          </p:cNvSpPr>
          <p:nvPr/>
        </p:nvSpPr>
        <p:spPr bwMode="auto">
          <a:xfrm>
            <a:off x="2922588" y="6259513"/>
            <a:ext cx="70612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bg2"/>
            </a:prstShdw>
          </a:effectLst>
        </p:spPr>
        <p:txBody>
          <a:bodyPr anchor="ctr">
            <a:spAutoFit/>
          </a:bodyPr>
          <a:lstStyle/>
          <a:p>
            <a:r>
              <a:rPr lang="zh-TW" altLang="zh-TW" dirty="0"/>
              <a:t>  </a:t>
            </a:r>
            <a:r>
              <a:rPr lang="zh-TW" altLang="zh-TW" sz="2000" dirty="0">
                <a:hlinkClick r:id="rId2"/>
              </a:rPr>
              <a:t> </a:t>
            </a:r>
            <a:endParaRPr lang="zh-TW" altLang="zh-TW" sz="2000" dirty="0"/>
          </a:p>
        </p:txBody>
      </p:sp>
      <p:pic>
        <p:nvPicPr>
          <p:cNvPr id="3" name="內容版面配置區 2"/>
          <p:cNvPicPr>
            <a:picLocks noGrp="1" noChangeAspect="1"/>
          </p:cNvPicPr>
          <p:nvPr>
            <p:ph sz="quarter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980728"/>
            <a:ext cx="6040982" cy="5478810"/>
          </a:xfrm>
        </p:spPr>
      </p:pic>
    </p:spTree>
    <p:extLst>
      <p:ext uri="{BB962C8B-B14F-4D97-AF65-F5344CB8AC3E}">
        <p14:creationId xmlns:p14="http://schemas.microsoft.com/office/powerpoint/2010/main" val="341770973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標題 1"/>
          <p:cNvSpPr>
            <a:spLocks noGrp="1"/>
          </p:cNvSpPr>
          <p:nvPr>
            <p:ph type="title"/>
          </p:nvPr>
        </p:nvSpPr>
        <p:spPr>
          <a:xfrm>
            <a:off x="1804988" y="481014"/>
            <a:ext cx="8515350" cy="752475"/>
          </a:xfrm>
        </p:spPr>
        <p:txBody>
          <a:bodyPr>
            <a:normAutofit fontScale="90000"/>
          </a:bodyPr>
          <a:lstStyle/>
          <a:p>
            <a:r>
              <a:rPr lang="zh-TW" altLang="zh-TW" dirty="0">
                <a:solidFill>
                  <a:srgbClr val="FF0000"/>
                </a:solidFill>
              </a:rPr>
              <a:t>【</a:t>
            </a:r>
            <a:r>
              <a:rPr lang="zh-TW" altLang="en-US" dirty="0">
                <a:solidFill>
                  <a:srgbClr val="FF0000"/>
                </a:solidFill>
              </a:rPr>
              <a:t>活動二</a:t>
            </a:r>
            <a:r>
              <a:rPr lang="zh-TW" altLang="zh-TW" dirty="0">
                <a:solidFill>
                  <a:srgbClr val="FF0000"/>
                </a:solidFill>
              </a:rPr>
              <a:t>】</a:t>
            </a:r>
            <a:r>
              <a:rPr lang="zh-TW" altLang="zh-TW" dirty="0"/>
              <a:t>姐就是狂</a:t>
            </a:r>
            <a:endParaRPr lang="zh-TW" altLang="en-US" dirty="0"/>
          </a:p>
        </p:txBody>
      </p:sp>
      <p:sp>
        <p:nvSpPr>
          <p:cNvPr id="43012" name="Rectangle 1"/>
          <p:cNvSpPr>
            <a:spLocks noChangeArrowheads="1"/>
          </p:cNvSpPr>
          <p:nvPr/>
        </p:nvSpPr>
        <p:spPr bwMode="auto">
          <a:xfrm>
            <a:off x="1524000" y="-184666"/>
            <a:ext cx="31290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bg2"/>
            </a:prstShdw>
          </a:effectLst>
        </p:spPr>
        <p:txBody>
          <a:bodyPr wrap="none" anchor="ctr">
            <a:spAutoFit/>
          </a:bodyPr>
          <a:lstStyle/>
          <a:p>
            <a:r>
              <a:rPr lang="zh-TW" altLang="zh-TW"/>
              <a:t>  </a:t>
            </a:r>
          </a:p>
        </p:txBody>
      </p:sp>
      <p:sp>
        <p:nvSpPr>
          <p:cNvPr id="43013" name="Rectangle 3">
            <a:hlinkClick r:id="rId2"/>
          </p:cNvPr>
          <p:cNvSpPr>
            <a:spLocks noChangeArrowheads="1"/>
          </p:cNvSpPr>
          <p:nvPr/>
        </p:nvSpPr>
        <p:spPr bwMode="auto">
          <a:xfrm>
            <a:off x="2922588" y="6259513"/>
            <a:ext cx="70612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bg2"/>
            </a:prstShdw>
          </a:effectLst>
        </p:spPr>
        <p:txBody>
          <a:bodyPr anchor="ctr">
            <a:spAutoFit/>
          </a:bodyPr>
          <a:lstStyle/>
          <a:p>
            <a:r>
              <a:rPr lang="zh-TW" altLang="zh-TW" dirty="0"/>
              <a:t>  </a:t>
            </a:r>
            <a:r>
              <a:rPr lang="zh-TW" altLang="zh-TW" sz="2000" dirty="0">
                <a:hlinkClick r:id="rId2"/>
              </a:rPr>
              <a:t> </a:t>
            </a:r>
            <a:endParaRPr lang="zh-TW" altLang="zh-TW" sz="2000" dirty="0"/>
          </a:p>
        </p:txBody>
      </p:sp>
      <p:sp>
        <p:nvSpPr>
          <p:cNvPr id="2" name="內容版面配置區 1"/>
          <p:cNvSpPr>
            <a:spLocks noGrp="1"/>
          </p:cNvSpPr>
          <p:nvPr>
            <p:ph sz="quarter" idx="1"/>
          </p:nvPr>
        </p:nvSpPr>
        <p:spPr>
          <a:xfrm>
            <a:off x="1836906" y="1087388"/>
            <a:ext cx="9073498" cy="4683224"/>
          </a:xfrm>
        </p:spPr>
        <p:txBody>
          <a:bodyPr/>
          <a:lstStyle/>
          <a:p>
            <a:endParaRPr lang="en-US" altLang="zh-TW" dirty="0"/>
          </a:p>
          <a:p>
            <a:r>
              <a:rPr lang="zh-TW" altLang="zh-TW" u="sng" dirty="0"/>
              <a:t>洪荒之力</a:t>
            </a:r>
            <a:r>
              <a:rPr lang="en-US" altLang="zh-TW" dirty="0"/>
              <a:t>~</a:t>
            </a:r>
            <a:r>
              <a:rPr lang="zh-TW" altLang="zh-TW" dirty="0"/>
              <a:t>傅園慧打破禁忌 月事話題浮上檯面</a:t>
            </a:r>
            <a:r>
              <a:rPr lang="zh-TW" altLang="en-US" u="sng" dirty="0">
                <a:hlinkClick r:id="rId3"/>
              </a:rPr>
              <a:t> </a:t>
            </a:r>
            <a:r>
              <a:rPr lang="en-US" altLang="zh-TW" u="sng" dirty="0">
                <a:hlinkClick r:id="rId3"/>
              </a:rPr>
              <a:t>https://features.ltn.com.tw/japanese/article/breakingnews/1797557</a:t>
            </a:r>
            <a:endParaRPr lang="en-US" altLang="zh-TW" u="sng" dirty="0"/>
          </a:p>
          <a:p>
            <a:endParaRPr lang="en-US" altLang="zh-TW" dirty="0"/>
          </a:p>
          <a:p>
            <a:endParaRPr lang="en-US" altLang="zh-TW" dirty="0"/>
          </a:p>
          <a:p>
            <a:endParaRPr lang="en-US" altLang="zh-TW" dirty="0"/>
          </a:p>
          <a:p>
            <a:pPr marL="0" indent="0" algn="ctr">
              <a:buNone/>
            </a:pPr>
            <a:endParaRPr lang="zh-TW" altLang="en-US" sz="4800" dirty="0">
              <a:latin typeface="SimHei" pitchFamily="49" charset="-122"/>
              <a:ea typeface="SimHei" pitchFamily="49" charset="-122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7214" y="2721250"/>
            <a:ext cx="3794228" cy="3938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751664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標題 1"/>
          <p:cNvSpPr>
            <a:spLocks noGrp="1"/>
          </p:cNvSpPr>
          <p:nvPr>
            <p:ph type="title"/>
          </p:nvPr>
        </p:nvSpPr>
        <p:spPr>
          <a:xfrm>
            <a:off x="2063552" y="476672"/>
            <a:ext cx="8400802" cy="684808"/>
          </a:xfrm>
        </p:spPr>
        <p:txBody>
          <a:bodyPr>
            <a:normAutofit fontScale="90000"/>
          </a:bodyPr>
          <a:lstStyle/>
          <a:p>
            <a:r>
              <a:rPr lang="zh-TW" altLang="zh-TW" dirty="0"/>
              <a:t>特質大解密</a:t>
            </a:r>
            <a:endParaRPr lang="zh-TW" altLang="en-US" dirty="0"/>
          </a:p>
        </p:txBody>
      </p:sp>
      <p:sp>
        <p:nvSpPr>
          <p:cNvPr id="43012" name="Rectangle 1"/>
          <p:cNvSpPr>
            <a:spLocks noChangeArrowheads="1"/>
          </p:cNvSpPr>
          <p:nvPr/>
        </p:nvSpPr>
        <p:spPr bwMode="auto">
          <a:xfrm>
            <a:off x="1524000" y="-184666"/>
            <a:ext cx="31290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bg2"/>
            </a:prstShdw>
          </a:effectLst>
        </p:spPr>
        <p:txBody>
          <a:bodyPr wrap="none" anchor="ctr">
            <a:spAutoFit/>
          </a:bodyPr>
          <a:lstStyle/>
          <a:p>
            <a:r>
              <a:rPr lang="zh-TW" altLang="zh-TW"/>
              <a:t>  </a:t>
            </a:r>
          </a:p>
        </p:txBody>
      </p:sp>
      <p:sp>
        <p:nvSpPr>
          <p:cNvPr id="43013" name="Rectangle 3">
            <a:hlinkClick r:id="rId2"/>
          </p:cNvPr>
          <p:cNvSpPr>
            <a:spLocks noChangeArrowheads="1"/>
          </p:cNvSpPr>
          <p:nvPr/>
        </p:nvSpPr>
        <p:spPr bwMode="auto">
          <a:xfrm>
            <a:off x="2922588" y="6259513"/>
            <a:ext cx="70612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bg2"/>
            </a:prstShdw>
          </a:effectLst>
        </p:spPr>
        <p:txBody>
          <a:bodyPr anchor="ctr">
            <a:spAutoFit/>
          </a:bodyPr>
          <a:lstStyle/>
          <a:p>
            <a:r>
              <a:rPr lang="zh-TW" altLang="zh-TW" dirty="0"/>
              <a:t>  </a:t>
            </a:r>
            <a:r>
              <a:rPr lang="zh-TW" altLang="zh-TW" sz="2000" dirty="0">
                <a:hlinkClick r:id="rId2"/>
              </a:rPr>
              <a:t> </a:t>
            </a:r>
            <a:endParaRPr lang="zh-TW" altLang="zh-TW" sz="2000" dirty="0"/>
          </a:p>
        </p:txBody>
      </p:sp>
      <p:sp>
        <p:nvSpPr>
          <p:cNvPr id="2" name="內容版面配置區 1"/>
          <p:cNvSpPr>
            <a:spLocks noGrp="1"/>
          </p:cNvSpPr>
          <p:nvPr>
            <p:ph sz="quarter" idx="1"/>
          </p:nvPr>
        </p:nvSpPr>
        <p:spPr>
          <a:xfrm>
            <a:off x="2063551" y="1412776"/>
            <a:ext cx="9378375" cy="4683224"/>
          </a:xfrm>
        </p:spPr>
        <p:txBody>
          <a:bodyPr>
            <a:normAutofit/>
          </a:bodyPr>
          <a:lstStyle/>
          <a:p>
            <a:endParaRPr lang="en-US" altLang="zh-TW" sz="3600" dirty="0"/>
          </a:p>
          <a:p>
            <a:r>
              <a:rPr lang="zh-TW" altLang="zh-TW" sz="3600" dirty="0"/>
              <a:t>特質種類舉例</a:t>
            </a:r>
            <a:endParaRPr lang="en-US" altLang="zh-TW" sz="3600" dirty="0"/>
          </a:p>
          <a:p>
            <a:pPr marL="0" indent="0">
              <a:buNone/>
            </a:pPr>
            <a:r>
              <a:rPr lang="zh-TW" altLang="en-US" sz="3600" dirty="0"/>
              <a:t>  </a:t>
            </a:r>
            <a:r>
              <a:rPr lang="en-US" altLang="zh-TW" sz="3600" dirty="0"/>
              <a:t> A.</a:t>
            </a:r>
            <a:r>
              <a:rPr lang="zh-TW" altLang="zh-TW" sz="3600" dirty="0"/>
              <a:t>正向特質卡</a:t>
            </a:r>
            <a:r>
              <a:rPr lang="en-US" altLang="zh-TW" sz="3600" dirty="0"/>
              <a:t>:</a:t>
            </a:r>
            <a:r>
              <a:rPr lang="zh-TW" altLang="zh-TW" sz="3600" dirty="0"/>
              <a:t>勇敢、堅強、堅毅、不屈不撓</a:t>
            </a:r>
            <a:endParaRPr lang="en-US" altLang="zh-TW" sz="3600" dirty="0"/>
          </a:p>
          <a:p>
            <a:pPr marL="0" indent="0">
              <a:buNone/>
            </a:pPr>
            <a:endParaRPr lang="en-US" altLang="zh-TW" sz="3600" dirty="0"/>
          </a:p>
          <a:p>
            <a:pPr marL="0" indent="0">
              <a:buNone/>
            </a:pPr>
            <a:r>
              <a:rPr lang="zh-TW" altLang="en-US" sz="3600" dirty="0"/>
              <a:t>   </a:t>
            </a:r>
            <a:r>
              <a:rPr lang="en-US" altLang="zh-TW" sz="3600" dirty="0"/>
              <a:t>B.</a:t>
            </a:r>
            <a:r>
              <a:rPr lang="zh-TW" altLang="zh-TW" sz="3600" dirty="0"/>
              <a:t>负向特質卡</a:t>
            </a:r>
            <a:r>
              <a:rPr lang="en-US" altLang="zh-TW" sz="3600" dirty="0"/>
              <a:t>:</a:t>
            </a:r>
            <a:r>
              <a:rPr lang="zh-TW" altLang="zh-TW" sz="3600" dirty="0"/>
              <a:t>沮喪、害怕、恐懼、害怕失敗、</a:t>
            </a:r>
            <a:endParaRPr lang="en-US" altLang="zh-TW" sz="3600" dirty="0"/>
          </a:p>
          <a:p>
            <a:pPr marL="0" indent="0">
              <a:buNone/>
            </a:pPr>
            <a:r>
              <a:rPr lang="zh-TW" altLang="en-US" sz="3600" dirty="0"/>
              <a:t>                         </a:t>
            </a:r>
            <a:r>
              <a:rPr lang="zh-TW" altLang="zh-TW" sz="3600" dirty="0"/>
              <a:t>怯弱</a:t>
            </a:r>
            <a:r>
              <a:rPr lang="en-US" altLang="zh-TW" sz="3600" dirty="0"/>
              <a:t>..</a:t>
            </a:r>
            <a:endParaRPr lang="en-US" altLang="zh-TW" sz="3600" u="sng" dirty="0"/>
          </a:p>
          <a:p>
            <a:endParaRPr lang="en-US" altLang="zh-TW" sz="3600" dirty="0"/>
          </a:p>
          <a:p>
            <a:endParaRPr lang="en-US" altLang="zh-TW" sz="3600" dirty="0"/>
          </a:p>
          <a:p>
            <a:endParaRPr lang="en-US" altLang="zh-TW" sz="3600" dirty="0"/>
          </a:p>
          <a:p>
            <a:pPr marL="0" indent="0" algn="ctr">
              <a:buNone/>
            </a:pPr>
            <a:endParaRPr lang="zh-TW" altLang="en-US" sz="7200" dirty="0">
              <a:latin typeface="SimHei" pitchFamily="49" charset="-122"/>
              <a:ea typeface="SimHei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5556101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標題 1"/>
          <p:cNvSpPr>
            <a:spLocks noGrp="1"/>
          </p:cNvSpPr>
          <p:nvPr>
            <p:ph type="title"/>
          </p:nvPr>
        </p:nvSpPr>
        <p:spPr>
          <a:xfrm>
            <a:off x="2063552" y="476672"/>
            <a:ext cx="8400802" cy="684808"/>
          </a:xfrm>
        </p:spPr>
        <p:txBody>
          <a:bodyPr>
            <a:normAutofit fontScale="90000"/>
          </a:bodyPr>
          <a:lstStyle/>
          <a:p>
            <a:r>
              <a:rPr lang="zh-TW" altLang="en-US" dirty="0"/>
              <a:t>話你說說看</a:t>
            </a:r>
            <a:r>
              <a:rPr lang="en-US" altLang="zh-TW" dirty="0"/>
              <a:t>~</a:t>
            </a:r>
            <a:r>
              <a:rPr lang="zh-TW" altLang="en-US" dirty="0"/>
              <a:t>我覺得</a:t>
            </a:r>
          </a:p>
        </p:txBody>
      </p:sp>
      <p:sp>
        <p:nvSpPr>
          <p:cNvPr id="43012" name="Rectangle 1"/>
          <p:cNvSpPr>
            <a:spLocks noChangeArrowheads="1"/>
          </p:cNvSpPr>
          <p:nvPr/>
        </p:nvSpPr>
        <p:spPr bwMode="auto">
          <a:xfrm>
            <a:off x="1524000" y="-184666"/>
            <a:ext cx="31290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bg2"/>
            </a:prstShdw>
          </a:effectLst>
        </p:spPr>
        <p:txBody>
          <a:bodyPr wrap="none" anchor="ctr">
            <a:spAutoFit/>
          </a:bodyPr>
          <a:lstStyle/>
          <a:p>
            <a:r>
              <a:rPr lang="zh-TW" altLang="zh-TW"/>
              <a:t>  </a:t>
            </a:r>
          </a:p>
        </p:txBody>
      </p:sp>
      <p:sp>
        <p:nvSpPr>
          <p:cNvPr id="43013" name="Rectangle 3">
            <a:hlinkClick r:id="rId2"/>
          </p:cNvPr>
          <p:cNvSpPr>
            <a:spLocks noChangeArrowheads="1"/>
          </p:cNvSpPr>
          <p:nvPr/>
        </p:nvSpPr>
        <p:spPr bwMode="auto">
          <a:xfrm>
            <a:off x="2922588" y="6259513"/>
            <a:ext cx="70612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bg2"/>
            </a:prstShdw>
          </a:effectLst>
        </p:spPr>
        <p:txBody>
          <a:bodyPr anchor="ctr">
            <a:spAutoFit/>
          </a:bodyPr>
          <a:lstStyle/>
          <a:p>
            <a:r>
              <a:rPr lang="zh-TW" altLang="zh-TW" dirty="0"/>
              <a:t>  </a:t>
            </a:r>
            <a:r>
              <a:rPr lang="zh-TW" altLang="zh-TW" sz="2000" dirty="0">
                <a:hlinkClick r:id="rId2"/>
              </a:rPr>
              <a:t> </a:t>
            </a:r>
            <a:endParaRPr lang="zh-TW" altLang="zh-TW" sz="2000" dirty="0"/>
          </a:p>
        </p:txBody>
      </p:sp>
      <p:sp>
        <p:nvSpPr>
          <p:cNvPr id="2" name="內容版面配置區 1"/>
          <p:cNvSpPr>
            <a:spLocks noGrp="1"/>
          </p:cNvSpPr>
          <p:nvPr>
            <p:ph sz="quarter" idx="1"/>
          </p:nvPr>
        </p:nvSpPr>
        <p:spPr>
          <a:xfrm>
            <a:off x="2063552" y="1412776"/>
            <a:ext cx="8226496" cy="4683224"/>
          </a:xfrm>
        </p:spPr>
        <p:txBody>
          <a:bodyPr/>
          <a:lstStyle/>
          <a:p>
            <a:endParaRPr lang="en-US" altLang="zh-TW" dirty="0"/>
          </a:p>
          <a:p>
            <a:endParaRPr lang="en-US" altLang="zh-TW" dirty="0"/>
          </a:p>
          <a:p>
            <a:endParaRPr lang="en-US" altLang="zh-TW" dirty="0"/>
          </a:p>
          <a:p>
            <a:endParaRPr lang="en-US" altLang="zh-TW" dirty="0"/>
          </a:p>
          <a:p>
            <a:pPr marL="0" indent="0" algn="ctr">
              <a:buNone/>
            </a:pPr>
            <a:endParaRPr lang="zh-TW" altLang="en-US" sz="4800" dirty="0">
              <a:latin typeface="SimHei" pitchFamily="49" charset="-122"/>
              <a:ea typeface="SimHei" pitchFamily="49" charset="-122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/>
          </p:nvPr>
        </p:nvGraphicFramePr>
        <p:xfrm>
          <a:off x="2279574" y="1988840"/>
          <a:ext cx="8078244" cy="30861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691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154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2809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655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163450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2700" kern="150" dirty="0">
                          <a:effectLst/>
                        </a:rPr>
                        <a:t>特質</a:t>
                      </a:r>
                      <a:endParaRPr lang="zh-TW" sz="2700" kern="100" dirty="0">
                        <a:effectLst/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154745" marR="154745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2700" kern="150">
                          <a:effectLst/>
                        </a:rPr>
                        <a:t>事實</a:t>
                      </a:r>
                      <a:endParaRPr lang="zh-TW" sz="2700" kern="100">
                        <a:effectLst/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154745" marR="154745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2700" kern="150">
                          <a:effectLst/>
                        </a:rPr>
                        <a:t>想法</a:t>
                      </a:r>
                      <a:endParaRPr lang="zh-TW" sz="2700" kern="100">
                        <a:effectLst/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154745" marR="154745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2700" kern="150">
                          <a:effectLst/>
                        </a:rPr>
                        <a:t>我具備什麼特質</a:t>
                      </a:r>
                      <a:endParaRPr lang="zh-TW" sz="2700" kern="100">
                        <a:effectLst/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154745" marR="154745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88878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2700" kern="150">
                          <a:effectLst/>
                        </a:rPr>
                        <a:t>有毅力</a:t>
                      </a:r>
                      <a:endParaRPr lang="zh-TW" sz="2700" kern="100">
                        <a:effectLst/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154745" marR="154745" marT="0" marB="0"/>
                </a:tc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2700" kern="100">
                          <a:effectLst/>
                        </a:rPr>
                        <a:t>傅園慧生理期間用洪荒之力游完</a:t>
                      </a:r>
                      <a:endParaRPr lang="zh-TW" sz="2700" kern="100">
                        <a:effectLst/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154745" marR="154745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2700" kern="150">
                          <a:effectLst/>
                        </a:rPr>
                        <a:t>我覺得很厲害</a:t>
                      </a:r>
                      <a:endParaRPr lang="zh-TW" sz="2700" kern="100">
                        <a:effectLst/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154745" marR="154745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2700" kern="100" dirty="0">
                        <a:effectLst/>
                      </a:endParaRPr>
                    </a:p>
                    <a:p>
                      <a:pPr algn="ctr" fontAlgn="base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700" kern="150" dirty="0">
                          <a:effectLst/>
                        </a:rPr>
                        <a:t> </a:t>
                      </a:r>
                      <a:endParaRPr lang="zh-TW" sz="2700" kern="100" dirty="0">
                        <a:effectLst/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154745" marR="154745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4476695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標題 1"/>
          <p:cNvSpPr>
            <a:spLocks noGrp="1"/>
          </p:cNvSpPr>
          <p:nvPr>
            <p:ph type="title"/>
          </p:nvPr>
        </p:nvSpPr>
        <p:spPr>
          <a:xfrm>
            <a:off x="1804988" y="481014"/>
            <a:ext cx="8515350" cy="752475"/>
          </a:xfrm>
        </p:spPr>
        <p:txBody>
          <a:bodyPr>
            <a:normAutofit fontScale="90000"/>
          </a:bodyPr>
          <a:lstStyle/>
          <a:p>
            <a:r>
              <a:rPr lang="zh-TW" altLang="en-US" dirty="0"/>
              <a:t> 原來</a:t>
            </a:r>
            <a:r>
              <a:rPr lang="en-US" altLang="zh-TW" dirty="0"/>
              <a:t>~</a:t>
            </a:r>
            <a:r>
              <a:rPr lang="zh-TW" altLang="en-US" dirty="0"/>
              <a:t>我明白</a:t>
            </a:r>
          </a:p>
        </p:txBody>
      </p:sp>
      <p:sp>
        <p:nvSpPr>
          <p:cNvPr id="43012" name="Rectangle 1"/>
          <p:cNvSpPr>
            <a:spLocks noChangeArrowheads="1"/>
          </p:cNvSpPr>
          <p:nvPr/>
        </p:nvSpPr>
        <p:spPr bwMode="auto">
          <a:xfrm>
            <a:off x="1524000" y="-184666"/>
            <a:ext cx="31290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bg2"/>
            </a:prstShdw>
          </a:effectLst>
        </p:spPr>
        <p:txBody>
          <a:bodyPr wrap="none" anchor="ctr">
            <a:spAutoFit/>
          </a:bodyPr>
          <a:lstStyle/>
          <a:p>
            <a:r>
              <a:rPr lang="zh-TW" altLang="zh-TW"/>
              <a:t>  </a:t>
            </a:r>
          </a:p>
        </p:txBody>
      </p:sp>
      <p:sp>
        <p:nvSpPr>
          <p:cNvPr id="43013" name="Rectangle 3">
            <a:hlinkClick r:id="rId2"/>
          </p:cNvPr>
          <p:cNvSpPr>
            <a:spLocks noChangeArrowheads="1"/>
          </p:cNvSpPr>
          <p:nvPr/>
        </p:nvSpPr>
        <p:spPr bwMode="auto">
          <a:xfrm>
            <a:off x="2922588" y="6259513"/>
            <a:ext cx="70612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bg2"/>
            </a:prstShdw>
          </a:effectLst>
        </p:spPr>
        <p:txBody>
          <a:bodyPr anchor="ctr">
            <a:spAutoFit/>
          </a:bodyPr>
          <a:lstStyle/>
          <a:p>
            <a:r>
              <a:rPr lang="zh-TW" altLang="zh-TW" dirty="0"/>
              <a:t>  </a:t>
            </a:r>
            <a:r>
              <a:rPr lang="zh-TW" altLang="zh-TW" sz="2000" dirty="0">
                <a:hlinkClick r:id="rId2"/>
              </a:rPr>
              <a:t> </a:t>
            </a:r>
            <a:endParaRPr lang="zh-TW" altLang="zh-TW" sz="2000" dirty="0"/>
          </a:p>
        </p:txBody>
      </p:sp>
      <p:sp>
        <p:nvSpPr>
          <p:cNvPr id="2" name="內容版面配置區 1"/>
          <p:cNvSpPr>
            <a:spLocks noGrp="1"/>
          </p:cNvSpPr>
          <p:nvPr>
            <p:ph sz="quarter" idx="1"/>
          </p:nvPr>
        </p:nvSpPr>
        <p:spPr>
          <a:xfrm>
            <a:off x="2063552" y="1412776"/>
            <a:ext cx="8226496" cy="4683224"/>
          </a:xfrm>
        </p:spPr>
        <p:txBody>
          <a:bodyPr>
            <a:normAutofit lnSpcReduction="10000"/>
          </a:bodyPr>
          <a:lstStyle/>
          <a:p>
            <a:r>
              <a:rPr lang="zh-TW" altLang="en-US" sz="4000" dirty="0"/>
              <a:t>女生月經的生理痛是這麼痛</a:t>
            </a:r>
            <a:r>
              <a:rPr lang="en-US" altLang="zh-TW" sz="4000" dirty="0"/>
              <a:t>!</a:t>
            </a:r>
          </a:p>
          <a:p>
            <a:r>
              <a:rPr lang="zh-TW" altLang="zh-TW" sz="4000" dirty="0"/>
              <a:t>女性運動員展現正向的特質克服生理上的疼痛，獲得不凡的成就，實在令人佩服</a:t>
            </a:r>
            <a:endParaRPr lang="en-US" altLang="zh-TW" sz="4000" dirty="0"/>
          </a:p>
          <a:p>
            <a:r>
              <a:rPr lang="zh-TW" altLang="zh-TW" sz="4000" dirty="0"/>
              <a:t>不分男女</a:t>
            </a:r>
            <a:r>
              <a:rPr lang="zh-TW" altLang="en-US" sz="4000" dirty="0"/>
              <a:t>，</a:t>
            </a:r>
            <a:r>
              <a:rPr lang="zh-TW" altLang="zh-TW" sz="4000" dirty="0"/>
              <a:t>有所堅持，克服與生俱來的生理因素，自己的身體</a:t>
            </a:r>
            <a:r>
              <a:rPr lang="zh-TW" altLang="en-US" sz="4000" dirty="0"/>
              <a:t>由</a:t>
            </a:r>
            <a:r>
              <a:rPr lang="zh-TW" altLang="zh-TW" sz="4000" dirty="0"/>
              <a:t>自己作主</a:t>
            </a:r>
            <a:endParaRPr lang="en-US" altLang="zh-TW" sz="4000" dirty="0"/>
          </a:p>
          <a:p>
            <a:endParaRPr lang="en-US" altLang="zh-TW" dirty="0"/>
          </a:p>
          <a:p>
            <a:pPr marL="0" indent="0" algn="ctr">
              <a:buNone/>
            </a:pPr>
            <a:endParaRPr lang="zh-TW" altLang="en-US" sz="4800" dirty="0">
              <a:latin typeface="SimHei" pitchFamily="49" charset="-122"/>
              <a:ea typeface="SimHei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2266050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1BB98B50-71CA-4D57-AF95-C2D911ABCF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5516" y="310475"/>
            <a:ext cx="10178322" cy="1492132"/>
          </a:xfrm>
        </p:spPr>
        <p:txBody>
          <a:bodyPr>
            <a:noAutofit/>
          </a:bodyPr>
          <a:lstStyle/>
          <a:p>
            <a:r>
              <a:rPr lang="zh-TW" altLang="en-US" sz="7200" dirty="0"/>
              <a:t>第四節  </a:t>
            </a:r>
            <a:r>
              <a:rPr lang="zh-TW" altLang="en-US" sz="7200" dirty="0">
                <a:solidFill>
                  <a:schemeClr val="tx1"/>
                </a:solidFill>
                <a:latin typeface="+mj-ea"/>
                <a:sym typeface="Wingdings" pitchFamily="2" charset="2"/>
              </a:rPr>
              <a:t>與</a:t>
            </a:r>
            <a:r>
              <a:rPr lang="zh-TW" altLang="en-US" sz="7200" dirty="0">
                <a:solidFill>
                  <a:srgbClr val="FF0000"/>
                </a:solidFill>
                <a:latin typeface="+mj-ea"/>
                <a:sym typeface="Wingdings" pitchFamily="2" charset="2"/>
              </a:rPr>
              <a:t>女</a:t>
            </a:r>
            <a:r>
              <a:rPr lang="zh-TW" altLang="en-US" sz="7200" dirty="0">
                <a:solidFill>
                  <a:schemeClr val="tx1"/>
                </a:solidFill>
                <a:latin typeface="+mj-ea"/>
                <a:sym typeface="Wingdings" pitchFamily="2" charset="2"/>
              </a:rPr>
              <a:t>同行</a:t>
            </a:r>
            <a:r>
              <a:rPr lang="zh-TW" altLang="en-US" sz="7200" dirty="0"/>
              <a:t/>
            </a:r>
            <a:br>
              <a:rPr lang="zh-TW" altLang="en-US" sz="7200" dirty="0"/>
            </a:br>
            <a:endParaRPr lang="zh-TW" altLang="en-US" sz="7200" dirty="0"/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15CFB9CA-D7DD-4D06-9DB4-60CA52F6AE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5142" y="1600199"/>
            <a:ext cx="4783869" cy="4783869"/>
          </a:xfrm>
          <a:prstGeom prst="rect">
            <a:avLst/>
          </a:prstGeom>
        </p:spPr>
      </p:pic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710A3C8A-2F60-49E5-959F-2E5C731048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27107485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標題 1"/>
          <p:cNvSpPr>
            <a:spLocks noGrp="1"/>
          </p:cNvSpPr>
          <p:nvPr>
            <p:ph type="title"/>
          </p:nvPr>
        </p:nvSpPr>
        <p:spPr>
          <a:xfrm>
            <a:off x="1804988" y="481014"/>
            <a:ext cx="8515350" cy="752475"/>
          </a:xfrm>
        </p:spPr>
        <p:txBody>
          <a:bodyPr>
            <a:normAutofit fontScale="90000"/>
          </a:bodyPr>
          <a:lstStyle/>
          <a:p>
            <a:r>
              <a:rPr lang="zh-TW" altLang="zh-TW" dirty="0">
                <a:solidFill>
                  <a:srgbClr val="FF0000"/>
                </a:solidFill>
              </a:rPr>
              <a:t>【</a:t>
            </a:r>
            <a:r>
              <a:rPr lang="zh-TW" altLang="en-US" dirty="0">
                <a:solidFill>
                  <a:srgbClr val="FF0000"/>
                </a:solidFill>
              </a:rPr>
              <a:t>活動一</a:t>
            </a:r>
            <a:r>
              <a:rPr lang="zh-TW" altLang="zh-TW" dirty="0">
                <a:solidFill>
                  <a:srgbClr val="FF0000"/>
                </a:solidFill>
              </a:rPr>
              <a:t>】</a:t>
            </a:r>
            <a:r>
              <a:rPr lang="zh-TW" altLang="zh-TW" dirty="0"/>
              <a:t>楷模學習</a:t>
            </a:r>
            <a:endParaRPr lang="zh-TW" altLang="en-US" dirty="0"/>
          </a:p>
        </p:txBody>
      </p:sp>
      <p:sp>
        <p:nvSpPr>
          <p:cNvPr id="43012" name="Rectangle 1"/>
          <p:cNvSpPr>
            <a:spLocks noChangeArrowheads="1"/>
          </p:cNvSpPr>
          <p:nvPr/>
        </p:nvSpPr>
        <p:spPr bwMode="auto">
          <a:xfrm>
            <a:off x="1524000" y="-184666"/>
            <a:ext cx="31290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bg2"/>
            </a:prstShdw>
          </a:effectLst>
        </p:spPr>
        <p:txBody>
          <a:bodyPr wrap="none" anchor="ctr">
            <a:spAutoFit/>
          </a:bodyPr>
          <a:lstStyle/>
          <a:p>
            <a:r>
              <a:rPr lang="zh-TW" altLang="zh-TW"/>
              <a:t>  </a:t>
            </a:r>
          </a:p>
        </p:txBody>
      </p:sp>
      <p:sp>
        <p:nvSpPr>
          <p:cNvPr id="43013" name="Rectangle 3">
            <a:hlinkClick r:id="rId2"/>
          </p:cNvPr>
          <p:cNvSpPr>
            <a:spLocks noChangeArrowheads="1"/>
          </p:cNvSpPr>
          <p:nvPr/>
        </p:nvSpPr>
        <p:spPr bwMode="auto">
          <a:xfrm>
            <a:off x="2922588" y="6259513"/>
            <a:ext cx="70612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bg2"/>
            </a:prstShdw>
          </a:effectLst>
        </p:spPr>
        <p:txBody>
          <a:bodyPr anchor="ctr">
            <a:spAutoFit/>
          </a:bodyPr>
          <a:lstStyle/>
          <a:p>
            <a:r>
              <a:rPr lang="zh-TW" altLang="zh-TW" dirty="0"/>
              <a:t>  </a:t>
            </a:r>
            <a:r>
              <a:rPr lang="zh-TW" altLang="zh-TW" sz="2000" dirty="0">
                <a:hlinkClick r:id="rId2"/>
              </a:rPr>
              <a:t> </a:t>
            </a:r>
            <a:endParaRPr lang="zh-TW" altLang="zh-TW" sz="2000" dirty="0"/>
          </a:p>
        </p:txBody>
      </p:sp>
      <p:sp>
        <p:nvSpPr>
          <p:cNvPr id="2" name="內容版面配置區 1"/>
          <p:cNvSpPr>
            <a:spLocks noGrp="1"/>
          </p:cNvSpPr>
          <p:nvPr>
            <p:ph sz="quarter" idx="1"/>
          </p:nvPr>
        </p:nvSpPr>
        <p:spPr>
          <a:xfrm>
            <a:off x="2093512" y="1181100"/>
            <a:ext cx="8153400" cy="4495800"/>
          </a:xfrm>
        </p:spPr>
        <p:txBody>
          <a:bodyPr/>
          <a:lstStyle/>
          <a:p>
            <a:endParaRPr lang="en-US" altLang="zh-TW" dirty="0"/>
          </a:p>
          <a:p>
            <a:r>
              <a:rPr lang="zh-TW" altLang="en-US" sz="3600" dirty="0"/>
              <a:t>他們為另一伴這麼做</a:t>
            </a:r>
            <a:r>
              <a:rPr lang="en-US" altLang="zh-TW" sz="3600" dirty="0"/>
              <a:t>!</a:t>
            </a:r>
          </a:p>
          <a:p>
            <a:r>
              <a:rPr lang="zh-TW" altLang="zh-TW" sz="3600" dirty="0"/>
              <a:t>請問這些男性老師為什麼會這麼做</a:t>
            </a:r>
            <a:r>
              <a:rPr lang="en-US" altLang="zh-TW" sz="3600" dirty="0"/>
              <a:t>?</a:t>
            </a:r>
          </a:p>
          <a:p>
            <a:endParaRPr lang="zh-TW" altLang="zh-TW" sz="3600" dirty="0"/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D406ED81-7C4D-4D8E-BB8C-AE105B98A2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72286" y="3001963"/>
            <a:ext cx="3657600" cy="365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889230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標題 1"/>
          <p:cNvSpPr>
            <a:spLocks noGrp="1"/>
          </p:cNvSpPr>
          <p:nvPr>
            <p:ph type="title"/>
          </p:nvPr>
        </p:nvSpPr>
        <p:spPr>
          <a:xfrm>
            <a:off x="1804988" y="481014"/>
            <a:ext cx="8515350" cy="752475"/>
          </a:xfrm>
        </p:spPr>
        <p:txBody>
          <a:bodyPr>
            <a:normAutofit fontScale="90000"/>
          </a:bodyPr>
          <a:lstStyle/>
          <a:p>
            <a:r>
              <a:rPr lang="zh-TW" altLang="zh-TW" dirty="0">
                <a:solidFill>
                  <a:srgbClr val="FF0000"/>
                </a:solidFill>
              </a:rPr>
              <a:t>【</a:t>
            </a:r>
            <a:r>
              <a:rPr lang="zh-TW" altLang="en-US" dirty="0">
                <a:solidFill>
                  <a:srgbClr val="FF0000"/>
                </a:solidFill>
              </a:rPr>
              <a:t>活動二</a:t>
            </a:r>
            <a:r>
              <a:rPr lang="zh-TW" altLang="zh-TW" dirty="0">
                <a:solidFill>
                  <a:srgbClr val="FF0000"/>
                </a:solidFill>
              </a:rPr>
              <a:t>】</a:t>
            </a:r>
            <a:r>
              <a:rPr lang="en-US" altLang="zh-TW" dirty="0"/>
              <a:t>:</a:t>
            </a:r>
            <a:r>
              <a:rPr lang="zh-TW" altLang="zh-TW" dirty="0"/>
              <a:t>為愛努力</a:t>
            </a:r>
            <a:endParaRPr lang="zh-TW" altLang="en-US" dirty="0"/>
          </a:p>
        </p:txBody>
      </p:sp>
      <p:sp>
        <p:nvSpPr>
          <p:cNvPr id="43012" name="Rectangle 1"/>
          <p:cNvSpPr>
            <a:spLocks noChangeArrowheads="1"/>
          </p:cNvSpPr>
          <p:nvPr/>
        </p:nvSpPr>
        <p:spPr bwMode="auto">
          <a:xfrm>
            <a:off x="1524000" y="-184666"/>
            <a:ext cx="31290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bg2"/>
            </a:prstShdw>
          </a:effectLst>
        </p:spPr>
        <p:txBody>
          <a:bodyPr wrap="none" anchor="ctr">
            <a:spAutoFit/>
          </a:bodyPr>
          <a:lstStyle/>
          <a:p>
            <a:r>
              <a:rPr lang="zh-TW" altLang="zh-TW"/>
              <a:t>  </a:t>
            </a:r>
          </a:p>
        </p:txBody>
      </p:sp>
      <p:sp>
        <p:nvSpPr>
          <p:cNvPr id="43013" name="Rectangle 3">
            <a:hlinkClick r:id="rId2"/>
          </p:cNvPr>
          <p:cNvSpPr>
            <a:spLocks noChangeArrowheads="1"/>
          </p:cNvSpPr>
          <p:nvPr/>
        </p:nvSpPr>
        <p:spPr bwMode="auto">
          <a:xfrm>
            <a:off x="2922588" y="6259513"/>
            <a:ext cx="70612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bg2"/>
            </a:prstShdw>
          </a:effectLst>
        </p:spPr>
        <p:txBody>
          <a:bodyPr anchor="ctr">
            <a:spAutoFit/>
          </a:bodyPr>
          <a:lstStyle/>
          <a:p>
            <a:r>
              <a:rPr lang="zh-TW" altLang="zh-TW" dirty="0"/>
              <a:t>  </a:t>
            </a:r>
            <a:r>
              <a:rPr lang="zh-TW" altLang="zh-TW" sz="2000" dirty="0">
                <a:hlinkClick r:id="rId2"/>
              </a:rPr>
              <a:t> </a:t>
            </a:r>
            <a:endParaRPr lang="zh-TW" altLang="zh-TW" sz="2000" dirty="0"/>
          </a:p>
        </p:txBody>
      </p:sp>
      <p:sp>
        <p:nvSpPr>
          <p:cNvPr id="2" name="內容版面配置區 1"/>
          <p:cNvSpPr>
            <a:spLocks noGrp="1"/>
          </p:cNvSpPr>
          <p:nvPr>
            <p:ph sz="quarter" idx="1"/>
          </p:nvPr>
        </p:nvSpPr>
        <p:spPr>
          <a:xfrm>
            <a:off x="1032717" y="1420010"/>
            <a:ext cx="8153400" cy="4495800"/>
          </a:xfrm>
        </p:spPr>
        <p:txBody>
          <a:bodyPr/>
          <a:lstStyle/>
          <a:p>
            <a:endParaRPr lang="en-US" altLang="zh-TW" dirty="0"/>
          </a:p>
          <a:p>
            <a:r>
              <a:rPr lang="zh-CN" altLang="zh-TW" sz="3600" dirty="0"/>
              <a:t>「</a:t>
            </a:r>
            <a:r>
              <a:rPr lang="zh-TW" altLang="zh-TW" sz="3600" dirty="0"/>
              <a:t>護墊俠</a:t>
            </a:r>
            <a:r>
              <a:rPr lang="zh-CN" altLang="zh-TW" sz="3600" dirty="0"/>
              <a:t>」</a:t>
            </a:r>
            <a:r>
              <a:rPr lang="zh-TW" altLang="zh-TW" sz="3600" dirty="0"/>
              <a:t>的影片</a:t>
            </a:r>
          </a:p>
          <a:p>
            <a:pPr marL="0" indent="0">
              <a:buNone/>
            </a:pPr>
            <a:r>
              <a:rPr lang="en-US" altLang="zh-TW" sz="3600" b="1" u="sng" dirty="0">
                <a:hlinkClick r:id="rId3"/>
              </a:rPr>
              <a:t>https://www.youtube.com/watch?v=Z4UBEm01xkI&amp;feature=youtu.be</a:t>
            </a:r>
            <a:endParaRPr lang="zh-TW" altLang="zh-TW" sz="3600" b="1" dirty="0"/>
          </a:p>
          <a:p>
            <a:pPr marL="0" indent="0">
              <a:buNone/>
            </a:pPr>
            <a:r>
              <a:rPr lang="zh-TW" altLang="zh-TW" sz="3600" b="1" dirty="0"/>
              <a:t>男子被全村人視為瘋子，無奈遠走他鄉，研究了衛生棉機器暢銷全國</a:t>
            </a:r>
            <a:endParaRPr lang="zh-TW" altLang="zh-TW" sz="3600" dirty="0"/>
          </a:p>
        </p:txBody>
      </p:sp>
      <p:pic>
        <p:nvPicPr>
          <p:cNvPr id="1026" name="Picture 2" descr="「護墊俠」的圖片搜尋結果">
            <a:extLst>
              <a:ext uri="{FF2B5EF4-FFF2-40B4-BE49-F238E27FC236}">
                <a16:creationId xmlns:a16="http://schemas.microsoft.com/office/drawing/2014/main" id="{232F8A08-928B-4D4D-BB56-456EE16EF1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1517" y="857251"/>
            <a:ext cx="2457642" cy="351207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637595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標題 1"/>
          <p:cNvSpPr>
            <a:spLocks noGrp="1"/>
          </p:cNvSpPr>
          <p:nvPr>
            <p:ph type="title"/>
          </p:nvPr>
        </p:nvSpPr>
        <p:spPr>
          <a:xfrm>
            <a:off x="1804988" y="481014"/>
            <a:ext cx="8515350" cy="752475"/>
          </a:xfrm>
        </p:spPr>
        <p:txBody>
          <a:bodyPr>
            <a:normAutofit fontScale="90000"/>
          </a:bodyPr>
          <a:lstStyle/>
          <a:p>
            <a:r>
              <a:rPr lang="zh-TW" altLang="zh-TW" dirty="0">
                <a:solidFill>
                  <a:srgbClr val="FF0000"/>
                </a:solidFill>
              </a:rPr>
              <a:t>【</a:t>
            </a:r>
            <a:r>
              <a:rPr lang="zh-TW" altLang="en-US" dirty="0">
                <a:solidFill>
                  <a:srgbClr val="FF0000"/>
                </a:solidFill>
              </a:rPr>
              <a:t>活動二</a:t>
            </a:r>
            <a:r>
              <a:rPr lang="en-US" altLang="zh-TW" dirty="0">
                <a:solidFill>
                  <a:srgbClr val="FF0000"/>
                </a:solidFill>
              </a:rPr>
              <a:t>-1</a:t>
            </a:r>
            <a:r>
              <a:rPr lang="zh-TW" altLang="zh-TW" dirty="0">
                <a:solidFill>
                  <a:srgbClr val="FF0000"/>
                </a:solidFill>
              </a:rPr>
              <a:t>】</a:t>
            </a:r>
            <a:r>
              <a:rPr lang="zh-TW" altLang="en-US" dirty="0">
                <a:solidFill>
                  <a:srgbClr val="FF0000"/>
                </a:solidFill>
              </a:rPr>
              <a:t>說說看</a:t>
            </a:r>
            <a:endParaRPr lang="zh-TW" altLang="en-US" dirty="0"/>
          </a:p>
        </p:txBody>
      </p:sp>
      <p:sp>
        <p:nvSpPr>
          <p:cNvPr id="43012" name="Rectangle 1"/>
          <p:cNvSpPr>
            <a:spLocks noChangeArrowheads="1"/>
          </p:cNvSpPr>
          <p:nvPr/>
        </p:nvSpPr>
        <p:spPr bwMode="auto">
          <a:xfrm>
            <a:off x="1524000" y="-184666"/>
            <a:ext cx="31290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bg2"/>
            </a:prstShdw>
          </a:effectLst>
        </p:spPr>
        <p:txBody>
          <a:bodyPr wrap="none" anchor="ctr">
            <a:spAutoFit/>
          </a:bodyPr>
          <a:lstStyle/>
          <a:p>
            <a:r>
              <a:rPr lang="zh-TW" altLang="zh-TW"/>
              <a:t>  </a:t>
            </a:r>
          </a:p>
        </p:txBody>
      </p:sp>
      <p:sp>
        <p:nvSpPr>
          <p:cNvPr id="43013" name="Rectangle 3">
            <a:hlinkClick r:id="rId2"/>
          </p:cNvPr>
          <p:cNvSpPr>
            <a:spLocks noChangeArrowheads="1"/>
          </p:cNvSpPr>
          <p:nvPr/>
        </p:nvSpPr>
        <p:spPr bwMode="auto">
          <a:xfrm>
            <a:off x="2922588" y="6259513"/>
            <a:ext cx="70612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bg2"/>
            </a:prstShdw>
          </a:effectLst>
        </p:spPr>
        <p:txBody>
          <a:bodyPr anchor="ctr">
            <a:spAutoFit/>
          </a:bodyPr>
          <a:lstStyle/>
          <a:p>
            <a:r>
              <a:rPr lang="zh-TW" altLang="zh-TW" dirty="0"/>
              <a:t>  </a:t>
            </a:r>
            <a:r>
              <a:rPr lang="zh-TW" altLang="zh-TW" sz="2000" dirty="0">
                <a:hlinkClick r:id="rId2"/>
              </a:rPr>
              <a:t> </a:t>
            </a:r>
            <a:endParaRPr lang="zh-TW" altLang="zh-TW" sz="2000" dirty="0"/>
          </a:p>
        </p:txBody>
      </p:sp>
      <p:sp>
        <p:nvSpPr>
          <p:cNvPr id="2" name="內容版面配置區 1"/>
          <p:cNvSpPr>
            <a:spLocks noGrp="1"/>
          </p:cNvSpPr>
          <p:nvPr>
            <p:ph sz="quarter" idx="1"/>
          </p:nvPr>
        </p:nvSpPr>
        <p:spPr>
          <a:xfrm>
            <a:off x="1407381" y="1793608"/>
            <a:ext cx="9122507" cy="4495800"/>
          </a:xfrm>
        </p:spPr>
        <p:txBody>
          <a:bodyPr/>
          <a:lstStyle/>
          <a:p>
            <a:endParaRPr lang="en-US" altLang="zh-TW" dirty="0"/>
          </a:p>
          <a:p>
            <a:r>
              <a:rPr lang="zh-TW" altLang="zh-TW" sz="3600" dirty="0"/>
              <a:t>影片中，</a:t>
            </a:r>
            <a:r>
              <a:rPr lang="zh-TW" altLang="en-US" sz="3600" dirty="0"/>
              <a:t>你</a:t>
            </a:r>
            <a:r>
              <a:rPr lang="zh-TW" altLang="zh-TW" sz="3600" dirty="0"/>
              <a:t>看到了什麼</a:t>
            </a:r>
            <a:r>
              <a:rPr lang="en-US" altLang="zh-TW" sz="3600" dirty="0"/>
              <a:t>?</a:t>
            </a:r>
          </a:p>
          <a:p>
            <a:r>
              <a:rPr lang="zh-TW" altLang="en-US" sz="3600" dirty="0"/>
              <a:t>分組討論，並每組請派一名同學上台分享</a:t>
            </a:r>
            <a:endParaRPr lang="zh-TW" altLang="zh-TW" sz="3600" dirty="0"/>
          </a:p>
        </p:txBody>
      </p:sp>
    </p:spTree>
    <p:extLst>
      <p:ext uri="{BB962C8B-B14F-4D97-AF65-F5344CB8AC3E}">
        <p14:creationId xmlns:p14="http://schemas.microsoft.com/office/powerpoint/2010/main" val="101888844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標題 1"/>
          <p:cNvSpPr>
            <a:spLocks noGrp="1"/>
          </p:cNvSpPr>
          <p:nvPr>
            <p:ph type="title"/>
          </p:nvPr>
        </p:nvSpPr>
        <p:spPr>
          <a:xfrm>
            <a:off x="1804988" y="481014"/>
            <a:ext cx="8515350" cy="752475"/>
          </a:xfrm>
        </p:spPr>
        <p:txBody>
          <a:bodyPr>
            <a:normAutofit fontScale="90000"/>
          </a:bodyPr>
          <a:lstStyle/>
          <a:p>
            <a:r>
              <a:rPr lang="zh-TW" altLang="zh-TW" dirty="0">
                <a:solidFill>
                  <a:srgbClr val="FF0000"/>
                </a:solidFill>
              </a:rPr>
              <a:t>【</a:t>
            </a:r>
            <a:r>
              <a:rPr lang="zh-TW" altLang="en-US" dirty="0">
                <a:solidFill>
                  <a:srgbClr val="FF0000"/>
                </a:solidFill>
              </a:rPr>
              <a:t>活動二</a:t>
            </a:r>
            <a:r>
              <a:rPr lang="en-US" altLang="zh-TW" dirty="0">
                <a:solidFill>
                  <a:srgbClr val="FF0000"/>
                </a:solidFill>
              </a:rPr>
              <a:t>-2</a:t>
            </a:r>
            <a:r>
              <a:rPr lang="zh-TW" altLang="zh-TW" dirty="0">
                <a:solidFill>
                  <a:srgbClr val="FF0000"/>
                </a:solidFill>
              </a:rPr>
              <a:t>】</a:t>
            </a:r>
            <a:r>
              <a:rPr lang="zh-TW" altLang="en-US" dirty="0">
                <a:solidFill>
                  <a:srgbClr val="FF0000"/>
                </a:solidFill>
              </a:rPr>
              <a:t>有人這麼做</a:t>
            </a:r>
            <a:r>
              <a:rPr lang="en-US" altLang="zh-TW" dirty="0">
                <a:solidFill>
                  <a:srgbClr val="FF0000"/>
                </a:solidFill>
              </a:rPr>
              <a:t>~</a:t>
            </a:r>
            <a:endParaRPr lang="zh-TW" altLang="en-US" dirty="0"/>
          </a:p>
        </p:txBody>
      </p:sp>
      <p:sp>
        <p:nvSpPr>
          <p:cNvPr id="43012" name="Rectangle 1"/>
          <p:cNvSpPr>
            <a:spLocks noChangeArrowheads="1"/>
          </p:cNvSpPr>
          <p:nvPr/>
        </p:nvSpPr>
        <p:spPr bwMode="auto">
          <a:xfrm>
            <a:off x="1524000" y="-184666"/>
            <a:ext cx="31290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bg2"/>
            </a:prstShdw>
          </a:effectLst>
        </p:spPr>
        <p:txBody>
          <a:bodyPr wrap="none" anchor="ctr">
            <a:spAutoFit/>
          </a:bodyPr>
          <a:lstStyle/>
          <a:p>
            <a:r>
              <a:rPr lang="zh-TW" altLang="zh-TW"/>
              <a:t>  </a:t>
            </a:r>
          </a:p>
        </p:txBody>
      </p:sp>
      <p:sp>
        <p:nvSpPr>
          <p:cNvPr id="43013" name="Rectangle 3">
            <a:hlinkClick r:id="rId2"/>
          </p:cNvPr>
          <p:cNvSpPr>
            <a:spLocks noChangeArrowheads="1"/>
          </p:cNvSpPr>
          <p:nvPr/>
        </p:nvSpPr>
        <p:spPr bwMode="auto">
          <a:xfrm>
            <a:off x="2922588" y="6259513"/>
            <a:ext cx="70612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bg2"/>
            </a:prstShdw>
          </a:effectLst>
        </p:spPr>
        <p:txBody>
          <a:bodyPr anchor="ctr">
            <a:spAutoFit/>
          </a:bodyPr>
          <a:lstStyle/>
          <a:p>
            <a:r>
              <a:rPr lang="zh-TW" altLang="zh-TW" dirty="0"/>
              <a:t>  </a:t>
            </a:r>
            <a:r>
              <a:rPr lang="zh-TW" altLang="zh-TW" sz="2000" dirty="0">
                <a:hlinkClick r:id="rId2"/>
              </a:rPr>
              <a:t> </a:t>
            </a:r>
            <a:endParaRPr lang="zh-TW" altLang="zh-TW" sz="2000" dirty="0"/>
          </a:p>
        </p:txBody>
      </p:sp>
      <p:sp>
        <p:nvSpPr>
          <p:cNvPr id="2" name="內容版面配置區 1"/>
          <p:cNvSpPr>
            <a:spLocks noGrp="1"/>
          </p:cNvSpPr>
          <p:nvPr>
            <p:ph sz="quarter" idx="1"/>
          </p:nvPr>
        </p:nvSpPr>
        <p:spPr>
          <a:xfrm>
            <a:off x="2376488" y="1793608"/>
            <a:ext cx="8153400" cy="4495800"/>
          </a:xfrm>
        </p:spPr>
        <p:txBody>
          <a:bodyPr/>
          <a:lstStyle/>
          <a:p>
            <a:endParaRPr lang="en-US" altLang="zh-TW" dirty="0"/>
          </a:p>
          <a:p>
            <a:r>
              <a:rPr lang="zh-TW" altLang="en-US" sz="3600" dirty="0"/>
              <a:t>啥</a:t>
            </a:r>
            <a:r>
              <a:rPr lang="en-US" altLang="zh-TW" sz="3600" dirty="0"/>
              <a:t>~</a:t>
            </a:r>
            <a:r>
              <a:rPr lang="zh-TW" altLang="zh-TW" sz="3600" dirty="0"/>
              <a:t>男生幫女生買衛生棉</a:t>
            </a:r>
            <a:r>
              <a:rPr lang="en-US" altLang="zh-TW" sz="3600" dirty="0"/>
              <a:t>?</a:t>
            </a:r>
          </a:p>
          <a:p>
            <a:r>
              <a:rPr lang="en-US" altLang="zh-TW" sz="3600" u="sng" dirty="0">
                <a:hlinkClick r:id="rId3"/>
              </a:rPr>
              <a:t>https://www.youtube.com/watch?v=uZ__fOKvFB0</a:t>
            </a:r>
            <a:endParaRPr lang="zh-TW" altLang="zh-TW" sz="3600" dirty="0"/>
          </a:p>
          <a:p>
            <a:pPr marL="0" indent="0">
              <a:buNone/>
            </a:pPr>
            <a:r>
              <a:rPr lang="zh-TW" altLang="zh-TW" sz="3600" dirty="0"/>
              <a:t>羅志祥代言衛生棉廣告</a:t>
            </a:r>
            <a:endParaRPr lang="zh-TW" altLang="zh-TW" sz="3600" b="1" dirty="0"/>
          </a:p>
          <a:p>
            <a:endParaRPr lang="zh-TW" altLang="zh-TW" sz="3600" dirty="0"/>
          </a:p>
        </p:txBody>
      </p:sp>
    </p:spTree>
    <p:extLst>
      <p:ext uri="{BB962C8B-B14F-4D97-AF65-F5344CB8AC3E}">
        <p14:creationId xmlns:p14="http://schemas.microsoft.com/office/powerpoint/2010/main" val="649420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標題 1"/>
          <p:cNvSpPr>
            <a:spLocks noGrp="1"/>
          </p:cNvSpPr>
          <p:nvPr>
            <p:ph type="title"/>
          </p:nvPr>
        </p:nvSpPr>
        <p:spPr>
          <a:xfrm>
            <a:off x="1804988" y="481014"/>
            <a:ext cx="8515350" cy="752475"/>
          </a:xfrm>
        </p:spPr>
        <p:txBody>
          <a:bodyPr>
            <a:normAutofit fontScale="90000"/>
          </a:bodyPr>
          <a:lstStyle/>
          <a:p>
            <a:r>
              <a:rPr lang="zh-TW" altLang="zh-TW" dirty="0">
                <a:solidFill>
                  <a:srgbClr val="FF0000"/>
                </a:solidFill>
              </a:rPr>
              <a:t>【</a:t>
            </a:r>
            <a:r>
              <a:rPr lang="zh-TW" altLang="en-US" dirty="0">
                <a:solidFill>
                  <a:srgbClr val="FF0000"/>
                </a:solidFill>
              </a:rPr>
              <a:t>活動三 </a:t>
            </a:r>
            <a:r>
              <a:rPr lang="zh-TW" altLang="zh-TW" dirty="0">
                <a:solidFill>
                  <a:srgbClr val="FF0000"/>
                </a:solidFill>
              </a:rPr>
              <a:t>】</a:t>
            </a:r>
            <a:r>
              <a:rPr lang="en-US" altLang="zh-TW" b="1" dirty="0"/>
              <a:t>:</a:t>
            </a:r>
            <a:r>
              <a:rPr lang="zh-TW" altLang="zh-TW" b="1" dirty="0"/>
              <a:t>我的溫柔看得見</a:t>
            </a:r>
            <a:endParaRPr lang="zh-TW" altLang="en-US" dirty="0"/>
          </a:p>
        </p:txBody>
      </p:sp>
      <p:sp>
        <p:nvSpPr>
          <p:cNvPr id="43012" name="Rectangle 1"/>
          <p:cNvSpPr>
            <a:spLocks noChangeArrowheads="1"/>
          </p:cNvSpPr>
          <p:nvPr/>
        </p:nvSpPr>
        <p:spPr bwMode="auto">
          <a:xfrm>
            <a:off x="1524000" y="-184666"/>
            <a:ext cx="31290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bg2"/>
            </a:prstShdw>
          </a:effectLst>
        </p:spPr>
        <p:txBody>
          <a:bodyPr wrap="none" anchor="ctr">
            <a:spAutoFit/>
          </a:bodyPr>
          <a:lstStyle/>
          <a:p>
            <a:r>
              <a:rPr lang="zh-TW" altLang="zh-TW"/>
              <a:t>  </a:t>
            </a:r>
          </a:p>
        </p:txBody>
      </p:sp>
      <p:sp>
        <p:nvSpPr>
          <p:cNvPr id="43013" name="Rectangle 3">
            <a:hlinkClick r:id="rId2"/>
          </p:cNvPr>
          <p:cNvSpPr>
            <a:spLocks noChangeArrowheads="1"/>
          </p:cNvSpPr>
          <p:nvPr/>
        </p:nvSpPr>
        <p:spPr bwMode="auto">
          <a:xfrm>
            <a:off x="2922588" y="6259513"/>
            <a:ext cx="70612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bg2"/>
            </a:prstShdw>
          </a:effectLst>
        </p:spPr>
        <p:txBody>
          <a:bodyPr anchor="ctr">
            <a:spAutoFit/>
          </a:bodyPr>
          <a:lstStyle/>
          <a:p>
            <a:r>
              <a:rPr lang="zh-TW" altLang="zh-TW" dirty="0"/>
              <a:t>  </a:t>
            </a:r>
            <a:r>
              <a:rPr lang="zh-TW" altLang="zh-TW" sz="2000" dirty="0">
                <a:hlinkClick r:id="rId2"/>
              </a:rPr>
              <a:t> </a:t>
            </a:r>
            <a:endParaRPr lang="zh-TW" altLang="zh-TW" sz="2000" dirty="0"/>
          </a:p>
        </p:txBody>
      </p:sp>
      <p:sp>
        <p:nvSpPr>
          <p:cNvPr id="2" name="內容版面配置區 1"/>
          <p:cNvSpPr>
            <a:spLocks noGrp="1"/>
          </p:cNvSpPr>
          <p:nvPr>
            <p:ph sz="quarter" idx="1"/>
          </p:nvPr>
        </p:nvSpPr>
        <p:spPr>
          <a:xfrm>
            <a:off x="2376488" y="1793608"/>
            <a:ext cx="8153400" cy="4495800"/>
          </a:xfrm>
        </p:spPr>
        <p:txBody>
          <a:bodyPr/>
          <a:lstStyle/>
          <a:p>
            <a:endParaRPr lang="en-US" altLang="zh-TW" dirty="0"/>
          </a:p>
          <a:p>
            <a:r>
              <a:rPr lang="zh-TW" altLang="en-US" sz="3600" dirty="0"/>
              <a:t>其實，你懂得我的心</a:t>
            </a:r>
            <a:r>
              <a:rPr lang="en-US" altLang="zh-TW" sz="3600" dirty="0"/>
              <a:t>~</a:t>
            </a:r>
          </a:p>
          <a:p>
            <a:r>
              <a:rPr lang="zh-TW" altLang="en-US" sz="3600" dirty="0"/>
              <a:t>可以幫我這樣做</a:t>
            </a:r>
            <a:r>
              <a:rPr lang="en-US" altLang="zh-TW" sz="3600" dirty="0"/>
              <a:t>~</a:t>
            </a:r>
            <a:endParaRPr lang="zh-TW" altLang="zh-TW" sz="3600" dirty="0"/>
          </a:p>
        </p:txBody>
      </p:sp>
    </p:spTree>
    <p:extLst>
      <p:ext uri="{BB962C8B-B14F-4D97-AF65-F5344CB8AC3E}">
        <p14:creationId xmlns:p14="http://schemas.microsoft.com/office/powerpoint/2010/main" val="32144549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標題 1"/>
          <p:cNvSpPr>
            <a:spLocks noGrp="1"/>
          </p:cNvSpPr>
          <p:nvPr>
            <p:ph type="title"/>
          </p:nvPr>
        </p:nvSpPr>
        <p:spPr>
          <a:xfrm>
            <a:off x="1804988" y="481014"/>
            <a:ext cx="8515350" cy="752475"/>
          </a:xfrm>
        </p:spPr>
        <p:txBody>
          <a:bodyPr>
            <a:normAutofit fontScale="90000"/>
          </a:bodyPr>
          <a:lstStyle/>
          <a:p>
            <a:r>
              <a:rPr lang="zh-TW" altLang="zh-TW" dirty="0">
                <a:solidFill>
                  <a:srgbClr val="FF0000"/>
                </a:solidFill>
              </a:rPr>
              <a:t>【</a:t>
            </a:r>
            <a:r>
              <a:rPr lang="zh-TW" altLang="en-US" dirty="0">
                <a:solidFill>
                  <a:srgbClr val="FF0000"/>
                </a:solidFill>
              </a:rPr>
              <a:t>活動四 </a:t>
            </a:r>
            <a:r>
              <a:rPr lang="zh-TW" altLang="zh-TW" dirty="0">
                <a:solidFill>
                  <a:srgbClr val="FF0000"/>
                </a:solidFill>
              </a:rPr>
              <a:t>】</a:t>
            </a:r>
            <a:r>
              <a:rPr lang="en-US" altLang="zh-TW" b="1" dirty="0"/>
              <a:t>:</a:t>
            </a:r>
            <a:r>
              <a:rPr lang="zh-TW" altLang="zh-TW" b="1" dirty="0"/>
              <a:t>將女心貼我心</a:t>
            </a:r>
            <a:endParaRPr lang="zh-TW" altLang="en-US" b="1" dirty="0"/>
          </a:p>
        </p:txBody>
      </p:sp>
      <p:sp>
        <p:nvSpPr>
          <p:cNvPr id="43012" name="Rectangle 1"/>
          <p:cNvSpPr>
            <a:spLocks noChangeArrowheads="1"/>
          </p:cNvSpPr>
          <p:nvPr/>
        </p:nvSpPr>
        <p:spPr bwMode="auto">
          <a:xfrm>
            <a:off x="1524000" y="-184666"/>
            <a:ext cx="31290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bg2"/>
            </a:prstShdw>
          </a:effectLst>
        </p:spPr>
        <p:txBody>
          <a:bodyPr wrap="none" anchor="ctr">
            <a:spAutoFit/>
          </a:bodyPr>
          <a:lstStyle/>
          <a:p>
            <a:r>
              <a:rPr lang="zh-TW" altLang="zh-TW"/>
              <a:t>  </a:t>
            </a:r>
          </a:p>
        </p:txBody>
      </p:sp>
      <p:sp>
        <p:nvSpPr>
          <p:cNvPr id="43013" name="Rectangle 3">
            <a:hlinkClick r:id="rId2"/>
          </p:cNvPr>
          <p:cNvSpPr>
            <a:spLocks noChangeArrowheads="1"/>
          </p:cNvSpPr>
          <p:nvPr/>
        </p:nvSpPr>
        <p:spPr bwMode="auto">
          <a:xfrm>
            <a:off x="2922588" y="6259513"/>
            <a:ext cx="70612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bg2"/>
            </a:prstShdw>
          </a:effectLst>
        </p:spPr>
        <p:txBody>
          <a:bodyPr anchor="ctr">
            <a:spAutoFit/>
          </a:bodyPr>
          <a:lstStyle/>
          <a:p>
            <a:r>
              <a:rPr lang="zh-TW" altLang="zh-TW" dirty="0"/>
              <a:t>  </a:t>
            </a:r>
            <a:r>
              <a:rPr lang="zh-TW" altLang="zh-TW" sz="2000" dirty="0">
                <a:hlinkClick r:id="rId2"/>
              </a:rPr>
              <a:t> </a:t>
            </a:r>
            <a:endParaRPr lang="zh-TW" altLang="zh-TW" sz="2000" dirty="0"/>
          </a:p>
        </p:txBody>
      </p:sp>
      <p:sp>
        <p:nvSpPr>
          <p:cNvPr id="2" name="內容版面配置區 1"/>
          <p:cNvSpPr>
            <a:spLocks noGrp="1"/>
          </p:cNvSpPr>
          <p:nvPr>
            <p:ph sz="quarter" idx="1"/>
          </p:nvPr>
        </p:nvSpPr>
        <p:spPr>
          <a:xfrm>
            <a:off x="2376488" y="1963738"/>
            <a:ext cx="8153400" cy="4495800"/>
          </a:xfrm>
        </p:spPr>
        <p:txBody>
          <a:bodyPr/>
          <a:lstStyle/>
          <a:p>
            <a:r>
              <a:rPr lang="zh-TW" altLang="zh-TW" sz="3600" dirty="0"/>
              <a:t>我想對妳說</a:t>
            </a:r>
            <a:r>
              <a:rPr lang="en-US" altLang="zh-TW" sz="3600" dirty="0"/>
              <a:t>~</a:t>
            </a:r>
          </a:p>
          <a:p>
            <a:r>
              <a:rPr lang="zh-TW" altLang="zh-TW" sz="3600" dirty="0"/>
              <a:t>發下愛心卡片，請學生將想對媽媽、姐姐、或是女老師、女同學等想做的貼心舉動寫出來</a:t>
            </a:r>
            <a:endParaRPr lang="en-US" altLang="zh-TW" sz="3600" dirty="0"/>
          </a:p>
          <a:p>
            <a:r>
              <a:rPr lang="zh-TW" altLang="zh-TW" sz="3600" dirty="0"/>
              <a:t>小組內發表，由組內互評選出一個最佳暖男女，參加組間票選活動</a:t>
            </a:r>
          </a:p>
        </p:txBody>
      </p:sp>
    </p:spTree>
    <p:extLst>
      <p:ext uri="{BB962C8B-B14F-4D97-AF65-F5344CB8AC3E}">
        <p14:creationId xmlns:p14="http://schemas.microsoft.com/office/powerpoint/2010/main" val="2707611079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標題 1"/>
          <p:cNvSpPr>
            <a:spLocks noGrp="1"/>
          </p:cNvSpPr>
          <p:nvPr>
            <p:ph type="title"/>
          </p:nvPr>
        </p:nvSpPr>
        <p:spPr>
          <a:xfrm>
            <a:off x="1804988" y="481014"/>
            <a:ext cx="8515350" cy="752475"/>
          </a:xfrm>
        </p:spPr>
        <p:txBody>
          <a:bodyPr>
            <a:normAutofit fontScale="90000"/>
          </a:bodyPr>
          <a:lstStyle/>
          <a:p>
            <a:r>
              <a:rPr lang="zh-TW" altLang="zh-TW" dirty="0">
                <a:solidFill>
                  <a:srgbClr val="FF0000"/>
                </a:solidFill>
              </a:rPr>
              <a:t>【</a:t>
            </a:r>
            <a:r>
              <a:rPr lang="zh-TW" altLang="en-US" dirty="0">
                <a:solidFill>
                  <a:srgbClr val="FF0000"/>
                </a:solidFill>
              </a:rPr>
              <a:t>活動四</a:t>
            </a:r>
            <a:r>
              <a:rPr lang="en-US" altLang="zh-TW" dirty="0">
                <a:solidFill>
                  <a:srgbClr val="FF0000"/>
                </a:solidFill>
              </a:rPr>
              <a:t>-1</a:t>
            </a:r>
            <a:r>
              <a:rPr lang="zh-TW" altLang="en-US" dirty="0">
                <a:solidFill>
                  <a:srgbClr val="FF0000"/>
                </a:solidFill>
              </a:rPr>
              <a:t> </a:t>
            </a:r>
            <a:r>
              <a:rPr lang="zh-TW" altLang="zh-TW" dirty="0">
                <a:solidFill>
                  <a:srgbClr val="FF0000"/>
                </a:solidFill>
              </a:rPr>
              <a:t>】</a:t>
            </a:r>
            <a:r>
              <a:rPr lang="en-US" altLang="zh-TW" b="1" dirty="0"/>
              <a:t>:</a:t>
            </a:r>
            <a:r>
              <a:rPr lang="zh-TW" altLang="zh-TW" b="1" dirty="0"/>
              <a:t>最佳貼心王</a:t>
            </a:r>
            <a:endParaRPr lang="zh-TW" altLang="en-US" b="1" dirty="0"/>
          </a:p>
        </p:txBody>
      </p:sp>
      <p:sp>
        <p:nvSpPr>
          <p:cNvPr id="43012" name="Rectangle 1"/>
          <p:cNvSpPr>
            <a:spLocks noChangeArrowheads="1"/>
          </p:cNvSpPr>
          <p:nvPr/>
        </p:nvSpPr>
        <p:spPr bwMode="auto">
          <a:xfrm>
            <a:off x="1524000" y="-184666"/>
            <a:ext cx="31290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bg2"/>
            </a:prstShdw>
          </a:effectLst>
        </p:spPr>
        <p:txBody>
          <a:bodyPr wrap="none" anchor="ctr">
            <a:spAutoFit/>
          </a:bodyPr>
          <a:lstStyle/>
          <a:p>
            <a:r>
              <a:rPr lang="zh-TW" altLang="zh-TW"/>
              <a:t>  </a:t>
            </a:r>
          </a:p>
        </p:txBody>
      </p:sp>
      <p:sp>
        <p:nvSpPr>
          <p:cNvPr id="43013" name="Rectangle 3">
            <a:hlinkClick r:id="rId2"/>
          </p:cNvPr>
          <p:cNvSpPr>
            <a:spLocks noChangeArrowheads="1"/>
          </p:cNvSpPr>
          <p:nvPr/>
        </p:nvSpPr>
        <p:spPr bwMode="auto">
          <a:xfrm>
            <a:off x="2922588" y="6259513"/>
            <a:ext cx="70612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bg2"/>
            </a:prstShdw>
          </a:effectLst>
        </p:spPr>
        <p:txBody>
          <a:bodyPr anchor="ctr">
            <a:spAutoFit/>
          </a:bodyPr>
          <a:lstStyle/>
          <a:p>
            <a:r>
              <a:rPr lang="zh-TW" altLang="zh-TW" dirty="0"/>
              <a:t>  </a:t>
            </a:r>
            <a:r>
              <a:rPr lang="zh-TW" altLang="zh-TW" sz="2000" dirty="0">
                <a:hlinkClick r:id="rId2"/>
              </a:rPr>
              <a:t> </a:t>
            </a:r>
            <a:endParaRPr lang="zh-TW" altLang="zh-TW" sz="2000" dirty="0"/>
          </a:p>
        </p:txBody>
      </p:sp>
      <p:sp>
        <p:nvSpPr>
          <p:cNvPr id="2" name="內容版面配置區 1"/>
          <p:cNvSpPr>
            <a:spLocks noGrp="1"/>
          </p:cNvSpPr>
          <p:nvPr>
            <p:ph sz="quarter" idx="1"/>
          </p:nvPr>
        </p:nvSpPr>
        <p:spPr>
          <a:xfrm>
            <a:off x="1396449" y="1233489"/>
            <a:ext cx="9226494" cy="4495800"/>
          </a:xfrm>
        </p:spPr>
        <p:txBody>
          <a:bodyPr/>
          <a:lstStyle/>
          <a:p>
            <a:r>
              <a:rPr lang="zh-TW" altLang="zh-TW" sz="3600" dirty="0"/>
              <a:t>將各組推薦愛心卡片念出後，張貼在黑板</a:t>
            </a:r>
          </a:p>
          <a:p>
            <a:r>
              <a:rPr lang="en-US" altLang="zh-TW" sz="3600" dirty="0"/>
              <a:t>2.</a:t>
            </a:r>
            <a:r>
              <a:rPr lang="zh-TW" altLang="zh-TW" sz="3600" dirty="0"/>
              <a:t>每組發下</a:t>
            </a:r>
            <a:r>
              <a:rPr lang="en-US" altLang="zh-TW" sz="3600" dirty="0"/>
              <a:t>3</a:t>
            </a:r>
            <a:r>
              <a:rPr lang="zh-TW" altLang="zh-TW" sz="3600" dirty="0"/>
              <a:t>點，並寫上組別，進行小組互評，每組至多給一點。</a:t>
            </a: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FBB9E285-04DF-41AC-A4AC-C98C31B24B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3122" y="3298340"/>
            <a:ext cx="5473148" cy="307864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4976327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圖片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-52562"/>
            <a:ext cx="9244584" cy="6958510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1832610" y="980728"/>
            <a:ext cx="862736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7200" b="1" dirty="0">
                <a:solidFill>
                  <a:srgbClr val="7A5542"/>
                </a:solidFill>
                <a:latin typeface="微軟正黑體" panose="020B0604030504040204" pitchFamily="34" charset="-120"/>
                <a:ea typeface="文鼎粗" panose="02010609010101010101" pitchFamily="49" charset="-120"/>
              </a:rPr>
              <a:t>頒獎</a:t>
            </a:r>
            <a:r>
              <a:rPr lang="en-US" altLang="zh-TW" sz="7200" b="1" dirty="0">
                <a:solidFill>
                  <a:srgbClr val="7A5542"/>
                </a:solidFill>
                <a:latin typeface="微軟正黑體" panose="020B0604030504040204" pitchFamily="34" charset="-120"/>
                <a:ea typeface="文鼎粗" panose="02010609010101010101" pitchFamily="49" charset="-120"/>
              </a:rPr>
              <a:t>~</a:t>
            </a:r>
          </a:p>
          <a:p>
            <a:pPr algn="ctr"/>
            <a:r>
              <a:rPr lang="zh-TW" altLang="en-US" sz="7200" b="1" dirty="0">
                <a:solidFill>
                  <a:srgbClr val="7A5542"/>
                </a:solidFill>
                <a:latin typeface="微軟正黑體" panose="020B0604030504040204" pitchFamily="34" charset="-120"/>
                <a:ea typeface="文鼎粗" panose="02010609010101010101" pitchFamily="49" charset="-120"/>
              </a:rPr>
              <a:t>我是最佳貼心王</a:t>
            </a:r>
            <a:endParaRPr lang="en-US" altLang="zh-TW" sz="7200" b="1" dirty="0">
              <a:solidFill>
                <a:srgbClr val="7A5542"/>
              </a:solidFill>
              <a:latin typeface="微軟正黑體" panose="020B0604030504040204" pitchFamily="34" charset="-120"/>
              <a:ea typeface="文鼎粗" panose="02010609010101010101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88465896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1BB98B50-71CA-4D57-AF95-C2D911ABCF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678" y="294572"/>
            <a:ext cx="10608067" cy="1492132"/>
          </a:xfrm>
        </p:spPr>
        <p:txBody>
          <a:bodyPr>
            <a:noAutofit/>
          </a:bodyPr>
          <a:lstStyle/>
          <a:p>
            <a:r>
              <a:rPr lang="zh-TW" altLang="en-US" sz="7200" dirty="0"/>
              <a:t>第五節  以</a:t>
            </a:r>
            <a:r>
              <a:rPr lang="en-US" altLang="zh-TW" sz="7200" dirty="0">
                <a:solidFill>
                  <a:srgbClr val="FF0000"/>
                </a:solidFill>
              </a:rPr>
              <a:t>EYE</a:t>
            </a:r>
            <a:r>
              <a:rPr lang="zh-TW" altLang="en-US" sz="7200" dirty="0"/>
              <a:t>還</a:t>
            </a:r>
            <a:r>
              <a:rPr lang="zh-TW" altLang="en-US" sz="7200" dirty="0">
                <a:solidFill>
                  <a:srgbClr val="FF0000"/>
                </a:solidFill>
              </a:rPr>
              <a:t>愛</a:t>
            </a:r>
            <a:r>
              <a:rPr lang="en-US" altLang="zh-TW" sz="7200" dirty="0"/>
              <a:t/>
            </a:r>
            <a:br>
              <a:rPr lang="en-US" altLang="zh-TW" sz="7200" dirty="0"/>
            </a:br>
            <a:r>
              <a:rPr lang="zh-TW" altLang="en-US" sz="7200" dirty="0"/>
              <a:t/>
            </a:r>
            <a:br>
              <a:rPr lang="zh-TW" altLang="en-US" sz="7200" dirty="0"/>
            </a:br>
            <a:endParaRPr lang="zh-TW" altLang="en-US" sz="7200" dirty="0"/>
          </a:p>
        </p:txBody>
      </p:sp>
      <p:sp>
        <p:nvSpPr>
          <p:cNvPr id="7" name="內容版面配置區 6">
            <a:extLst>
              <a:ext uri="{FF2B5EF4-FFF2-40B4-BE49-F238E27FC236}">
                <a16:creationId xmlns:a16="http://schemas.microsoft.com/office/drawing/2014/main" id="{5AAD191F-02F8-45C9-85BC-E03C5641DF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082" name="Picture 10" descr="「布衛生棉」的圖片搜尋結果">
            <a:extLst>
              <a:ext uri="{FF2B5EF4-FFF2-40B4-BE49-F238E27FC236}">
                <a16:creationId xmlns:a16="http://schemas.microsoft.com/office/drawing/2014/main" id="{F57804E4-09E7-45C2-BD59-F5FFD31F73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6707" y="1492857"/>
            <a:ext cx="6647293" cy="4985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710303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標題 1"/>
          <p:cNvSpPr>
            <a:spLocks noGrp="1"/>
          </p:cNvSpPr>
          <p:nvPr>
            <p:ph type="title"/>
          </p:nvPr>
        </p:nvSpPr>
        <p:spPr>
          <a:xfrm>
            <a:off x="1804988" y="481014"/>
            <a:ext cx="8515350" cy="752475"/>
          </a:xfrm>
        </p:spPr>
        <p:txBody>
          <a:bodyPr>
            <a:normAutofit fontScale="90000"/>
          </a:bodyPr>
          <a:lstStyle/>
          <a:p>
            <a:r>
              <a:rPr lang="zh-TW" altLang="zh-TW" dirty="0">
                <a:solidFill>
                  <a:srgbClr val="FF0000"/>
                </a:solidFill>
              </a:rPr>
              <a:t>【</a:t>
            </a:r>
            <a:r>
              <a:rPr lang="zh-TW" altLang="en-US" dirty="0">
                <a:solidFill>
                  <a:srgbClr val="FF0000"/>
                </a:solidFill>
              </a:rPr>
              <a:t>活動一</a:t>
            </a:r>
            <a:r>
              <a:rPr lang="zh-TW" altLang="zh-TW" dirty="0">
                <a:solidFill>
                  <a:srgbClr val="FF0000"/>
                </a:solidFill>
              </a:rPr>
              <a:t>】</a:t>
            </a:r>
            <a:r>
              <a:rPr lang="en-US" altLang="zh-TW" b="1" dirty="0"/>
              <a:t>:</a:t>
            </a:r>
            <a:r>
              <a:rPr lang="zh-TW" altLang="zh-TW" b="1" dirty="0"/>
              <a:t>為愛送暖</a:t>
            </a:r>
            <a:endParaRPr lang="zh-TW" altLang="en-US" b="1" dirty="0"/>
          </a:p>
        </p:txBody>
      </p:sp>
      <p:sp>
        <p:nvSpPr>
          <p:cNvPr id="43012" name="Rectangle 1"/>
          <p:cNvSpPr>
            <a:spLocks noChangeArrowheads="1"/>
          </p:cNvSpPr>
          <p:nvPr/>
        </p:nvSpPr>
        <p:spPr bwMode="auto">
          <a:xfrm>
            <a:off x="1524000" y="-184666"/>
            <a:ext cx="31290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bg2"/>
            </a:prstShdw>
          </a:effectLst>
        </p:spPr>
        <p:txBody>
          <a:bodyPr wrap="none" anchor="ctr">
            <a:spAutoFit/>
          </a:bodyPr>
          <a:lstStyle/>
          <a:p>
            <a:r>
              <a:rPr lang="zh-TW" altLang="zh-TW"/>
              <a:t>  </a:t>
            </a:r>
          </a:p>
        </p:txBody>
      </p:sp>
      <p:sp>
        <p:nvSpPr>
          <p:cNvPr id="43013" name="Rectangle 3">
            <a:hlinkClick r:id="rId2"/>
          </p:cNvPr>
          <p:cNvSpPr>
            <a:spLocks noChangeArrowheads="1"/>
          </p:cNvSpPr>
          <p:nvPr/>
        </p:nvSpPr>
        <p:spPr bwMode="auto">
          <a:xfrm>
            <a:off x="2922588" y="6259513"/>
            <a:ext cx="70612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bg2"/>
            </a:prstShdw>
          </a:effectLst>
        </p:spPr>
        <p:txBody>
          <a:bodyPr anchor="ctr">
            <a:spAutoFit/>
          </a:bodyPr>
          <a:lstStyle/>
          <a:p>
            <a:r>
              <a:rPr lang="zh-TW" altLang="zh-TW" dirty="0"/>
              <a:t>  </a:t>
            </a:r>
            <a:r>
              <a:rPr lang="zh-TW" altLang="zh-TW" sz="2000" dirty="0">
                <a:hlinkClick r:id="rId2"/>
              </a:rPr>
              <a:t> </a:t>
            </a:r>
            <a:endParaRPr lang="zh-TW" altLang="zh-TW" sz="2000" dirty="0"/>
          </a:p>
        </p:txBody>
      </p:sp>
      <p:sp>
        <p:nvSpPr>
          <p:cNvPr id="2" name="內容版面配置區 1"/>
          <p:cNvSpPr>
            <a:spLocks noGrp="1"/>
          </p:cNvSpPr>
          <p:nvPr>
            <p:ph sz="quarter" idx="1"/>
          </p:nvPr>
        </p:nvSpPr>
        <p:spPr>
          <a:xfrm>
            <a:off x="930303" y="1452396"/>
            <a:ext cx="11076167" cy="4495800"/>
          </a:xfrm>
        </p:spPr>
        <p:txBody>
          <a:bodyPr/>
          <a:lstStyle/>
          <a:p>
            <a:endParaRPr lang="en-US" altLang="zh-TW" dirty="0"/>
          </a:p>
          <a:p>
            <a:r>
              <a:rPr lang="zh-TW" altLang="zh-TW" sz="3600" b="1" dirty="0"/>
              <a:t>翻轉非洲女孩的希望－愛女孩布衛生棉</a:t>
            </a:r>
            <a:r>
              <a:rPr lang="en-US" altLang="zh-TW" sz="3600" dirty="0"/>
              <a:t>!</a:t>
            </a:r>
          </a:p>
          <a:p>
            <a:r>
              <a:rPr lang="en-US" altLang="zh-TW" sz="2800" u="sng" dirty="0">
                <a:hlinkClick r:id="rId3"/>
              </a:rPr>
              <a:t>https://www.youtube.com/watch?v=Ny9K_y8Rg-o</a:t>
            </a:r>
            <a:endParaRPr lang="en-US" altLang="zh-TW" sz="2800" dirty="0"/>
          </a:p>
          <a:p>
            <a:endParaRPr lang="zh-TW" altLang="zh-TW" sz="3600" dirty="0"/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DA9C935F-0413-49CD-AD83-45ACE524AC0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58650" y="1042075"/>
            <a:ext cx="1627868" cy="1627868"/>
          </a:xfrm>
          <a:prstGeom prst="rect">
            <a:avLst/>
          </a:prstGeom>
        </p:spPr>
      </p:pic>
      <p:pic>
        <p:nvPicPr>
          <p:cNvPr id="6" name="圖片 5">
            <a:extLst>
              <a:ext uri="{FF2B5EF4-FFF2-40B4-BE49-F238E27FC236}">
                <a16:creationId xmlns:a16="http://schemas.microsoft.com/office/drawing/2014/main" id="{99A752A7-F8A5-4F3B-9354-FC0E4C74DDF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17158" y="3363831"/>
            <a:ext cx="3095707" cy="3095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4843633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標題 1"/>
          <p:cNvSpPr>
            <a:spLocks noGrp="1"/>
          </p:cNvSpPr>
          <p:nvPr>
            <p:ph type="title"/>
          </p:nvPr>
        </p:nvSpPr>
        <p:spPr>
          <a:xfrm>
            <a:off x="1804988" y="481014"/>
            <a:ext cx="8515350" cy="752475"/>
          </a:xfrm>
        </p:spPr>
        <p:txBody>
          <a:bodyPr>
            <a:normAutofit fontScale="90000"/>
          </a:bodyPr>
          <a:lstStyle/>
          <a:p>
            <a:r>
              <a:rPr lang="zh-TW" altLang="zh-TW" dirty="0">
                <a:solidFill>
                  <a:srgbClr val="FF0000"/>
                </a:solidFill>
              </a:rPr>
              <a:t>【</a:t>
            </a:r>
            <a:r>
              <a:rPr lang="zh-TW" altLang="en-US" dirty="0">
                <a:solidFill>
                  <a:srgbClr val="FF0000"/>
                </a:solidFill>
              </a:rPr>
              <a:t>活動一</a:t>
            </a:r>
            <a:r>
              <a:rPr lang="en-US" altLang="zh-TW" dirty="0">
                <a:solidFill>
                  <a:srgbClr val="FF0000"/>
                </a:solidFill>
              </a:rPr>
              <a:t>-2</a:t>
            </a:r>
            <a:r>
              <a:rPr lang="zh-TW" altLang="zh-TW" dirty="0">
                <a:solidFill>
                  <a:srgbClr val="FF0000"/>
                </a:solidFill>
              </a:rPr>
              <a:t>】</a:t>
            </a:r>
            <a:r>
              <a:rPr lang="en-US" altLang="zh-TW" b="1" dirty="0"/>
              <a:t>:</a:t>
            </a:r>
            <a:r>
              <a:rPr lang="zh-TW" altLang="zh-TW" b="1" dirty="0"/>
              <a:t>為愛送暖</a:t>
            </a:r>
            <a:endParaRPr lang="zh-TW" altLang="en-US" b="1" dirty="0"/>
          </a:p>
        </p:txBody>
      </p:sp>
      <p:sp>
        <p:nvSpPr>
          <p:cNvPr id="43012" name="Rectangle 1"/>
          <p:cNvSpPr>
            <a:spLocks noChangeArrowheads="1"/>
          </p:cNvSpPr>
          <p:nvPr/>
        </p:nvSpPr>
        <p:spPr bwMode="auto">
          <a:xfrm>
            <a:off x="1524000" y="-184666"/>
            <a:ext cx="31290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bg2"/>
            </a:prstShdw>
          </a:effectLst>
        </p:spPr>
        <p:txBody>
          <a:bodyPr wrap="none" anchor="ctr">
            <a:spAutoFit/>
          </a:bodyPr>
          <a:lstStyle/>
          <a:p>
            <a:r>
              <a:rPr lang="zh-TW" altLang="zh-TW"/>
              <a:t>  </a:t>
            </a:r>
          </a:p>
        </p:txBody>
      </p:sp>
      <p:sp>
        <p:nvSpPr>
          <p:cNvPr id="43013" name="Rectangle 3">
            <a:hlinkClick r:id="rId2"/>
          </p:cNvPr>
          <p:cNvSpPr>
            <a:spLocks noChangeArrowheads="1"/>
          </p:cNvSpPr>
          <p:nvPr/>
        </p:nvSpPr>
        <p:spPr bwMode="auto">
          <a:xfrm>
            <a:off x="2922588" y="6259513"/>
            <a:ext cx="70612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bg2"/>
            </a:prstShdw>
          </a:effectLst>
        </p:spPr>
        <p:txBody>
          <a:bodyPr anchor="ctr">
            <a:spAutoFit/>
          </a:bodyPr>
          <a:lstStyle/>
          <a:p>
            <a:r>
              <a:rPr lang="zh-TW" altLang="zh-TW" dirty="0"/>
              <a:t>  </a:t>
            </a:r>
            <a:r>
              <a:rPr lang="zh-TW" altLang="zh-TW" sz="2000" dirty="0">
                <a:hlinkClick r:id="rId2"/>
              </a:rPr>
              <a:t> </a:t>
            </a:r>
            <a:endParaRPr lang="zh-TW" altLang="zh-TW" sz="2000" dirty="0"/>
          </a:p>
        </p:txBody>
      </p:sp>
      <p:sp>
        <p:nvSpPr>
          <p:cNvPr id="2" name="內容版面配置區 1"/>
          <p:cNvSpPr>
            <a:spLocks noGrp="1"/>
          </p:cNvSpPr>
          <p:nvPr>
            <p:ph sz="quarter" idx="1"/>
          </p:nvPr>
        </p:nvSpPr>
        <p:spPr>
          <a:xfrm>
            <a:off x="1871662" y="1118272"/>
            <a:ext cx="8586092" cy="4495800"/>
          </a:xfrm>
        </p:spPr>
        <p:txBody>
          <a:bodyPr/>
          <a:lstStyle/>
          <a:p>
            <a:endParaRPr lang="en-US" altLang="zh-TW" dirty="0"/>
          </a:p>
          <a:p>
            <a:r>
              <a:rPr lang="zh-TW" altLang="zh-TW" sz="3600" dirty="0"/>
              <a:t>跨海援救非洲女孩　女高中生手作</a:t>
            </a:r>
            <a:r>
              <a:rPr lang="en-US" altLang="zh-TW" sz="3600" dirty="0"/>
              <a:t>1000</a:t>
            </a:r>
            <a:r>
              <a:rPr lang="zh-TW" altLang="zh-TW" sz="3600" dirty="0"/>
              <a:t>份布衛生棉</a:t>
            </a:r>
            <a:r>
              <a:rPr lang="en-US" altLang="zh-TW" sz="3600" dirty="0"/>
              <a:t> | </a:t>
            </a:r>
            <a:r>
              <a:rPr lang="zh-TW" altLang="zh-TW" sz="3600" dirty="0"/>
              <a:t>台灣蘋果日報</a:t>
            </a:r>
            <a:endParaRPr lang="zh-TW" altLang="zh-TW" sz="3600" b="1" dirty="0"/>
          </a:p>
          <a:p>
            <a:r>
              <a:rPr lang="en-US" altLang="zh-TW" sz="3600" b="1" u="sng" dirty="0">
                <a:hlinkClick r:id="rId3"/>
              </a:rPr>
              <a:t>https://www.youtube.com/watch?v=pYxBwSV3iYU&amp;t=2s</a:t>
            </a:r>
            <a:endParaRPr lang="zh-TW" altLang="zh-TW" sz="3600" b="1" dirty="0"/>
          </a:p>
          <a:p>
            <a:endParaRPr lang="en-US" altLang="zh-TW" sz="3600" dirty="0"/>
          </a:p>
          <a:p>
            <a:endParaRPr lang="zh-TW" altLang="zh-TW" sz="3600" dirty="0"/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145003F3-7331-45D7-8210-E0FA7A6DFC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14203" y="4142794"/>
            <a:ext cx="4501643" cy="2516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1553874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標題 1"/>
          <p:cNvSpPr>
            <a:spLocks noGrp="1"/>
          </p:cNvSpPr>
          <p:nvPr>
            <p:ph type="title"/>
          </p:nvPr>
        </p:nvSpPr>
        <p:spPr>
          <a:xfrm>
            <a:off x="1804988" y="481014"/>
            <a:ext cx="8515350" cy="752475"/>
          </a:xfrm>
        </p:spPr>
        <p:txBody>
          <a:bodyPr>
            <a:normAutofit fontScale="90000"/>
          </a:bodyPr>
          <a:lstStyle/>
          <a:p>
            <a:r>
              <a:rPr lang="zh-TW" altLang="zh-TW" dirty="0">
                <a:solidFill>
                  <a:srgbClr val="FF0000"/>
                </a:solidFill>
              </a:rPr>
              <a:t>【</a:t>
            </a:r>
            <a:r>
              <a:rPr lang="zh-TW" altLang="en-US" dirty="0">
                <a:solidFill>
                  <a:srgbClr val="FF0000"/>
                </a:solidFill>
              </a:rPr>
              <a:t>活動一</a:t>
            </a:r>
            <a:r>
              <a:rPr lang="en-US" altLang="zh-TW" dirty="0">
                <a:solidFill>
                  <a:srgbClr val="FF0000"/>
                </a:solidFill>
              </a:rPr>
              <a:t>-3</a:t>
            </a:r>
            <a:r>
              <a:rPr lang="zh-TW" altLang="zh-TW" dirty="0">
                <a:solidFill>
                  <a:srgbClr val="FF0000"/>
                </a:solidFill>
              </a:rPr>
              <a:t>】</a:t>
            </a:r>
            <a:r>
              <a:rPr lang="zh-TW" altLang="en-US" dirty="0">
                <a:solidFill>
                  <a:srgbClr val="FF0000"/>
                </a:solidFill>
              </a:rPr>
              <a:t>你有話要說</a:t>
            </a:r>
            <a:endParaRPr lang="zh-TW" altLang="en-US" dirty="0"/>
          </a:p>
        </p:txBody>
      </p:sp>
      <p:sp>
        <p:nvSpPr>
          <p:cNvPr id="43012" name="Rectangle 1"/>
          <p:cNvSpPr>
            <a:spLocks noChangeArrowheads="1"/>
          </p:cNvSpPr>
          <p:nvPr/>
        </p:nvSpPr>
        <p:spPr bwMode="auto">
          <a:xfrm>
            <a:off x="1524000" y="-184666"/>
            <a:ext cx="31290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bg2"/>
            </a:prstShdw>
          </a:effectLst>
        </p:spPr>
        <p:txBody>
          <a:bodyPr wrap="none" anchor="ctr">
            <a:spAutoFit/>
          </a:bodyPr>
          <a:lstStyle/>
          <a:p>
            <a:r>
              <a:rPr lang="zh-TW" altLang="zh-TW"/>
              <a:t>  </a:t>
            </a:r>
          </a:p>
        </p:txBody>
      </p:sp>
      <p:sp>
        <p:nvSpPr>
          <p:cNvPr id="43013" name="Rectangle 3">
            <a:hlinkClick r:id="rId2"/>
          </p:cNvPr>
          <p:cNvSpPr>
            <a:spLocks noChangeArrowheads="1"/>
          </p:cNvSpPr>
          <p:nvPr/>
        </p:nvSpPr>
        <p:spPr bwMode="auto">
          <a:xfrm>
            <a:off x="2922588" y="6259513"/>
            <a:ext cx="70612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bg2"/>
            </a:prstShdw>
          </a:effectLst>
        </p:spPr>
        <p:txBody>
          <a:bodyPr anchor="ctr">
            <a:spAutoFit/>
          </a:bodyPr>
          <a:lstStyle/>
          <a:p>
            <a:r>
              <a:rPr lang="zh-TW" altLang="zh-TW" dirty="0"/>
              <a:t>  </a:t>
            </a:r>
            <a:r>
              <a:rPr lang="zh-TW" altLang="zh-TW" sz="2000" dirty="0">
                <a:hlinkClick r:id="rId2"/>
              </a:rPr>
              <a:t> </a:t>
            </a:r>
            <a:endParaRPr lang="zh-TW" altLang="zh-TW" sz="2000" dirty="0"/>
          </a:p>
        </p:txBody>
      </p:sp>
      <p:sp>
        <p:nvSpPr>
          <p:cNvPr id="2" name="內容版面配置區 1"/>
          <p:cNvSpPr>
            <a:spLocks noGrp="1"/>
          </p:cNvSpPr>
          <p:nvPr>
            <p:ph sz="quarter" idx="1"/>
          </p:nvPr>
        </p:nvSpPr>
        <p:spPr>
          <a:xfrm>
            <a:off x="1630017" y="1793608"/>
            <a:ext cx="10161767" cy="4495800"/>
          </a:xfrm>
        </p:spPr>
        <p:txBody>
          <a:bodyPr/>
          <a:lstStyle/>
          <a:p>
            <a:endParaRPr lang="en-US" altLang="zh-TW" dirty="0"/>
          </a:p>
          <a:p>
            <a:r>
              <a:rPr lang="zh-TW" altLang="en-US" sz="3600" dirty="0"/>
              <a:t>看完影片，</a:t>
            </a:r>
            <a:r>
              <a:rPr lang="zh-TW" altLang="zh-TW" sz="3600" dirty="0"/>
              <a:t>你的想法是</a:t>
            </a:r>
            <a:r>
              <a:rPr lang="zh-TW" altLang="en-US" sz="3600" dirty="0"/>
              <a:t>什麼</a:t>
            </a:r>
            <a:r>
              <a:rPr lang="en-US" altLang="zh-TW" sz="3600" dirty="0"/>
              <a:t>?</a:t>
            </a:r>
          </a:p>
          <a:p>
            <a:r>
              <a:rPr lang="zh-TW" altLang="en-US" sz="3600" dirty="0"/>
              <a:t>分組討論，並</a:t>
            </a:r>
            <a:r>
              <a:rPr lang="zh-TW" altLang="zh-TW" sz="3600" dirty="0"/>
              <a:t>請每組推派一名學生發表各組成果</a:t>
            </a:r>
            <a:r>
              <a:rPr lang="zh-TW" altLang="en-US" sz="3600" dirty="0"/>
              <a:t>。</a:t>
            </a:r>
            <a:endParaRPr lang="zh-TW" altLang="zh-TW" sz="3600" dirty="0"/>
          </a:p>
        </p:txBody>
      </p:sp>
      <p:pic>
        <p:nvPicPr>
          <p:cNvPr id="2050" name="Picture 2" descr="「我有話要說」的圖片搜尋結果">
            <a:extLst>
              <a:ext uri="{FF2B5EF4-FFF2-40B4-BE49-F238E27FC236}">
                <a16:creationId xmlns:a16="http://schemas.microsoft.com/office/drawing/2014/main" id="{0C67A597-5AAE-454B-85D3-999322D760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2856" y="3599330"/>
            <a:ext cx="3309317" cy="258862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4201232974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標題 1"/>
          <p:cNvSpPr>
            <a:spLocks noGrp="1"/>
          </p:cNvSpPr>
          <p:nvPr>
            <p:ph type="title"/>
          </p:nvPr>
        </p:nvSpPr>
        <p:spPr>
          <a:xfrm>
            <a:off x="1804988" y="481014"/>
            <a:ext cx="8515350" cy="752475"/>
          </a:xfrm>
        </p:spPr>
        <p:txBody>
          <a:bodyPr>
            <a:normAutofit fontScale="90000"/>
          </a:bodyPr>
          <a:lstStyle/>
          <a:p>
            <a:r>
              <a:rPr lang="zh-TW" altLang="zh-TW" dirty="0">
                <a:solidFill>
                  <a:srgbClr val="FF0000"/>
                </a:solidFill>
              </a:rPr>
              <a:t>【</a:t>
            </a:r>
            <a:r>
              <a:rPr lang="zh-TW" altLang="en-US" dirty="0">
                <a:solidFill>
                  <a:srgbClr val="FF0000"/>
                </a:solidFill>
              </a:rPr>
              <a:t>活動二</a:t>
            </a:r>
            <a:r>
              <a:rPr lang="zh-TW" altLang="zh-TW" dirty="0">
                <a:solidFill>
                  <a:srgbClr val="FF0000"/>
                </a:solidFill>
              </a:rPr>
              <a:t>】</a:t>
            </a:r>
            <a:r>
              <a:rPr lang="zh-TW" altLang="zh-TW" b="1" dirty="0"/>
              <a:t>改變由你開始</a:t>
            </a:r>
            <a:r>
              <a:rPr lang="en-US" altLang="zh-TW" b="1" dirty="0"/>
              <a:t>~</a:t>
            </a:r>
            <a:endParaRPr lang="zh-TW" altLang="en-US" b="1" dirty="0"/>
          </a:p>
        </p:txBody>
      </p:sp>
      <p:sp>
        <p:nvSpPr>
          <p:cNvPr id="43012" name="Rectangle 1"/>
          <p:cNvSpPr>
            <a:spLocks noChangeArrowheads="1"/>
          </p:cNvSpPr>
          <p:nvPr/>
        </p:nvSpPr>
        <p:spPr bwMode="auto">
          <a:xfrm>
            <a:off x="1524000" y="-184666"/>
            <a:ext cx="31290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bg2"/>
            </a:prstShdw>
          </a:effectLst>
        </p:spPr>
        <p:txBody>
          <a:bodyPr wrap="none" anchor="ctr">
            <a:spAutoFit/>
          </a:bodyPr>
          <a:lstStyle/>
          <a:p>
            <a:r>
              <a:rPr lang="zh-TW" altLang="zh-TW"/>
              <a:t>  </a:t>
            </a:r>
          </a:p>
        </p:txBody>
      </p:sp>
      <p:sp>
        <p:nvSpPr>
          <p:cNvPr id="43013" name="Rectangle 3">
            <a:hlinkClick r:id="rId2"/>
          </p:cNvPr>
          <p:cNvSpPr>
            <a:spLocks noChangeArrowheads="1"/>
          </p:cNvSpPr>
          <p:nvPr/>
        </p:nvSpPr>
        <p:spPr bwMode="auto">
          <a:xfrm>
            <a:off x="2922588" y="6259513"/>
            <a:ext cx="70612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bg2"/>
            </a:prstShdw>
          </a:effectLst>
        </p:spPr>
        <p:txBody>
          <a:bodyPr anchor="ctr">
            <a:spAutoFit/>
          </a:bodyPr>
          <a:lstStyle/>
          <a:p>
            <a:r>
              <a:rPr lang="zh-TW" altLang="zh-TW" dirty="0"/>
              <a:t>  </a:t>
            </a:r>
            <a:r>
              <a:rPr lang="zh-TW" altLang="zh-TW" sz="2000" dirty="0">
                <a:hlinkClick r:id="rId2"/>
              </a:rPr>
              <a:t> </a:t>
            </a:r>
            <a:endParaRPr lang="zh-TW" altLang="zh-TW" sz="2000" dirty="0"/>
          </a:p>
        </p:txBody>
      </p:sp>
      <p:sp>
        <p:nvSpPr>
          <p:cNvPr id="2" name="內容版面配置區 1"/>
          <p:cNvSpPr>
            <a:spLocks noGrp="1"/>
          </p:cNvSpPr>
          <p:nvPr>
            <p:ph sz="quarter" idx="1"/>
          </p:nvPr>
        </p:nvSpPr>
        <p:spPr>
          <a:xfrm>
            <a:off x="2135560" y="1628800"/>
            <a:ext cx="8153400" cy="4495800"/>
          </a:xfrm>
        </p:spPr>
        <p:txBody>
          <a:bodyPr/>
          <a:lstStyle/>
          <a:p>
            <a:endParaRPr lang="en-US" altLang="zh-TW" dirty="0"/>
          </a:p>
          <a:p>
            <a:r>
              <a:rPr lang="zh-TW" altLang="zh-TW" sz="3600" dirty="0"/>
              <a:t>你</a:t>
            </a:r>
            <a:r>
              <a:rPr lang="en-US" altLang="zh-TW" sz="3600" dirty="0"/>
              <a:t>/</a:t>
            </a:r>
            <a:r>
              <a:rPr lang="zh-TW" altLang="zh-TW" sz="3600" dirty="0"/>
              <a:t>妳也可以為世界各地像東非、印度等地區的女孩做些什麼</a:t>
            </a:r>
            <a:r>
              <a:rPr lang="en-US" altLang="zh-TW" sz="3600" dirty="0"/>
              <a:t>?</a:t>
            </a:r>
          </a:p>
          <a:p>
            <a:r>
              <a:rPr lang="zh-TW" altLang="en-US" sz="3600" dirty="0"/>
              <a:t>分組討論，並</a:t>
            </a:r>
            <a:r>
              <a:rPr lang="zh-TW" altLang="zh-TW" sz="3600" dirty="0"/>
              <a:t>請每組推派一名學生發表各組成果</a:t>
            </a:r>
          </a:p>
        </p:txBody>
      </p:sp>
    </p:spTree>
    <p:extLst>
      <p:ext uri="{BB962C8B-B14F-4D97-AF65-F5344CB8AC3E}">
        <p14:creationId xmlns:p14="http://schemas.microsoft.com/office/powerpoint/2010/main" val="2989357267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標題 1"/>
          <p:cNvSpPr>
            <a:spLocks noGrp="1"/>
          </p:cNvSpPr>
          <p:nvPr>
            <p:ph type="title"/>
          </p:nvPr>
        </p:nvSpPr>
        <p:spPr>
          <a:xfrm>
            <a:off x="1804988" y="481014"/>
            <a:ext cx="8515350" cy="752475"/>
          </a:xfrm>
        </p:spPr>
        <p:txBody>
          <a:bodyPr/>
          <a:lstStyle/>
          <a:p>
            <a:r>
              <a:rPr lang="zh-TW" altLang="zh-TW" sz="4800" dirty="0">
                <a:solidFill>
                  <a:srgbClr val="7030A0"/>
                </a:solidFill>
              </a:rPr>
              <a:t>打開愛之</a:t>
            </a:r>
            <a:r>
              <a:rPr lang="en-US" altLang="zh-TW" sz="4800" dirty="0">
                <a:solidFill>
                  <a:srgbClr val="7030A0"/>
                </a:solidFill>
              </a:rPr>
              <a:t>&lt;</a:t>
            </a:r>
            <a:r>
              <a:rPr lang="zh-TW" altLang="zh-TW" sz="4800" dirty="0">
                <a:solidFill>
                  <a:srgbClr val="7030A0"/>
                </a:solidFill>
              </a:rPr>
              <a:t>眼</a:t>
            </a:r>
            <a:r>
              <a:rPr lang="en-US" altLang="zh-TW" sz="4800" dirty="0">
                <a:solidFill>
                  <a:srgbClr val="7030A0"/>
                </a:solidFill>
              </a:rPr>
              <a:t>&gt;</a:t>
            </a:r>
            <a:r>
              <a:rPr lang="zh-TW" altLang="zh-TW" sz="4800" dirty="0">
                <a:solidFill>
                  <a:srgbClr val="7030A0"/>
                </a:solidFill>
              </a:rPr>
              <a:t>，繞著地球跑</a:t>
            </a:r>
            <a:endParaRPr lang="zh-TW" altLang="en-US" sz="4800" dirty="0"/>
          </a:p>
        </p:txBody>
      </p:sp>
      <p:sp>
        <p:nvSpPr>
          <p:cNvPr id="43012" name="Rectangle 1"/>
          <p:cNvSpPr>
            <a:spLocks noChangeArrowheads="1"/>
          </p:cNvSpPr>
          <p:nvPr/>
        </p:nvSpPr>
        <p:spPr bwMode="auto">
          <a:xfrm>
            <a:off x="1524000" y="-184666"/>
            <a:ext cx="31290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bg2"/>
            </a:prstShdw>
          </a:effectLst>
        </p:spPr>
        <p:txBody>
          <a:bodyPr wrap="none" anchor="ctr">
            <a:spAutoFit/>
          </a:bodyPr>
          <a:lstStyle/>
          <a:p>
            <a:r>
              <a:rPr lang="zh-TW" altLang="zh-TW"/>
              <a:t>  </a:t>
            </a:r>
          </a:p>
        </p:txBody>
      </p:sp>
      <p:sp>
        <p:nvSpPr>
          <p:cNvPr id="43013" name="Rectangle 3">
            <a:hlinkClick r:id="rId2"/>
          </p:cNvPr>
          <p:cNvSpPr>
            <a:spLocks noChangeArrowheads="1"/>
          </p:cNvSpPr>
          <p:nvPr/>
        </p:nvSpPr>
        <p:spPr bwMode="auto">
          <a:xfrm>
            <a:off x="2922588" y="6259513"/>
            <a:ext cx="70612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bg2"/>
            </a:prstShdw>
          </a:effectLst>
        </p:spPr>
        <p:txBody>
          <a:bodyPr anchor="ctr">
            <a:spAutoFit/>
          </a:bodyPr>
          <a:lstStyle/>
          <a:p>
            <a:r>
              <a:rPr lang="zh-TW" altLang="zh-TW" dirty="0"/>
              <a:t>  </a:t>
            </a:r>
            <a:r>
              <a:rPr lang="zh-TW" altLang="zh-TW" sz="2000" dirty="0">
                <a:hlinkClick r:id="rId2"/>
              </a:rPr>
              <a:t> </a:t>
            </a:r>
            <a:endParaRPr lang="zh-TW" altLang="zh-TW" sz="2000" dirty="0"/>
          </a:p>
        </p:txBody>
      </p:sp>
      <p:sp>
        <p:nvSpPr>
          <p:cNvPr id="2" name="內容版面配置區 1"/>
          <p:cNvSpPr>
            <a:spLocks noGrp="1"/>
          </p:cNvSpPr>
          <p:nvPr>
            <p:ph sz="quarter" idx="1"/>
          </p:nvPr>
        </p:nvSpPr>
        <p:spPr>
          <a:xfrm>
            <a:off x="1991544" y="1556792"/>
            <a:ext cx="8153400" cy="4495800"/>
          </a:xfrm>
        </p:spPr>
        <p:txBody>
          <a:bodyPr/>
          <a:lstStyle/>
          <a:p>
            <a:endParaRPr lang="en-US" altLang="zh-TW" dirty="0"/>
          </a:p>
          <a:p>
            <a:r>
              <a:rPr lang="zh-TW" altLang="zh-TW" sz="4400" dirty="0"/>
              <a:t>只要有心，集眾人心力，積少成多，就能讓愛繼續茁壯，</a:t>
            </a:r>
            <a:endParaRPr lang="en-US" altLang="zh-TW" sz="4400" dirty="0"/>
          </a:p>
          <a:p>
            <a:pPr marL="0" indent="0">
              <a:buNone/>
            </a:pPr>
            <a:r>
              <a:rPr lang="en-US" altLang="zh-TW" sz="4400" dirty="0"/>
              <a:t>  </a:t>
            </a:r>
            <a:r>
              <a:rPr lang="zh-TW" altLang="zh-TW" sz="4400" dirty="0"/>
              <a:t>你</a:t>
            </a:r>
            <a:r>
              <a:rPr lang="en-US" altLang="zh-TW" sz="4400" dirty="0"/>
              <a:t>/</a:t>
            </a:r>
            <a:r>
              <a:rPr lang="zh-TW" altLang="zh-TW" sz="4400" dirty="0"/>
              <a:t>妳的小善舉就能改變世界</a:t>
            </a:r>
          </a:p>
        </p:txBody>
      </p:sp>
    </p:spTree>
    <p:extLst>
      <p:ext uri="{BB962C8B-B14F-4D97-AF65-F5344CB8AC3E}">
        <p14:creationId xmlns:p14="http://schemas.microsoft.com/office/powerpoint/2010/main" val="1348322617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15167" y="275218"/>
            <a:ext cx="2087880" cy="2255520"/>
          </a:xfrm>
          <a:prstGeom prst="rect">
            <a:avLst/>
          </a:prstGeom>
        </p:spPr>
      </p:pic>
      <p:pic>
        <p:nvPicPr>
          <p:cNvPr id="6" name="圖片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157894" y="4034566"/>
            <a:ext cx="2397611" cy="2267622"/>
          </a:xfrm>
          <a:prstGeom prst="rect">
            <a:avLst/>
          </a:prstGeom>
        </p:spPr>
      </p:pic>
      <p:sp>
        <p:nvSpPr>
          <p:cNvPr id="1027" name="想法泡泡: 雲朵 8"/>
          <p:cNvSpPr>
            <a:spLocks noChangeArrowheads="1"/>
          </p:cNvSpPr>
          <p:nvPr/>
        </p:nvSpPr>
        <p:spPr bwMode="auto">
          <a:xfrm>
            <a:off x="4169709" y="324036"/>
            <a:ext cx="6749304" cy="4346575"/>
          </a:xfrm>
          <a:prstGeom prst="cloudCallout">
            <a:avLst>
              <a:gd name="adj1" fmla="val -49172"/>
              <a:gd name="adj2" fmla="val 57012"/>
            </a:avLst>
          </a:prstGeom>
          <a:solidFill>
            <a:srgbClr val="FFFFFF"/>
          </a:solidFill>
          <a:ln w="12700">
            <a:solidFill>
              <a:srgbClr val="0072C7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6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微軟正黑體" pitchFamily="34" charset="-120"/>
                <a:ea typeface="微軟正黑體" pitchFamily="34" charset="-120"/>
                <a:cs typeface="新細明體" pitchFamily="18" charset="-120"/>
              </a:rPr>
              <a:t>月</a:t>
            </a:r>
            <a:r>
              <a:rPr kumimoji="1" lang="zh-TW" altLang="en-US" sz="6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新細明體" pitchFamily="18" charset="-120"/>
              </a:rPr>
              <a:t>來</a:t>
            </a:r>
            <a:r>
              <a:rPr kumimoji="1" lang="zh-TW" altLang="en-US" sz="6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微軟正黑體" pitchFamily="34" charset="-120"/>
                <a:ea typeface="微軟正黑體" pitchFamily="34" charset="-120"/>
                <a:cs typeface="新細明體" pitchFamily="18" charset="-120"/>
              </a:rPr>
              <a:t>悅</a:t>
            </a:r>
            <a:r>
              <a:rPr kumimoji="1" lang="zh-TW" altLang="en-US" sz="6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新細明體" pitchFamily="18" charset="-120"/>
              </a:rPr>
              <a:t>開心</a:t>
            </a:r>
            <a:endParaRPr kumimoji="1" lang="zh-TW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微軟正黑體" pitchFamily="34" charset="-120"/>
              <a:ea typeface="微軟正黑體" pitchFamily="34" charset="-120"/>
              <a:cs typeface="新細明體" pitchFamily="18" charset="-120"/>
            </a:endParaRPr>
          </a:p>
        </p:txBody>
      </p:sp>
      <p:pic>
        <p:nvPicPr>
          <p:cNvPr id="8" name="圖片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977153" y="3352800"/>
            <a:ext cx="3128681" cy="3065930"/>
          </a:xfrm>
          <a:prstGeom prst="rect">
            <a:avLst/>
          </a:prstGeom>
        </p:spPr>
      </p:pic>
      <p:sp>
        <p:nvSpPr>
          <p:cNvPr id="7" name="標題 1"/>
          <p:cNvSpPr>
            <a:spLocks noGrp="1"/>
          </p:cNvSpPr>
          <p:nvPr>
            <p:ph type="title"/>
          </p:nvPr>
        </p:nvSpPr>
        <p:spPr>
          <a:xfrm>
            <a:off x="3633115" y="5305699"/>
            <a:ext cx="5983258" cy="940107"/>
          </a:xfrm>
        </p:spPr>
        <p:txBody>
          <a:bodyPr>
            <a:noAutofit/>
          </a:bodyPr>
          <a:lstStyle/>
          <a:p>
            <a:r>
              <a:rPr lang="zh-TW" altLang="en-US" sz="3600" b="1" dirty="0" smtClean="0">
                <a:solidFill>
                  <a:srgbClr val="99009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感謝您的聆聽與認真參與</a:t>
            </a:r>
            <a:endParaRPr lang="zh-TW" altLang="en-US" sz="3600" b="1" dirty="0">
              <a:solidFill>
                <a:srgbClr val="990099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徽章">
  <a:themeElements>
    <a:clrScheme name="Badge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Badge">
      <a:majorFont>
        <a:latin typeface="Impact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36804173_TF67530480.potx" id="{710D4D51-AF2A-4CD3-93B8-78940241DBB0}" vid="{600BB4C5-4EAC-43F6-9A48-82DD2F6C97C1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9677210f24a1be23c92c90fd886aa0aa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60e05723c5c1908df1a1a4ebf11d344e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55D5C12-9048-448D-A69C-F00736C0732E}">
  <ds:schemaRefs>
    <ds:schemaRef ds:uri="http://purl.org/dc/dcmitype/"/>
    <ds:schemaRef ds:uri="http://www.w3.org/XML/1998/namespace"/>
    <ds:schemaRef ds:uri="http://schemas.microsoft.com/office/2006/metadata/properties"/>
    <ds:schemaRef ds:uri="71af3243-3dd4-4a8d-8c0d-dd76da1f02a5"/>
    <ds:schemaRef ds:uri="http://purl.org/dc/terms/"/>
    <ds:schemaRef ds:uri="http://purl.org/dc/elements/1.1/"/>
    <ds:schemaRef ds:uri="http://schemas.microsoft.com/office/2006/documentManagement/types"/>
    <ds:schemaRef ds:uri="16c05727-aa75-4e4a-9b5f-8a80a1165891"/>
    <ds:schemaRef ds:uri="http://schemas.microsoft.com/office/infopath/2007/PartnerControls"/>
    <ds:schemaRef ds:uri="http://schemas.openxmlformats.org/package/2006/metadata/core-properties"/>
  </ds:schemaRefs>
</ds:datastoreItem>
</file>

<file path=customXml/itemProps2.xml><?xml version="1.0" encoding="utf-8"?>
<ds:datastoreItem xmlns:ds="http://schemas.openxmlformats.org/officeDocument/2006/customXml" ds:itemID="{032C9D10-CA80-4BC9-9D59-B4B9486E932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D0DBFED-7AB5-403D-9982-F81C20C3F5B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2418</Words>
  <Application>Microsoft Office PowerPoint</Application>
  <PresentationFormat>寬螢幕</PresentationFormat>
  <Paragraphs>452</Paragraphs>
  <Slides>56</Slides>
  <Notes>2</Notes>
  <HiddenSlides>0</HiddenSlides>
  <MMClips>0</MMClips>
  <ScaleCrop>false</ScaleCrop>
  <HeadingPairs>
    <vt:vector size="6" baseType="variant">
      <vt:variant>
        <vt:lpstr>使用字型</vt:lpstr>
      </vt:variant>
      <vt:variant>
        <vt:i4>14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56</vt:i4>
      </vt:variant>
    </vt:vector>
  </HeadingPairs>
  <TitlesOfParts>
    <vt:vector size="71" baseType="lpstr">
      <vt:lpstr>Microsoft JhengHei UI</vt:lpstr>
      <vt:lpstr>SimHei</vt:lpstr>
      <vt:lpstr>宋体</vt:lpstr>
      <vt:lpstr>华文中宋</vt:lpstr>
      <vt:lpstr>文鼎粗</vt:lpstr>
      <vt:lpstr>微軟正黑體</vt:lpstr>
      <vt:lpstr>新細明體</vt:lpstr>
      <vt:lpstr>標楷體</vt:lpstr>
      <vt:lpstr>Arial</vt:lpstr>
      <vt:lpstr>Arial Black</vt:lpstr>
      <vt:lpstr>Gill Sans MT</vt:lpstr>
      <vt:lpstr>Impact</vt:lpstr>
      <vt:lpstr>Times New Roman</vt:lpstr>
      <vt:lpstr>Wingdings</vt:lpstr>
      <vt:lpstr>徽章</vt:lpstr>
      <vt:lpstr>月來悅開心 教學者：彭紫絹主任</vt:lpstr>
      <vt:lpstr>走過情愛108，邁入識讀109</vt:lpstr>
      <vt:lpstr>桃園三備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  課程大綱</vt:lpstr>
      <vt:lpstr>第一節 環遊紅色世界 </vt:lpstr>
      <vt:lpstr>【活動一】前測</vt:lpstr>
      <vt:lpstr>PowerPoint 簡報</vt:lpstr>
      <vt:lpstr>【活動二】試手氣，讀一讀</vt:lpstr>
      <vt:lpstr>臺灣傳統社會的經血禁忌</vt:lpstr>
      <vt:lpstr>【活動三】我知道，我理解</vt:lpstr>
      <vt:lpstr>【活動四】使命必達</vt:lpstr>
      <vt:lpstr>第二節  小紅的故事 </vt:lpstr>
      <vt:lpstr>   迷思? 誤解?</vt:lpstr>
      <vt:lpstr>【活動一】月經到底是什麼?</vt:lpstr>
      <vt:lpstr>【活動二】你所知道的~月經</vt:lpstr>
      <vt:lpstr>【活動三】我知道，我理解</vt:lpstr>
      <vt:lpstr>【活動四】大家一起來卡~呼</vt:lpstr>
      <vt:lpstr>PowerPoint 簡報</vt:lpstr>
      <vt:lpstr>kahoot</vt:lpstr>
      <vt:lpstr>PowerPoint 簡報</vt:lpstr>
      <vt:lpstr>【活動五】用數學找答案，關懷你我她 </vt:lpstr>
      <vt:lpstr>【活動四-1】算一算 </vt:lpstr>
      <vt:lpstr>原來，月經不簡單呀! </vt:lpstr>
      <vt:lpstr> 你的想法是~   </vt:lpstr>
      <vt:lpstr>【活動六】使命必達 </vt:lpstr>
      <vt:lpstr>第三節  神力女超人 </vt:lpstr>
      <vt:lpstr>【活動一】痛痛我不愛~痛感排序</vt:lpstr>
      <vt:lpstr>PowerPoint 簡報</vt:lpstr>
      <vt:lpstr>   動動腦</vt:lpstr>
      <vt:lpstr>   信不信由你~</vt:lpstr>
      <vt:lpstr>【活動二】姐就是狂</vt:lpstr>
      <vt:lpstr>特質大解密</vt:lpstr>
      <vt:lpstr>話你說說看~我覺得</vt:lpstr>
      <vt:lpstr> 原來~我明白</vt:lpstr>
      <vt:lpstr>第四節  與女同行 </vt:lpstr>
      <vt:lpstr>【活動一】楷模學習</vt:lpstr>
      <vt:lpstr>【活動二】:為愛努力</vt:lpstr>
      <vt:lpstr>【活動二-1】說說看</vt:lpstr>
      <vt:lpstr>【活動二-2】有人這麼做~</vt:lpstr>
      <vt:lpstr>【活動三 】:我的溫柔看得見</vt:lpstr>
      <vt:lpstr>【活動四 】:將女心貼我心</vt:lpstr>
      <vt:lpstr>【活動四-1 】:最佳貼心王</vt:lpstr>
      <vt:lpstr>PowerPoint 簡報</vt:lpstr>
      <vt:lpstr>第五節  以EYE還愛  </vt:lpstr>
      <vt:lpstr>【活動一】:為愛送暖</vt:lpstr>
      <vt:lpstr>【活動一-2】:為愛送暖</vt:lpstr>
      <vt:lpstr>【活動一-3】你有話要說</vt:lpstr>
      <vt:lpstr>【活動二】改變由你開始~</vt:lpstr>
      <vt:lpstr>打開愛之&lt;眼&gt;，繞著地球跑</vt:lpstr>
      <vt:lpstr>感謝您的聆聽與認真參與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2019-12-14T14:51:26Z</dcterms:created>
  <dcterms:modified xsi:type="dcterms:W3CDTF">2019-12-25T08:10:39Z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