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8" r:id="rId3"/>
    <p:sldId id="350" r:id="rId4"/>
    <p:sldId id="341" r:id="rId5"/>
    <p:sldId id="332" r:id="rId6"/>
    <p:sldId id="334" r:id="rId7"/>
    <p:sldId id="310" r:id="rId8"/>
    <p:sldId id="313" r:id="rId9"/>
    <p:sldId id="358" r:id="rId10"/>
    <p:sldId id="359" r:id="rId11"/>
    <p:sldId id="351" r:id="rId12"/>
    <p:sldId id="352" r:id="rId13"/>
    <p:sldId id="353" r:id="rId1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5"/>
    <a:srgbClr val="FFFFCD"/>
    <a:srgbClr val="FDF5F6"/>
    <a:srgbClr val="E3E1E1"/>
    <a:srgbClr val="FFECAF"/>
    <a:srgbClr val="EAF4E4"/>
    <a:srgbClr val="F3FCFF"/>
    <a:srgbClr val="FFFAEB"/>
    <a:srgbClr val="FFFCF3"/>
    <a:srgbClr val="FFF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9006B19-6C7D-EBA3-C815-1D23FBFD1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4AB09D1-4E90-722E-7A6A-08E8A81D34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123B5EA-EDE8-D5A4-6BD3-2BCD7EE5F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1F84B6D-E3D0-EF5D-9959-7964BF3E6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472C326-08CD-75D8-48C4-98179D4EB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0252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DC8573B-4145-E3A1-4E10-168CD2883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C8C1F54-499A-E565-B122-BF8DD095B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5ADF736-FA74-3EBF-561C-DB6FB707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98DE6E-E30A-058D-C10A-D77BF3A83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5447EA-A81F-8BF7-5E83-110020D66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0070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607BF6C-EDD4-3A6E-7E36-6195DFCAE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09B5CED-6F9F-FA0F-9D56-0233DC9D25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DB5DE31-8BAA-084C-CB8C-89496BBD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DCBA62C-D6C0-3AB8-B221-AE8DD9600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AA6AE1F-3AA1-CDDE-116A-15CF338DE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782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DF05C4-D735-9D79-5AA6-9A82DFA08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C1DDA8B-C6D5-CD4B-EB3E-338D814CC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95A7FF2-46E9-9DE1-C5C0-2FEDBD2B6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83DDA45-E43F-C016-FF34-02013CAF7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E6B671E-0E3E-8FF2-D64C-3E43ABBC1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FD79294-66E8-4EFF-47A6-B3CA2D18C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35715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ECF22D8-2641-84AC-F0EC-9CDC23B7A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9F0D871D-8342-95CE-0658-71F9D6BD22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4558773-A3FD-4D81-8E18-5E00106565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512F1E2D-4F13-37AC-4B9A-0EA0266D33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9AC8952F-6AF6-A9EA-24BD-06EFD8FA6A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9C67159-6965-5A3B-9510-A3BC68B67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B330A345-3ABC-B93C-F717-BBE7C2197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BD63E6AA-6A11-98EF-A68E-3051895DC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02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DEE40E-2BC9-AF85-E19E-A4ED88D9F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0749F3B7-AD51-990C-3688-EB67792CB6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D020B75-D43A-C9A6-3AC0-307935081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71B1019-5016-7D4D-0852-C8E4DB977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8086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3CE01F49-BFC6-9365-90D7-2AAF3888B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C168D9EF-698A-2315-52E5-E93953992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B2BF05F-6DCF-2E30-AF31-3ED310BB48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5961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124C31C-2401-EDC4-EAA6-11797EEB4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EB651E9-823E-EE13-2EBA-ECCE54A1C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BD98DEE-ED67-2B4F-31B0-642D4C304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2EA9AB4-2964-F198-430B-4F2ED0462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B4A756E-D67A-6349-63E7-AA2DFAB20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63F854-2721-0882-D962-8D16AC2D5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938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D5B9974-6E9A-735C-51A7-E3817BFCC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55202DC-24E2-87BD-0FE4-569C95C57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F4C65750-EB9B-CD31-B6D6-E614002588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835B8C7-6DA3-67B8-F01E-2BCECC68A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A708D8E5-B1A8-58E1-0528-4B7500FC0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6B35A673-EC58-FAD8-904A-3D358FC3F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2362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1C1A953D-11FC-BC07-778D-B91C767E6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E1A243FD-400D-9483-E6B7-949D89FEFD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73897BD-BE59-C65F-6B78-31D25ABCD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4F445FC-21D2-D125-B8E0-8719A35FF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15AD8D-E03A-C46C-EBB1-CCB2231D9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4731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656B04AA-0CA5-5658-0E4C-8328D048C9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CD6FA39-CEE1-A041-BB72-7E32F63973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D5AB28C-D854-565F-66CE-7662F92B7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69BB401-DBA7-CFC2-15CD-C8870CA80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4F8C486-1D19-0874-94A5-28F9F775A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888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8D7E2CD0-7EFF-EFB3-2EF1-303A059370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FFBE877-8221-BDDE-CB9B-ADC16B8CC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F782434-2EE8-E72C-AE73-72B8B613C9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86D2C-BFEB-4C9B-AA1C-FDBB1BC78923}" type="datetimeFigureOut">
              <a:rPr lang="zh-TW" altLang="en-US" smtClean="0"/>
              <a:t>2025/5/1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E59590B-0935-19CF-D060-B0EB70A00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381FD23-DE5C-0D47-9809-E8A16DF9D1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3A5E9-3C24-4ED7-B46F-DBE5687FBD4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9909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A713DCFB-BAD0-8355-5A08-D9D0DDE728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944" y="2919238"/>
            <a:ext cx="2775248" cy="2078379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AA534CEC-F5AB-0374-A1B1-2F0E060F0F94}"/>
              </a:ext>
            </a:extLst>
          </p:cNvPr>
          <p:cNvSpPr txBox="1"/>
          <p:nvPr/>
        </p:nvSpPr>
        <p:spPr>
          <a:xfrm>
            <a:off x="1121738" y="647070"/>
            <a:ext cx="945803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猜拳歌</a:t>
            </a:r>
            <a:endParaRPr lang="en-US" altLang="zh-TW" sz="50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小朋友我們行個禮 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握握手</a:t>
            </a:r>
            <a:r>
              <a:rPr lang="zh-TW" altLang="en-US" sz="6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呀 </a:t>
            </a:r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來猜拳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石</a:t>
            </a:r>
            <a:r>
              <a:rPr lang="zh-TW" altLang="en-US" sz="6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頭</a:t>
            </a:r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布</a:t>
            </a:r>
            <a:r>
              <a:rPr lang="zh-TW" altLang="en-US" sz="6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呀</a:t>
            </a:r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看誰贏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輸了就要跟我走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zh-TW" altLang="en-US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0983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F924CB60-1F36-44BE-6603-FA782AC888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307" y="1938087"/>
            <a:ext cx="4164927" cy="3195387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89CB64B2-59B5-977C-FE3F-FF0860918A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7883" y="1754055"/>
            <a:ext cx="3939591" cy="3563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043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2B2B44-1B3E-8D1C-341E-6780A93F42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93C14A01-A778-E09C-8A7F-C3092FD89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073" y="863266"/>
            <a:ext cx="4164927" cy="3195387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16B56FDD-81F1-794E-9421-6E7A0D542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1630" y="492576"/>
            <a:ext cx="4164927" cy="3767270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143881F2-DDF1-2C96-8482-23457423DD6A}"/>
              </a:ext>
            </a:extLst>
          </p:cNvPr>
          <p:cNvSpPr txBox="1"/>
          <p:nvPr/>
        </p:nvSpPr>
        <p:spPr>
          <a:xfrm>
            <a:off x="2101516" y="4780547"/>
            <a:ext cx="84950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 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木  瓜             西  瓜</a:t>
            </a:r>
          </a:p>
        </p:txBody>
      </p:sp>
    </p:spTree>
    <p:extLst>
      <p:ext uri="{BB962C8B-B14F-4D97-AF65-F5344CB8AC3E}">
        <p14:creationId xmlns:p14="http://schemas.microsoft.com/office/powerpoint/2010/main" val="734753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>
            <a:extLst>
              <a:ext uri="{FF2B5EF4-FFF2-40B4-BE49-F238E27FC236}">
                <a16:creationId xmlns:a16="http://schemas.microsoft.com/office/drawing/2014/main" id="{C94D1F66-A6B0-5679-79F7-FA7E2A9BC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261" y="1907454"/>
            <a:ext cx="3266201" cy="3384053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61C4C89D-5608-E843-12ED-728AC37DA131}"/>
              </a:ext>
            </a:extLst>
          </p:cNvPr>
          <p:cNvSpPr txBox="1"/>
          <p:nvPr/>
        </p:nvSpPr>
        <p:spPr>
          <a:xfrm>
            <a:off x="2371649" y="998213"/>
            <a:ext cx="675726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打馬膠</a:t>
            </a:r>
            <a:endParaRPr lang="en-US" altLang="zh-TW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打馬膠，黏著跤，叫阿爸，買豬跤，</a:t>
            </a:r>
            <a:br>
              <a:rPr lang="zh-TW" altLang="en-US" sz="6000" b="1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6000" b="1" i="0" dirty="0">
                <a:solidFill>
                  <a:srgbClr val="000000"/>
                </a:solidFill>
                <a:effectLst/>
                <a:latin typeface="標楷體" panose="03000509000000000000" pitchFamily="65" charset="-120"/>
                <a:ea typeface="標楷體" panose="03000509000000000000" pitchFamily="65" charset="-120"/>
              </a:rPr>
              <a:t>豬跤箍仔，𤉙爛爛，枵鬼囡仔流喙瀾。</a:t>
            </a:r>
            <a:endParaRPr lang="en-US" altLang="zh-TW" sz="6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7873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C6C0D40-8623-C4E9-625C-BDCEEBF3D4D6}"/>
              </a:ext>
            </a:extLst>
          </p:cNvPr>
          <p:cNvSpPr txBox="1"/>
          <p:nvPr/>
        </p:nvSpPr>
        <p:spPr>
          <a:xfrm>
            <a:off x="2310063" y="1863609"/>
            <a:ext cx="84031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頑固伴奏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0723B94-25BD-C062-9672-8023DE481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3593" y="3777917"/>
            <a:ext cx="6184813" cy="2261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59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F4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4D70AA9E-87D8-DC6A-4458-AADAF24CF4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746" y="3872198"/>
            <a:ext cx="3272589" cy="2318084"/>
          </a:xfrm>
          <a:prstGeom prst="rect">
            <a:avLst/>
          </a:prstGeom>
          <a:solidFill>
            <a:srgbClr val="EAF4E4"/>
          </a:solidFill>
          <a:effectLst>
            <a:glow>
              <a:schemeClr val="accent1">
                <a:alpha val="0"/>
              </a:schemeClr>
            </a:glow>
            <a:softEdge rad="228600"/>
          </a:effectLst>
        </p:spPr>
      </p:pic>
      <p:sp>
        <p:nvSpPr>
          <p:cNvPr id="4" name="文字方塊 3"/>
          <p:cNvSpPr txBox="1"/>
          <p:nvPr/>
        </p:nvSpPr>
        <p:spPr>
          <a:xfrm>
            <a:off x="899652" y="899652"/>
            <a:ext cx="9748683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拍拍手</a:t>
            </a:r>
            <a:endParaRPr lang="en-US" altLang="zh-TW" sz="45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拍拍手，彈彈指</a:t>
            </a:r>
            <a:r>
              <a:rPr lang="zh-TW" altLang="en-US" sz="6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頭</a:t>
            </a:r>
            <a:endParaRPr lang="en-US" altLang="zh-TW" sz="60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摸鼻子，拉耳</a:t>
            </a:r>
            <a:r>
              <a:rPr lang="zh-TW" altLang="en-US" sz="6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朵，</a:t>
            </a:r>
            <a:endParaRPr lang="en-US" altLang="zh-TW" sz="6000" b="1" dirty="0">
              <a:latin typeface="書法中楷（破音三）" panose="02010609010101010101" pitchFamily="49" charset="-120"/>
              <a:ea typeface="書法中楷（破音三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點點頭，踏踏腳，</a:t>
            </a:r>
            <a:endParaRPr lang="en-US" altLang="zh-TW" sz="6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大家</a:t>
            </a:r>
            <a:r>
              <a:rPr lang="zh-TW" altLang="en-US" sz="6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6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起唱。</a:t>
            </a:r>
          </a:p>
        </p:txBody>
      </p:sp>
    </p:spTree>
    <p:extLst>
      <p:ext uri="{BB962C8B-B14F-4D97-AF65-F5344CB8AC3E}">
        <p14:creationId xmlns:p14="http://schemas.microsoft.com/office/powerpoint/2010/main" val="1386412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60256" y="452487"/>
            <a:ext cx="11937476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舉右手，舉左手</a:t>
            </a:r>
            <a:endParaRPr lang="en-US" altLang="zh-TW" sz="45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舉起右手變成什麼？想</a:t>
            </a:r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想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舉起左手變成什麼？想</a:t>
            </a:r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想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雙手一起來，仔細想</a:t>
            </a:r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想。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390594" y="3571827"/>
            <a:ext cx="7829851" cy="3071218"/>
            <a:chOff x="305753" y="3543547"/>
            <a:chExt cx="7829851" cy="3071218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6B31990C-CE9F-2989-03A3-78096E3BC8CE}"/>
                </a:ext>
              </a:extLst>
            </p:cNvPr>
            <p:cNvSpPr/>
            <p:nvPr/>
          </p:nvSpPr>
          <p:spPr>
            <a:xfrm>
              <a:off x="1265238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11961279-6912-C460-B2BB-1622C7991C5B}"/>
                </a:ext>
              </a:extLst>
            </p:cNvPr>
            <p:cNvSpPr/>
            <p:nvPr/>
          </p:nvSpPr>
          <p:spPr>
            <a:xfrm>
              <a:off x="329127" y="3632294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2BEA4657-D644-1883-8DB0-FEAA6CB05444}"/>
                </a:ext>
              </a:extLst>
            </p:cNvPr>
            <p:cNvSpPr/>
            <p:nvPr/>
          </p:nvSpPr>
          <p:spPr>
            <a:xfrm>
              <a:off x="3165899" y="354354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rgbClr val="FF000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8C8F218-FDC8-28F0-83A8-703D557759B9}"/>
                </a:ext>
              </a:extLst>
            </p:cNvPr>
            <p:cNvSpPr/>
            <p:nvPr/>
          </p:nvSpPr>
          <p:spPr>
            <a:xfrm>
              <a:off x="4167089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503FC83-BEED-D74A-93FE-FAA9A8901C85}"/>
                </a:ext>
              </a:extLst>
            </p:cNvPr>
            <p:cNvSpPr/>
            <p:nvPr/>
          </p:nvSpPr>
          <p:spPr>
            <a:xfrm>
              <a:off x="5156942" y="3543547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2E748DF9-F078-C700-367A-A88E236EB934}"/>
                </a:ext>
              </a:extLst>
            </p:cNvPr>
            <p:cNvSpPr/>
            <p:nvPr/>
          </p:nvSpPr>
          <p:spPr>
            <a:xfrm>
              <a:off x="6201472" y="358612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FF000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3FD08F67-6784-09BB-115C-75C9293A0063}"/>
                </a:ext>
              </a:extLst>
            </p:cNvPr>
            <p:cNvSpPr/>
            <p:nvPr/>
          </p:nvSpPr>
          <p:spPr>
            <a:xfrm>
              <a:off x="7267471" y="3543547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ˉˉ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BED1A826-83E4-BC4B-C8C5-CF5CDCF194E6}"/>
                </a:ext>
              </a:extLst>
            </p:cNvPr>
            <p:cNvSpPr/>
            <p:nvPr/>
          </p:nvSpPr>
          <p:spPr>
            <a:xfrm>
              <a:off x="2178280" y="354354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FF000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FF000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3FD08F67-6784-09BB-115C-75C9293A0063}"/>
                </a:ext>
              </a:extLst>
            </p:cNvPr>
            <p:cNvSpPr/>
            <p:nvPr/>
          </p:nvSpPr>
          <p:spPr>
            <a:xfrm>
              <a:off x="305753" y="4798883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ㄛˉ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2E748DF9-F078-C700-367A-A88E236EB934}"/>
                </a:ext>
              </a:extLst>
            </p:cNvPr>
            <p:cNvSpPr/>
            <p:nvPr/>
          </p:nvSpPr>
          <p:spPr>
            <a:xfrm>
              <a:off x="1256083" y="4882375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0503FC83-BEED-D74A-93FE-FAA9A8901C85}"/>
                </a:ext>
              </a:extLst>
            </p:cNvPr>
            <p:cNvSpPr/>
            <p:nvPr/>
          </p:nvSpPr>
          <p:spPr>
            <a:xfrm>
              <a:off x="2208912" y="4798883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08C8F218-FDC8-28F0-83A8-703D557759B9}"/>
                </a:ext>
              </a:extLst>
            </p:cNvPr>
            <p:cNvSpPr/>
            <p:nvPr/>
          </p:nvSpPr>
          <p:spPr>
            <a:xfrm>
              <a:off x="3196531" y="4798883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id="{2BEA4657-D644-1883-8DB0-FEAA6CB05444}"/>
                </a:ext>
              </a:extLst>
            </p:cNvPr>
            <p:cNvSpPr/>
            <p:nvPr/>
          </p:nvSpPr>
          <p:spPr>
            <a:xfrm>
              <a:off x="4222872" y="475567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id="{BED1A826-83E4-BC4B-C8C5-CF5CDCF194E6}"/>
                </a:ext>
              </a:extLst>
            </p:cNvPr>
            <p:cNvSpPr/>
            <p:nvPr/>
          </p:nvSpPr>
          <p:spPr>
            <a:xfrm>
              <a:off x="5233597" y="475567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6B31990C-CE9F-2989-03A3-78096E3BC8CE}"/>
                </a:ext>
              </a:extLst>
            </p:cNvPr>
            <p:cNvSpPr/>
            <p:nvPr/>
          </p:nvSpPr>
          <p:spPr>
            <a:xfrm>
              <a:off x="6300978" y="4657482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11961279-6912-C460-B2BB-1622C7991C5B}"/>
                </a:ext>
              </a:extLst>
            </p:cNvPr>
            <p:cNvSpPr/>
            <p:nvPr/>
          </p:nvSpPr>
          <p:spPr>
            <a:xfrm>
              <a:off x="7395579" y="4657482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</p:grp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804" y="4502166"/>
            <a:ext cx="3770785" cy="195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873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60256" y="452487"/>
            <a:ext cx="11937476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舉右手，舉左手</a:t>
            </a:r>
            <a:endParaRPr lang="en-US" altLang="zh-TW" sz="45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舉起右手變成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38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東</a:t>
            </a:r>
            <a:r>
              <a:rPr lang="zh-TW" altLang="en-US" sz="3800" b="1" dirty="0">
                <a:solidFill>
                  <a:srgbClr val="FF000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西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38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聲音或動作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舉起左手變成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38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東</a:t>
            </a:r>
            <a:r>
              <a:rPr lang="zh-TW" altLang="en-US" sz="3800" b="1" dirty="0">
                <a:solidFill>
                  <a:srgbClr val="FF000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西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38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聲音或動作</a:t>
            </a:r>
            <a:r>
              <a:rPr lang="zh-TW" altLang="en-US" sz="3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雙手一起來，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FF000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動作加聲音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。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342603" y="3618962"/>
            <a:ext cx="7735800" cy="3189144"/>
            <a:chOff x="298269" y="3543547"/>
            <a:chExt cx="7735800" cy="3189144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6B31990C-CE9F-2989-03A3-78096E3BC8CE}"/>
                </a:ext>
              </a:extLst>
            </p:cNvPr>
            <p:cNvSpPr/>
            <p:nvPr/>
          </p:nvSpPr>
          <p:spPr>
            <a:xfrm>
              <a:off x="1265238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11961279-6912-C460-B2BB-1622C7991C5B}"/>
                </a:ext>
              </a:extLst>
            </p:cNvPr>
            <p:cNvSpPr/>
            <p:nvPr/>
          </p:nvSpPr>
          <p:spPr>
            <a:xfrm>
              <a:off x="329127" y="3632294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2BEA4657-D644-1883-8DB0-FEAA6CB05444}"/>
                </a:ext>
              </a:extLst>
            </p:cNvPr>
            <p:cNvSpPr/>
            <p:nvPr/>
          </p:nvSpPr>
          <p:spPr>
            <a:xfrm>
              <a:off x="3165899" y="354354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chemeClr val="accent2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08C8F218-FDC8-28F0-83A8-703D557759B9}"/>
                </a:ext>
              </a:extLst>
            </p:cNvPr>
            <p:cNvSpPr/>
            <p:nvPr/>
          </p:nvSpPr>
          <p:spPr>
            <a:xfrm>
              <a:off x="4167089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503FC83-BEED-D74A-93FE-FAA9A8901C85}"/>
                </a:ext>
              </a:extLst>
            </p:cNvPr>
            <p:cNvSpPr/>
            <p:nvPr/>
          </p:nvSpPr>
          <p:spPr>
            <a:xfrm>
              <a:off x="5156942" y="3543547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2E748DF9-F078-C700-367A-A88E236EB934}"/>
                </a:ext>
              </a:extLst>
            </p:cNvPr>
            <p:cNvSpPr/>
            <p:nvPr/>
          </p:nvSpPr>
          <p:spPr>
            <a:xfrm>
              <a:off x="6201472" y="358612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chemeClr val="accent2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3FD08F67-6784-09BB-115C-75C9293A0063}"/>
                </a:ext>
              </a:extLst>
            </p:cNvPr>
            <p:cNvSpPr/>
            <p:nvPr/>
          </p:nvSpPr>
          <p:spPr>
            <a:xfrm>
              <a:off x="7267471" y="3543547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ˉˉ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BED1A826-83E4-BC4B-C8C5-CF5CDCF194E6}"/>
                </a:ext>
              </a:extLst>
            </p:cNvPr>
            <p:cNvSpPr/>
            <p:nvPr/>
          </p:nvSpPr>
          <p:spPr>
            <a:xfrm>
              <a:off x="2178280" y="354354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chemeClr val="accent2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chemeClr val="accent2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3FD08F67-6784-09BB-115C-75C9293A0063}"/>
                </a:ext>
              </a:extLst>
            </p:cNvPr>
            <p:cNvSpPr/>
            <p:nvPr/>
          </p:nvSpPr>
          <p:spPr>
            <a:xfrm>
              <a:off x="298269" y="4916809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ㄛˉ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2E748DF9-F078-C700-367A-A88E236EB934}"/>
                </a:ext>
              </a:extLst>
            </p:cNvPr>
            <p:cNvSpPr/>
            <p:nvPr/>
          </p:nvSpPr>
          <p:spPr>
            <a:xfrm>
              <a:off x="1202948" y="4928542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0503FC83-BEED-D74A-93FE-FAA9A8901C85}"/>
                </a:ext>
              </a:extLst>
            </p:cNvPr>
            <p:cNvSpPr/>
            <p:nvPr/>
          </p:nvSpPr>
          <p:spPr>
            <a:xfrm>
              <a:off x="2150069" y="4803874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08C8F218-FDC8-28F0-83A8-703D557759B9}"/>
                </a:ext>
              </a:extLst>
            </p:cNvPr>
            <p:cNvSpPr/>
            <p:nvPr/>
          </p:nvSpPr>
          <p:spPr>
            <a:xfrm>
              <a:off x="3139326" y="4798883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2BEA4657-D644-1883-8DB0-FEAA6CB05444}"/>
                </a:ext>
              </a:extLst>
            </p:cNvPr>
            <p:cNvSpPr/>
            <p:nvPr/>
          </p:nvSpPr>
          <p:spPr>
            <a:xfrm>
              <a:off x="4146861" y="475567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BED1A826-83E4-BC4B-C8C5-CF5CDCF194E6}"/>
                </a:ext>
              </a:extLst>
            </p:cNvPr>
            <p:cNvSpPr/>
            <p:nvPr/>
          </p:nvSpPr>
          <p:spPr>
            <a:xfrm>
              <a:off x="5168279" y="475567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6B31990C-CE9F-2989-03A3-78096E3BC8CE}"/>
                </a:ext>
              </a:extLst>
            </p:cNvPr>
            <p:cNvSpPr/>
            <p:nvPr/>
          </p:nvSpPr>
          <p:spPr>
            <a:xfrm>
              <a:off x="6201471" y="4674191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11961279-6912-C460-B2BB-1622C7991C5B}"/>
                </a:ext>
              </a:extLst>
            </p:cNvPr>
            <p:cNvSpPr/>
            <p:nvPr/>
          </p:nvSpPr>
          <p:spPr>
            <a:xfrm>
              <a:off x="7294044" y="4674191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</p:grpSp>
      <p:pic>
        <p:nvPicPr>
          <p:cNvPr id="22" name="圖片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938" y="4468744"/>
            <a:ext cx="3935789" cy="204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718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02F9B8-FE10-522C-5A4F-9CF28C78A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F4B67F4-ABEE-CC7C-A75B-04231FACA484}"/>
              </a:ext>
            </a:extLst>
          </p:cNvPr>
          <p:cNvSpPr txBox="1"/>
          <p:nvPr/>
        </p:nvSpPr>
        <p:spPr>
          <a:xfrm>
            <a:off x="160256" y="452487"/>
            <a:ext cx="11937476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舉右手，舉左手</a:t>
            </a:r>
            <a:endParaRPr lang="en-US" altLang="zh-TW" sz="45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舉起右手變成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兔子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跳跳跳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舉起左手變成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兔子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跳跳跳</a:t>
            </a:r>
            <a:r>
              <a:rPr lang="zh-TW" altLang="en-US" sz="3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雙手一起來，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跳跳跳跳跳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。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D2FBCA19-3AA8-92C8-9829-FFDE4397BA28}"/>
              </a:ext>
            </a:extLst>
          </p:cNvPr>
          <p:cNvGrpSpPr/>
          <p:nvPr/>
        </p:nvGrpSpPr>
        <p:grpSpPr>
          <a:xfrm>
            <a:off x="342603" y="3618962"/>
            <a:ext cx="7735800" cy="3189144"/>
            <a:chOff x="298269" y="3543547"/>
            <a:chExt cx="7735800" cy="3189144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BEEE272D-F877-D16B-612E-6A94709798D3}"/>
                </a:ext>
              </a:extLst>
            </p:cNvPr>
            <p:cNvSpPr/>
            <p:nvPr/>
          </p:nvSpPr>
          <p:spPr>
            <a:xfrm>
              <a:off x="1265238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418224FB-228B-BD4E-F561-6DC9B6B937AC}"/>
                </a:ext>
              </a:extLst>
            </p:cNvPr>
            <p:cNvSpPr/>
            <p:nvPr/>
          </p:nvSpPr>
          <p:spPr>
            <a:xfrm>
              <a:off x="329127" y="3632294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7A5CE1F4-A41D-8318-1ED2-74AC5A1BCD9D}"/>
                </a:ext>
              </a:extLst>
            </p:cNvPr>
            <p:cNvSpPr/>
            <p:nvPr/>
          </p:nvSpPr>
          <p:spPr>
            <a:xfrm>
              <a:off x="3165899" y="354354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chemeClr val="accent2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FD96E732-2715-8B3A-2FEA-5110602DF699}"/>
                </a:ext>
              </a:extLst>
            </p:cNvPr>
            <p:cNvSpPr/>
            <p:nvPr/>
          </p:nvSpPr>
          <p:spPr>
            <a:xfrm>
              <a:off x="4167089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49F26AB-F77E-CDAA-B023-0B5C7EA4CB3E}"/>
                </a:ext>
              </a:extLst>
            </p:cNvPr>
            <p:cNvSpPr/>
            <p:nvPr/>
          </p:nvSpPr>
          <p:spPr>
            <a:xfrm>
              <a:off x="5156942" y="3543547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795EBE23-9BF9-4E39-9F60-7C8771FC5A7D}"/>
                </a:ext>
              </a:extLst>
            </p:cNvPr>
            <p:cNvSpPr/>
            <p:nvPr/>
          </p:nvSpPr>
          <p:spPr>
            <a:xfrm>
              <a:off x="6201472" y="358612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00D283AD-3711-731B-0766-1529ECA9D286}"/>
                </a:ext>
              </a:extLst>
            </p:cNvPr>
            <p:cNvSpPr/>
            <p:nvPr/>
          </p:nvSpPr>
          <p:spPr>
            <a:xfrm>
              <a:off x="7267471" y="3543547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ㄛˉ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75EFFEB1-22AA-1722-4782-236E624985D4}"/>
                </a:ext>
              </a:extLst>
            </p:cNvPr>
            <p:cNvSpPr/>
            <p:nvPr/>
          </p:nvSpPr>
          <p:spPr>
            <a:xfrm>
              <a:off x="2178280" y="354354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4E9791DD-B073-FBF3-61CB-0C193EF9F290}"/>
                </a:ext>
              </a:extLst>
            </p:cNvPr>
            <p:cNvSpPr/>
            <p:nvPr/>
          </p:nvSpPr>
          <p:spPr>
            <a:xfrm>
              <a:off x="298269" y="4916809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ㄛˉ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198FF6EC-468D-3BC5-7DCC-7A789B35B751}"/>
                </a:ext>
              </a:extLst>
            </p:cNvPr>
            <p:cNvSpPr/>
            <p:nvPr/>
          </p:nvSpPr>
          <p:spPr>
            <a:xfrm>
              <a:off x="1202948" y="4928542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8759A919-F628-FC64-AF41-A36EF22704E4}"/>
                </a:ext>
              </a:extLst>
            </p:cNvPr>
            <p:cNvSpPr/>
            <p:nvPr/>
          </p:nvSpPr>
          <p:spPr>
            <a:xfrm>
              <a:off x="2150069" y="4803874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AC813C6-88C3-4C40-0100-0E4A2CE45C8E}"/>
                </a:ext>
              </a:extLst>
            </p:cNvPr>
            <p:cNvSpPr/>
            <p:nvPr/>
          </p:nvSpPr>
          <p:spPr>
            <a:xfrm>
              <a:off x="3139326" y="4798883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2152AA90-51DF-4B62-3B8E-4B7FF53EA24B}"/>
                </a:ext>
              </a:extLst>
            </p:cNvPr>
            <p:cNvSpPr/>
            <p:nvPr/>
          </p:nvSpPr>
          <p:spPr>
            <a:xfrm>
              <a:off x="4146861" y="475567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B4388A63-7693-002D-8156-A682CCDD9AB9}"/>
                </a:ext>
              </a:extLst>
            </p:cNvPr>
            <p:cNvSpPr/>
            <p:nvPr/>
          </p:nvSpPr>
          <p:spPr>
            <a:xfrm>
              <a:off x="5168279" y="475567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43C4F023-164B-9BAE-0A0C-023B6591DB75}"/>
                </a:ext>
              </a:extLst>
            </p:cNvPr>
            <p:cNvSpPr/>
            <p:nvPr/>
          </p:nvSpPr>
          <p:spPr>
            <a:xfrm>
              <a:off x="6201471" y="4674191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75F2DDCD-8066-4A24-9DB8-1651548F4EF7}"/>
                </a:ext>
              </a:extLst>
            </p:cNvPr>
            <p:cNvSpPr/>
            <p:nvPr/>
          </p:nvSpPr>
          <p:spPr>
            <a:xfrm>
              <a:off x="7294044" y="4674191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</p:grpSp>
      <p:pic>
        <p:nvPicPr>
          <p:cNvPr id="22" name="圖片 21">
            <a:extLst>
              <a:ext uri="{FF2B5EF4-FFF2-40B4-BE49-F238E27FC236}">
                <a16:creationId xmlns:a16="http://schemas.microsoft.com/office/drawing/2014/main" id="{3AECCDF5-3FF3-417E-D4B5-ED3048563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938" y="4468744"/>
            <a:ext cx="3935789" cy="204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55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C9AE5B-7DA6-7A94-1744-4137265E4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77F8D035-CEC7-895F-7B18-0FDF05B08D71}"/>
              </a:ext>
            </a:extLst>
          </p:cNvPr>
          <p:cNvSpPr txBox="1"/>
          <p:nvPr/>
        </p:nvSpPr>
        <p:spPr>
          <a:xfrm>
            <a:off x="160256" y="452487"/>
            <a:ext cx="11937476" cy="386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5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舉右手，舉左手</a:t>
            </a:r>
            <a:endParaRPr lang="en-US" altLang="zh-TW" sz="45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舉起右手變成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耳環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戴耳</a:t>
            </a:r>
            <a:r>
              <a:rPr lang="zh-TW" altLang="en-US" sz="5000" b="1" dirty="0">
                <a:solidFill>
                  <a:srgbClr val="00B050"/>
                </a:solidFill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朵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舉起左手變成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耳環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戴耳</a:t>
            </a:r>
            <a:r>
              <a:rPr lang="zh-TW" altLang="en-US" sz="5000" b="1" dirty="0">
                <a:solidFill>
                  <a:srgbClr val="00B050"/>
                </a:solidFill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朵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雙手一起來，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(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戴在耳</a:t>
            </a:r>
            <a:r>
              <a:rPr lang="zh-TW" altLang="en-US" sz="5000" b="1" dirty="0">
                <a:solidFill>
                  <a:srgbClr val="00B050"/>
                </a:solidFill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朵</a:t>
            </a:r>
            <a:r>
              <a:rPr lang="zh-TW" altLang="en-US" sz="5000" b="1" dirty="0">
                <a:solidFill>
                  <a:srgbClr val="00B05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上</a:t>
            </a:r>
            <a:r>
              <a:rPr lang="en-US" altLang="zh-TW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)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。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5000" b="1" i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64563A30-6FDE-DC59-7478-BD093F09154B}"/>
              </a:ext>
            </a:extLst>
          </p:cNvPr>
          <p:cNvGrpSpPr/>
          <p:nvPr/>
        </p:nvGrpSpPr>
        <p:grpSpPr>
          <a:xfrm>
            <a:off x="342603" y="3618962"/>
            <a:ext cx="7735800" cy="3189144"/>
            <a:chOff x="298269" y="3543547"/>
            <a:chExt cx="7735800" cy="3189144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8800CBFA-9F5A-5E23-A47E-ED82B8356F22}"/>
                </a:ext>
              </a:extLst>
            </p:cNvPr>
            <p:cNvSpPr/>
            <p:nvPr/>
          </p:nvSpPr>
          <p:spPr>
            <a:xfrm>
              <a:off x="1265238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69DF0049-1811-DA91-C300-DE8AEA681877}"/>
                </a:ext>
              </a:extLst>
            </p:cNvPr>
            <p:cNvSpPr/>
            <p:nvPr/>
          </p:nvSpPr>
          <p:spPr>
            <a:xfrm>
              <a:off x="329127" y="3632294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CFFD329A-2158-5210-6BC9-F0C7D6397091}"/>
                </a:ext>
              </a:extLst>
            </p:cNvPr>
            <p:cNvSpPr/>
            <p:nvPr/>
          </p:nvSpPr>
          <p:spPr>
            <a:xfrm>
              <a:off x="3165899" y="354354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chemeClr val="accent2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F440E2BA-6144-66E4-A0DC-13E5F34E6BB0}"/>
                </a:ext>
              </a:extLst>
            </p:cNvPr>
            <p:cNvSpPr/>
            <p:nvPr/>
          </p:nvSpPr>
          <p:spPr>
            <a:xfrm>
              <a:off x="4167089" y="3543548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0CAD415E-DD2A-E1B3-F398-CC14BBCAC156}"/>
                </a:ext>
              </a:extLst>
            </p:cNvPr>
            <p:cNvSpPr/>
            <p:nvPr/>
          </p:nvSpPr>
          <p:spPr>
            <a:xfrm>
              <a:off x="5156942" y="3543547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02A8AA5E-952C-B5B9-6189-2351EFE2AF4C}"/>
                </a:ext>
              </a:extLst>
            </p:cNvPr>
            <p:cNvSpPr/>
            <p:nvPr/>
          </p:nvSpPr>
          <p:spPr>
            <a:xfrm>
              <a:off x="6201472" y="358612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8CFF4420-7CCF-AF86-30B1-BDDDDA9063B0}"/>
                </a:ext>
              </a:extLst>
            </p:cNvPr>
            <p:cNvSpPr/>
            <p:nvPr/>
          </p:nvSpPr>
          <p:spPr>
            <a:xfrm>
              <a:off x="7267471" y="3543547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ㄛˉ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6E06050C-BBA9-E274-85AF-242BE6A16A19}"/>
                </a:ext>
              </a:extLst>
            </p:cNvPr>
            <p:cNvSpPr/>
            <p:nvPr/>
          </p:nvSpPr>
          <p:spPr>
            <a:xfrm>
              <a:off x="2178280" y="354354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A49E8918-17D5-CE4A-C942-DCE8EAC34155}"/>
                </a:ext>
              </a:extLst>
            </p:cNvPr>
            <p:cNvSpPr/>
            <p:nvPr/>
          </p:nvSpPr>
          <p:spPr>
            <a:xfrm>
              <a:off x="298269" y="4916809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spc="-20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ㄉ’</a:t>
              </a:r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ㄛˉ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07A914CC-CA1E-E29F-129E-BE9073E58A66}"/>
                </a:ext>
              </a:extLst>
            </p:cNvPr>
            <p:cNvSpPr/>
            <p:nvPr/>
          </p:nvSpPr>
          <p:spPr>
            <a:xfrm>
              <a:off x="1202948" y="4928542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ㄒ 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id="{DD242460-F1C6-EB88-5C89-27EC6A4A5164}"/>
                </a:ext>
              </a:extLst>
            </p:cNvPr>
            <p:cNvSpPr/>
            <p:nvPr/>
          </p:nvSpPr>
          <p:spPr>
            <a:xfrm>
              <a:off x="2150069" y="4803874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ㄌㄚ</a:t>
              </a:r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26913E31-F447-2F0F-53DC-598C5BD88FC5}"/>
                </a:ext>
              </a:extLst>
            </p:cNvPr>
            <p:cNvSpPr/>
            <p:nvPr/>
          </p:nvSpPr>
          <p:spPr>
            <a:xfrm>
              <a:off x="3139326" y="4798883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ㄙㄛ</a:t>
              </a:r>
              <a:r>
                <a:rPr lang="zh-TW" altLang="en-US" sz="2800" b="1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F05F7D18-23DE-39FA-49D6-392BD3CC805D}"/>
                </a:ext>
              </a:extLst>
            </p:cNvPr>
            <p:cNvSpPr/>
            <p:nvPr/>
          </p:nvSpPr>
          <p:spPr>
            <a:xfrm>
              <a:off x="4146861" y="4755678"/>
              <a:ext cx="740025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ㄈ</a:t>
              </a:r>
            </a:p>
            <a:p>
              <a:r>
                <a:rPr lang="zh-TW" altLang="en-US" sz="2800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ㄚ</a:t>
              </a:r>
            </a:p>
            <a:p>
              <a:endParaRPr lang="zh-TW" altLang="en-US" sz="2800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324AA520-6069-D72D-0985-BC33F0F18834}"/>
                </a:ext>
              </a:extLst>
            </p:cNvPr>
            <p:cNvSpPr/>
            <p:nvPr/>
          </p:nvSpPr>
          <p:spPr>
            <a:xfrm>
              <a:off x="5168279" y="4755678"/>
              <a:ext cx="740025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ㄇ</a:t>
              </a:r>
              <a:endParaRPr lang="en-US" altLang="zh-TW" sz="2800" b="1" dirty="0">
                <a:solidFill>
                  <a:srgbClr val="00B050"/>
                </a:solidFill>
                <a:latin typeface="書法居中（注音一）" panose="02010609010101010101" pitchFamily="49" charset="-120"/>
                <a:ea typeface="書法居中（注音一）" panose="02010609010101010101" pitchFamily="49" charset="-120"/>
              </a:endParaRPr>
            </a:p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ㄧ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122FEA2C-D20B-E253-EE99-5067488785A1}"/>
                </a:ext>
              </a:extLst>
            </p:cNvPr>
            <p:cNvSpPr/>
            <p:nvPr/>
          </p:nvSpPr>
          <p:spPr>
            <a:xfrm>
              <a:off x="6201471" y="4674191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ㄖㄨㄝ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ABD1B73A-CB6B-7C58-EBEF-73798FD1432E}"/>
                </a:ext>
              </a:extLst>
            </p:cNvPr>
            <p:cNvSpPr/>
            <p:nvPr/>
          </p:nvSpPr>
          <p:spPr>
            <a:xfrm>
              <a:off x="7294044" y="4674191"/>
              <a:ext cx="740025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00B050"/>
                  </a:solidFill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ㄉㄛˉ</a:t>
              </a:r>
              <a:r>
                <a:rPr lang="zh-TW" altLang="en-US" sz="2800" dirty="0">
                  <a:latin typeface="書法居中（注音一）" panose="02010609010101010101" pitchFamily="49" charset="-120"/>
                  <a:ea typeface="書法居中（注音一）" panose="02010609010101010101" pitchFamily="49" charset="-120"/>
                </a:rPr>
                <a:t>ˉ</a:t>
              </a:r>
            </a:p>
          </p:txBody>
        </p:sp>
      </p:grpSp>
      <p:pic>
        <p:nvPicPr>
          <p:cNvPr id="22" name="圖片 21">
            <a:extLst>
              <a:ext uri="{FF2B5EF4-FFF2-40B4-BE49-F238E27FC236}">
                <a16:creationId xmlns:a16="http://schemas.microsoft.com/office/drawing/2014/main" id="{C92FE413-4A91-FF61-DAF8-D43207320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9938" y="4468744"/>
            <a:ext cx="3935789" cy="204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65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6F773B1-7F98-A22E-D448-4AFAF777D443}"/>
              </a:ext>
            </a:extLst>
          </p:cNvPr>
          <p:cNvSpPr txBox="1"/>
          <p:nvPr/>
        </p:nvSpPr>
        <p:spPr>
          <a:xfrm>
            <a:off x="1514806" y="732039"/>
            <a:ext cx="91440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000" b="1" dirty="0">
                <a:solidFill>
                  <a:srgbClr val="7030A0"/>
                </a:solidFill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小星</a:t>
            </a:r>
            <a:r>
              <a:rPr lang="zh-TW" altLang="en-US" sz="5000" b="1" dirty="0">
                <a:solidFill>
                  <a:srgbClr val="7030A0"/>
                </a:solidFill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星</a:t>
            </a:r>
            <a:endParaRPr lang="en-US" altLang="zh-TW" sz="5000" b="1" dirty="0">
              <a:solidFill>
                <a:srgbClr val="7030A0"/>
              </a:solidFill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   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閃</a:t>
            </a:r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閃亮晶晶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滿天都是小星</a:t>
            </a:r>
            <a:r>
              <a:rPr lang="zh-TW" altLang="en-US" sz="5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星</a:t>
            </a:r>
            <a:endParaRPr lang="en-US" altLang="zh-TW" sz="50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掛在天上放光明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好像許多小眼睛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   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閃</a:t>
            </a:r>
            <a:r>
              <a:rPr lang="zh-TW" altLang="en-US" sz="5000" b="1" dirty="0">
                <a:latin typeface="書法中楷（破音三）" panose="02010609010101010101" pitchFamily="49" charset="-120"/>
                <a:ea typeface="書法中楷（破音三）" panose="02010609010101010101" pitchFamily="49" charset="-120"/>
              </a:rPr>
              <a:t>一</a:t>
            </a:r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閃亮晶晶</a:t>
            </a:r>
            <a:endParaRPr lang="en-US" altLang="zh-TW" sz="5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5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   滿天都是小星</a:t>
            </a:r>
            <a:r>
              <a:rPr lang="zh-TW" altLang="en-US" sz="5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星</a:t>
            </a:r>
            <a:endParaRPr lang="en-US" altLang="zh-TW" sz="5000" b="1" dirty="0">
              <a:latin typeface="書法中楷（破音二）" panose="02010609010101010101" pitchFamily="49" charset="-120"/>
              <a:ea typeface="書法中楷（破音二）" panose="02010609010101010101" pitchFamily="49" charset="-120"/>
            </a:endParaRPr>
          </a:p>
          <a:p>
            <a:endParaRPr lang="zh-TW" altLang="en-US" sz="5000" b="1" dirty="0">
              <a:solidFill>
                <a:srgbClr val="7030A0"/>
              </a:solidFill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6" name="群組 5">
            <a:extLst>
              <a:ext uri="{FF2B5EF4-FFF2-40B4-BE49-F238E27FC236}">
                <a16:creationId xmlns:a16="http://schemas.microsoft.com/office/drawing/2014/main" id="{00B92174-010D-934A-50DF-F3BCB4440A6F}"/>
              </a:ext>
            </a:extLst>
          </p:cNvPr>
          <p:cNvGrpSpPr/>
          <p:nvPr/>
        </p:nvGrpSpPr>
        <p:grpSpPr>
          <a:xfrm>
            <a:off x="4650927" y="401588"/>
            <a:ext cx="1904059" cy="1244286"/>
            <a:chOff x="4650927" y="401588"/>
            <a:chExt cx="1904059" cy="1244286"/>
          </a:xfrm>
        </p:grpSpPr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A88E1BDA-59E0-973B-4678-FB7868715B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91606">
              <a:off x="4650927" y="401588"/>
              <a:ext cx="821810" cy="1095375"/>
            </a:xfrm>
            <a:prstGeom prst="rect">
              <a:avLst/>
            </a:prstGeom>
          </p:spPr>
        </p:pic>
        <p:pic>
          <p:nvPicPr>
            <p:cNvPr id="11" name="圖片 10">
              <a:extLst>
                <a:ext uri="{FF2B5EF4-FFF2-40B4-BE49-F238E27FC236}">
                  <a16:creationId xmlns:a16="http://schemas.microsoft.com/office/drawing/2014/main" id="{82186DDD-C36D-CB05-3910-72D4009262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57485">
              <a:off x="5969621" y="865652"/>
              <a:ext cx="585365" cy="780222"/>
            </a:xfrm>
            <a:prstGeom prst="rect">
              <a:avLst/>
            </a:prstGeom>
          </p:spPr>
        </p:pic>
      </p:grpSp>
      <p:sp>
        <p:nvSpPr>
          <p:cNvPr id="2" name="文字方塊 1">
            <a:extLst>
              <a:ext uri="{FF2B5EF4-FFF2-40B4-BE49-F238E27FC236}">
                <a16:creationId xmlns:a16="http://schemas.microsoft.com/office/drawing/2014/main" id="{06501D55-8D1C-7E7B-D3AF-2E9C9AC72527}"/>
              </a:ext>
            </a:extLst>
          </p:cNvPr>
          <p:cNvSpPr txBox="1"/>
          <p:nvPr/>
        </p:nvSpPr>
        <p:spPr>
          <a:xfrm>
            <a:off x="1514806" y="1538479"/>
            <a:ext cx="9785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</a:t>
            </a:r>
            <a:endParaRPr lang="zh-TW" altLang="en-US" sz="5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DF911E4-01D6-866E-B993-93A27F9389E9}"/>
              </a:ext>
            </a:extLst>
          </p:cNvPr>
          <p:cNvSpPr txBox="1"/>
          <p:nvPr/>
        </p:nvSpPr>
        <p:spPr>
          <a:xfrm>
            <a:off x="1514806" y="4622424"/>
            <a:ext cx="9785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A</a:t>
            </a:r>
            <a:endParaRPr lang="zh-TW" altLang="en-US" sz="5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CE5174C7-4881-1CF4-8A4C-3A764863FEED}"/>
              </a:ext>
            </a:extLst>
          </p:cNvPr>
          <p:cNvSpPr txBox="1"/>
          <p:nvPr/>
        </p:nvSpPr>
        <p:spPr>
          <a:xfrm>
            <a:off x="1524000" y="2994197"/>
            <a:ext cx="97856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5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endParaRPr lang="zh-TW" altLang="en-US" sz="5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16542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5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F078949-F9D2-6A52-D858-583A1027814D}"/>
              </a:ext>
            </a:extLst>
          </p:cNvPr>
          <p:cNvSpPr txBox="1"/>
          <p:nvPr/>
        </p:nvSpPr>
        <p:spPr>
          <a:xfrm>
            <a:off x="224590" y="1395663"/>
            <a:ext cx="1211179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莫札特</a:t>
            </a:r>
            <a:endParaRPr lang="en-US" altLang="zh-TW" sz="8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en-US" altLang="zh-TW" sz="8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《</a:t>
            </a:r>
            <a:r>
              <a:rPr lang="zh-TW" altLang="en-US" sz="8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小星</a:t>
            </a:r>
            <a:r>
              <a:rPr lang="zh-TW" altLang="en-US" sz="8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星</a:t>
            </a:r>
            <a:r>
              <a:rPr lang="zh-TW" altLang="en-US" sz="8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變奏</a:t>
            </a:r>
            <a:r>
              <a:rPr lang="zh-TW" altLang="en-US" sz="8000" b="1" dirty="0">
                <a:latin typeface="書法中楷（破音二）" panose="02010609010101010101" pitchFamily="49" charset="-120"/>
                <a:ea typeface="書法中楷（破音二）" panose="02010609010101010101" pitchFamily="49" charset="-120"/>
              </a:rPr>
              <a:t>曲</a:t>
            </a:r>
            <a:r>
              <a:rPr lang="en-US" altLang="zh-TW" sz="80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》</a:t>
            </a:r>
            <a:endParaRPr lang="zh-TW" altLang="en-US" sz="80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</p:txBody>
      </p:sp>
      <p:grpSp>
        <p:nvGrpSpPr>
          <p:cNvPr id="5" name="群組 4">
            <a:extLst>
              <a:ext uri="{FF2B5EF4-FFF2-40B4-BE49-F238E27FC236}">
                <a16:creationId xmlns:a16="http://schemas.microsoft.com/office/drawing/2014/main" id="{18790643-675D-94FE-FA00-AA702E4C2BA3}"/>
              </a:ext>
            </a:extLst>
          </p:cNvPr>
          <p:cNvGrpSpPr/>
          <p:nvPr/>
        </p:nvGrpSpPr>
        <p:grpSpPr>
          <a:xfrm>
            <a:off x="6247117" y="1187651"/>
            <a:ext cx="1904059" cy="1244286"/>
            <a:chOff x="4650927" y="401588"/>
            <a:chExt cx="1904059" cy="1244286"/>
          </a:xfrm>
        </p:grpSpPr>
        <p:pic>
          <p:nvPicPr>
            <p:cNvPr id="6" name="圖片 5">
              <a:extLst>
                <a:ext uri="{FF2B5EF4-FFF2-40B4-BE49-F238E27FC236}">
                  <a16:creationId xmlns:a16="http://schemas.microsoft.com/office/drawing/2014/main" id="{8646166C-A091-57B8-DC34-58DDBFE09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91606">
              <a:off x="4650927" y="401588"/>
              <a:ext cx="821810" cy="1095375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D8CC2609-A422-10E9-BD46-895AB779AF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357485">
              <a:off x="5969621" y="865652"/>
              <a:ext cx="585365" cy="7802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174399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0BFF3274-B3D0-9177-99A2-152354650912}"/>
              </a:ext>
            </a:extLst>
          </p:cNvPr>
          <p:cNvSpPr txBox="1"/>
          <p:nvPr/>
        </p:nvSpPr>
        <p:spPr>
          <a:xfrm>
            <a:off x="76200" y="1532020"/>
            <a:ext cx="12039599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大調：輕鬆、歡樂</a:t>
            </a:r>
            <a:endParaRPr lang="en-US" altLang="zh-TW" sz="68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endParaRPr lang="en-US" altLang="zh-TW" sz="6800" b="1" dirty="0">
              <a:latin typeface="書法中楷（注音一）" panose="02010609010101010101" pitchFamily="49" charset="-120"/>
              <a:ea typeface="書法中楷（注音一）" panose="02010609010101010101" pitchFamily="49" charset="-120"/>
            </a:endParaRPr>
          </a:p>
          <a:p>
            <a:r>
              <a:rPr lang="zh-TW" altLang="en-US" sz="6800" b="1" dirty="0">
                <a:latin typeface="書法中楷（注音一）" panose="02010609010101010101" pitchFamily="49" charset="-120"/>
                <a:ea typeface="書法中楷（注音一）" panose="02010609010101010101" pitchFamily="49" charset="-120"/>
              </a:rPr>
              <a:t>小調：不快樂、悲傷</a:t>
            </a:r>
          </a:p>
        </p:txBody>
      </p:sp>
    </p:spTree>
    <p:extLst>
      <p:ext uri="{BB962C8B-B14F-4D97-AF65-F5344CB8AC3E}">
        <p14:creationId xmlns:p14="http://schemas.microsoft.com/office/powerpoint/2010/main" val="1832066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2811</TotalTime>
  <Words>362</Words>
  <Application>Microsoft Office PowerPoint</Application>
  <PresentationFormat>寬螢幕</PresentationFormat>
  <Paragraphs>133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3" baseType="lpstr">
      <vt:lpstr>書法中楷（注音一）</vt:lpstr>
      <vt:lpstr>書法中楷（破音二）</vt:lpstr>
      <vt:lpstr>書法中楷（破音三）</vt:lpstr>
      <vt:lpstr>書法居中（注音一）</vt:lpstr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慧 邵</dc:creator>
  <cp:lastModifiedBy>user</cp:lastModifiedBy>
  <cp:revision>129</cp:revision>
  <dcterms:created xsi:type="dcterms:W3CDTF">2022-12-22T04:26:49Z</dcterms:created>
  <dcterms:modified xsi:type="dcterms:W3CDTF">2025-05-01T06:52:25Z</dcterms:modified>
</cp:coreProperties>
</file>