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0" r:id="rId5"/>
    <p:sldId id="261" r:id="rId6"/>
    <p:sldId id="262" r:id="rId7"/>
    <p:sldId id="263" r:id="rId8"/>
    <p:sldId id="264" r:id="rId9"/>
    <p:sldId id="265" r:id="rId10"/>
    <p:sldId id="257" r:id="rId11"/>
    <p:sldId id="266" r:id="rId12"/>
    <p:sldId id="267" r:id="rId13"/>
    <p:sldId id="268" r:id="rId14"/>
    <p:sldId id="271" r:id="rId15"/>
    <p:sldId id="269" r:id="rId16"/>
    <p:sldId id="270"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1A8DDA-E6C5-4850-ADC4-76AC9A5ABBC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zh-TW" altLang="en-US"/>
        </a:p>
      </dgm:t>
    </dgm:pt>
    <dgm:pt modelId="{47D9418B-345E-428F-85D5-3DD43B765EBF}">
      <dgm:prSet phldrT="[文字]"/>
      <dgm:spPr/>
      <dgm:t>
        <a:bodyPr/>
        <a:lstStyle/>
        <a:p>
          <a:r>
            <a:rPr lang="zh-TW" altLang="en-US" dirty="0" smtClean="0"/>
            <a:t>影音編輯</a:t>
          </a:r>
          <a:endParaRPr lang="zh-TW" altLang="en-US" dirty="0"/>
        </a:p>
      </dgm:t>
    </dgm:pt>
    <dgm:pt modelId="{66CE090D-0EA0-4F61-83D1-3520C9C98FDE}" type="parTrans" cxnId="{6B06F3D9-3C4E-4CA1-8D90-3745F2C5BF35}">
      <dgm:prSet/>
      <dgm:spPr/>
      <dgm:t>
        <a:bodyPr/>
        <a:lstStyle/>
        <a:p>
          <a:endParaRPr lang="zh-TW" altLang="en-US"/>
        </a:p>
      </dgm:t>
    </dgm:pt>
    <dgm:pt modelId="{7345268E-AA8A-4CB7-A3E7-148E5A56388C}" type="sibTrans" cxnId="{6B06F3D9-3C4E-4CA1-8D90-3745F2C5BF35}">
      <dgm:prSet/>
      <dgm:spPr/>
      <dgm:t>
        <a:bodyPr/>
        <a:lstStyle/>
        <a:p>
          <a:endParaRPr lang="zh-TW" altLang="en-US"/>
        </a:p>
      </dgm:t>
    </dgm:pt>
    <dgm:pt modelId="{867BE838-BDE5-4068-89C2-60C863EEA78B}">
      <dgm:prSet phldrT="[文字]"/>
      <dgm:spPr/>
      <dgm:t>
        <a:bodyPr/>
        <a:lstStyle/>
        <a:p>
          <a:r>
            <a:rPr lang="zh-TW" altLang="en-US" dirty="0" smtClean="0"/>
            <a:t>相片</a:t>
          </a:r>
          <a:endParaRPr lang="zh-TW" altLang="en-US" dirty="0"/>
        </a:p>
      </dgm:t>
    </dgm:pt>
    <dgm:pt modelId="{39AB0447-B98B-4F81-9B76-E9C4872A5DCE}" type="parTrans" cxnId="{82865A63-8873-47B6-9446-D972F652D377}">
      <dgm:prSet/>
      <dgm:spPr/>
      <dgm:t>
        <a:bodyPr/>
        <a:lstStyle/>
        <a:p>
          <a:endParaRPr lang="zh-TW" altLang="en-US"/>
        </a:p>
      </dgm:t>
    </dgm:pt>
    <dgm:pt modelId="{0D37FEDA-E16E-4141-B19E-96349F52FB36}" type="sibTrans" cxnId="{82865A63-8873-47B6-9446-D972F652D377}">
      <dgm:prSet/>
      <dgm:spPr/>
      <dgm:t>
        <a:bodyPr/>
        <a:lstStyle/>
        <a:p>
          <a:endParaRPr lang="zh-TW" altLang="en-US"/>
        </a:p>
      </dgm:t>
    </dgm:pt>
    <dgm:pt modelId="{310276CA-600C-4261-AF58-19AE21EABC5A}">
      <dgm:prSet phldrT="[文字]"/>
      <dgm:spPr/>
      <dgm:t>
        <a:bodyPr/>
        <a:lstStyle/>
        <a:p>
          <a:r>
            <a:rPr lang="zh-TW" altLang="en-US" dirty="0" smtClean="0"/>
            <a:t>系統體驗</a:t>
          </a:r>
          <a:endParaRPr lang="zh-TW" altLang="en-US" dirty="0"/>
        </a:p>
      </dgm:t>
    </dgm:pt>
    <dgm:pt modelId="{AC9E4CCA-1C0A-493B-8106-B40B610019B0}" type="parTrans" cxnId="{F521C191-971E-4C92-BD36-EADAE6B07028}">
      <dgm:prSet/>
      <dgm:spPr/>
      <dgm:t>
        <a:bodyPr/>
        <a:lstStyle/>
        <a:p>
          <a:endParaRPr lang="zh-TW" altLang="en-US"/>
        </a:p>
      </dgm:t>
    </dgm:pt>
    <dgm:pt modelId="{DC2ACB4C-7A51-4C2C-B687-40FCEDB04D43}" type="sibTrans" cxnId="{F521C191-971E-4C92-BD36-EADAE6B07028}">
      <dgm:prSet/>
      <dgm:spPr/>
      <dgm:t>
        <a:bodyPr/>
        <a:lstStyle/>
        <a:p>
          <a:endParaRPr lang="zh-TW" altLang="en-US"/>
        </a:p>
      </dgm:t>
    </dgm:pt>
    <dgm:pt modelId="{66CAB2B9-37E4-4E64-A501-7AEACE7147C8}">
      <dgm:prSet phldrT="[文字]"/>
      <dgm:spPr/>
      <dgm:t>
        <a:bodyPr/>
        <a:lstStyle/>
        <a:p>
          <a:r>
            <a:rPr lang="zh-TW" altLang="en-US" dirty="0" smtClean="0"/>
            <a:t>影片</a:t>
          </a:r>
          <a:endParaRPr lang="zh-TW" altLang="en-US" dirty="0"/>
        </a:p>
      </dgm:t>
    </dgm:pt>
    <dgm:pt modelId="{9629ED03-AB10-47CB-90CD-A3E1F27D2932}" type="parTrans" cxnId="{31993339-2137-43A2-96EC-DE06524EE45F}">
      <dgm:prSet/>
      <dgm:spPr/>
      <dgm:t>
        <a:bodyPr/>
        <a:lstStyle/>
        <a:p>
          <a:endParaRPr lang="zh-TW" altLang="en-US"/>
        </a:p>
      </dgm:t>
    </dgm:pt>
    <dgm:pt modelId="{57D05012-9156-46F0-B2E9-709CB4CAA0BB}" type="sibTrans" cxnId="{31993339-2137-43A2-96EC-DE06524EE45F}">
      <dgm:prSet/>
      <dgm:spPr/>
      <dgm:t>
        <a:bodyPr/>
        <a:lstStyle/>
        <a:p>
          <a:endParaRPr lang="zh-TW" altLang="en-US"/>
        </a:p>
      </dgm:t>
    </dgm:pt>
    <dgm:pt modelId="{EC67F441-8290-4E60-A3A6-8FE55BD884E0}">
      <dgm:prSet phldrT="[文字]"/>
      <dgm:spPr/>
      <dgm:t>
        <a:bodyPr/>
        <a:lstStyle/>
        <a:p>
          <a:r>
            <a:rPr lang="zh-TW" altLang="en-US" dirty="0" smtClean="0"/>
            <a:t>聲音</a:t>
          </a:r>
          <a:endParaRPr lang="zh-TW" altLang="en-US" dirty="0"/>
        </a:p>
      </dgm:t>
    </dgm:pt>
    <dgm:pt modelId="{ADC48E87-21F5-4739-A0EB-40844028696F}" type="parTrans" cxnId="{C2745E28-2F18-44E9-8613-A62EAA2D6EF5}">
      <dgm:prSet/>
      <dgm:spPr/>
      <dgm:t>
        <a:bodyPr/>
        <a:lstStyle/>
        <a:p>
          <a:endParaRPr lang="zh-TW" altLang="en-US"/>
        </a:p>
      </dgm:t>
    </dgm:pt>
    <dgm:pt modelId="{D9E5E19E-10A8-400E-9E96-A14553196ADC}" type="sibTrans" cxnId="{C2745E28-2F18-44E9-8613-A62EAA2D6EF5}">
      <dgm:prSet/>
      <dgm:spPr/>
      <dgm:t>
        <a:bodyPr/>
        <a:lstStyle/>
        <a:p>
          <a:endParaRPr lang="zh-TW" altLang="en-US"/>
        </a:p>
      </dgm:t>
    </dgm:pt>
    <dgm:pt modelId="{3CFB737B-F333-4D2B-BF8E-7842EB340956}" type="pres">
      <dgm:prSet presAssocID="{E01A8DDA-E6C5-4850-ADC4-76AC9A5ABBC8}" presName="Name0" presStyleCnt="0">
        <dgm:presLayoutVars>
          <dgm:chMax val="1"/>
          <dgm:dir/>
          <dgm:animLvl val="ctr"/>
          <dgm:resizeHandles val="exact"/>
        </dgm:presLayoutVars>
      </dgm:prSet>
      <dgm:spPr/>
      <dgm:t>
        <a:bodyPr/>
        <a:lstStyle/>
        <a:p>
          <a:endParaRPr lang="zh-TW" altLang="en-US"/>
        </a:p>
      </dgm:t>
    </dgm:pt>
    <dgm:pt modelId="{32CD9511-C290-45E5-A872-2D04445009B4}" type="pres">
      <dgm:prSet presAssocID="{47D9418B-345E-428F-85D5-3DD43B765EBF}" presName="centerShape" presStyleLbl="node0" presStyleIdx="0" presStyleCnt="1"/>
      <dgm:spPr/>
      <dgm:t>
        <a:bodyPr/>
        <a:lstStyle/>
        <a:p>
          <a:endParaRPr lang="zh-TW" altLang="en-US"/>
        </a:p>
      </dgm:t>
    </dgm:pt>
    <dgm:pt modelId="{3E95328E-4F28-46D2-B067-68A51053637A}" type="pres">
      <dgm:prSet presAssocID="{39AB0447-B98B-4F81-9B76-E9C4872A5DCE}" presName="parTrans" presStyleLbl="sibTrans2D1" presStyleIdx="0" presStyleCnt="4"/>
      <dgm:spPr/>
      <dgm:t>
        <a:bodyPr/>
        <a:lstStyle/>
        <a:p>
          <a:endParaRPr lang="zh-TW" altLang="en-US"/>
        </a:p>
      </dgm:t>
    </dgm:pt>
    <dgm:pt modelId="{2E7E385B-FCF0-4085-AF2D-6B413E196F94}" type="pres">
      <dgm:prSet presAssocID="{39AB0447-B98B-4F81-9B76-E9C4872A5DCE}" presName="connectorText" presStyleLbl="sibTrans2D1" presStyleIdx="0" presStyleCnt="4"/>
      <dgm:spPr/>
      <dgm:t>
        <a:bodyPr/>
        <a:lstStyle/>
        <a:p>
          <a:endParaRPr lang="zh-TW" altLang="en-US"/>
        </a:p>
      </dgm:t>
    </dgm:pt>
    <dgm:pt modelId="{DC5BDD72-A35D-48E2-9FD0-DCCF6E2B56E3}" type="pres">
      <dgm:prSet presAssocID="{867BE838-BDE5-4068-89C2-60C863EEA78B}" presName="node" presStyleLbl="node1" presStyleIdx="0" presStyleCnt="4">
        <dgm:presLayoutVars>
          <dgm:bulletEnabled val="1"/>
        </dgm:presLayoutVars>
      </dgm:prSet>
      <dgm:spPr/>
      <dgm:t>
        <a:bodyPr/>
        <a:lstStyle/>
        <a:p>
          <a:endParaRPr lang="zh-TW" altLang="en-US"/>
        </a:p>
      </dgm:t>
    </dgm:pt>
    <dgm:pt modelId="{4326CCD6-3B79-4367-BA05-94D0CCA07BF8}" type="pres">
      <dgm:prSet presAssocID="{AC9E4CCA-1C0A-493B-8106-B40B610019B0}" presName="parTrans" presStyleLbl="sibTrans2D1" presStyleIdx="1" presStyleCnt="4"/>
      <dgm:spPr/>
      <dgm:t>
        <a:bodyPr/>
        <a:lstStyle/>
        <a:p>
          <a:endParaRPr lang="zh-TW" altLang="en-US"/>
        </a:p>
      </dgm:t>
    </dgm:pt>
    <dgm:pt modelId="{D51B6470-07B6-4C95-AC85-0C6395016A0E}" type="pres">
      <dgm:prSet presAssocID="{AC9E4CCA-1C0A-493B-8106-B40B610019B0}" presName="connectorText" presStyleLbl="sibTrans2D1" presStyleIdx="1" presStyleCnt="4"/>
      <dgm:spPr/>
      <dgm:t>
        <a:bodyPr/>
        <a:lstStyle/>
        <a:p>
          <a:endParaRPr lang="zh-TW" altLang="en-US"/>
        </a:p>
      </dgm:t>
    </dgm:pt>
    <dgm:pt modelId="{2D1EF7FD-7856-469C-8999-1FEDE979BD55}" type="pres">
      <dgm:prSet presAssocID="{310276CA-600C-4261-AF58-19AE21EABC5A}" presName="node" presStyleLbl="node1" presStyleIdx="1" presStyleCnt="4">
        <dgm:presLayoutVars>
          <dgm:bulletEnabled val="1"/>
        </dgm:presLayoutVars>
      </dgm:prSet>
      <dgm:spPr/>
      <dgm:t>
        <a:bodyPr/>
        <a:lstStyle/>
        <a:p>
          <a:endParaRPr lang="zh-TW" altLang="en-US"/>
        </a:p>
      </dgm:t>
    </dgm:pt>
    <dgm:pt modelId="{42F7EC60-F528-4165-8C2B-0BCB88EE415C}" type="pres">
      <dgm:prSet presAssocID="{9629ED03-AB10-47CB-90CD-A3E1F27D2932}" presName="parTrans" presStyleLbl="sibTrans2D1" presStyleIdx="2" presStyleCnt="4"/>
      <dgm:spPr/>
      <dgm:t>
        <a:bodyPr/>
        <a:lstStyle/>
        <a:p>
          <a:endParaRPr lang="zh-TW" altLang="en-US"/>
        </a:p>
      </dgm:t>
    </dgm:pt>
    <dgm:pt modelId="{9E1A0FE6-C657-4F51-AAFA-9746E22D4C8E}" type="pres">
      <dgm:prSet presAssocID="{9629ED03-AB10-47CB-90CD-A3E1F27D2932}" presName="connectorText" presStyleLbl="sibTrans2D1" presStyleIdx="2" presStyleCnt="4"/>
      <dgm:spPr/>
      <dgm:t>
        <a:bodyPr/>
        <a:lstStyle/>
        <a:p>
          <a:endParaRPr lang="zh-TW" altLang="en-US"/>
        </a:p>
      </dgm:t>
    </dgm:pt>
    <dgm:pt modelId="{ED655137-63F2-451D-BAD7-366A1F761567}" type="pres">
      <dgm:prSet presAssocID="{66CAB2B9-37E4-4E64-A501-7AEACE7147C8}" presName="node" presStyleLbl="node1" presStyleIdx="2" presStyleCnt="4">
        <dgm:presLayoutVars>
          <dgm:bulletEnabled val="1"/>
        </dgm:presLayoutVars>
      </dgm:prSet>
      <dgm:spPr/>
      <dgm:t>
        <a:bodyPr/>
        <a:lstStyle/>
        <a:p>
          <a:endParaRPr lang="zh-TW" altLang="en-US"/>
        </a:p>
      </dgm:t>
    </dgm:pt>
    <dgm:pt modelId="{31FB5342-D5BE-4500-A00F-6C685A3E1D48}" type="pres">
      <dgm:prSet presAssocID="{ADC48E87-21F5-4739-A0EB-40844028696F}" presName="parTrans" presStyleLbl="sibTrans2D1" presStyleIdx="3" presStyleCnt="4"/>
      <dgm:spPr/>
      <dgm:t>
        <a:bodyPr/>
        <a:lstStyle/>
        <a:p>
          <a:endParaRPr lang="zh-TW" altLang="en-US"/>
        </a:p>
      </dgm:t>
    </dgm:pt>
    <dgm:pt modelId="{0D0F028F-D2BF-49C1-9E92-1AFC8253DF3E}" type="pres">
      <dgm:prSet presAssocID="{ADC48E87-21F5-4739-A0EB-40844028696F}" presName="connectorText" presStyleLbl="sibTrans2D1" presStyleIdx="3" presStyleCnt="4"/>
      <dgm:spPr/>
      <dgm:t>
        <a:bodyPr/>
        <a:lstStyle/>
        <a:p>
          <a:endParaRPr lang="zh-TW" altLang="en-US"/>
        </a:p>
      </dgm:t>
    </dgm:pt>
    <dgm:pt modelId="{8528A53C-4C40-4716-99E7-07141469139F}" type="pres">
      <dgm:prSet presAssocID="{EC67F441-8290-4E60-A3A6-8FE55BD884E0}" presName="node" presStyleLbl="node1" presStyleIdx="3" presStyleCnt="4">
        <dgm:presLayoutVars>
          <dgm:bulletEnabled val="1"/>
        </dgm:presLayoutVars>
      </dgm:prSet>
      <dgm:spPr/>
      <dgm:t>
        <a:bodyPr/>
        <a:lstStyle/>
        <a:p>
          <a:endParaRPr lang="zh-TW" altLang="en-US"/>
        </a:p>
      </dgm:t>
    </dgm:pt>
  </dgm:ptLst>
  <dgm:cxnLst>
    <dgm:cxn modelId="{1F4DE9E7-85EB-4B08-984E-554EDDE7C8FB}" type="presOf" srcId="{AC9E4CCA-1C0A-493B-8106-B40B610019B0}" destId="{D51B6470-07B6-4C95-AC85-0C6395016A0E}" srcOrd="1" destOrd="0" presId="urn:microsoft.com/office/officeart/2005/8/layout/radial5"/>
    <dgm:cxn modelId="{1FF1A2C3-014F-4992-A240-E1E412DD3360}" type="presOf" srcId="{310276CA-600C-4261-AF58-19AE21EABC5A}" destId="{2D1EF7FD-7856-469C-8999-1FEDE979BD55}" srcOrd="0" destOrd="0" presId="urn:microsoft.com/office/officeart/2005/8/layout/radial5"/>
    <dgm:cxn modelId="{4508E385-D789-4830-B9C5-0B646BA44013}" type="presOf" srcId="{39AB0447-B98B-4F81-9B76-E9C4872A5DCE}" destId="{3E95328E-4F28-46D2-B067-68A51053637A}" srcOrd="0" destOrd="0" presId="urn:microsoft.com/office/officeart/2005/8/layout/radial5"/>
    <dgm:cxn modelId="{70BF956F-7906-475B-8CAF-F74D15F678B3}" type="presOf" srcId="{E01A8DDA-E6C5-4850-ADC4-76AC9A5ABBC8}" destId="{3CFB737B-F333-4D2B-BF8E-7842EB340956}" srcOrd="0" destOrd="0" presId="urn:microsoft.com/office/officeart/2005/8/layout/radial5"/>
    <dgm:cxn modelId="{FD91AF78-D6F8-431E-9B1C-B31AC7F8FEDD}" type="presOf" srcId="{EC67F441-8290-4E60-A3A6-8FE55BD884E0}" destId="{8528A53C-4C40-4716-99E7-07141469139F}" srcOrd="0" destOrd="0" presId="urn:microsoft.com/office/officeart/2005/8/layout/radial5"/>
    <dgm:cxn modelId="{89D35FE2-6238-4D82-8539-6F570998730D}" type="presOf" srcId="{47D9418B-345E-428F-85D5-3DD43B765EBF}" destId="{32CD9511-C290-45E5-A872-2D04445009B4}" srcOrd="0" destOrd="0" presId="urn:microsoft.com/office/officeart/2005/8/layout/radial5"/>
    <dgm:cxn modelId="{3027DE88-B0D7-4E8D-AA4B-EF68ED0A71E4}" type="presOf" srcId="{AC9E4CCA-1C0A-493B-8106-B40B610019B0}" destId="{4326CCD6-3B79-4367-BA05-94D0CCA07BF8}" srcOrd="0" destOrd="0" presId="urn:microsoft.com/office/officeart/2005/8/layout/radial5"/>
    <dgm:cxn modelId="{6B06F3D9-3C4E-4CA1-8D90-3745F2C5BF35}" srcId="{E01A8DDA-E6C5-4850-ADC4-76AC9A5ABBC8}" destId="{47D9418B-345E-428F-85D5-3DD43B765EBF}" srcOrd="0" destOrd="0" parTransId="{66CE090D-0EA0-4F61-83D1-3520C9C98FDE}" sibTransId="{7345268E-AA8A-4CB7-A3E7-148E5A56388C}"/>
    <dgm:cxn modelId="{82865A63-8873-47B6-9446-D972F652D377}" srcId="{47D9418B-345E-428F-85D5-3DD43B765EBF}" destId="{867BE838-BDE5-4068-89C2-60C863EEA78B}" srcOrd="0" destOrd="0" parTransId="{39AB0447-B98B-4F81-9B76-E9C4872A5DCE}" sibTransId="{0D37FEDA-E16E-4141-B19E-96349F52FB36}"/>
    <dgm:cxn modelId="{31993339-2137-43A2-96EC-DE06524EE45F}" srcId="{47D9418B-345E-428F-85D5-3DD43B765EBF}" destId="{66CAB2B9-37E4-4E64-A501-7AEACE7147C8}" srcOrd="2" destOrd="0" parTransId="{9629ED03-AB10-47CB-90CD-A3E1F27D2932}" sibTransId="{57D05012-9156-46F0-B2E9-709CB4CAA0BB}"/>
    <dgm:cxn modelId="{4D703D89-8DF0-4942-8C3C-D9F1E14A5D0B}" type="presOf" srcId="{ADC48E87-21F5-4739-A0EB-40844028696F}" destId="{0D0F028F-D2BF-49C1-9E92-1AFC8253DF3E}" srcOrd="1" destOrd="0" presId="urn:microsoft.com/office/officeart/2005/8/layout/radial5"/>
    <dgm:cxn modelId="{F9572C5D-F5A4-488E-B3B2-EE4FB44A2311}" type="presOf" srcId="{867BE838-BDE5-4068-89C2-60C863EEA78B}" destId="{DC5BDD72-A35D-48E2-9FD0-DCCF6E2B56E3}" srcOrd="0" destOrd="0" presId="urn:microsoft.com/office/officeart/2005/8/layout/radial5"/>
    <dgm:cxn modelId="{F521C191-971E-4C92-BD36-EADAE6B07028}" srcId="{47D9418B-345E-428F-85D5-3DD43B765EBF}" destId="{310276CA-600C-4261-AF58-19AE21EABC5A}" srcOrd="1" destOrd="0" parTransId="{AC9E4CCA-1C0A-493B-8106-B40B610019B0}" sibTransId="{DC2ACB4C-7A51-4C2C-B687-40FCEDB04D43}"/>
    <dgm:cxn modelId="{EEAA502F-8AEB-4FA3-AE95-5E4EBC139BC9}" type="presOf" srcId="{9629ED03-AB10-47CB-90CD-A3E1F27D2932}" destId="{9E1A0FE6-C657-4F51-AAFA-9746E22D4C8E}" srcOrd="1" destOrd="0" presId="urn:microsoft.com/office/officeart/2005/8/layout/radial5"/>
    <dgm:cxn modelId="{C2745E28-2F18-44E9-8613-A62EAA2D6EF5}" srcId="{47D9418B-345E-428F-85D5-3DD43B765EBF}" destId="{EC67F441-8290-4E60-A3A6-8FE55BD884E0}" srcOrd="3" destOrd="0" parTransId="{ADC48E87-21F5-4739-A0EB-40844028696F}" sibTransId="{D9E5E19E-10A8-400E-9E96-A14553196ADC}"/>
    <dgm:cxn modelId="{EEDCB172-43AE-460E-A00B-14C54DD37143}" type="presOf" srcId="{66CAB2B9-37E4-4E64-A501-7AEACE7147C8}" destId="{ED655137-63F2-451D-BAD7-366A1F761567}" srcOrd="0" destOrd="0" presId="urn:microsoft.com/office/officeart/2005/8/layout/radial5"/>
    <dgm:cxn modelId="{E152753E-679A-4D1E-B5A4-C082F8C4BCD5}" type="presOf" srcId="{9629ED03-AB10-47CB-90CD-A3E1F27D2932}" destId="{42F7EC60-F528-4165-8C2B-0BCB88EE415C}" srcOrd="0" destOrd="0" presId="urn:microsoft.com/office/officeart/2005/8/layout/radial5"/>
    <dgm:cxn modelId="{AE9C41FE-F531-489E-98DB-57274314F4C3}" type="presOf" srcId="{ADC48E87-21F5-4739-A0EB-40844028696F}" destId="{31FB5342-D5BE-4500-A00F-6C685A3E1D48}" srcOrd="0" destOrd="0" presId="urn:microsoft.com/office/officeart/2005/8/layout/radial5"/>
    <dgm:cxn modelId="{2F74B776-14AF-4D75-A4B9-4A10117E6424}" type="presOf" srcId="{39AB0447-B98B-4F81-9B76-E9C4872A5DCE}" destId="{2E7E385B-FCF0-4085-AF2D-6B413E196F94}" srcOrd="1" destOrd="0" presId="urn:microsoft.com/office/officeart/2005/8/layout/radial5"/>
    <dgm:cxn modelId="{516D1C61-C262-4BF6-8654-72BDA12E265E}" type="presParOf" srcId="{3CFB737B-F333-4D2B-BF8E-7842EB340956}" destId="{32CD9511-C290-45E5-A872-2D04445009B4}" srcOrd="0" destOrd="0" presId="urn:microsoft.com/office/officeart/2005/8/layout/radial5"/>
    <dgm:cxn modelId="{0633A459-B55D-4493-8866-4CA981ADCD3F}" type="presParOf" srcId="{3CFB737B-F333-4D2B-BF8E-7842EB340956}" destId="{3E95328E-4F28-46D2-B067-68A51053637A}" srcOrd="1" destOrd="0" presId="urn:microsoft.com/office/officeart/2005/8/layout/radial5"/>
    <dgm:cxn modelId="{D7965E7B-E461-4825-A7F1-C2B0BD49F85A}" type="presParOf" srcId="{3E95328E-4F28-46D2-B067-68A51053637A}" destId="{2E7E385B-FCF0-4085-AF2D-6B413E196F94}" srcOrd="0" destOrd="0" presId="urn:microsoft.com/office/officeart/2005/8/layout/radial5"/>
    <dgm:cxn modelId="{9E15E8C0-8B75-4242-ABE4-E4BA265FB616}" type="presParOf" srcId="{3CFB737B-F333-4D2B-BF8E-7842EB340956}" destId="{DC5BDD72-A35D-48E2-9FD0-DCCF6E2B56E3}" srcOrd="2" destOrd="0" presId="urn:microsoft.com/office/officeart/2005/8/layout/radial5"/>
    <dgm:cxn modelId="{8D0AC284-3023-4348-9A03-149DD6C58273}" type="presParOf" srcId="{3CFB737B-F333-4D2B-BF8E-7842EB340956}" destId="{4326CCD6-3B79-4367-BA05-94D0CCA07BF8}" srcOrd="3" destOrd="0" presId="urn:microsoft.com/office/officeart/2005/8/layout/radial5"/>
    <dgm:cxn modelId="{1114877C-3976-4DE9-BEFC-13BEC5F3A79A}" type="presParOf" srcId="{4326CCD6-3B79-4367-BA05-94D0CCA07BF8}" destId="{D51B6470-07B6-4C95-AC85-0C6395016A0E}" srcOrd="0" destOrd="0" presId="urn:microsoft.com/office/officeart/2005/8/layout/radial5"/>
    <dgm:cxn modelId="{38432482-2B81-42C3-B896-6589CF98B385}" type="presParOf" srcId="{3CFB737B-F333-4D2B-BF8E-7842EB340956}" destId="{2D1EF7FD-7856-469C-8999-1FEDE979BD55}" srcOrd="4" destOrd="0" presId="urn:microsoft.com/office/officeart/2005/8/layout/radial5"/>
    <dgm:cxn modelId="{36EDE91A-CEE1-4C14-8F7F-34A05B83B95B}" type="presParOf" srcId="{3CFB737B-F333-4D2B-BF8E-7842EB340956}" destId="{42F7EC60-F528-4165-8C2B-0BCB88EE415C}" srcOrd="5" destOrd="0" presId="urn:microsoft.com/office/officeart/2005/8/layout/radial5"/>
    <dgm:cxn modelId="{B28AE6D3-0529-4CA5-9F63-399C433CDADF}" type="presParOf" srcId="{42F7EC60-F528-4165-8C2B-0BCB88EE415C}" destId="{9E1A0FE6-C657-4F51-AAFA-9746E22D4C8E}" srcOrd="0" destOrd="0" presId="urn:microsoft.com/office/officeart/2005/8/layout/radial5"/>
    <dgm:cxn modelId="{C710A1ED-598A-43A6-8B91-EBE86BB828A8}" type="presParOf" srcId="{3CFB737B-F333-4D2B-BF8E-7842EB340956}" destId="{ED655137-63F2-451D-BAD7-366A1F761567}" srcOrd="6" destOrd="0" presId="urn:microsoft.com/office/officeart/2005/8/layout/radial5"/>
    <dgm:cxn modelId="{ED48E492-7383-4F4F-A571-B137026DEBF1}" type="presParOf" srcId="{3CFB737B-F333-4D2B-BF8E-7842EB340956}" destId="{31FB5342-D5BE-4500-A00F-6C685A3E1D48}" srcOrd="7" destOrd="0" presId="urn:microsoft.com/office/officeart/2005/8/layout/radial5"/>
    <dgm:cxn modelId="{91EF13CF-ABF7-47E5-ADF2-55B8E0713D7F}" type="presParOf" srcId="{31FB5342-D5BE-4500-A00F-6C685A3E1D48}" destId="{0D0F028F-D2BF-49C1-9E92-1AFC8253DF3E}" srcOrd="0" destOrd="0" presId="urn:microsoft.com/office/officeart/2005/8/layout/radial5"/>
    <dgm:cxn modelId="{922E06E1-057A-496B-ACB9-15C3E20F5473}" type="presParOf" srcId="{3CFB737B-F333-4D2B-BF8E-7842EB340956}" destId="{8528A53C-4C40-4716-99E7-07141469139F}"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6CE5F7-5034-4F15-B43C-F4B1040AE917}"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79E1EEAE-D0C0-4482-986C-242B8597B6CB}">
      <dgm:prSet phldrT="[文字]"/>
      <dgm:spPr/>
      <dgm:t>
        <a:bodyPr/>
        <a:lstStyle/>
        <a:p>
          <a:r>
            <a:rPr lang="zh-TW" altLang="en-US" dirty="0" smtClean="0"/>
            <a:t>照片</a:t>
          </a:r>
          <a:endParaRPr lang="zh-TW" altLang="en-US" dirty="0"/>
        </a:p>
      </dgm:t>
    </dgm:pt>
    <dgm:pt modelId="{B6B0A5AE-AF4F-4BD6-9858-2A2A6F5A4C6C}" type="parTrans" cxnId="{EA4F8EEC-18B7-40C6-9907-73166A342182}">
      <dgm:prSet/>
      <dgm:spPr/>
      <dgm:t>
        <a:bodyPr/>
        <a:lstStyle/>
        <a:p>
          <a:endParaRPr lang="zh-TW" altLang="en-US"/>
        </a:p>
      </dgm:t>
    </dgm:pt>
    <dgm:pt modelId="{6BA45B23-CD56-4AAA-97E9-4BF9C696E31F}" type="sibTrans" cxnId="{EA4F8EEC-18B7-40C6-9907-73166A342182}">
      <dgm:prSet/>
      <dgm:spPr/>
      <dgm:t>
        <a:bodyPr/>
        <a:lstStyle/>
        <a:p>
          <a:endParaRPr lang="zh-TW" altLang="en-US"/>
        </a:p>
      </dgm:t>
    </dgm:pt>
    <dgm:pt modelId="{05043AB7-58FF-4B11-8A37-310A40744CB2}">
      <dgm:prSet phldrT="[文字]"/>
      <dgm:spPr/>
      <dgm:t>
        <a:bodyPr/>
        <a:lstStyle/>
        <a:p>
          <a:r>
            <a:rPr lang="zh-TW" altLang="en-US" dirty="0" smtClean="0"/>
            <a:t>聲音</a:t>
          </a:r>
          <a:endParaRPr lang="zh-TW" altLang="en-US" dirty="0"/>
        </a:p>
      </dgm:t>
    </dgm:pt>
    <dgm:pt modelId="{9DB9B72B-BC00-4086-AF94-6AEE2D55B27C}" type="parTrans" cxnId="{91E8D315-7338-427E-8D56-44B432CCA507}">
      <dgm:prSet/>
      <dgm:spPr/>
      <dgm:t>
        <a:bodyPr/>
        <a:lstStyle/>
        <a:p>
          <a:endParaRPr lang="zh-TW" altLang="en-US"/>
        </a:p>
      </dgm:t>
    </dgm:pt>
    <dgm:pt modelId="{CB98BACD-F4B7-4254-8870-F2295D481B71}" type="sibTrans" cxnId="{91E8D315-7338-427E-8D56-44B432CCA507}">
      <dgm:prSet/>
      <dgm:spPr/>
      <dgm:t>
        <a:bodyPr/>
        <a:lstStyle/>
        <a:p>
          <a:endParaRPr lang="zh-TW" altLang="en-US"/>
        </a:p>
      </dgm:t>
    </dgm:pt>
    <dgm:pt modelId="{32F82F4B-C512-470A-80A3-137F84E2086D}">
      <dgm:prSet phldrT="[文字]"/>
      <dgm:spPr/>
      <dgm:t>
        <a:bodyPr/>
        <a:lstStyle/>
        <a:p>
          <a:r>
            <a:rPr lang="zh-TW" altLang="en-US" dirty="0" smtClean="0"/>
            <a:t>影片</a:t>
          </a:r>
          <a:endParaRPr lang="zh-TW" altLang="en-US" dirty="0"/>
        </a:p>
      </dgm:t>
    </dgm:pt>
    <dgm:pt modelId="{36349B04-D08B-47C2-B4E8-0CD48AD454E4}" type="parTrans" cxnId="{0BA06B5D-E3AD-47A9-8E83-C3D976332761}">
      <dgm:prSet/>
      <dgm:spPr/>
      <dgm:t>
        <a:bodyPr/>
        <a:lstStyle/>
        <a:p>
          <a:endParaRPr lang="zh-TW" altLang="en-US"/>
        </a:p>
      </dgm:t>
    </dgm:pt>
    <dgm:pt modelId="{94F93A44-F760-4924-8EBD-8DC81BD80198}" type="sibTrans" cxnId="{0BA06B5D-E3AD-47A9-8E83-C3D976332761}">
      <dgm:prSet/>
      <dgm:spPr/>
      <dgm:t>
        <a:bodyPr/>
        <a:lstStyle/>
        <a:p>
          <a:endParaRPr lang="zh-TW" altLang="en-US"/>
        </a:p>
      </dgm:t>
    </dgm:pt>
    <dgm:pt modelId="{2BDBF6B8-FE2D-4FA7-A652-D12BBA057562}">
      <dgm:prSet phldrT="[文字]"/>
      <dgm:spPr/>
      <dgm:t>
        <a:bodyPr/>
        <a:lstStyle/>
        <a:p>
          <a:r>
            <a:rPr lang="zh-TW" altLang="en-US" dirty="0" smtClean="0"/>
            <a:t>編修</a:t>
          </a:r>
          <a:endParaRPr lang="zh-TW" altLang="en-US" dirty="0"/>
        </a:p>
      </dgm:t>
    </dgm:pt>
    <dgm:pt modelId="{7C06A01E-B5BB-4F68-971F-0F4B17360E3B}" type="parTrans" cxnId="{8697719A-DE5E-4879-96BA-1BB809A8D204}">
      <dgm:prSet/>
      <dgm:spPr/>
      <dgm:t>
        <a:bodyPr/>
        <a:lstStyle/>
        <a:p>
          <a:endParaRPr lang="zh-TW" altLang="en-US"/>
        </a:p>
      </dgm:t>
    </dgm:pt>
    <dgm:pt modelId="{45F1C0BE-BA87-4A12-8759-FD0DC5942827}" type="sibTrans" cxnId="{8697719A-DE5E-4879-96BA-1BB809A8D204}">
      <dgm:prSet/>
      <dgm:spPr/>
      <dgm:t>
        <a:bodyPr/>
        <a:lstStyle/>
        <a:p>
          <a:endParaRPr lang="zh-TW" altLang="en-US"/>
        </a:p>
      </dgm:t>
    </dgm:pt>
    <dgm:pt modelId="{B05A85C2-8477-4E00-9FEF-376A76281A76}" type="pres">
      <dgm:prSet presAssocID="{206CE5F7-5034-4F15-B43C-F4B1040AE917}" presName="linearFlow" presStyleCnt="0">
        <dgm:presLayoutVars>
          <dgm:dir/>
          <dgm:resizeHandles val="exact"/>
        </dgm:presLayoutVars>
      </dgm:prSet>
      <dgm:spPr/>
    </dgm:pt>
    <dgm:pt modelId="{0DB29F6A-4879-4E5C-98FB-C5CC7DA230AF}" type="pres">
      <dgm:prSet presAssocID="{79E1EEAE-D0C0-4482-986C-242B8597B6CB}" presName="node" presStyleLbl="node1" presStyleIdx="0" presStyleCnt="4">
        <dgm:presLayoutVars>
          <dgm:bulletEnabled val="1"/>
        </dgm:presLayoutVars>
      </dgm:prSet>
      <dgm:spPr/>
      <dgm:t>
        <a:bodyPr/>
        <a:lstStyle/>
        <a:p>
          <a:endParaRPr lang="zh-TW" altLang="en-US"/>
        </a:p>
      </dgm:t>
    </dgm:pt>
    <dgm:pt modelId="{68081087-1073-4E21-BA5C-9F33E0CBBFB7}" type="pres">
      <dgm:prSet presAssocID="{6BA45B23-CD56-4AAA-97E9-4BF9C696E31F}" presName="spacerL" presStyleCnt="0"/>
      <dgm:spPr/>
    </dgm:pt>
    <dgm:pt modelId="{06C17172-8C76-4FD0-9657-521C66B37DAE}" type="pres">
      <dgm:prSet presAssocID="{6BA45B23-CD56-4AAA-97E9-4BF9C696E31F}" presName="sibTrans" presStyleLbl="sibTrans2D1" presStyleIdx="0" presStyleCnt="3"/>
      <dgm:spPr/>
      <dgm:t>
        <a:bodyPr/>
        <a:lstStyle/>
        <a:p>
          <a:endParaRPr lang="zh-TW" altLang="en-US"/>
        </a:p>
      </dgm:t>
    </dgm:pt>
    <dgm:pt modelId="{814EA2FE-E710-4E94-AC32-B2D1A5896852}" type="pres">
      <dgm:prSet presAssocID="{6BA45B23-CD56-4AAA-97E9-4BF9C696E31F}" presName="spacerR" presStyleCnt="0"/>
      <dgm:spPr/>
    </dgm:pt>
    <dgm:pt modelId="{F35EAEB2-E2F9-4EA4-A2B6-EA2D5BC88C86}" type="pres">
      <dgm:prSet presAssocID="{2BDBF6B8-FE2D-4FA7-A652-D12BBA057562}" presName="node" presStyleLbl="node1" presStyleIdx="1" presStyleCnt="4">
        <dgm:presLayoutVars>
          <dgm:bulletEnabled val="1"/>
        </dgm:presLayoutVars>
      </dgm:prSet>
      <dgm:spPr/>
      <dgm:t>
        <a:bodyPr/>
        <a:lstStyle/>
        <a:p>
          <a:endParaRPr lang="zh-TW" altLang="en-US"/>
        </a:p>
      </dgm:t>
    </dgm:pt>
    <dgm:pt modelId="{FA0F7617-0FAF-4158-A88B-CE3EF183C363}" type="pres">
      <dgm:prSet presAssocID="{45F1C0BE-BA87-4A12-8759-FD0DC5942827}" presName="spacerL" presStyleCnt="0"/>
      <dgm:spPr/>
    </dgm:pt>
    <dgm:pt modelId="{CF869A1D-B5B4-468B-B816-934A04A4055E}" type="pres">
      <dgm:prSet presAssocID="{45F1C0BE-BA87-4A12-8759-FD0DC5942827}" presName="sibTrans" presStyleLbl="sibTrans2D1" presStyleIdx="1" presStyleCnt="3"/>
      <dgm:spPr/>
      <dgm:t>
        <a:bodyPr/>
        <a:lstStyle/>
        <a:p>
          <a:endParaRPr lang="zh-TW" altLang="en-US"/>
        </a:p>
      </dgm:t>
    </dgm:pt>
    <dgm:pt modelId="{9832AB17-6B31-4EFC-A8A1-47F06A9DFD11}" type="pres">
      <dgm:prSet presAssocID="{45F1C0BE-BA87-4A12-8759-FD0DC5942827}" presName="spacerR" presStyleCnt="0"/>
      <dgm:spPr/>
    </dgm:pt>
    <dgm:pt modelId="{25F80534-7AEA-4E42-A5D6-0E9AFC7CD051}" type="pres">
      <dgm:prSet presAssocID="{05043AB7-58FF-4B11-8A37-310A40744CB2}" presName="node" presStyleLbl="node1" presStyleIdx="2" presStyleCnt="4">
        <dgm:presLayoutVars>
          <dgm:bulletEnabled val="1"/>
        </dgm:presLayoutVars>
      </dgm:prSet>
      <dgm:spPr/>
      <dgm:t>
        <a:bodyPr/>
        <a:lstStyle/>
        <a:p>
          <a:endParaRPr lang="zh-TW" altLang="en-US"/>
        </a:p>
      </dgm:t>
    </dgm:pt>
    <dgm:pt modelId="{04AB8F1F-8513-4F1B-83A3-43C21DEE82A6}" type="pres">
      <dgm:prSet presAssocID="{CB98BACD-F4B7-4254-8870-F2295D481B71}" presName="spacerL" presStyleCnt="0"/>
      <dgm:spPr/>
    </dgm:pt>
    <dgm:pt modelId="{937C2AAE-62C8-4FE9-86E1-0D05DE405DD4}" type="pres">
      <dgm:prSet presAssocID="{CB98BACD-F4B7-4254-8870-F2295D481B71}" presName="sibTrans" presStyleLbl="sibTrans2D1" presStyleIdx="2" presStyleCnt="3"/>
      <dgm:spPr/>
      <dgm:t>
        <a:bodyPr/>
        <a:lstStyle/>
        <a:p>
          <a:endParaRPr lang="zh-TW" altLang="en-US"/>
        </a:p>
      </dgm:t>
    </dgm:pt>
    <dgm:pt modelId="{A95E52A2-6B44-4421-8DA6-FA016E777F1F}" type="pres">
      <dgm:prSet presAssocID="{CB98BACD-F4B7-4254-8870-F2295D481B71}" presName="spacerR" presStyleCnt="0"/>
      <dgm:spPr/>
    </dgm:pt>
    <dgm:pt modelId="{72D50689-E4F9-44C1-968F-CC1AB223ABE3}" type="pres">
      <dgm:prSet presAssocID="{32F82F4B-C512-470A-80A3-137F84E2086D}" presName="node" presStyleLbl="node1" presStyleIdx="3" presStyleCnt="4">
        <dgm:presLayoutVars>
          <dgm:bulletEnabled val="1"/>
        </dgm:presLayoutVars>
      </dgm:prSet>
      <dgm:spPr/>
      <dgm:t>
        <a:bodyPr/>
        <a:lstStyle/>
        <a:p>
          <a:endParaRPr lang="zh-TW" altLang="en-US"/>
        </a:p>
      </dgm:t>
    </dgm:pt>
  </dgm:ptLst>
  <dgm:cxnLst>
    <dgm:cxn modelId="{0BA06B5D-E3AD-47A9-8E83-C3D976332761}" srcId="{206CE5F7-5034-4F15-B43C-F4B1040AE917}" destId="{32F82F4B-C512-470A-80A3-137F84E2086D}" srcOrd="3" destOrd="0" parTransId="{36349B04-D08B-47C2-B4E8-0CD48AD454E4}" sibTransId="{94F93A44-F760-4924-8EBD-8DC81BD80198}"/>
    <dgm:cxn modelId="{F5B448B6-67B5-47B8-9A44-DE02DECA5528}" type="presOf" srcId="{CB98BACD-F4B7-4254-8870-F2295D481B71}" destId="{937C2AAE-62C8-4FE9-86E1-0D05DE405DD4}" srcOrd="0" destOrd="0" presId="urn:microsoft.com/office/officeart/2005/8/layout/equation1"/>
    <dgm:cxn modelId="{91E8D315-7338-427E-8D56-44B432CCA507}" srcId="{206CE5F7-5034-4F15-B43C-F4B1040AE917}" destId="{05043AB7-58FF-4B11-8A37-310A40744CB2}" srcOrd="2" destOrd="0" parTransId="{9DB9B72B-BC00-4086-AF94-6AEE2D55B27C}" sibTransId="{CB98BACD-F4B7-4254-8870-F2295D481B71}"/>
    <dgm:cxn modelId="{3610796B-7526-448E-9397-0FF5D3A2ECC1}" type="presOf" srcId="{45F1C0BE-BA87-4A12-8759-FD0DC5942827}" destId="{CF869A1D-B5B4-468B-B816-934A04A4055E}" srcOrd="0" destOrd="0" presId="urn:microsoft.com/office/officeart/2005/8/layout/equation1"/>
    <dgm:cxn modelId="{CC5DD295-3242-4BA0-B6D6-CF4B5119CE4A}" type="presOf" srcId="{32F82F4B-C512-470A-80A3-137F84E2086D}" destId="{72D50689-E4F9-44C1-968F-CC1AB223ABE3}" srcOrd="0" destOrd="0" presId="urn:microsoft.com/office/officeart/2005/8/layout/equation1"/>
    <dgm:cxn modelId="{8697719A-DE5E-4879-96BA-1BB809A8D204}" srcId="{206CE5F7-5034-4F15-B43C-F4B1040AE917}" destId="{2BDBF6B8-FE2D-4FA7-A652-D12BBA057562}" srcOrd="1" destOrd="0" parTransId="{7C06A01E-B5BB-4F68-971F-0F4B17360E3B}" sibTransId="{45F1C0BE-BA87-4A12-8759-FD0DC5942827}"/>
    <dgm:cxn modelId="{A6012F13-9390-44F3-9D81-08768B865CB6}" type="presOf" srcId="{2BDBF6B8-FE2D-4FA7-A652-D12BBA057562}" destId="{F35EAEB2-E2F9-4EA4-A2B6-EA2D5BC88C86}" srcOrd="0" destOrd="0" presId="urn:microsoft.com/office/officeart/2005/8/layout/equation1"/>
    <dgm:cxn modelId="{E90D6DF5-01F6-4F4F-BF2C-F67ABCABA60A}" type="presOf" srcId="{79E1EEAE-D0C0-4482-986C-242B8597B6CB}" destId="{0DB29F6A-4879-4E5C-98FB-C5CC7DA230AF}" srcOrd="0" destOrd="0" presId="urn:microsoft.com/office/officeart/2005/8/layout/equation1"/>
    <dgm:cxn modelId="{2CFCDE48-3C5F-49DC-B7FB-A550697CA314}" type="presOf" srcId="{6BA45B23-CD56-4AAA-97E9-4BF9C696E31F}" destId="{06C17172-8C76-4FD0-9657-521C66B37DAE}" srcOrd="0" destOrd="0" presId="urn:microsoft.com/office/officeart/2005/8/layout/equation1"/>
    <dgm:cxn modelId="{EA4F8EEC-18B7-40C6-9907-73166A342182}" srcId="{206CE5F7-5034-4F15-B43C-F4B1040AE917}" destId="{79E1EEAE-D0C0-4482-986C-242B8597B6CB}" srcOrd="0" destOrd="0" parTransId="{B6B0A5AE-AF4F-4BD6-9858-2A2A6F5A4C6C}" sibTransId="{6BA45B23-CD56-4AAA-97E9-4BF9C696E31F}"/>
    <dgm:cxn modelId="{6EECCEA4-C7F2-4BB4-B9DA-BDB645116586}" type="presOf" srcId="{206CE5F7-5034-4F15-B43C-F4B1040AE917}" destId="{B05A85C2-8477-4E00-9FEF-376A76281A76}" srcOrd="0" destOrd="0" presId="urn:microsoft.com/office/officeart/2005/8/layout/equation1"/>
    <dgm:cxn modelId="{048F57EB-9906-4C09-9BC6-822C97B01A63}" type="presOf" srcId="{05043AB7-58FF-4B11-8A37-310A40744CB2}" destId="{25F80534-7AEA-4E42-A5D6-0E9AFC7CD051}" srcOrd="0" destOrd="0" presId="urn:microsoft.com/office/officeart/2005/8/layout/equation1"/>
    <dgm:cxn modelId="{97A6238C-9110-4B08-A1F1-0AF7A23F3CCF}" type="presParOf" srcId="{B05A85C2-8477-4E00-9FEF-376A76281A76}" destId="{0DB29F6A-4879-4E5C-98FB-C5CC7DA230AF}" srcOrd="0" destOrd="0" presId="urn:microsoft.com/office/officeart/2005/8/layout/equation1"/>
    <dgm:cxn modelId="{8A37BE92-185F-4490-8843-2ABCBC3105B7}" type="presParOf" srcId="{B05A85C2-8477-4E00-9FEF-376A76281A76}" destId="{68081087-1073-4E21-BA5C-9F33E0CBBFB7}" srcOrd="1" destOrd="0" presId="urn:microsoft.com/office/officeart/2005/8/layout/equation1"/>
    <dgm:cxn modelId="{F396CF40-AD84-4FE7-8226-BB909777B982}" type="presParOf" srcId="{B05A85C2-8477-4E00-9FEF-376A76281A76}" destId="{06C17172-8C76-4FD0-9657-521C66B37DAE}" srcOrd="2" destOrd="0" presId="urn:microsoft.com/office/officeart/2005/8/layout/equation1"/>
    <dgm:cxn modelId="{589E0257-0DDB-4E97-9A7F-552E2BBE8EEF}" type="presParOf" srcId="{B05A85C2-8477-4E00-9FEF-376A76281A76}" destId="{814EA2FE-E710-4E94-AC32-B2D1A5896852}" srcOrd="3" destOrd="0" presId="urn:microsoft.com/office/officeart/2005/8/layout/equation1"/>
    <dgm:cxn modelId="{AE41571F-B8A7-415D-9D17-F001003D77D3}" type="presParOf" srcId="{B05A85C2-8477-4E00-9FEF-376A76281A76}" destId="{F35EAEB2-E2F9-4EA4-A2B6-EA2D5BC88C86}" srcOrd="4" destOrd="0" presId="urn:microsoft.com/office/officeart/2005/8/layout/equation1"/>
    <dgm:cxn modelId="{03623628-8F9E-49C5-BEB0-B780739BBE0D}" type="presParOf" srcId="{B05A85C2-8477-4E00-9FEF-376A76281A76}" destId="{FA0F7617-0FAF-4158-A88B-CE3EF183C363}" srcOrd="5" destOrd="0" presId="urn:microsoft.com/office/officeart/2005/8/layout/equation1"/>
    <dgm:cxn modelId="{99AAC9CC-EBEC-4C7F-9BF0-4E4930FBC9B1}" type="presParOf" srcId="{B05A85C2-8477-4E00-9FEF-376A76281A76}" destId="{CF869A1D-B5B4-468B-B816-934A04A4055E}" srcOrd="6" destOrd="0" presId="urn:microsoft.com/office/officeart/2005/8/layout/equation1"/>
    <dgm:cxn modelId="{121D0F41-2452-4803-996C-FE7E7C482104}" type="presParOf" srcId="{B05A85C2-8477-4E00-9FEF-376A76281A76}" destId="{9832AB17-6B31-4EFC-A8A1-47F06A9DFD11}" srcOrd="7" destOrd="0" presId="urn:microsoft.com/office/officeart/2005/8/layout/equation1"/>
    <dgm:cxn modelId="{75A63933-0C70-4162-BE43-FBD84A5ABC2E}" type="presParOf" srcId="{B05A85C2-8477-4E00-9FEF-376A76281A76}" destId="{25F80534-7AEA-4E42-A5D6-0E9AFC7CD051}" srcOrd="8" destOrd="0" presId="urn:microsoft.com/office/officeart/2005/8/layout/equation1"/>
    <dgm:cxn modelId="{5294DEAC-E00C-444B-B7B7-6A5B2BC0E568}" type="presParOf" srcId="{B05A85C2-8477-4E00-9FEF-376A76281A76}" destId="{04AB8F1F-8513-4F1B-83A3-43C21DEE82A6}" srcOrd="9" destOrd="0" presId="urn:microsoft.com/office/officeart/2005/8/layout/equation1"/>
    <dgm:cxn modelId="{653A84CF-B358-460C-82E0-A6087771C28E}" type="presParOf" srcId="{B05A85C2-8477-4E00-9FEF-376A76281A76}" destId="{937C2AAE-62C8-4FE9-86E1-0D05DE405DD4}" srcOrd="10" destOrd="0" presId="urn:microsoft.com/office/officeart/2005/8/layout/equation1"/>
    <dgm:cxn modelId="{26561092-A65F-47B1-A7BF-E7F20D28354C}" type="presParOf" srcId="{B05A85C2-8477-4E00-9FEF-376A76281A76}" destId="{A95E52A2-6B44-4421-8DA6-FA016E777F1F}" srcOrd="11" destOrd="0" presId="urn:microsoft.com/office/officeart/2005/8/layout/equation1"/>
    <dgm:cxn modelId="{4AF38955-E653-4013-A274-93FAF52E048E}" type="presParOf" srcId="{B05A85C2-8477-4E00-9FEF-376A76281A76}" destId="{72D50689-E4F9-44C1-968F-CC1AB223ABE3}" srcOrd="12"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DE61341-D9E1-4049-9750-0F1AAF9EE502}" type="doc">
      <dgm:prSet loTypeId="urn:microsoft.com/office/officeart/2005/8/layout/equation1" loCatId="relationship" qsTypeId="urn:microsoft.com/office/officeart/2005/8/quickstyle/simple1" qsCatId="simple" csTypeId="urn:microsoft.com/office/officeart/2005/8/colors/accent1_2" csCatId="accent1" phldr="1"/>
      <dgm:spPr/>
    </dgm:pt>
    <dgm:pt modelId="{8C392410-9F8F-485F-AB6A-73AE3E272F3C}">
      <dgm:prSet phldrT="[文字]"/>
      <dgm:spPr/>
      <dgm:t>
        <a:bodyPr/>
        <a:lstStyle/>
        <a:p>
          <a:r>
            <a:rPr lang="zh-TW" altLang="en-US" dirty="0" smtClean="0"/>
            <a:t>影片</a:t>
          </a:r>
          <a:endParaRPr lang="zh-TW" altLang="en-US" dirty="0"/>
        </a:p>
      </dgm:t>
    </dgm:pt>
    <dgm:pt modelId="{8A7D3A48-A2F9-4A30-BE2B-88B2603592BD}" type="parTrans" cxnId="{5D07839E-506D-442F-9A7C-93A0D6A34FE2}">
      <dgm:prSet/>
      <dgm:spPr/>
      <dgm:t>
        <a:bodyPr/>
        <a:lstStyle/>
        <a:p>
          <a:endParaRPr lang="zh-TW" altLang="en-US"/>
        </a:p>
      </dgm:t>
    </dgm:pt>
    <dgm:pt modelId="{9F8C6DC2-D9A0-4B4C-8FBF-0BCD41B7C8F9}" type="sibTrans" cxnId="{5D07839E-506D-442F-9A7C-93A0D6A34FE2}">
      <dgm:prSet/>
      <dgm:spPr/>
      <dgm:t>
        <a:bodyPr/>
        <a:lstStyle/>
        <a:p>
          <a:endParaRPr lang="zh-TW" altLang="en-US"/>
        </a:p>
      </dgm:t>
    </dgm:pt>
    <dgm:pt modelId="{C6D64E7E-9F29-4AA3-933C-004E02E35E51}">
      <dgm:prSet phldrT="[文字]"/>
      <dgm:spPr/>
      <dgm:t>
        <a:bodyPr/>
        <a:lstStyle/>
        <a:p>
          <a:r>
            <a:rPr lang="zh-TW" altLang="en-US" dirty="0" smtClean="0"/>
            <a:t>編修</a:t>
          </a:r>
          <a:endParaRPr lang="zh-TW" altLang="en-US" dirty="0"/>
        </a:p>
      </dgm:t>
    </dgm:pt>
    <dgm:pt modelId="{C6BA7A0F-D222-4B45-8C8F-C981C9EB6F72}" type="parTrans" cxnId="{FA26B02B-22C2-49DF-82CF-BB633C8F4CCE}">
      <dgm:prSet/>
      <dgm:spPr/>
      <dgm:t>
        <a:bodyPr/>
        <a:lstStyle/>
        <a:p>
          <a:endParaRPr lang="zh-TW" altLang="en-US"/>
        </a:p>
      </dgm:t>
    </dgm:pt>
    <dgm:pt modelId="{8318D46C-A7C6-42DD-B6AA-41E74828C9FA}" type="sibTrans" cxnId="{FA26B02B-22C2-49DF-82CF-BB633C8F4CCE}">
      <dgm:prSet/>
      <dgm:spPr/>
      <dgm:t>
        <a:bodyPr/>
        <a:lstStyle/>
        <a:p>
          <a:endParaRPr lang="zh-TW" altLang="en-US"/>
        </a:p>
      </dgm:t>
    </dgm:pt>
    <dgm:pt modelId="{64DFDEF3-30AD-4D41-8361-2512FFB1EDC3}">
      <dgm:prSet phldrT="[文字]"/>
      <dgm:spPr/>
      <dgm:t>
        <a:bodyPr/>
        <a:lstStyle/>
        <a:p>
          <a:r>
            <a:rPr lang="zh-TW" altLang="en-US" dirty="0" smtClean="0"/>
            <a:t>影片</a:t>
          </a:r>
          <a:endParaRPr lang="zh-TW" altLang="en-US" dirty="0"/>
        </a:p>
      </dgm:t>
    </dgm:pt>
    <dgm:pt modelId="{CCDCF885-899B-492B-B442-87393DF0934D}" type="parTrans" cxnId="{190F758E-1595-406C-B249-03DE1B8DCD80}">
      <dgm:prSet/>
      <dgm:spPr/>
      <dgm:t>
        <a:bodyPr/>
        <a:lstStyle/>
        <a:p>
          <a:endParaRPr lang="zh-TW" altLang="en-US"/>
        </a:p>
      </dgm:t>
    </dgm:pt>
    <dgm:pt modelId="{6DDBF404-EDA7-4CE6-9B0D-2650967BBE08}" type="sibTrans" cxnId="{190F758E-1595-406C-B249-03DE1B8DCD80}">
      <dgm:prSet/>
      <dgm:spPr/>
      <dgm:t>
        <a:bodyPr/>
        <a:lstStyle/>
        <a:p>
          <a:endParaRPr lang="zh-TW" altLang="en-US"/>
        </a:p>
      </dgm:t>
    </dgm:pt>
    <dgm:pt modelId="{A28ACFE9-8815-4650-9EF1-8724C6289B7E}">
      <dgm:prSet phldrT="[文字]"/>
      <dgm:spPr/>
      <dgm:t>
        <a:bodyPr/>
        <a:lstStyle/>
        <a:p>
          <a:r>
            <a:rPr lang="zh-TW" altLang="en-US" dirty="0" smtClean="0"/>
            <a:t>音樂</a:t>
          </a:r>
          <a:endParaRPr lang="zh-TW" altLang="en-US" dirty="0"/>
        </a:p>
      </dgm:t>
    </dgm:pt>
    <dgm:pt modelId="{940F4A98-E0D0-4DB6-AEFF-19EB8326B31F}" type="parTrans" cxnId="{20003FCF-ADBB-4506-B40E-C8A78074DF64}">
      <dgm:prSet/>
      <dgm:spPr/>
      <dgm:t>
        <a:bodyPr/>
        <a:lstStyle/>
        <a:p>
          <a:endParaRPr lang="zh-TW" altLang="en-US"/>
        </a:p>
      </dgm:t>
    </dgm:pt>
    <dgm:pt modelId="{C55AA55D-7CB0-4229-9760-B911FEFE76DC}" type="sibTrans" cxnId="{20003FCF-ADBB-4506-B40E-C8A78074DF64}">
      <dgm:prSet/>
      <dgm:spPr/>
      <dgm:t>
        <a:bodyPr/>
        <a:lstStyle/>
        <a:p>
          <a:endParaRPr lang="zh-TW" altLang="en-US"/>
        </a:p>
      </dgm:t>
    </dgm:pt>
    <dgm:pt modelId="{084320B7-F540-437E-8C3C-FE421B861104}" type="pres">
      <dgm:prSet presAssocID="{DDE61341-D9E1-4049-9750-0F1AAF9EE502}" presName="linearFlow" presStyleCnt="0">
        <dgm:presLayoutVars>
          <dgm:dir/>
          <dgm:resizeHandles val="exact"/>
        </dgm:presLayoutVars>
      </dgm:prSet>
      <dgm:spPr/>
    </dgm:pt>
    <dgm:pt modelId="{EC0702FA-5965-4461-9C5F-9989E526DD7F}" type="pres">
      <dgm:prSet presAssocID="{8C392410-9F8F-485F-AB6A-73AE3E272F3C}" presName="node" presStyleLbl="node1" presStyleIdx="0" presStyleCnt="4">
        <dgm:presLayoutVars>
          <dgm:bulletEnabled val="1"/>
        </dgm:presLayoutVars>
      </dgm:prSet>
      <dgm:spPr/>
      <dgm:t>
        <a:bodyPr/>
        <a:lstStyle/>
        <a:p>
          <a:endParaRPr lang="zh-TW" altLang="en-US"/>
        </a:p>
      </dgm:t>
    </dgm:pt>
    <dgm:pt modelId="{D36F3037-0B5F-4D1B-A7D7-08AD21F9F9BB}" type="pres">
      <dgm:prSet presAssocID="{9F8C6DC2-D9A0-4B4C-8FBF-0BCD41B7C8F9}" presName="spacerL" presStyleCnt="0"/>
      <dgm:spPr/>
    </dgm:pt>
    <dgm:pt modelId="{9FFA71CB-45A2-492F-BC34-B5EFCB1AF14D}" type="pres">
      <dgm:prSet presAssocID="{9F8C6DC2-D9A0-4B4C-8FBF-0BCD41B7C8F9}" presName="sibTrans" presStyleLbl="sibTrans2D1" presStyleIdx="0" presStyleCnt="3"/>
      <dgm:spPr/>
      <dgm:t>
        <a:bodyPr/>
        <a:lstStyle/>
        <a:p>
          <a:endParaRPr lang="zh-TW" altLang="en-US"/>
        </a:p>
      </dgm:t>
    </dgm:pt>
    <dgm:pt modelId="{7649C41B-C63C-4483-AFD8-704F11C3D6F1}" type="pres">
      <dgm:prSet presAssocID="{9F8C6DC2-D9A0-4B4C-8FBF-0BCD41B7C8F9}" presName="spacerR" presStyleCnt="0"/>
      <dgm:spPr/>
    </dgm:pt>
    <dgm:pt modelId="{EF638289-B7DA-4780-92BE-6497B5F0269F}" type="pres">
      <dgm:prSet presAssocID="{A28ACFE9-8815-4650-9EF1-8724C6289B7E}" presName="node" presStyleLbl="node1" presStyleIdx="1" presStyleCnt="4">
        <dgm:presLayoutVars>
          <dgm:bulletEnabled val="1"/>
        </dgm:presLayoutVars>
      </dgm:prSet>
      <dgm:spPr/>
      <dgm:t>
        <a:bodyPr/>
        <a:lstStyle/>
        <a:p>
          <a:endParaRPr lang="zh-TW" altLang="en-US"/>
        </a:p>
      </dgm:t>
    </dgm:pt>
    <dgm:pt modelId="{7144C639-9BAF-45CF-BA9A-96D785C6ECEE}" type="pres">
      <dgm:prSet presAssocID="{C55AA55D-7CB0-4229-9760-B911FEFE76DC}" presName="spacerL" presStyleCnt="0"/>
      <dgm:spPr/>
    </dgm:pt>
    <dgm:pt modelId="{50993CB6-5A8C-45D3-B20C-8A3939B5634F}" type="pres">
      <dgm:prSet presAssocID="{C55AA55D-7CB0-4229-9760-B911FEFE76DC}" presName="sibTrans" presStyleLbl="sibTrans2D1" presStyleIdx="1" presStyleCnt="3"/>
      <dgm:spPr/>
      <dgm:t>
        <a:bodyPr/>
        <a:lstStyle/>
        <a:p>
          <a:endParaRPr lang="zh-TW" altLang="en-US"/>
        </a:p>
      </dgm:t>
    </dgm:pt>
    <dgm:pt modelId="{E33E6887-55E5-45E9-ABFE-960DFEC8DAB6}" type="pres">
      <dgm:prSet presAssocID="{C55AA55D-7CB0-4229-9760-B911FEFE76DC}" presName="spacerR" presStyleCnt="0"/>
      <dgm:spPr/>
    </dgm:pt>
    <dgm:pt modelId="{53F49BFD-0CFA-4F2D-9B8A-3CF587CD131E}" type="pres">
      <dgm:prSet presAssocID="{C6D64E7E-9F29-4AA3-933C-004E02E35E51}" presName="node" presStyleLbl="node1" presStyleIdx="2" presStyleCnt="4">
        <dgm:presLayoutVars>
          <dgm:bulletEnabled val="1"/>
        </dgm:presLayoutVars>
      </dgm:prSet>
      <dgm:spPr/>
      <dgm:t>
        <a:bodyPr/>
        <a:lstStyle/>
        <a:p>
          <a:endParaRPr lang="zh-TW" altLang="en-US"/>
        </a:p>
      </dgm:t>
    </dgm:pt>
    <dgm:pt modelId="{38816F04-B727-4F75-AB75-F1688A9EDE87}" type="pres">
      <dgm:prSet presAssocID="{8318D46C-A7C6-42DD-B6AA-41E74828C9FA}" presName="spacerL" presStyleCnt="0"/>
      <dgm:spPr/>
    </dgm:pt>
    <dgm:pt modelId="{F88C7C19-F95D-4DA0-8357-D1E4ADCDCBBE}" type="pres">
      <dgm:prSet presAssocID="{8318D46C-A7C6-42DD-B6AA-41E74828C9FA}" presName="sibTrans" presStyleLbl="sibTrans2D1" presStyleIdx="2" presStyleCnt="3"/>
      <dgm:spPr/>
      <dgm:t>
        <a:bodyPr/>
        <a:lstStyle/>
        <a:p>
          <a:endParaRPr lang="zh-TW" altLang="en-US"/>
        </a:p>
      </dgm:t>
    </dgm:pt>
    <dgm:pt modelId="{DA260C4C-A19F-4AF5-A7C2-EF2737C19F4D}" type="pres">
      <dgm:prSet presAssocID="{8318D46C-A7C6-42DD-B6AA-41E74828C9FA}" presName="spacerR" presStyleCnt="0"/>
      <dgm:spPr/>
    </dgm:pt>
    <dgm:pt modelId="{DF54AE74-EC51-4C9C-9298-82E49912EB07}" type="pres">
      <dgm:prSet presAssocID="{64DFDEF3-30AD-4D41-8361-2512FFB1EDC3}" presName="node" presStyleLbl="node1" presStyleIdx="3" presStyleCnt="4">
        <dgm:presLayoutVars>
          <dgm:bulletEnabled val="1"/>
        </dgm:presLayoutVars>
      </dgm:prSet>
      <dgm:spPr/>
      <dgm:t>
        <a:bodyPr/>
        <a:lstStyle/>
        <a:p>
          <a:endParaRPr lang="zh-TW" altLang="en-US"/>
        </a:p>
      </dgm:t>
    </dgm:pt>
  </dgm:ptLst>
  <dgm:cxnLst>
    <dgm:cxn modelId="{7436F72F-912B-416B-80BB-32785E020C8E}" type="presOf" srcId="{C55AA55D-7CB0-4229-9760-B911FEFE76DC}" destId="{50993CB6-5A8C-45D3-B20C-8A3939B5634F}" srcOrd="0" destOrd="0" presId="urn:microsoft.com/office/officeart/2005/8/layout/equation1"/>
    <dgm:cxn modelId="{70E477E2-BB24-49E6-B337-F30E7CA31876}" type="presOf" srcId="{9F8C6DC2-D9A0-4B4C-8FBF-0BCD41B7C8F9}" destId="{9FFA71CB-45A2-492F-BC34-B5EFCB1AF14D}" srcOrd="0" destOrd="0" presId="urn:microsoft.com/office/officeart/2005/8/layout/equation1"/>
    <dgm:cxn modelId="{A0B24F06-F1C0-4E47-AC7B-25CF5A03EEA2}" type="presOf" srcId="{8C392410-9F8F-485F-AB6A-73AE3E272F3C}" destId="{EC0702FA-5965-4461-9C5F-9989E526DD7F}" srcOrd="0" destOrd="0" presId="urn:microsoft.com/office/officeart/2005/8/layout/equation1"/>
    <dgm:cxn modelId="{AD164018-C4C5-4633-94C3-85162A7FE9CE}" type="presOf" srcId="{8318D46C-A7C6-42DD-B6AA-41E74828C9FA}" destId="{F88C7C19-F95D-4DA0-8357-D1E4ADCDCBBE}" srcOrd="0" destOrd="0" presId="urn:microsoft.com/office/officeart/2005/8/layout/equation1"/>
    <dgm:cxn modelId="{190F758E-1595-406C-B249-03DE1B8DCD80}" srcId="{DDE61341-D9E1-4049-9750-0F1AAF9EE502}" destId="{64DFDEF3-30AD-4D41-8361-2512FFB1EDC3}" srcOrd="3" destOrd="0" parTransId="{CCDCF885-899B-492B-B442-87393DF0934D}" sibTransId="{6DDBF404-EDA7-4CE6-9B0D-2650967BBE08}"/>
    <dgm:cxn modelId="{969B1E70-351C-4201-BD65-B3E5EBC92757}" type="presOf" srcId="{A28ACFE9-8815-4650-9EF1-8724C6289B7E}" destId="{EF638289-B7DA-4780-92BE-6497B5F0269F}" srcOrd="0" destOrd="0" presId="urn:microsoft.com/office/officeart/2005/8/layout/equation1"/>
    <dgm:cxn modelId="{D97E38AD-1F55-46C3-A5E9-B87CC0C41AB8}" type="presOf" srcId="{C6D64E7E-9F29-4AA3-933C-004E02E35E51}" destId="{53F49BFD-0CFA-4F2D-9B8A-3CF587CD131E}" srcOrd="0" destOrd="0" presId="urn:microsoft.com/office/officeart/2005/8/layout/equation1"/>
    <dgm:cxn modelId="{FA26B02B-22C2-49DF-82CF-BB633C8F4CCE}" srcId="{DDE61341-D9E1-4049-9750-0F1AAF9EE502}" destId="{C6D64E7E-9F29-4AA3-933C-004E02E35E51}" srcOrd="2" destOrd="0" parTransId="{C6BA7A0F-D222-4B45-8C8F-C981C9EB6F72}" sibTransId="{8318D46C-A7C6-42DD-B6AA-41E74828C9FA}"/>
    <dgm:cxn modelId="{49453D27-8B41-4D7D-836D-A24431436792}" type="presOf" srcId="{64DFDEF3-30AD-4D41-8361-2512FFB1EDC3}" destId="{DF54AE74-EC51-4C9C-9298-82E49912EB07}" srcOrd="0" destOrd="0" presId="urn:microsoft.com/office/officeart/2005/8/layout/equation1"/>
    <dgm:cxn modelId="{5D07839E-506D-442F-9A7C-93A0D6A34FE2}" srcId="{DDE61341-D9E1-4049-9750-0F1AAF9EE502}" destId="{8C392410-9F8F-485F-AB6A-73AE3E272F3C}" srcOrd="0" destOrd="0" parTransId="{8A7D3A48-A2F9-4A30-BE2B-88B2603592BD}" sibTransId="{9F8C6DC2-D9A0-4B4C-8FBF-0BCD41B7C8F9}"/>
    <dgm:cxn modelId="{20003FCF-ADBB-4506-B40E-C8A78074DF64}" srcId="{DDE61341-D9E1-4049-9750-0F1AAF9EE502}" destId="{A28ACFE9-8815-4650-9EF1-8724C6289B7E}" srcOrd="1" destOrd="0" parTransId="{940F4A98-E0D0-4DB6-AEFF-19EB8326B31F}" sibTransId="{C55AA55D-7CB0-4229-9760-B911FEFE76DC}"/>
    <dgm:cxn modelId="{40AD1AAC-45BD-4B1E-9A08-E4C668734949}" type="presOf" srcId="{DDE61341-D9E1-4049-9750-0F1AAF9EE502}" destId="{084320B7-F540-437E-8C3C-FE421B861104}" srcOrd="0" destOrd="0" presId="urn:microsoft.com/office/officeart/2005/8/layout/equation1"/>
    <dgm:cxn modelId="{78133F4F-985F-44CB-B22A-5FF9E819D52A}" type="presParOf" srcId="{084320B7-F540-437E-8C3C-FE421B861104}" destId="{EC0702FA-5965-4461-9C5F-9989E526DD7F}" srcOrd="0" destOrd="0" presId="urn:microsoft.com/office/officeart/2005/8/layout/equation1"/>
    <dgm:cxn modelId="{001A7CF4-6E9B-422E-BC9A-EDF03F6019B2}" type="presParOf" srcId="{084320B7-F540-437E-8C3C-FE421B861104}" destId="{D36F3037-0B5F-4D1B-A7D7-08AD21F9F9BB}" srcOrd="1" destOrd="0" presId="urn:microsoft.com/office/officeart/2005/8/layout/equation1"/>
    <dgm:cxn modelId="{B16F989D-FAB7-4F3E-85BB-D4D15AEA2E19}" type="presParOf" srcId="{084320B7-F540-437E-8C3C-FE421B861104}" destId="{9FFA71CB-45A2-492F-BC34-B5EFCB1AF14D}" srcOrd="2" destOrd="0" presId="urn:microsoft.com/office/officeart/2005/8/layout/equation1"/>
    <dgm:cxn modelId="{FC2B4257-FED4-4133-A8B7-961ABCBD125C}" type="presParOf" srcId="{084320B7-F540-437E-8C3C-FE421B861104}" destId="{7649C41B-C63C-4483-AFD8-704F11C3D6F1}" srcOrd="3" destOrd="0" presId="urn:microsoft.com/office/officeart/2005/8/layout/equation1"/>
    <dgm:cxn modelId="{38C119D5-D88D-4BC0-A830-13B80CF44430}" type="presParOf" srcId="{084320B7-F540-437E-8C3C-FE421B861104}" destId="{EF638289-B7DA-4780-92BE-6497B5F0269F}" srcOrd="4" destOrd="0" presId="urn:microsoft.com/office/officeart/2005/8/layout/equation1"/>
    <dgm:cxn modelId="{E35D6ED6-9EB7-4EA6-BC97-8AE3E791456D}" type="presParOf" srcId="{084320B7-F540-437E-8C3C-FE421B861104}" destId="{7144C639-9BAF-45CF-BA9A-96D785C6ECEE}" srcOrd="5" destOrd="0" presId="urn:microsoft.com/office/officeart/2005/8/layout/equation1"/>
    <dgm:cxn modelId="{4F8B38B5-2781-476D-9E51-093F4DEDB20B}" type="presParOf" srcId="{084320B7-F540-437E-8C3C-FE421B861104}" destId="{50993CB6-5A8C-45D3-B20C-8A3939B5634F}" srcOrd="6" destOrd="0" presId="urn:microsoft.com/office/officeart/2005/8/layout/equation1"/>
    <dgm:cxn modelId="{6442F5B2-5C18-4261-B069-BD20AB530687}" type="presParOf" srcId="{084320B7-F540-437E-8C3C-FE421B861104}" destId="{E33E6887-55E5-45E9-ABFE-960DFEC8DAB6}" srcOrd="7" destOrd="0" presId="urn:microsoft.com/office/officeart/2005/8/layout/equation1"/>
    <dgm:cxn modelId="{87F3454D-DEC1-4530-958E-D9838CBAC07B}" type="presParOf" srcId="{084320B7-F540-437E-8C3C-FE421B861104}" destId="{53F49BFD-0CFA-4F2D-9B8A-3CF587CD131E}" srcOrd="8" destOrd="0" presId="urn:microsoft.com/office/officeart/2005/8/layout/equation1"/>
    <dgm:cxn modelId="{0FBFC3D2-4147-4129-9945-782C3B3E58A5}" type="presParOf" srcId="{084320B7-F540-437E-8C3C-FE421B861104}" destId="{38816F04-B727-4F75-AB75-F1688A9EDE87}" srcOrd="9" destOrd="0" presId="urn:microsoft.com/office/officeart/2005/8/layout/equation1"/>
    <dgm:cxn modelId="{C85C8D07-B482-429B-A489-D1F1BC6EDF3F}" type="presParOf" srcId="{084320B7-F540-437E-8C3C-FE421B861104}" destId="{F88C7C19-F95D-4DA0-8357-D1E4ADCDCBBE}" srcOrd="10" destOrd="0" presId="urn:microsoft.com/office/officeart/2005/8/layout/equation1"/>
    <dgm:cxn modelId="{8FB928A3-4A38-443E-A4CE-664036FC298B}" type="presParOf" srcId="{084320B7-F540-437E-8C3C-FE421B861104}" destId="{DA260C4C-A19F-4AF5-A7C2-EF2737C19F4D}" srcOrd="11" destOrd="0" presId="urn:microsoft.com/office/officeart/2005/8/layout/equation1"/>
    <dgm:cxn modelId="{BF013941-ED92-488E-AB8D-05495E2FDDEB}" type="presParOf" srcId="{084320B7-F540-437E-8C3C-FE421B861104}" destId="{DF54AE74-EC51-4C9C-9298-82E49912EB07}" srcOrd="12" destOrd="0" presId="urn:microsoft.com/office/officeart/2005/8/layout/equati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07AB1A-9F1A-44BD-BEC5-1649850F1AC2}" type="doc">
      <dgm:prSet loTypeId="urn:microsoft.com/office/officeart/2005/8/layout/chevron1" loCatId="process" qsTypeId="urn:microsoft.com/office/officeart/2005/8/quickstyle/simple1" qsCatId="simple" csTypeId="urn:microsoft.com/office/officeart/2005/8/colors/accent1_2" csCatId="accent1" phldr="1"/>
      <dgm:spPr/>
    </dgm:pt>
    <dgm:pt modelId="{A0555E85-1E0C-4D37-BFFE-6195F0E23DCA}">
      <dgm:prSet phldrT="[文字]"/>
      <dgm:spPr/>
      <dgm:t>
        <a:bodyPr/>
        <a:lstStyle/>
        <a:p>
          <a:r>
            <a:rPr lang="en-US" altLang="zh-TW" dirty="0" smtClean="0"/>
            <a:t>scratch</a:t>
          </a:r>
          <a:r>
            <a:rPr lang="zh-TW" altLang="en-US" dirty="0" smtClean="0"/>
            <a:t>動畫</a:t>
          </a:r>
          <a:endParaRPr lang="zh-TW" altLang="en-US" dirty="0"/>
        </a:p>
      </dgm:t>
    </dgm:pt>
    <dgm:pt modelId="{99D0987C-470F-4228-8858-71EA525B9074}" type="parTrans" cxnId="{202F86B9-033C-468D-B960-612B654C5EB1}">
      <dgm:prSet/>
      <dgm:spPr/>
      <dgm:t>
        <a:bodyPr/>
        <a:lstStyle/>
        <a:p>
          <a:endParaRPr lang="zh-TW" altLang="en-US"/>
        </a:p>
      </dgm:t>
    </dgm:pt>
    <dgm:pt modelId="{E33C239D-CF45-42BC-BBF9-9010D0C130E7}" type="sibTrans" cxnId="{202F86B9-033C-468D-B960-612B654C5EB1}">
      <dgm:prSet/>
      <dgm:spPr/>
      <dgm:t>
        <a:bodyPr/>
        <a:lstStyle/>
        <a:p>
          <a:endParaRPr lang="zh-TW" altLang="en-US"/>
        </a:p>
      </dgm:t>
    </dgm:pt>
    <dgm:pt modelId="{2D32B38C-4ACE-4033-A848-0C759644CF47}">
      <dgm:prSet phldrT="[文字]"/>
      <dgm:spPr/>
      <dgm:t>
        <a:bodyPr/>
        <a:lstStyle/>
        <a:p>
          <a:r>
            <a:rPr lang="en-US" altLang="zh-TW" dirty="0" smtClean="0"/>
            <a:t>Scratch</a:t>
          </a:r>
          <a:r>
            <a:rPr lang="zh-TW" altLang="en-US" dirty="0" smtClean="0"/>
            <a:t>遊戲</a:t>
          </a:r>
          <a:endParaRPr lang="zh-TW" altLang="en-US" dirty="0"/>
        </a:p>
      </dgm:t>
    </dgm:pt>
    <dgm:pt modelId="{D8476ECB-D76F-4110-9414-105FEFD0911B}" type="parTrans" cxnId="{CA580110-54BC-4724-99A7-F3DD12E6D28E}">
      <dgm:prSet/>
      <dgm:spPr/>
      <dgm:t>
        <a:bodyPr/>
        <a:lstStyle/>
        <a:p>
          <a:endParaRPr lang="zh-TW" altLang="en-US"/>
        </a:p>
      </dgm:t>
    </dgm:pt>
    <dgm:pt modelId="{09DDAD1C-E492-4C27-8E15-9B4543811574}" type="sibTrans" cxnId="{CA580110-54BC-4724-99A7-F3DD12E6D28E}">
      <dgm:prSet/>
      <dgm:spPr/>
      <dgm:t>
        <a:bodyPr/>
        <a:lstStyle/>
        <a:p>
          <a:endParaRPr lang="zh-TW" altLang="en-US"/>
        </a:p>
      </dgm:t>
    </dgm:pt>
    <dgm:pt modelId="{1CCA33AD-544D-4F6B-A002-1C0C640FA0F8}" type="pres">
      <dgm:prSet presAssocID="{0C07AB1A-9F1A-44BD-BEC5-1649850F1AC2}" presName="Name0" presStyleCnt="0">
        <dgm:presLayoutVars>
          <dgm:dir/>
          <dgm:animLvl val="lvl"/>
          <dgm:resizeHandles val="exact"/>
        </dgm:presLayoutVars>
      </dgm:prSet>
      <dgm:spPr/>
    </dgm:pt>
    <dgm:pt modelId="{E2FADE27-A671-49D8-8B6D-99624A4D8435}" type="pres">
      <dgm:prSet presAssocID="{A0555E85-1E0C-4D37-BFFE-6195F0E23DCA}" presName="parTxOnly" presStyleLbl="node1" presStyleIdx="0" presStyleCnt="2">
        <dgm:presLayoutVars>
          <dgm:chMax val="0"/>
          <dgm:chPref val="0"/>
          <dgm:bulletEnabled val="1"/>
        </dgm:presLayoutVars>
      </dgm:prSet>
      <dgm:spPr/>
    </dgm:pt>
    <dgm:pt modelId="{F24B3E91-0011-4AC2-BA8E-5BA929B4F398}" type="pres">
      <dgm:prSet presAssocID="{E33C239D-CF45-42BC-BBF9-9010D0C130E7}" presName="parTxOnlySpace" presStyleCnt="0"/>
      <dgm:spPr/>
    </dgm:pt>
    <dgm:pt modelId="{CFFC1260-72F1-4553-8278-B160BD702964}" type="pres">
      <dgm:prSet presAssocID="{2D32B38C-4ACE-4033-A848-0C759644CF47}" presName="parTxOnly" presStyleLbl="node1" presStyleIdx="1" presStyleCnt="2">
        <dgm:presLayoutVars>
          <dgm:chMax val="0"/>
          <dgm:chPref val="0"/>
          <dgm:bulletEnabled val="1"/>
        </dgm:presLayoutVars>
      </dgm:prSet>
      <dgm:spPr/>
    </dgm:pt>
  </dgm:ptLst>
  <dgm:cxnLst>
    <dgm:cxn modelId="{202F86B9-033C-468D-B960-612B654C5EB1}" srcId="{0C07AB1A-9F1A-44BD-BEC5-1649850F1AC2}" destId="{A0555E85-1E0C-4D37-BFFE-6195F0E23DCA}" srcOrd="0" destOrd="0" parTransId="{99D0987C-470F-4228-8858-71EA525B9074}" sibTransId="{E33C239D-CF45-42BC-BBF9-9010D0C130E7}"/>
    <dgm:cxn modelId="{063EE752-5CD1-4377-BA71-0C1F78DB1AA3}" type="presOf" srcId="{2D32B38C-4ACE-4033-A848-0C759644CF47}" destId="{CFFC1260-72F1-4553-8278-B160BD702964}" srcOrd="0" destOrd="0" presId="urn:microsoft.com/office/officeart/2005/8/layout/chevron1"/>
    <dgm:cxn modelId="{5C1608D6-FB0B-4213-A90D-35E0C1C57F2E}" type="presOf" srcId="{A0555E85-1E0C-4D37-BFFE-6195F0E23DCA}" destId="{E2FADE27-A671-49D8-8B6D-99624A4D8435}" srcOrd="0" destOrd="0" presId="urn:microsoft.com/office/officeart/2005/8/layout/chevron1"/>
    <dgm:cxn modelId="{12FB2E78-BC7D-44BA-817D-ADF21DA23AC1}" type="presOf" srcId="{0C07AB1A-9F1A-44BD-BEC5-1649850F1AC2}" destId="{1CCA33AD-544D-4F6B-A002-1C0C640FA0F8}" srcOrd="0" destOrd="0" presId="urn:microsoft.com/office/officeart/2005/8/layout/chevron1"/>
    <dgm:cxn modelId="{CA580110-54BC-4724-99A7-F3DD12E6D28E}" srcId="{0C07AB1A-9F1A-44BD-BEC5-1649850F1AC2}" destId="{2D32B38C-4ACE-4033-A848-0C759644CF47}" srcOrd="1" destOrd="0" parTransId="{D8476ECB-D76F-4110-9414-105FEFD0911B}" sibTransId="{09DDAD1C-E492-4C27-8E15-9B4543811574}"/>
    <dgm:cxn modelId="{F9C90F01-1E64-49F5-929E-EFA6307C129F}" type="presParOf" srcId="{1CCA33AD-544D-4F6B-A002-1C0C640FA0F8}" destId="{E2FADE27-A671-49D8-8B6D-99624A4D8435}" srcOrd="0" destOrd="0" presId="urn:microsoft.com/office/officeart/2005/8/layout/chevron1"/>
    <dgm:cxn modelId="{CD31AB6D-856A-4D9E-B67F-CBB74B0408D0}" type="presParOf" srcId="{1CCA33AD-544D-4F6B-A002-1C0C640FA0F8}" destId="{F24B3E91-0011-4AC2-BA8E-5BA929B4F398}" srcOrd="1" destOrd="0" presId="urn:microsoft.com/office/officeart/2005/8/layout/chevron1"/>
    <dgm:cxn modelId="{124FA9EA-F589-4F79-9F3D-698962DD681A}" type="presParOf" srcId="{1CCA33AD-544D-4F6B-A002-1C0C640FA0F8}" destId="{CFFC1260-72F1-4553-8278-B160BD702964}" srcOrd="2"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CD9511-C290-45E5-A872-2D04445009B4}">
      <dsp:nvSpPr>
        <dsp:cNvPr id="0" name=""/>
        <dsp:cNvSpPr/>
      </dsp:nvSpPr>
      <dsp:spPr>
        <a:xfrm>
          <a:off x="3351609" y="1996942"/>
          <a:ext cx="1424781" cy="14247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zh-TW" altLang="en-US" sz="3000" kern="1200" dirty="0" smtClean="0"/>
            <a:t>影音編輯</a:t>
          </a:r>
          <a:endParaRPr lang="zh-TW" altLang="en-US" sz="3000" kern="1200" dirty="0"/>
        </a:p>
      </dsp:txBody>
      <dsp:txXfrm>
        <a:off x="3560263" y="2205596"/>
        <a:ext cx="1007473" cy="1007473"/>
      </dsp:txXfrm>
    </dsp:sp>
    <dsp:sp modelId="{3E95328E-4F28-46D2-B067-68A51053637A}">
      <dsp:nvSpPr>
        <dsp:cNvPr id="0" name=""/>
        <dsp:cNvSpPr/>
      </dsp:nvSpPr>
      <dsp:spPr>
        <a:xfrm rot="16200000">
          <a:off x="3913169" y="1478682"/>
          <a:ext cx="301660" cy="4844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zh-TW" altLang="en-US" sz="2100" kern="1200"/>
        </a:p>
      </dsp:txBody>
      <dsp:txXfrm>
        <a:off x="3958418" y="1620816"/>
        <a:ext cx="211162" cy="290655"/>
      </dsp:txXfrm>
    </dsp:sp>
    <dsp:sp modelId="{DC5BDD72-A35D-48E2-9FD0-DCCF6E2B56E3}">
      <dsp:nvSpPr>
        <dsp:cNvPr id="0" name=""/>
        <dsp:cNvSpPr/>
      </dsp:nvSpPr>
      <dsp:spPr>
        <a:xfrm>
          <a:off x="3351609" y="2990"/>
          <a:ext cx="1424781" cy="14247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zh-TW" altLang="en-US" sz="3000" kern="1200" dirty="0" smtClean="0"/>
            <a:t>相片</a:t>
          </a:r>
          <a:endParaRPr lang="zh-TW" altLang="en-US" sz="3000" kern="1200" dirty="0"/>
        </a:p>
      </dsp:txBody>
      <dsp:txXfrm>
        <a:off x="3560263" y="211644"/>
        <a:ext cx="1007473" cy="1007473"/>
      </dsp:txXfrm>
    </dsp:sp>
    <dsp:sp modelId="{4326CCD6-3B79-4367-BA05-94D0CCA07BF8}">
      <dsp:nvSpPr>
        <dsp:cNvPr id="0" name=""/>
        <dsp:cNvSpPr/>
      </dsp:nvSpPr>
      <dsp:spPr>
        <a:xfrm>
          <a:off x="4901608" y="2467120"/>
          <a:ext cx="301660" cy="4844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zh-TW" altLang="en-US" sz="2100" kern="1200"/>
        </a:p>
      </dsp:txBody>
      <dsp:txXfrm>
        <a:off x="4901608" y="2564005"/>
        <a:ext cx="211162" cy="290655"/>
      </dsp:txXfrm>
    </dsp:sp>
    <dsp:sp modelId="{2D1EF7FD-7856-469C-8999-1FEDE979BD55}">
      <dsp:nvSpPr>
        <dsp:cNvPr id="0" name=""/>
        <dsp:cNvSpPr/>
      </dsp:nvSpPr>
      <dsp:spPr>
        <a:xfrm>
          <a:off x="5345561" y="1996942"/>
          <a:ext cx="1424781" cy="14247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zh-TW" altLang="en-US" sz="3000" kern="1200" dirty="0" smtClean="0"/>
            <a:t>系統體驗</a:t>
          </a:r>
          <a:endParaRPr lang="zh-TW" altLang="en-US" sz="3000" kern="1200" dirty="0"/>
        </a:p>
      </dsp:txBody>
      <dsp:txXfrm>
        <a:off x="5554215" y="2205596"/>
        <a:ext cx="1007473" cy="1007473"/>
      </dsp:txXfrm>
    </dsp:sp>
    <dsp:sp modelId="{42F7EC60-F528-4165-8C2B-0BCB88EE415C}">
      <dsp:nvSpPr>
        <dsp:cNvPr id="0" name=""/>
        <dsp:cNvSpPr/>
      </dsp:nvSpPr>
      <dsp:spPr>
        <a:xfrm rot="5400000">
          <a:off x="3913169" y="3455559"/>
          <a:ext cx="301660" cy="4844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zh-TW" altLang="en-US" sz="2100" kern="1200"/>
        </a:p>
      </dsp:txBody>
      <dsp:txXfrm>
        <a:off x="3958418" y="3507195"/>
        <a:ext cx="211162" cy="290655"/>
      </dsp:txXfrm>
    </dsp:sp>
    <dsp:sp modelId="{ED655137-63F2-451D-BAD7-366A1F761567}">
      <dsp:nvSpPr>
        <dsp:cNvPr id="0" name=""/>
        <dsp:cNvSpPr/>
      </dsp:nvSpPr>
      <dsp:spPr>
        <a:xfrm>
          <a:off x="3351609" y="3990894"/>
          <a:ext cx="1424781" cy="14247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zh-TW" altLang="en-US" sz="3000" kern="1200" dirty="0" smtClean="0"/>
            <a:t>影片</a:t>
          </a:r>
          <a:endParaRPr lang="zh-TW" altLang="en-US" sz="3000" kern="1200" dirty="0"/>
        </a:p>
      </dsp:txBody>
      <dsp:txXfrm>
        <a:off x="3560263" y="4199548"/>
        <a:ext cx="1007473" cy="1007473"/>
      </dsp:txXfrm>
    </dsp:sp>
    <dsp:sp modelId="{31FB5342-D5BE-4500-A00F-6C685A3E1D48}">
      <dsp:nvSpPr>
        <dsp:cNvPr id="0" name=""/>
        <dsp:cNvSpPr/>
      </dsp:nvSpPr>
      <dsp:spPr>
        <a:xfrm rot="10800000">
          <a:off x="2924731" y="2467120"/>
          <a:ext cx="301660" cy="48442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zh-TW" altLang="en-US" sz="2100" kern="1200"/>
        </a:p>
      </dsp:txBody>
      <dsp:txXfrm rot="10800000">
        <a:off x="3015229" y="2564005"/>
        <a:ext cx="211162" cy="290655"/>
      </dsp:txXfrm>
    </dsp:sp>
    <dsp:sp modelId="{8528A53C-4C40-4716-99E7-07141469139F}">
      <dsp:nvSpPr>
        <dsp:cNvPr id="0" name=""/>
        <dsp:cNvSpPr/>
      </dsp:nvSpPr>
      <dsp:spPr>
        <a:xfrm>
          <a:off x="1357657" y="1996942"/>
          <a:ext cx="1424781" cy="142478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1333500">
            <a:lnSpc>
              <a:spcPct val="90000"/>
            </a:lnSpc>
            <a:spcBef>
              <a:spcPct val="0"/>
            </a:spcBef>
            <a:spcAft>
              <a:spcPct val="35000"/>
            </a:spcAft>
          </a:pPr>
          <a:r>
            <a:rPr lang="zh-TW" altLang="en-US" sz="3000" kern="1200" dirty="0" smtClean="0"/>
            <a:t>聲音</a:t>
          </a:r>
          <a:endParaRPr lang="zh-TW" altLang="en-US" sz="3000" kern="1200" dirty="0"/>
        </a:p>
      </dsp:txBody>
      <dsp:txXfrm>
        <a:off x="1566311" y="2205596"/>
        <a:ext cx="1007473" cy="10074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29F6A-4879-4E5C-98FB-C5CC7DA230AF}">
      <dsp:nvSpPr>
        <dsp:cNvPr id="0" name=""/>
        <dsp:cNvSpPr/>
      </dsp:nvSpPr>
      <dsp:spPr>
        <a:xfrm>
          <a:off x="4759" y="1198861"/>
          <a:ext cx="1322438" cy="13224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zh-TW" altLang="en-US" sz="3300" kern="1200" dirty="0" smtClean="0"/>
            <a:t>照片</a:t>
          </a:r>
          <a:endParaRPr lang="zh-TW" altLang="en-US" sz="3300" kern="1200" dirty="0"/>
        </a:p>
      </dsp:txBody>
      <dsp:txXfrm>
        <a:off x="198426" y="1392528"/>
        <a:ext cx="935104" cy="935104"/>
      </dsp:txXfrm>
    </dsp:sp>
    <dsp:sp modelId="{06C17172-8C76-4FD0-9657-521C66B37DAE}">
      <dsp:nvSpPr>
        <dsp:cNvPr id="0" name=""/>
        <dsp:cNvSpPr/>
      </dsp:nvSpPr>
      <dsp:spPr>
        <a:xfrm>
          <a:off x="1434580" y="1476573"/>
          <a:ext cx="767014" cy="767014"/>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zh-TW" altLang="en-US" sz="1300" kern="1200"/>
        </a:p>
      </dsp:txBody>
      <dsp:txXfrm>
        <a:off x="1536248" y="1769879"/>
        <a:ext cx="563678" cy="180402"/>
      </dsp:txXfrm>
    </dsp:sp>
    <dsp:sp modelId="{F35EAEB2-E2F9-4EA4-A2B6-EA2D5BC88C86}">
      <dsp:nvSpPr>
        <dsp:cNvPr id="0" name=""/>
        <dsp:cNvSpPr/>
      </dsp:nvSpPr>
      <dsp:spPr>
        <a:xfrm>
          <a:off x="2308976" y="1198861"/>
          <a:ext cx="1322438" cy="13224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zh-TW" altLang="en-US" sz="3300" kern="1200" dirty="0" smtClean="0"/>
            <a:t>編修</a:t>
          </a:r>
          <a:endParaRPr lang="zh-TW" altLang="en-US" sz="3300" kern="1200" dirty="0"/>
        </a:p>
      </dsp:txBody>
      <dsp:txXfrm>
        <a:off x="2502643" y="1392528"/>
        <a:ext cx="935104" cy="935104"/>
      </dsp:txXfrm>
    </dsp:sp>
    <dsp:sp modelId="{CF869A1D-B5B4-468B-B816-934A04A4055E}">
      <dsp:nvSpPr>
        <dsp:cNvPr id="0" name=""/>
        <dsp:cNvSpPr/>
      </dsp:nvSpPr>
      <dsp:spPr>
        <a:xfrm>
          <a:off x="3738797" y="1476573"/>
          <a:ext cx="767014" cy="767014"/>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zh-TW" altLang="en-US" sz="1300" kern="1200"/>
        </a:p>
      </dsp:txBody>
      <dsp:txXfrm>
        <a:off x="3840465" y="1769879"/>
        <a:ext cx="563678" cy="180402"/>
      </dsp:txXfrm>
    </dsp:sp>
    <dsp:sp modelId="{25F80534-7AEA-4E42-A5D6-0E9AFC7CD051}">
      <dsp:nvSpPr>
        <dsp:cNvPr id="0" name=""/>
        <dsp:cNvSpPr/>
      </dsp:nvSpPr>
      <dsp:spPr>
        <a:xfrm>
          <a:off x="4613193" y="1198861"/>
          <a:ext cx="1322438" cy="13224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zh-TW" altLang="en-US" sz="3300" kern="1200" dirty="0" smtClean="0"/>
            <a:t>聲音</a:t>
          </a:r>
          <a:endParaRPr lang="zh-TW" altLang="en-US" sz="3300" kern="1200" dirty="0"/>
        </a:p>
      </dsp:txBody>
      <dsp:txXfrm>
        <a:off x="4806860" y="1392528"/>
        <a:ext cx="935104" cy="935104"/>
      </dsp:txXfrm>
    </dsp:sp>
    <dsp:sp modelId="{937C2AAE-62C8-4FE9-86E1-0D05DE405DD4}">
      <dsp:nvSpPr>
        <dsp:cNvPr id="0" name=""/>
        <dsp:cNvSpPr/>
      </dsp:nvSpPr>
      <dsp:spPr>
        <a:xfrm>
          <a:off x="6043014" y="1476573"/>
          <a:ext cx="767014" cy="767014"/>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endParaRPr lang="zh-TW" altLang="en-US" sz="2700" kern="1200"/>
        </a:p>
      </dsp:txBody>
      <dsp:txXfrm>
        <a:off x="6144682" y="1634578"/>
        <a:ext cx="563678" cy="451004"/>
      </dsp:txXfrm>
    </dsp:sp>
    <dsp:sp modelId="{72D50689-E4F9-44C1-968F-CC1AB223ABE3}">
      <dsp:nvSpPr>
        <dsp:cNvPr id="0" name=""/>
        <dsp:cNvSpPr/>
      </dsp:nvSpPr>
      <dsp:spPr>
        <a:xfrm>
          <a:off x="6917410" y="1198861"/>
          <a:ext cx="1322438" cy="132243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r>
            <a:rPr lang="zh-TW" altLang="en-US" sz="3300" kern="1200" dirty="0" smtClean="0"/>
            <a:t>影片</a:t>
          </a:r>
          <a:endParaRPr lang="zh-TW" altLang="en-US" sz="3300" kern="1200" dirty="0"/>
        </a:p>
      </dsp:txBody>
      <dsp:txXfrm>
        <a:off x="7111077" y="1392528"/>
        <a:ext cx="935104" cy="9351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0702FA-5965-4461-9C5F-9989E526DD7F}">
      <dsp:nvSpPr>
        <dsp:cNvPr id="0" name=""/>
        <dsp:cNvSpPr/>
      </dsp:nvSpPr>
      <dsp:spPr>
        <a:xfrm>
          <a:off x="4692" y="2057466"/>
          <a:ext cx="1303734" cy="130373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zh-TW" altLang="en-US" sz="3200" kern="1200" dirty="0" smtClean="0"/>
            <a:t>影片</a:t>
          </a:r>
          <a:endParaRPr lang="zh-TW" altLang="en-US" sz="3200" kern="1200" dirty="0"/>
        </a:p>
      </dsp:txBody>
      <dsp:txXfrm>
        <a:off x="195619" y="2248393"/>
        <a:ext cx="921880" cy="921880"/>
      </dsp:txXfrm>
    </dsp:sp>
    <dsp:sp modelId="{9FFA71CB-45A2-492F-BC34-B5EFCB1AF14D}">
      <dsp:nvSpPr>
        <dsp:cNvPr id="0" name=""/>
        <dsp:cNvSpPr/>
      </dsp:nvSpPr>
      <dsp:spPr>
        <a:xfrm>
          <a:off x="1414290" y="2331250"/>
          <a:ext cx="756165" cy="756165"/>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zh-TW" altLang="en-US" sz="1300" kern="1200"/>
        </a:p>
      </dsp:txBody>
      <dsp:txXfrm>
        <a:off x="1514520" y="2620407"/>
        <a:ext cx="555705" cy="177851"/>
      </dsp:txXfrm>
    </dsp:sp>
    <dsp:sp modelId="{EF638289-B7DA-4780-92BE-6497B5F0269F}">
      <dsp:nvSpPr>
        <dsp:cNvPr id="0" name=""/>
        <dsp:cNvSpPr/>
      </dsp:nvSpPr>
      <dsp:spPr>
        <a:xfrm>
          <a:off x="2276319" y="2057466"/>
          <a:ext cx="1303734" cy="130373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zh-TW" altLang="en-US" sz="3200" kern="1200" dirty="0" smtClean="0"/>
            <a:t>音樂</a:t>
          </a:r>
          <a:endParaRPr lang="zh-TW" altLang="en-US" sz="3200" kern="1200" dirty="0"/>
        </a:p>
      </dsp:txBody>
      <dsp:txXfrm>
        <a:off x="2467246" y="2248393"/>
        <a:ext cx="921880" cy="921880"/>
      </dsp:txXfrm>
    </dsp:sp>
    <dsp:sp modelId="{50993CB6-5A8C-45D3-B20C-8A3939B5634F}">
      <dsp:nvSpPr>
        <dsp:cNvPr id="0" name=""/>
        <dsp:cNvSpPr/>
      </dsp:nvSpPr>
      <dsp:spPr>
        <a:xfrm>
          <a:off x="3685917" y="2331250"/>
          <a:ext cx="756165" cy="756165"/>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zh-TW" altLang="en-US" sz="1300" kern="1200"/>
        </a:p>
      </dsp:txBody>
      <dsp:txXfrm>
        <a:off x="3786147" y="2620407"/>
        <a:ext cx="555705" cy="177851"/>
      </dsp:txXfrm>
    </dsp:sp>
    <dsp:sp modelId="{53F49BFD-0CFA-4F2D-9B8A-3CF587CD131E}">
      <dsp:nvSpPr>
        <dsp:cNvPr id="0" name=""/>
        <dsp:cNvSpPr/>
      </dsp:nvSpPr>
      <dsp:spPr>
        <a:xfrm>
          <a:off x="4547946" y="2057466"/>
          <a:ext cx="1303734" cy="130373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zh-TW" altLang="en-US" sz="3200" kern="1200" dirty="0" smtClean="0"/>
            <a:t>編修</a:t>
          </a:r>
          <a:endParaRPr lang="zh-TW" altLang="en-US" sz="3200" kern="1200" dirty="0"/>
        </a:p>
      </dsp:txBody>
      <dsp:txXfrm>
        <a:off x="4738873" y="2248393"/>
        <a:ext cx="921880" cy="921880"/>
      </dsp:txXfrm>
    </dsp:sp>
    <dsp:sp modelId="{F88C7C19-F95D-4DA0-8357-D1E4ADCDCBBE}">
      <dsp:nvSpPr>
        <dsp:cNvPr id="0" name=""/>
        <dsp:cNvSpPr/>
      </dsp:nvSpPr>
      <dsp:spPr>
        <a:xfrm>
          <a:off x="5957543" y="2331250"/>
          <a:ext cx="756165" cy="756165"/>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endParaRPr lang="zh-TW" altLang="en-US" sz="2600" kern="1200"/>
        </a:p>
      </dsp:txBody>
      <dsp:txXfrm>
        <a:off x="6057773" y="2487020"/>
        <a:ext cx="555705" cy="444625"/>
      </dsp:txXfrm>
    </dsp:sp>
    <dsp:sp modelId="{DF54AE74-EC51-4C9C-9298-82E49912EB07}">
      <dsp:nvSpPr>
        <dsp:cNvPr id="0" name=""/>
        <dsp:cNvSpPr/>
      </dsp:nvSpPr>
      <dsp:spPr>
        <a:xfrm>
          <a:off x="6819572" y="2057466"/>
          <a:ext cx="1303734" cy="130373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a:lnSpc>
              <a:spcPct val="90000"/>
            </a:lnSpc>
            <a:spcBef>
              <a:spcPct val="0"/>
            </a:spcBef>
            <a:spcAft>
              <a:spcPct val="35000"/>
            </a:spcAft>
          </a:pPr>
          <a:r>
            <a:rPr lang="zh-TW" altLang="en-US" sz="3200" kern="1200" dirty="0" smtClean="0"/>
            <a:t>影片</a:t>
          </a:r>
          <a:endParaRPr lang="zh-TW" altLang="en-US" sz="3200" kern="1200" dirty="0"/>
        </a:p>
      </dsp:txBody>
      <dsp:txXfrm>
        <a:off x="7010499" y="2248393"/>
        <a:ext cx="921880" cy="9218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FADE27-A671-49D8-8B6D-99624A4D8435}">
      <dsp:nvSpPr>
        <dsp:cNvPr id="0" name=""/>
        <dsp:cNvSpPr/>
      </dsp:nvSpPr>
      <dsp:spPr>
        <a:xfrm>
          <a:off x="7143" y="1298008"/>
          <a:ext cx="4270374" cy="17081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027" tIns="70676" rIns="70676" bIns="70676" numCol="1" spcCol="1270" anchor="ctr" anchorCtr="0">
          <a:noAutofit/>
        </a:bodyPr>
        <a:lstStyle/>
        <a:p>
          <a:pPr lvl="0" algn="ctr" defTabSz="2355850">
            <a:lnSpc>
              <a:spcPct val="90000"/>
            </a:lnSpc>
            <a:spcBef>
              <a:spcPct val="0"/>
            </a:spcBef>
            <a:spcAft>
              <a:spcPct val="35000"/>
            </a:spcAft>
          </a:pPr>
          <a:r>
            <a:rPr lang="en-US" altLang="zh-TW" sz="5300" kern="1200" dirty="0" smtClean="0"/>
            <a:t>scratch</a:t>
          </a:r>
          <a:r>
            <a:rPr lang="zh-TW" altLang="en-US" sz="5300" kern="1200" dirty="0" smtClean="0"/>
            <a:t>動畫</a:t>
          </a:r>
          <a:endParaRPr lang="zh-TW" altLang="en-US" sz="5300" kern="1200" dirty="0"/>
        </a:p>
      </dsp:txBody>
      <dsp:txXfrm>
        <a:off x="861218" y="1298008"/>
        <a:ext cx="2562225" cy="1708149"/>
      </dsp:txXfrm>
    </dsp:sp>
    <dsp:sp modelId="{CFFC1260-72F1-4553-8278-B160BD702964}">
      <dsp:nvSpPr>
        <dsp:cNvPr id="0" name=""/>
        <dsp:cNvSpPr/>
      </dsp:nvSpPr>
      <dsp:spPr>
        <a:xfrm>
          <a:off x="3850481" y="1298008"/>
          <a:ext cx="4270374" cy="170814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2027" tIns="70676" rIns="70676" bIns="70676" numCol="1" spcCol="1270" anchor="ctr" anchorCtr="0">
          <a:noAutofit/>
        </a:bodyPr>
        <a:lstStyle/>
        <a:p>
          <a:pPr lvl="0" algn="ctr" defTabSz="2355850">
            <a:lnSpc>
              <a:spcPct val="90000"/>
            </a:lnSpc>
            <a:spcBef>
              <a:spcPct val="0"/>
            </a:spcBef>
            <a:spcAft>
              <a:spcPct val="35000"/>
            </a:spcAft>
          </a:pPr>
          <a:r>
            <a:rPr lang="en-US" altLang="zh-TW" sz="5300" kern="1200" dirty="0" smtClean="0"/>
            <a:t>Scratch</a:t>
          </a:r>
          <a:r>
            <a:rPr lang="zh-TW" altLang="en-US" sz="5300" kern="1200" dirty="0" smtClean="0"/>
            <a:t>遊戲</a:t>
          </a:r>
          <a:endParaRPr lang="zh-TW" altLang="en-US" sz="5300" kern="1200" dirty="0"/>
        </a:p>
      </dsp:txBody>
      <dsp:txXfrm>
        <a:off x="4704556" y="1298008"/>
        <a:ext cx="2562225" cy="1708149"/>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397E0307-B85C-446A-8EF0-0407D435D787}" type="datetimeFigureOut">
              <a:rPr lang="en-US" dirty="0"/>
              <a:t>3/4/2018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AAA39ACE-9343-4EBE-B5CA-AEA240A1DC53}" type="datetimeFigureOut">
              <a:rPr lang="en-US" dirty="0"/>
              <a:t>3/4/2018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C9A00F7B-89C5-4DF7-A309-6263220147D4}" type="datetimeFigureOut">
              <a:rPr lang="en-US" dirty="0"/>
              <a:t>3/4/2018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449C95DE-FD64-4606-AE61-EC1136867CC6}"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80322" y="3030008"/>
            <a:ext cx="4698355" cy="2906179"/>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5594123" y="3030008"/>
            <a:ext cx="4700059" cy="2906179"/>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5DEB0BBD-30FE-4CF1-900A-0C45149F8AF8}" type="datetimeFigureOut">
              <a:rPr lang="en-US" dirty="0"/>
              <a:t>3/4/2018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B91A5F7F-3E81-4C65-A4D1-CB62D5B9DB91}" type="datetimeFigureOut">
              <a:rPr lang="en-US" dirty="0"/>
              <a:t>3/4/2018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77ECC86-1672-4627-AEFE-EC5485C73905}" type="datetimeFigureOut">
              <a:rPr lang="en-US" dirty="0"/>
              <a:t>3/4/2018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3CDCB01F-D966-4C62-B900-0BE008A90C98}"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5E73A0EA-7DC7-4964-BB97-B173EF3B859A}"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標題)">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8BD862E7-95FA-4FC4-9EC5-DDBFA8DC7417}"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8DB987F2-A784-4F72-BB57-0E9EACDE722E}"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zh-TW" altLang="en-US" smtClean="0"/>
              <a:t>按一下以編輯母片標題樣式</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40BBD51E-4B19-444E-85C0-DBD7EB6263F4}"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F0D7255A-4AD5-4D3E-9A0A-689DA3BA976C}" type="datetimeFigureOut">
              <a:rPr lang="en-US" dirty="0"/>
              <a:t>3/4/2018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欄">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zh-TW" altLang="en-US" smtClean="0"/>
              <a:t>按一下以編輯母片標題樣式</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3" name="Date Placeholder 2"/>
          <p:cNvSpPr>
            <a:spLocks noGrp="1"/>
          </p:cNvSpPr>
          <p:nvPr>
            <p:ph type="dt" sz="half" idx="10"/>
          </p:nvPr>
        </p:nvSpPr>
        <p:spPr/>
        <p:txBody>
          <a:bodyPr/>
          <a:lstStyle/>
          <a:p>
            <a:fld id="{3EE0AD15-87AC-45B2-9EE5-8D165AF83CD7}" type="datetimeFigureOut">
              <a:rPr lang="en-US" dirty="0"/>
              <a:t>3/4/2018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圖片欄">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zh-TW" altLang="en-US" smtClean="0"/>
              <a:t>按一下以編輯母片標題樣式</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3" name="Date Placeholder 2"/>
          <p:cNvSpPr>
            <a:spLocks noGrp="1"/>
          </p:cNvSpPr>
          <p:nvPr>
            <p:ph type="dt" sz="half" idx="10"/>
          </p:nvPr>
        </p:nvSpPr>
        <p:spPr/>
        <p:txBody>
          <a:bodyPr/>
          <a:lstStyle/>
          <a:p>
            <a:fld id="{FCC40CCD-F0D6-4CC2-A4C8-2D7D0D875F02}" type="datetimeFigureOut">
              <a:rPr lang="en-US" dirty="0"/>
              <a:t>3/4/2018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B3CFE2CC-454D-4466-AC55-B86DA0A87BAE}" type="datetimeFigureOut">
              <a:rPr lang="en-US" dirty="0"/>
              <a:t>3/4/2018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47B1BF-4039-460D-A637-65428CBD720E}" type="datetimeFigureOut">
              <a:rPr lang="en-US" dirty="0"/>
              <a:t>3/4/2018</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0EF52CC-F3D9-41D4-BCE4-C208E61A3F31}" type="datetimeFigureOut">
              <a:rPr lang="en-US" dirty="0"/>
              <a:t>3/4/2018</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junyiacademy.org/isc/root/iscjm"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drscratch.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270164" y="2733709"/>
            <a:ext cx="8554292" cy="1373070"/>
          </a:xfrm>
        </p:spPr>
        <p:txBody>
          <a:bodyPr/>
          <a:lstStyle/>
          <a:p>
            <a:r>
              <a:rPr lang="zh-TW" altLang="en-US" dirty="0" smtClean="0"/>
              <a:t>五年級上學期資訊課程規劃</a:t>
            </a:r>
            <a:endParaRPr lang="zh-TW" altLang="en-US" dirty="0"/>
          </a:p>
        </p:txBody>
      </p:sp>
      <p:sp>
        <p:nvSpPr>
          <p:cNvPr id="3" name="副標題 2"/>
          <p:cNvSpPr>
            <a:spLocks noGrp="1"/>
          </p:cNvSpPr>
          <p:nvPr>
            <p:ph type="subTitle" idx="1"/>
          </p:nvPr>
        </p:nvSpPr>
        <p:spPr/>
        <p:txBody>
          <a:bodyPr/>
          <a:lstStyle/>
          <a:p>
            <a:endParaRPr lang="zh-TW" altLang="en-US"/>
          </a:p>
        </p:txBody>
      </p:sp>
    </p:spTree>
    <p:extLst>
      <p:ext uri="{BB962C8B-B14F-4D97-AF65-F5344CB8AC3E}">
        <p14:creationId xmlns:p14="http://schemas.microsoft.com/office/powerpoint/2010/main" val="1829976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概觀</a:t>
            </a:r>
            <a:endParaRPr lang="zh-TW" altLang="en-US" dirty="0"/>
          </a:p>
        </p:txBody>
      </p:sp>
      <p:sp>
        <p:nvSpPr>
          <p:cNvPr id="3" name="內容版面配置區 2"/>
          <p:cNvSpPr>
            <a:spLocks noGrp="1"/>
          </p:cNvSpPr>
          <p:nvPr>
            <p:ph idx="1"/>
          </p:nvPr>
        </p:nvSpPr>
        <p:spPr/>
        <p:txBody>
          <a:bodyPr/>
          <a:lstStyle/>
          <a:p>
            <a:r>
              <a:rPr lang="zh-TW" altLang="en-US" dirty="0" smtClean="0"/>
              <a:t>不同的作業系統體驗</a:t>
            </a:r>
            <a:r>
              <a:rPr lang="zh-TW" altLang="en-US" dirty="0"/>
              <a:t>	</a:t>
            </a:r>
          </a:p>
          <a:p>
            <a:r>
              <a:rPr lang="zh-TW" altLang="en-US" dirty="0"/>
              <a:t>與相機第一類接觸	</a:t>
            </a:r>
          </a:p>
          <a:p>
            <a:r>
              <a:rPr lang="zh-TW" altLang="en-US" dirty="0"/>
              <a:t>數位影像編修	</a:t>
            </a:r>
          </a:p>
          <a:p>
            <a:r>
              <a:rPr lang="zh-TW" altLang="en-US" dirty="0"/>
              <a:t>影音奧斯卡	</a:t>
            </a:r>
          </a:p>
          <a:p>
            <a:r>
              <a:rPr lang="zh-TW" altLang="en-US" dirty="0"/>
              <a:t>行動影音應用	</a:t>
            </a:r>
          </a:p>
          <a:p>
            <a:endParaRPr lang="zh-TW" altLang="en-US" dirty="0"/>
          </a:p>
        </p:txBody>
      </p:sp>
      <p:graphicFrame>
        <p:nvGraphicFramePr>
          <p:cNvPr id="4" name="資料庫圖表 3"/>
          <p:cNvGraphicFramePr/>
          <p:nvPr>
            <p:extLst>
              <p:ext uri="{D42A27DB-BD31-4B8C-83A1-F6EECF244321}">
                <p14:modId xmlns:p14="http://schemas.microsoft.com/office/powerpoint/2010/main" val="3736942994"/>
              </p:ext>
            </p:extLst>
          </p:nvPr>
        </p:nvGraphicFramePr>
        <p:xfrm>
          <a:off x="3891972" y="979439"/>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1508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目標</a:t>
            </a:r>
            <a:endParaRPr lang="zh-TW" altLang="en-US" dirty="0"/>
          </a:p>
        </p:txBody>
      </p:sp>
      <p:sp>
        <p:nvSpPr>
          <p:cNvPr id="3" name="內容版面配置區 2"/>
          <p:cNvSpPr>
            <a:spLocks noGrp="1"/>
          </p:cNvSpPr>
          <p:nvPr>
            <p:ph idx="1"/>
          </p:nvPr>
        </p:nvSpPr>
        <p:spPr/>
        <p:txBody>
          <a:bodyPr/>
          <a:lstStyle/>
          <a:p>
            <a:r>
              <a:rPr lang="zh-TW" altLang="en-US" dirty="0" smtClean="0"/>
              <a:t>用不同的作業系統完成影片</a:t>
            </a:r>
            <a:r>
              <a:rPr lang="en-US" altLang="zh-TW" dirty="0" smtClean="0"/>
              <a:t>(</a:t>
            </a:r>
            <a:r>
              <a:rPr lang="zh-TW" altLang="en-US" dirty="0" smtClean="0"/>
              <a:t>時間若足夠可單獨體驗</a:t>
            </a:r>
            <a:r>
              <a:rPr lang="en-US" altLang="zh-TW" dirty="0" smtClean="0"/>
              <a:t>)</a:t>
            </a:r>
          </a:p>
          <a:p>
            <a:r>
              <a:rPr lang="zh-TW" altLang="en-US" dirty="0" smtClean="0"/>
              <a:t>例如：用</a:t>
            </a:r>
            <a:r>
              <a:rPr lang="en-US" altLang="zh-TW" dirty="0" err="1" smtClean="0"/>
              <a:t>ipad</a:t>
            </a:r>
            <a:r>
              <a:rPr lang="zh-TW" altLang="en-US" dirty="0" smtClean="0"/>
              <a:t>攝影、拍照，再到</a:t>
            </a:r>
            <a:r>
              <a:rPr lang="en-US" altLang="zh-TW" dirty="0" smtClean="0"/>
              <a:t>windows</a:t>
            </a:r>
            <a:r>
              <a:rPr lang="zh-TW" altLang="en-US" dirty="0" smtClean="0"/>
              <a:t>剪輯</a:t>
            </a:r>
            <a:r>
              <a:rPr lang="en-US" altLang="zh-TW" dirty="0" smtClean="0"/>
              <a:t>+</a:t>
            </a:r>
            <a:r>
              <a:rPr lang="zh-TW" altLang="en-US" dirty="0" smtClean="0"/>
              <a:t>配樂</a:t>
            </a:r>
            <a:endParaRPr lang="en-US" altLang="zh-TW" dirty="0" smtClean="0"/>
          </a:p>
          <a:p>
            <a:endParaRPr lang="zh-TW" altLang="en-US" dirty="0"/>
          </a:p>
        </p:txBody>
      </p:sp>
      <p:graphicFrame>
        <p:nvGraphicFramePr>
          <p:cNvPr id="4" name="資料庫圖表 3"/>
          <p:cNvGraphicFramePr/>
          <p:nvPr>
            <p:extLst>
              <p:ext uri="{D42A27DB-BD31-4B8C-83A1-F6EECF244321}">
                <p14:modId xmlns:p14="http://schemas.microsoft.com/office/powerpoint/2010/main" val="3113437587"/>
              </p:ext>
            </p:extLst>
          </p:nvPr>
        </p:nvGraphicFramePr>
        <p:xfrm>
          <a:off x="2946399" y="2216027"/>
          <a:ext cx="8244609" cy="3720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資料庫圖表 5"/>
          <p:cNvGraphicFramePr/>
          <p:nvPr>
            <p:extLst>
              <p:ext uri="{D42A27DB-BD31-4B8C-83A1-F6EECF244321}">
                <p14:modId xmlns:p14="http://schemas.microsoft.com/office/powerpoint/2010/main" val="3786209621"/>
              </p:ext>
            </p:extLst>
          </p:nvPr>
        </p:nvGraphicFramePr>
        <p:xfrm>
          <a:off x="2946400" y="3347701"/>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46623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節數</a:t>
            </a:r>
            <a:endParaRPr lang="zh-TW" altLang="en-US" dirty="0"/>
          </a:p>
        </p:txBody>
      </p:sp>
      <p:sp>
        <p:nvSpPr>
          <p:cNvPr id="3" name="內容版面配置區 2"/>
          <p:cNvSpPr>
            <a:spLocks noGrp="1"/>
          </p:cNvSpPr>
          <p:nvPr>
            <p:ph idx="1"/>
          </p:nvPr>
        </p:nvSpPr>
        <p:spPr/>
        <p:txBody>
          <a:bodyPr/>
          <a:lstStyle/>
          <a:p>
            <a:r>
              <a:rPr lang="zh-TW" altLang="en-US" dirty="0" smtClean="0"/>
              <a:t>全學期 </a:t>
            </a:r>
            <a:r>
              <a:rPr lang="en-US" altLang="zh-TW" dirty="0" smtClean="0"/>
              <a:t>18-20</a:t>
            </a:r>
            <a:r>
              <a:rPr lang="zh-TW" altLang="en-US" dirty="0" smtClean="0"/>
              <a:t>節</a:t>
            </a:r>
            <a:endParaRPr lang="en-US" altLang="zh-TW" dirty="0" smtClean="0"/>
          </a:p>
          <a:p>
            <a:r>
              <a:rPr lang="zh-TW" altLang="en-US" dirty="0" smtClean="0"/>
              <a:t>電腦好夥伴必須依據全學期可用節數去規劃是否單獨體驗行動載具或其他作業系統。</a:t>
            </a:r>
            <a:endParaRPr lang="en-US" altLang="zh-TW" dirty="0" smtClean="0"/>
          </a:p>
          <a:p>
            <a:r>
              <a:rPr lang="zh-TW" altLang="en-US" dirty="0" smtClean="0"/>
              <a:t>建議</a:t>
            </a:r>
            <a:r>
              <a:rPr lang="zh-TW" altLang="en-US" dirty="0"/>
              <a:t>的</a:t>
            </a:r>
            <a:r>
              <a:rPr lang="zh-TW" altLang="en-US" dirty="0" smtClean="0"/>
              <a:t>做法是結合影音行動家，以部分課程去</a:t>
            </a:r>
            <a:r>
              <a:rPr lang="zh-TW" altLang="en-US" dirty="0"/>
              <a:t>體驗行動載具或其他作業系統</a:t>
            </a:r>
            <a:r>
              <a:rPr lang="zh-TW" altLang="en-US" dirty="0" smtClean="0"/>
              <a:t>。</a:t>
            </a:r>
            <a:endParaRPr lang="en-US" altLang="zh-TW" dirty="0" smtClean="0"/>
          </a:p>
          <a:p>
            <a:r>
              <a:rPr lang="zh-TW" altLang="en-US" dirty="0" smtClean="0"/>
              <a:t>行動載具依據學校設備決定是否進行。</a:t>
            </a:r>
            <a:endParaRPr lang="en-US" altLang="zh-TW" dirty="0" smtClean="0"/>
          </a:p>
          <a:p>
            <a:r>
              <a:rPr lang="zh-TW" altLang="en-US" dirty="0" smtClean="0"/>
              <a:t>其他作業系統</a:t>
            </a:r>
            <a:r>
              <a:rPr lang="en-US" altLang="zh-TW" dirty="0" smtClean="0"/>
              <a:t>(</a:t>
            </a:r>
            <a:r>
              <a:rPr lang="zh-TW" altLang="en-US" dirty="0" smtClean="0"/>
              <a:t>非慣用</a:t>
            </a:r>
            <a:r>
              <a:rPr lang="en-US" altLang="zh-TW" dirty="0" smtClean="0"/>
              <a:t>)</a:t>
            </a:r>
            <a:r>
              <a:rPr lang="zh-TW" altLang="en-US" dirty="0" smtClean="0"/>
              <a:t>的體驗至少兩節課。</a:t>
            </a:r>
            <a:endParaRPr lang="en-US" altLang="zh-TW" dirty="0" smtClean="0"/>
          </a:p>
        </p:txBody>
      </p:sp>
    </p:spTree>
    <p:extLst>
      <p:ext uri="{BB962C8B-B14F-4D97-AF65-F5344CB8AC3E}">
        <p14:creationId xmlns:p14="http://schemas.microsoft.com/office/powerpoint/2010/main" val="904997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不同的作業系統體驗</a:t>
            </a:r>
          </a:p>
        </p:txBody>
      </p:sp>
      <p:sp>
        <p:nvSpPr>
          <p:cNvPr id="3" name="內容版面配置區 2"/>
          <p:cNvSpPr>
            <a:spLocks noGrp="1"/>
          </p:cNvSpPr>
          <p:nvPr>
            <p:ph idx="1"/>
          </p:nvPr>
        </p:nvSpPr>
        <p:spPr/>
        <p:txBody>
          <a:bodyPr/>
          <a:lstStyle/>
          <a:p>
            <a:r>
              <a:rPr lang="zh-TW" altLang="en-US" dirty="0" smtClean="0"/>
              <a:t>體驗是指非慣用的作業系統</a:t>
            </a:r>
            <a:endParaRPr lang="en-US" altLang="zh-TW" dirty="0" smtClean="0"/>
          </a:p>
          <a:p>
            <a:r>
              <a:rPr lang="zh-TW" altLang="en-US" dirty="0" smtClean="0"/>
              <a:t>行動裝置是不錯的選擇</a:t>
            </a:r>
            <a:endParaRPr lang="en-US" altLang="zh-TW" dirty="0" smtClean="0"/>
          </a:p>
          <a:p>
            <a:r>
              <a:rPr lang="zh-TW" altLang="en-US" dirty="0" smtClean="0"/>
              <a:t>若學校無行動裝置，則以</a:t>
            </a:r>
            <a:r>
              <a:rPr lang="en-US" altLang="zh-TW" dirty="0" smtClean="0"/>
              <a:t>windows</a:t>
            </a:r>
            <a:r>
              <a:rPr lang="zh-TW" altLang="en-US" dirty="0" smtClean="0"/>
              <a:t>和</a:t>
            </a:r>
            <a:r>
              <a:rPr lang="en-US" altLang="zh-TW" dirty="0" err="1" smtClean="0"/>
              <a:t>linux</a:t>
            </a:r>
            <a:r>
              <a:rPr lang="zh-TW" altLang="en-US" dirty="0" smtClean="0"/>
              <a:t>體驗</a:t>
            </a:r>
            <a:endParaRPr lang="en-US" altLang="zh-TW" dirty="0" smtClean="0"/>
          </a:p>
          <a:p>
            <a:r>
              <a:rPr lang="zh-TW" altLang="en-US" dirty="0"/>
              <a:t>了解商業軟體與自由軟體的差異，自由軟體的定義、授權與取得方式。</a:t>
            </a:r>
          </a:p>
        </p:txBody>
      </p:sp>
    </p:spTree>
    <p:extLst>
      <p:ext uri="{BB962C8B-B14F-4D97-AF65-F5344CB8AC3E}">
        <p14:creationId xmlns:p14="http://schemas.microsoft.com/office/powerpoint/2010/main" val="2346840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與相機第一類接觸</a:t>
            </a:r>
          </a:p>
        </p:txBody>
      </p:sp>
      <p:sp>
        <p:nvSpPr>
          <p:cNvPr id="3" name="內容版面配置區 2"/>
          <p:cNvSpPr>
            <a:spLocks noGrp="1"/>
          </p:cNvSpPr>
          <p:nvPr>
            <p:ph idx="1"/>
          </p:nvPr>
        </p:nvSpPr>
        <p:spPr/>
        <p:txBody>
          <a:bodyPr/>
          <a:lstStyle/>
          <a:p>
            <a:r>
              <a:rPr lang="zh-TW" altLang="en-US" dirty="0" smtClean="0"/>
              <a:t>視學校設備可用平板、手機、攝影機</a:t>
            </a:r>
            <a:r>
              <a:rPr lang="zh-TW" altLang="en-US" dirty="0" smtClean="0"/>
              <a:t>代替</a:t>
            </a:r>
            <a:endParaRPr lang="en-US" altLang="zh-TW" dirty="0" smtClean="0"/>
          </a:p>
          <a:p>
            <a:r>
              <a:rPr lang="zh-TW" altLang="en-US" dirty="0"/>
              <a:t>介紹數位相機的外觀構造、功能與基礎使用方法，如開關位置、快門、閃光燈、遠近調整、照片瀏覽、照片刪除、錄影、自拍鈕等功能，以及手持數位相機的正確姿勢等</a:t>
            </a:r>
            <a:r>
              <a:rPr lang="zh-TW" altLang="en-US" dirty="0" smtClean="0"/>
              <a:t>。</a:t>
            </a:r>
            <a:endParaRPr lang="en-US" altLang="zh-TW" dirty="0" smtClean="0"/>
          </a:p>
          <a:p>
            <a:r>
              <a:rPr lang="zh-TW" altLang="en-US" dirty="0"/>
              <a:t>使用</a:t>
            </a:r>
            <a:r>
              <a:rPr lang="en-US" altLang="zh-TW" dirty="0"/>
              <a:t>USB</a:t>
            </a:r>
            <a:r>
              <a:rPr lang="zh-TW" altLang="en-US" dirty="0"/>
              <a:t>傳輸來進行檔案的傳輸、儲存</a:t>
            </a:r>
            <a:r>
              <a:rPr lang="zh-TW" altLang="en-US" dirty="0" smtClean="0"/>
              <a:t>。</a:t>
            </a:r>
            <a:endParaRPr lang="en-US" altLang="zh-TW" dirty="0" smtClean="0"/>
          </a:p>
          <a:p>
            <a:r>
              <a:rPr lang="zh-TW" altLang="en-US" dirty="0"/>
              <a:t>利用麥克風和錄音軟體錄製音效</a:t>
            </a:r>
            <a:r>
              <a:rPr lang="zh-TW" altLang="en-US" dirty="0" smtClean="0"/>
              <a:t>檔案</a:t>
            </a:r>
            <a:r>
              <a:rPr lang="zh-TW" altLang="en-US" dirty="0"/>
              <a:t>。</a:t>
            </a:r>
            <a:endParaRPr lang="en-US" altLang="zh-TW" dirty="0" smtClean="0"/>
          </a:p>
          <a:p>
            <a:endParaRPr lang="en-US" altLang="zh-TW" dirty="0" smtClean="0"/>
          </a:p>
          <a:p>
            <a:endParaRPr lang="en-US" altLang="zh-TW" dirty="0" smtClean="0"/>
          </a:p>
          <a:p>
            <a:endParaRPr lang="zh-TW" altLang="en-US" dirty="0"/>
          </a:p>
        </p:txBody>
      </p:sp>
    </p:spTree>
    <p:extLst>
      <p:ext uri="{BB962C8B-B14F-4D97-AF65-F5344CB8AC3E}">
        <p14:creationId xmlns:p14="http://schemas.microsoft.com/office/powerpoint/2010/main" val="1463403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數位影像</a:t>
            </a:r>
            <a:r>
              <a:rPr lang="zh-TW" altLang="en-US" dirty="0" smtClean="0"/>
              <a:t>編修</a:t>
            </a:r>
            <a:endParaRPr lang="zh-TW" altLang="en-US" dirty="0"/>
          </a:p>
        </p:txBody>
      </p:sp>
      <p:sp>
        <p:nvSpPr>
          <p:cNvPr id="3" name="內容版面配置區 2"/>
          <p:cNvSpPr>
            <a:spLocks noGrp="1"/>
          </p:cNvSpPr>
          <p:nvPr>
            <p:ph idx="1"/>
          </p:nvPr>
        </p:nvSpPr>
        <p:spPr/>
        <p:txBody>
          <a:bodyPr/>
          <a:lstStyle/>
          <a:p>
            <a:r>
              <a:rPr lang="zh-TW" altLang="en-US" dirty="0" smtClean="0"/>
              <a:t>為了做影片前的準備，先編輯相片或拼貼</a:t>
            </a:r>
            <a:endParaRPr lang="en-US" altLang="zh-TW" dirty="0" smtClean="0"/>
          </a:p>
          <a:p>
            <a:r>
              <a:rPr lang="zh-TW" altLang="en-US" dirty="0" smtClean="0"/>
              <a:t>下載</a:t>
            </a:r>
            <a:r>
              <a:rPr lang="zh-TW" altLang="en-US" dirty="0"/>
              <a:t>與安裝</a:t>
            </a:r>
            <a:r>
              <a:rPr lang="en-US" altLang="zh-TW" dirty="0"/>
              <a:t>PhotoCap6.0</a:t>
            </a:r>
            <a:r>
              <a:rPr lang="zh-TW" altLang="en-US" dirty="0"/>
              <a:t>與素材包</a:t>
            </a:r>
            <a:r>
              <a:rPr lang="zh-TW" altLang="en-US" dirty="0" smtClean="0"/>
              <a:t>。</a:t>
            </a:r>
            <a:r>
              <a:rPr lang="en-US" altLang="zh-TW" dirty="0" smtClean="0"/>
              <a:t>(</a:t>
            </a:r>
            <a:r>
              <a:rPr lang="zh-TW" altLang="en-US" dirty="0" smtClean="0"/>
              <a:t>可自行選用軟體</a:t>
            </a:r>
            <a:r>
              <a:rPr lang="en-US" altLang="zh-TW" dirty="0" smtClean="0"/>
              <a:t>)</a:t>
            </a:r>
          </a:p>
          <a:p>
            <a:pPr lvl="1"/>
            <a:r>
              <a:rPr lang="zh-TW" altLang="en-US" dirty="0" smtClean="0"/>
              <a:t>軟體下載 內壢國小</a:t>
            </a:r>
            <a:r>
              <a:rPr lang="en-US" altLang="zh-TW" dirty="0" smtClean="0"/>
              <a:t>/</a:t>
            </a:r>
            <a:r>
              <a:rPr lang="zh-TW" altLang="en-US" dirty="0" smtClean="0"/>
              <a:t>資訊系統</a:t>
            </a:r>
            <a:r>
              <a:rPr lang="en-US" altLang="zh-TW" dirty="0" smtClean="0"/>
              <a:t>/</a:t>
            </a:r>
            <a:r>
              <a:rPr lang="zh-TW" altLang="en-US" dirty="0" smtClean="0"/>
              <a:t>內壢雲檔案下載</a:t>
            </a:r>
            <a:r>
              <a:rPr lang="en-US" altLang="zh-TW" dirty="0" smtClean="0"/>
              <a:t>/</a:t>
            </a:r>
            <a:r>
              <a:rPr lang="zh-TW" altLang="en-US" dirty="0" smtClean="0"/>
              <a:t>軟體</a:t>
            </a:r>
            <a:r>
              <a:rPr lang="en-US" altLang="zh-TW" dirty="0" smtClean="0"/>
              <a:t>/</a:t>
            </a:r>
            <a:r>
              <a:rPr lang="zh-TW" altLang="en-US" dirty="0" smtClean="0"/>
              <a:t>影音編輯</a:t>
            </a:r>
            <a:r>
              <a:rPr lang="en-US" altLang="zh-TW" dirty="0" smtClean="0"/>
              <a:t>/</a:t>
            </a:r>
            <a:r>
              <a:rPr lang="en-US" altLang="zh-TW" dirty="0" err="1" smtClean="0"/>
              <a:t>photocap</a:t>
            </a:r>
            <a:endParaRPr lang="en-US" altLang="zh-TW" dirty="0" smtClean="0"/>
          </a:p>
          <a:p>
            <a:r>
              <a:rPr lang="zh-TW" altLang="en-US" dirty="0" smtClean="0"/>
              <a:t>匯入</a:t>
            </a:r>
            <a:r>
              <a:rPr lang="zh-TW" altLang="en-US" dirty="0"/>
              <a:t>照片，加入照片特效，製作生活寫真書</a:t>
            </a:r>
            <a:r>
              <a:rPr lang="zh-TW" altLang="en-US" dirty="0" smtClean="0"/>
              <a:t>。</a:t>
            </a:r>
            <a:endParaRPr lang="en-US" altLang="zh-TW" dirty="0" smtClean="0"/>
          </a:p>
          <a:p>
            <a:r>
              <a:rPr lang="zh-TW" altLang="en-US" dirty="0"/>
              <a:t>統整人像美容效果、外框特效，並應用文字與對話框物件，製作獨特的畢業風格照片。</a:t>
            </a:r>
            <a:endParaRPr lang="en-US" altLang="zh-TW" dirty="0" smtClean="0"/>
          </a:p>
          <a:p>
            <a:endParaRPr lang="en-US" altLang="zh-TW" dirty="0" smtClean="0"/>
          </a:p>
          <a:p>
            <a:endParaRPr lang="en-US" altLang="zh-TW" dirty="0" smtClean="0"/>
          </a:p>
          <a:p>
            <a:endParaRPr lang="en-US" altLang="zh-TW" dirty="0" smtClean="0"/>
          </a:p>
          <a:p>
            <a:endParaRPr lang="zh-TW" altLang="en-US" dirty="0"/>
          </a:p>
        </p:txBody>
      </p:sp>
    </p:spTree>
    <p:extLst>
      <p:ext uri="{BB962C8B-B14F-4D97-AF65-F5344CB8AC3E}">
        <p14:creationId xmlns:p14="http://schemas.microsoft.com/office/powerpoint/2010/main" val="2287430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影音</a:t>
            </a:r>
            <a:r>
              <a:rPr lang="zh-TW" altLang="en-US" dirty="0" smtClean="0"/>
              <a:t>奧斯卡</a:t>
            </a:r>
            <a:endParaRPr lang="zh-TW" altLang="en-US" dirty="0"/>
          </a:p>
        </p:txBody>
      </p:sp>
      <p:sp>
        <p:nvSpPr>
          <p:cNvPr id="3" name="內容版面配置區 2"/>
          <p:cNvSpPr>
            <a:spLocks noGrp="1"/>
          </p:cNvSpPr>
          <p:nvPr>
            <p:ph idx="1"/>
          </p:nvPr>
        </p:nvSpPr>
        <p:spPr/>
        <p:txBody>
          <a:bodyPr/>
          <a:lstStyle/>
          <a:p>
            <a:r>
              <a:rPr lang="zh-TW" altLang="en-US" dirty="0"/>
              <a:t>介紹影音專案製作的流程，包含：企劃、腳本設計、素材蒐集、剪輯、配音、轉檔等程序，並瞭解完整的影音專案企劃應包含的項目</a:t>
            </a:r>
            <a:r>
              <a:rPr lang="zh-TW" altLang="en-US" dirty="0" smtClean="0"/>
              <a:t>。</a:t>
            </a:r>
            <a:endParaRPr lang="en-US" altLang="zh-TW" dirty="0" smtClean="0"/>
          </a:p>
          <a:p>
            <a:r>
              <a:rPr lang="zh-TW" altLang="en-US" dirty="0"/>
              <a:t>剪輯下載及安裝、操作簡介</a:t>
            </a:r>
            <a:r>
              <a:rPr lang="zh-TW" altLang="en-US" dirty="0" smtClean="0"/>
              <a:t>。</a:t>
            </a:r>
            <a:endParaRPr lang="en-US" altLang="zh-TW" dirty="0" smtClean="0"/>
          </a:p>
          <a:p>
            <a:pPr lvl="1"/>
            <a:r>
              <a:rPr lang="en-US" altLang="zh-TW" dirty="0" smtClean="0"/>
              <a:t>Linux </a:t>
            </a:r>
            <a:r>
              <a:rPr lang="zh-TW" altLang="en-US" dirty="0" smtClean="0"/>
              <a:t>環境建議：</a:t>
            </a:r>
            <a:r>
              <a:rPr lang="en-US" altLang="zh-TW" dirty="0" err="1" smtClean="0"/>
              <a:t>openshot</a:t>
            </a:r>
            <a:endParaRPr lang="en-US" altLang="zh-TW" dirty="0" smtClean="0"/>
          </a:p>
          <a:p>
            <a:pPr lvl="1"/>
            <a:r>
              <a:rPr lang="en-US" altLang="zh-TW" dirty="0" smtClean="0"/>
              <a:t>Windows</a:t>
            </a:r>
            <a:r>
              <a:rPr lang="zh-TW" altLang="en-US" dirty="0" smtClean="0"/>
              <a:t>環境建議：威力導演 永久免費版</a:t>
            </a:r>
            <a:endParaRPr lang="en-US" altLang="zh-TW" dirty="0" smtClean="0"/>
          </a:p>
          <a:p>
            <a:pPr lvl="1"/>
            <a:r>
              <a:rPr lang="zh-TW" altLang="en-US" dirty="0" smtClean="0"/>
              <a:t>可在 內壢國小</a:t>
            </a:r>
            <a:r>
              <a:rPr lang="en-US" altLang="zh-TW" dirty="0" smtClean="0"/>
              <a:t>/</a:t>
            </a:r>
            <a:r>
              <a:rPr lang="zh-TW" altLang="en-US" dirty="0" smtClean="0"/>
              <a:t>資訊系統</a:t>
            </a:r>
            <a:r>
              <a:rPr lang="en-US" altLang="zh-TW" dirty="0" smtClean="0"/>
              <a:t>/</a:t>
            </a:r>
            <a:r>
              <a:rPr lang="zh-TW" altLang="en-US" dirty="0" smtClean="0"/>
              <a:t>內壢雲檔案下載</a:t>
            </a:r>
            <a:r>
              <a:rPr lang="en-US" altLang="zh-TW" dirty="0" smtClean="0"/>
              <a:t>/</a:t>
            </a:r>
            <a:r>
              <a:rPr lang="zh-TW" altLang="en-US" dirty="0" smtClean="0"/>
              <a:t>軟體</a:t>
            </a:r>
            <a:r>
              <a:rPr lang="en-US" altLang="zh-TW" dirty="0" smtClean="0"/>
              <a:t>/</a:t>
            </a:r>
            <a:r>
              <a:rPr lang="zh-TW" altLang="en-US" dirty="0" smtClean="0"/>
              <a:t>影音編輯 找到</a:t>
            </a:r>
            <a:endParaRPr lang="en-US" altLang="zh-TW" dirty="0" smtClean="0"/>
          </a:p>
          <a:p>
            <a:r>
              <a:rPr lang="zh-TW" altLang="en-US" dirty="0"/>
              <a:t>學習製做濾鏡特效、轉場特效及字幕，並將影片進行轉檔。</a:t>
            </a:r>
            <a:endParaRPr lang="en-US" altLang="zh-TW" dirty="0" smtClean="0"/>
          </a:p>
          <a:p>
            <a:endParaRPr lang="en-US" altLang="zh-TW" dirty="0" smtClean="0"/>
          </a:p>
          <a:p>
            <a:endParaRPr lang="zh-TW" altLang="en-US" dirty="0"/>
          </a:p>
        </p:txBody>
      </p:sp>
    </p:spTree>
    <p:extLst>
      <p:ext uri="{BB962C8B-B14F-4D97-AF65-F5344CB8AC3E}">
        <p14:creationId xmlns:p14="http://schemas.microsoft.com/office/powerpoint/2010/main" val="2280676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行動影音應用</a:t>
            </a:r>
          </a:p>
        </p:txBody>
      </p:sp>
      <p:sp>
        <p:nvSpPr>
          <p:cNvPr id="3" name="內容版面配置區 2"/>
          <p:cNvSpPr>
            <a:spLocks noGrp="1"/>
          </p:cNvSpPr>
          <p:nvPr>
            <p:ph idx="1"/>
          </p:nvPr>
        </p:nvSpPr>
        <p:spPr/>
        <p:txBody>
          <a:bodyPr/>
          <a:lstStyle/>
          <a:p>
            <a:r>
              <a:rPr lang="zh-TW" altLang="en-US" dirty="0" smtClean="0"/>
              <a:t>此單元最適合用來體驗不同的作業系統</a:t>
            </a:r>
            <a:endParaRPr lang="en-US" altLang="zh-TW" dirty="0" smtClean="0"/>
          </a:p>
          <a:p>
            <a:r>
              <a:rPr lang="zh-TW" altLang="en-US" dirty="0" smtClean="0"/>
              <a:t>行動裝置上有許多繪圖的工具可以運用</a:t>
            </a:r>
            <a:endParaRPr lang="en-US" altLang="zh-TW" dirty="0" smtClean="0"/>
          </a:p>
          <a:p>
            <a:r>
              <a:rPr lang="zh-TW" altLang="en-US" dirty="0" smtClean="0"/>
              <a:t>桌機上無論</a:t>
            </a:r>
            <a:r>
              <a:rPr lang="en-US" altLang="zh-TW" dirty="0" err="1" smtClean="0"/>
              <a:t>linux</a:t>
            </a:r>
            <a:r>
              <a:rPr lang="zh-TW" altLang="en-US" dirty="0" smtClean="0"/>
              <a:t>或</a:t>
            </a:r>
            <a:r>
              <a:rPr lang="en-US" altLang="zh-TW" dirty="0" smtClean="0"/>
              <a:t>windows</a:t>
            </a:r>
            <a:r>
              <a:rPr lang="zh-TW" altLang="en-US" dirty="0" smtClean="0"/>
              <a:t>都有各種繪圖軟體可供選用</a:t>
            </a:r>
            <a:endParaRPr lang="en-US" altLang="zh-TW" dirty="0" smtClean="0"/>
          </a:p>
          <a:p>
            <a:r>
              <a:rPr lang="zh-TW" altLang="en-US" dirty="0" smtClean="0"/>
              <a:t>亦可使用聲音的剪接軟體，例如：</a:t>
            </a:r>
            <a:r>
              <a:rPr lang="en-US" altLang="zh-TW" dirty="0" smtClean="0"/>
              <a:t>audacity</a:t>
            </a:r>
          </a:p>
          <a:p>
            <a:endParaRPr lang="zh-TW" altLang="en-US" dirty="0"/>
          </a:p>
        </p:txBody>
      </p:sp>
    </p:spTree>
    <p:extLst>
      <p:ext uri="{BB962C8B-B14F-4D97-AF65-F5344CB8AC3E}">
        <p14:creationId xmlns:p14="http://schemas.microsoft.com/office/powerpoint/2010/main" val="459186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270164" y="2733709"/>
            <a:ext cx="8554292" cy="1373070"/>
          </a:xfrm>
        </p:spPr>
        <p:txBody>
          <a:bodyPr/>
          <a:lstStyle/>
          <a:p>
            <a:r>
              <a:rPr lang="zh-TW" altLang="en-US" dirty="0" smtClean="0"/>
              <a:t>五年級下學期資訊課程規劃</a:t>
            </a:r>
            <a:endParaRPr lang="zh-TW" altLang="en-US" dirty="0"/>
          </a:p>
        </p:txBody>
      </p:sp>
      <p:sp>
        <p:nvSpPr>
          <p:cNvPr id="3" name="副標題 2"/>
          <p:cNvSpPr>
            <a:spLocks noGrp="1"/>
          </p:cNvSpPr>
          <p:nvPr>
            <p:ph type="subTitle" idx="1"/>
          </p:nvPr>
        </p:nvSpPr>
        <p:spPr/>
        <p:txBody>
          <a:bodyPr/>
          <a:lstStyle/>
          <a:p>
            <a:endParaRPr lang="zh-TW" altLang="en-US"/>
          </a:p>
        </p:txBody>
      </p:sp>
    </p:spTree>
    <p:extLst>
      <p:ext uri="{BB962C8B-B14F-4D97-AF65-F5344CB8AC3E}">
        <p14:creationId xmlns:p14="http://schemas.microsoft.com/office/powerpoint/2010/main" val="2455227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概觀</a:t>
            </a:r>
            <a:endParaRPr lang="zh-TW" altLang="en-US" dirty="0"/>
          </a:p>
        </p:txBody>
      </p:sp>
      <p:sp>
        <p:nvSpPr>
          <p:cNvPr id="3" name="內容版面配置區 2"/>
          <p:cNvSpPr>
            <a:spLocks noGrp="1"/>
          </p:cNvSpPr>
          <p:nvPr>
            <p:ph idx="1"/>
          </p:nvPr>
        </p:nvSpPr>
        <p:spPr/>
        <p:txBody>
          <a:bodyPr/>
          <a:lstStyle/>
          <a:p>
            <a:r>
              <a:rPr lang="zh-TW" altLang="en-US" dirty="0"/>
              <a:t>程式設計與運算思維</a:t>
            </a:r>
            <a:endParaRPr lang="en-US" altLang="zh-TW" dirty="0" smtClean="0"/>
          </a:p>
          <a:p>
            <a:r>
              <a:rPr lang="zh-TW" altLang="en-US" dirty="0" smtClean="0"/>
              <a:t>國小以體驗為主軸，教學上不含任何演算法的名詞。</a:t>
            </a:r>
            <a:endParaRPr lang="en-US" altLang="zh-TW" dirty="0" smtClean="0"/>
          </a:p>
          <a:p>
            <a:r>
              <a:rPr lang="zh-TW" altLang="en-US" dirty="0" smtClean="0"/>
              <a:t>程式設計以視覺化</a:t>
            </a:r>
            <a:r>
              <a:rPr lang="en-US" altLang="zh-TW" dirty="0" smtClean="0"/>
              <a:t>(</a:t>
            </a:r>
            <a:r>
              <a:rPr lang="zh-TW" altLang="en-US" dirty="0" smtClean="0"/>
              <a:t>積木式</a:t>
            </a:r>
            <a:r>
              <a:rPr lang="en-US" altLang="zh-TW" dirty="0" smtClean="0"/>
              <a:t>)</a:t>
            </a:r>
            <a:r>
              <a:rPr lang="zh-TW" altLang="en-US" dirty="0" smtClean="0"/>
              <a:t>的環境</a:t>
            </a:r>
            <a:endParaRPr lang="en-US" altLang="zh-TW" dirty="0" smtClean="0"/>
          </a:p>
          <a:p>
            <a:r>
              <a:rPr lang="zh-TW" altLang="en-US" dirty="0" smtClean="0"/>
              <a:t>可用</a:t>
            </a:r>
            <a:r>
              <a:rPr lang="en-US" altLang="zh-TW" dirty="0" smtClean="0"/>
              <a:t>scratch</a:t>
            </a:r>
            <a:r>
              <a:rPr lang="zh-TW" altLang="en-US" dirty="0" smtClean="0"/>
              <a:t>或</a:t>
            </a:r>
            <a:r>
              <a:rPr lang="en-US" altLang="zh-TW" dirty="0" err="1" smtClean="0"/>
              <a:t>blockly</a:t>
            </a:r>
            <a:endParaRPr lang="en-US" altLang="zh-TW" dirty="0" smtClean="0"/>
          </a:p>
          <a:p>
            <a:r>
              <a:rPr lang="zh-TW" altLang="en-US" dirty="0" smtClean="0"/>
              <a:t>為配合競賽選擇</a:t>
            </a:r>
            <a:r>
              <a:rPr lang="en-US" altLang="zh-TW" dirty="0" smtClean="0"/>
              <a:t>scratch</a:t>
            </a:r>
            <a:r>
              <a:rPr lang="zh-TW" altLang="en-US" dirty="0" smtClean="0"/>
              <a:t>為</a:t>
            </a:r>
            <a:r>
              <a:rPr lang="zh-TW" altLang="en-US" dirty="0"/>
              <a:t>例</a:t>
            </a:r>
            <a:endParaRPr lang="en-US" altLang="zh-TW" dirty="0" smtClean="0"/>
          </a:p>
          <a:p>
            <a:endParaRPr lang="en-US" altLang="zh-TW" dirty="0" smtClean="0"/>
          </a:p>
          <a:p>
            <a:endParaRPr lang="zh-TW" altLang="en-US" dirty="0"/>
          </a:p>
        </p:txBody>
      </p:sp>
      <p:graphicFrame>
        <p:nvGraphicFramePr>
          <p:cNvPr id="4" name="資料庫圖表 3"/>
          <p:cNvGraphicFramePr/>
          <p:nvPr>
            <p:extLst>
              <p:ext uri="{D42A27DB-BD31-4B8C-83A1-F6EECF244321}">
                <p14:modId xmlns:p14="http://schemas.microsoft.com/office/powerpoint/2010/main" val="505466830"/>
              </p:ext>
            </p:extLst>
          </p:nvPr>
        </p:nvGraphicFramePr>
        <p:xfrm>
          <a:off x="3320473" y="3600620"/>
          <a:ext cx="8128000" cy="4304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5297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目標</a:t>
            </a:r>
            <a:endParaRPr lang="zh-TW" altLang="en-US" dirty="0"/>
          </a:p>
        </p:txBody>
      </p:sp>
      <p:sp>
        <p:nvSpPr>
          <p:cNvPr id="3" name="內容版面配置區 2"/>
          <p:cNvSpPr>
            <a:spLocks noGrp="1"/>
          </p:cNvSpPr>
          <p:nvPr>
            <p:ph idx="1"/>
          </p:nvPr>
        </p:nvSpPr>
        <p:spPr/>
        <p:txBody>
          <a:bodyPr/>
          <a:lstStyle/>
          <a:p>
            <a:r>
              <a:rPr lang="zh-TW" altLang="en-US" dirty="0" smtClean="0"/>
              <a:t>透過視覺化的程式設計軟體在程式上可以了解：</a:t>
            </a:r>
            <a:endParaRPr lang="en-US" altLang="zh-TW" dirty="0" smtClean="0"/>
          </a:p>
          <a:p>
            <a:pPr lvl="1"/>
            <a:r>
              <a:rPr lang="zh-TW" altLang="en-US" dirty="0" smtClean="0"/>
              <a:t>結構</a:t>
            </a:r>
            <a:endParaRPr lang="en-US" altLang="zh-TW" dirty="0" smtClean="0"/>
          </a:p>
          <a:p>
            <a:pPr lvl="1"/>
            <a:r>
              <a:rPr lang="zh-TW" altLang="en-US" dirty="0" smtClean="0"/>
              <a:t>變數</a:t>
            </a:r>
            <a:endParaRPr lang="en-US" altLang="zh-TW" dirty="0" smtClean="0"/>
          </a:p>
          <a:p>
            <a:pPr lvl="1"/>
            <a:r>
              <a:rPr lang="zh-TW" altLang="en-US" dirty="0" smtClean="0"/>
              <a:t>事件</a:t>
            </a:r>
            <a:endParaRPr lang="en-US" altLang="zh-TW" dirty="0" smtClean="0"/>
          </a:p>
          <a:p>
            <a:pPr lvl="1"/>
            <a:r>
              <a:rPr lang="zh-TW" altLang="en-US" dirty="0" smtClean="0"/>
              <a:t>造型與背景</a:t>
            </a:r>
            <a:endParaRPr lang="en-US" altLang="zh-TW" dirty="0" smtClean="0"/>
          </a:p>
          <a:p>
            <a:pPr lvl="1"/>
            <a:r>
              <a:rPr lang="zh-TW" altLang="en-US" dirty="0" smtClean="0"/>
              <a:t>位置與角度</a:t>
            </a:r>
            <a:endParaRPr lang="en-US" altLang="zh-TW" dirty="0" smtClean="0"/>
          </a:p>
          <a:p>
            <a:r>
              <a:rPr lang="zh-TW" altLang="en-US" dirty="0" smtClean="0"/>
              <a:t>在演算法上可以體驗</a:t>
            </a:r>
            <a:endParaRPr lang="en-US" altLang="zh-TW" dirty="0" smtClean="0"/>
          </a:p>
          <a:p>
            <a:pPr lvl="1"/>
            <a:r>
              <a:rPr lang="zh-TW" altLang="en-US" dirty="0" smtClean="0"/>
              <a:t>廣播與接收</a:t>
            </a:r>
            <a:endParaRPr lang="en-US" altLang="zh-TW" dirty="0" smtClean="0"/>
          </a:p>
          <a:p>
            <a:pPr lvl="1"/>
            <a:r>
              <a:rPr lang="zh-TW" altLang="en-US" dirty="0" smtClean="0"/>
              <a:t>重複</a:t>
            </a:r>
            <a:endParaRPr lang="en-US" altLang="zh-TW" dirty="0" smtClean="0"/>
          </a:p>
          <a:p>
            <a:pPr lvl="1"/>
            <a:r>
              <a:rPr lang="zh-TW" altLang="en-US" dirty="0" smtClean="0"/>
              <a:t>條</a:t>
            </a:r>
            <a:r>
              <a:rPr lang="zh-TW" altLang="en-US" dirty="0"/>
              <a:t>件</a:t>
            </a:r>
          </a:p>
        </p:txBody>
      </p:sp>
    </p:spTree>
    <p:extLst>
      <p:ext uri="{BB962C8B-B14F-4D97-AF65-F5344CB8AC3E}">
        <p14:creationId xmlns:p14="http://schemas.microsoft.com/office/powerpoint/2010/main" val="2791356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節數</a:t>
            </a:r>
            <a:endParaRPr lang="zh-TW" altLang="en-US" dirty="0"/>
          </a:p>
        </p:txBody>
      </p:sp>
      <p:sp>
        <p:nvSpPr>
          <p:cNvPr id="3" name="內容版面配置區 2"/>
          <p:cNvSpPr>
            <a:spLocks noGrp="1"/>
          </p:cNvSpPr>
          <p:nvPr>
            <p:ph idx="1"/>
          </p:nvPr>
        </p:nvSpPr>
        <p:spPr/>
        <p:txBody>
          <a:bodyPr/>
          <a:lstStyle/>
          <a:p>
            <a:r>
              <a:rPr lang="zh-TW" altLang="en-US" dirty="0" smtClean="0"/>
              <a:t>全學期 </a:t>
            </a:r>
            <a:r>
              <a:rPr lang="en-US" altLang="zh-TW" dirty="0" smtClean="0"/>
              <a:t>18-20</a:t>
            </a:r>
            <a:r>
              <a:rPr lang="zh-TW" altLang="en-US" dirty="0" smtClean="0"/>
              <a:t>節課</a:t>
            </a:r>
            <a:endParaRPr lang="en-US" altLang="zh-TW" dirty="0" smtClean="0"/>
          </a:p>
          <a:p>
            <a:r>
              <a:rPr lang="zh-TW" altLang="en-US" dirty="0" smtClean="0"/>
              <a:t>六年級是配合硬體的程式設計課程，若學校無適當硬體配合，可以用動畫一學期，遊戲一學期的方式進行。</a:t>
            </a:r>
            <a:endParaRPr lang="en-US" altLang="zh-TW" dirty="0" smtClean="0"/>
          </a:p>
          <a:p>
            <a:r>
              <a:rPr lang="zh-TW" altLang="en-US" dirty="0" smtClean="0"/>
              <a:t>如果只有一學期那就用動畫</a:t>
            </a:r>
            <a:r>
              <a:rPr lang="en-US" altLang="zh-TW" dirty="0" smtClean="0"/>
              <a:t>9-10</a:t>
            </a:r>
            <a:r>
              <a:rPr lang="zh-TW" altLang="en-US" dirty="0" smtClean="0"/>
              <a:t>節課</a:t>
            </a:r>
            <a:r>
              <a:rPr lang="en-US" altLang="zh-TW" dirty="0" smtClean="0"/>
              <a:t>(</a:t>
            </a:r>
            <a:r>
              <a:rPr lang="zh-TW" altLang="en-US" dirty="0" smtClean="0"/>
              <a:t>包含基礎認識</a:t>
            </a:r>
            <a:r>
              <a:rPr lang="en-US" altLang="zh-TW" dirty="0" smtClean="0"/>
              <a:t>)</a:t>
            </a:r>
            <a:r>
              <a:rPr lang="zh-TW" altLang="en-US" dirty="0" smtClean="0"/>
              <a:t>，遊戲</a:t>
            </a:r>
            <a:r>
              <a:rPr lang="en-US" altLang="zh-TW" dirty="0" smtClean="0"/>
              <a:t>9-10</a:t>
            </a:r>
            <a:r>
              <a:rPr lang="zh-TW" altLang="en-US" dirty="0" smtClean="0"/>
              <a:t>節課的方式進行。</a:t>
            </a:r>
            <a:endParaRPr lang="en-US" altLang="zh-TW" dirty="0" smtClean="0"/>
          </a:p>
          <a:p>
            <a:endParaRPr lang="zh-TW" altLang="en-US" dirty="0"/>
          </a:p>
        </p:txBody>
      </p:sp>
    </p:spTree>
    <p:extLst>
      <p:ext uri="{BB962C8B-B14F-4D97-AF65-F5344CB8AC3E}">
        <p14:creationId xmlns:p14="http://schemas.microsoft.com/office/powerpoint/2010/main" val="2660075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Scratch </a:t>
            </a:r>
            <a:r>
              <a:rPr lang="zh-TW" altLang="en-US" dirty="0" smtClean="0"/>
              <a:t>基礎</a:t>
            </a:r>
            <a:endParaRPr lang="zh-TW" altLang="en-US" dirty="0"/>
          </a:p>
        </p:txBody>
      </p:sp>
      <p:sp>
        <p:nvSpPr>
          <p:cNvPr id="3" name="內容版面配置區 2"/>
          <p:cNvSpPr>
            <a:spLocks noGrp="1"/>
          </p:cNvSpPr>
          <p:nvPr>
            <p:ph idx="1"/>
          </p:nvPr>
        </p:nvSpPr>
        <p:spPr/>
        <p:txBody>
          <a:bodyPr/>
          <a:lstStyle/>
          <a:p>
            <a:r>
              <a:rPr lang="zh-TW" altLang="en-US" dirty="0"/>
              <a:t>認識積木式程式設計軟體的操作環境與積木所代表的</a:t>
            </a:r>
            <a:r>
              <a:rPr lang="zh-TW" altLang="en-US" dirty="0" smtClean="0"/>
              <a:t>意義</a:t>
            </a:r>
            <a:endParaRPr lang="en-US" altLang="zh-TW" dirty="0" smtClean="0"/>
          </a:p>
          <a:p>
            <a:r>
              <a:rPr lang="zh-TW" altLang="en-US" dirty="0" smtClean="0"/>
              <a:t>逐步練習：</a:t>
            </a:r>
            <a:endParaRPr lang="en-US" altLang="zh-TW" dirty="0" smtClean="0"/>
          </a:p>
          <a:p>
            <a:pPr lvl="1"/>
            <a:r>
              <a:rPr lang="zh-TW" altLang="en-US" dirty="0" smtClean="0"/>
              <a:t>點選綠旗</a:t>
            </a:r>
            <a:endParaRPr lang="en-US" altLang="zh-TW" dirty="0"/>
          </a:p>
          <a:p>
            <a:pPr lvl="1"/>
            <a:r>
              <a:rPr lang="zh-TW" altLang="en-US" dirty="0" smtClean="0"/>
              <a:t>滑行</a:t>
            </a:r>
            <a:endParaRPr lang="en-US" altLang="zh-TW" dirty="0" smtClean="0"/>
          </a:p>
          <a:p>
            <a:pPr lvl="1"/>
            <a:r>
              <a:rPr lang="zh-TW" altLang="en-US" dirty="0" smtClean="0"/>
              <a:t>旋轉</a:t>
            </a:r>
            <a:endParaRPr lang="en-US" altLang="zh-TW" dirty="0" smtClean="0"/>
          </a:p>
          <a:p>
            <a:pPr lvl="1"/>
            <a:r>
              <a:rPr lang="zh-TW" altLang="en-US" dirty="0" smtClean="0"/>
              <a:t>重複</a:t>
            </a:r>
            <a:r>
              <a:rPr lang="en-US" altLang="zh-TW" dirty="0" smtClean="0"/>
              <a:t>+</a:t>
            </a:r>
            <a:r>
              <a:rPr lang="zh-TW" altLang="en-US" dirty="0" smtClean="0"/>
              <a:t>移動</a:t>
            </a:r>
            <a:endParaRPr lang="en-US" altLang="zh-TW" dirty="0" smtClean="0"/>
          </a:p>
          <a:p>
            <a:pPr lvl="1"/>
            <a:r>
              <a:rPr lang="zh-TW" altLang="en-US" dirty="0" smtClean="0"/>
              <a:t>換造型</a:t>
            </a:r>
            <a:endParaRPr lang="en-US" altLang="zh-TW" dirty="0" smtClean="0"/>
          </a:p>
          <a:p>
            <a:pPr lvl="1"/>
            <a:r>
              <a:rPr lang="zh-TW" altLang="en-US" dirty="0" smtClean="0"/>
              <a:t>換</a:t>
            </a:r>
            <a:r>
              <a:rPr lang="zh-TW" altLang="en-US" dirty="0"/>
              <a:t>背景</a:t>
            </a:r>
          </a:p>
        </p:txBody>
      </p:sp>
    </p:spTree>
    <p:extLst>
      <p:ext uri="{BB962C8B-B14F-4D97-AF65-F5344CB8AC3E}">
        <p14:creationId xmlns:p14="http://schemas.microsoft.com/office/powerpoint/2010/main" val="3387992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Scratch</a:t>
            </a:r>
            <a:r>
              <a:rPr lang="zh-TW" altLang="en-US" dirty="0" smtClean="0"/>
              <a:t>動畫</a:t>
            </a:r>
            <a:endParaRPr lang="zh-TW" altLang="en-US" dirty="0"/>
          </a:p>
        </p:txBody>
      </p:sp>
      <p:sp>
        <p:nvSpPr>
          <p:cNvPr id="3" name="內容版面配置區 2"/>
          <p:cNvSpPr>
            <a:spLocks noGrp="1"/>
          </p:cNvSpPr>
          <p:nvPr>
            <p:ph idx="1"/>
          </p:nvPr>
        </p:nvSpPr>
        <p:spPr/>
        <p:txBody>
          <a:bodyPr/>
          <a:lstStyle/>
          <a:p>
            <a:r>
              <a:rPr lang="zh-TW" altLang="en-US" dirty="0" smtClean="0"/>
              <a:t>以一個主題為基礎</a:t>
            </a:r>
            <a:r>
              <a:rPr lang="en-US" altLang="zh-TW" dirty="0" smtClean="0"/>
              <a:t>(</a:t>
            </a:r>
            <a:r>
              <a:rPr lang="zh-TW" altLang="en-US" dirty="0" smtClean="0"/>
              <a:t>不限課綱中的舉例主題</a:t>
            </a:r>
            <a:r>
              <a:rPr lang="en-US" altLang="zh-TW" dirty="0" smtClean="0"/>
              <a:t>)</a:t>
            </a:r>
          </a:p>
          <a:p>
            <a:r>
              <a:rPr lang="zh-TW" altLang="en-US" dirty="0" smtClean="0"/>
              <a:t>蒐集背景、主角</a:t>
            </a:r>
            <a:endParaRPr lang="en-US" altLang="zh-TW" dirty="0" smtClean="0"/>
          </a:p>
          <a:p>
            <a:r>
              <a:rPr lang="zh-TW" altLang="en-US" dirty="0" smtClean="0"/>
              <a:t>利用對話</a:t>
            </a:r>
            <a:r>
              <a:rPr lang="en-US" altLang="zh-TW" dirty="0" smtClean="0"/>
              <a:t>(</a:t>
            </a:r>
            <a:r>
              <a:rPr lang="zh-TW" altLang="en-US" dirty="0" smtClean="0"/>
              <a:t>廣播與接收</a:t>
            </a:r>
            <a:r>
              <a:rPr lang="en-US" altLang="zh-TW" dirty="0" smtClean="0"/>
              <a:t>)</a:t>
            </a:r>
            <a:r>
              <a:rPr lang="zh-TW" altLang="en-US" dirty="0" smtClean="0"/>
              <a:t>串成故事</a:t>
            </a:r>
            <a:endParaRPr lang="en-US" altLang="zh-TW" dirty="0" smtClean="0"/>
          </a:p>
          <a:p>
            <a:r>
              <a:rPr lang="zh-TW" altLang="en-US" dirty="0" smtClean="0"/>
              <a:t>必須要使用：</a:t>
            </a:r>
            <a:endParaRPr lang="en-US" altLang="zh-TW" dirty="0" smtClean="0"/>
          </a:p>
          <a:p>
            <a:pPr lvl="1"/>
            <a:r>
              <a:rPr lang="zh-TW" altLang="en-US" dirty="0" smtClean="0"/>
              <a:t>滑行</a:t>
            </a:r>
            <a:endParaRPr lang="en-US" altLang="zh-TW" dirty="0" smtClean="0"/>
          </a:p>
          <a:p>
            <a:pPr lvl="1"/>
            <a:r>
              <a:rPr lang="zh-TW" altLang="en-US" dirty="0" smtClean="0"/>
              <a:t>隱藏、顯示</a:t>
            </a:r>
            <a:endParaRPr lang="en-US" altLang="zh-TW" dirty="0" smtClean="0"/>
          </a:p>
          <a:p>
            <a:pPr lvl="1"/>
            <a:r>
              <a:rPr lang="zh-TW" altLang="en-US" dirty="0" smtClean="0"/>
              <a:t>說</a:t>
            </a:r>
            <a:endParaRPr lang="en-US" altLang="zh-TW" dirty="0" smtClean="0"/>
          </a:p>
          <a:p>
            <a:pPr lvl="1"/>
            <a:r>
              <a:rPr lang="zh-TW" altLang="en-US" dirty="0" smtClean="0"/>
              <a:t>廣播、接收</a:t>
            </a:r>
            <a:endParaRPr lang="en-US" altLang="zh-TW" dirty="0" smtClean="0"/>
          </a:p>
          <a:p>
            <a:pPr marL="0" indent="0">
              <a:buNone/>
            </a:pPr>
            <a:endParaRPr lang="zh-TW" altLang="en-US" dirty="0"/>
          </a:p>
        </p:txBody>
      </p:sp>
    </p:spTree>
    <p:extLst>
      <p:ext uri="{BB962C8B-B14F-4D97-AF65-F5344CB8AC3E}">
        <p14:creationId xmlns:p14="http://schemas.microsoft.com/office/powerpoint/2010/main" val="3140631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Scratch</a:t>
            </a:r>
            <a:r>
              <a:rPr lang="zh-TW" altLang="en-US" dirty="0" smtClean="0"/>
              <a:t>遊戲</a:t>
            </a:r>
            <a:endParaRPr lang="zh-TW" altLang="en-US" dirty="0"/>
          </a:p>
        </p:txBody>
      </p:sp>
      <p:sp>
        <p:nvSpPr>
          <p:cNvPr id="3" name="內容版面配置區 2"/>
          <p:cNvSpPr>
            <a:spLocks noGrp="1"/>
          </p:cNvSpPr>
          <p:nvPr>
            <p:ph idx="1"/>
          </p:nvPr>
        </p:nvSpPr>
        <p:spPr/>
        <p:txBody>
          <a:bodyPr/>
          <a:lstStyle/>
          <a:p>
            <a:r>
              <a:rPr lang="zh-TW" altLang="en-US" dirty="0" smtClean="0"/>
              <a:t>可利用均一平台 </a:t>
            </a:r>
            <a:r>
              <a:rPr lang="en-US" altLang="zh-TW" dirty="0" smtClean="0">
                <a:hlinkClick r:id="rId2"/>
              </a:rPr>
              <a:t>https</a:t>
            </a:r>
            <a:r>
              <a:rPr lang="en-US" altLang="zh-TW" dirty="0">
                <a:hlinkClick r:id="rId2"/>
              </a:rPr>
              <a:t>://</a:t>
            </a:r>
            <a:r>
              <a:rPr lang="en-US" altLang="zh-TW" dirty="0" smtClean="0">
                <a:hlinkClick r:id="rId2"/>
              </a:rPr>
              <a:t>www.junyiacademy.org/isc/root/iscjm</a:t>
            </a:r>
            <a:endParaRPr lang="en-US" altLang="zh-TW" dirty="0" smtClean="0"/>
          </a:p>
          <a:p>
            <a:r>
              <a:rPr lang="zh-TW" altLang="en-US" dirty="0" smtClean="0"/>
              <a:t>可參考 </a:t>
            </a:r>
            <a:r>
              <a:rPr lang="en-US" altLang="zh-TW" dirty="0"/>
              <a:t>https://itopnet.blogspot.tw/p/blog-page_20.html</a:t>
            </a:r>
            <a:endParaRPr lang="en-US" altLang="zh-TW" dirty="0" smtClean="0"/>
          </a:p>
          <a:p>
            <a:r>
              <a:rPr lang="zh-TW" altLang="en-US" dirty="0" smtClean="0"/>
              <a:t>從小遊戲寫起，逐步加深</a:t>
            </a:r>
            <a:endParaRPr lang="en-US" altLang="zh-TW" dirty="0" smtClean="0"/>
          </a:p>
          <a:p>
            <a:r>
              <a:rPr lang="zh-TW" altLang="en-US" dirty="0" smtClean="0"/>
              <a:t>只少要能體驗變數，條件式重複，條件判斷</a:t>
            </a:r>
            <a:endParaRPr lang="en-US" altLang="zh-TW" dirty="0"/>
          </a:p>
          <a:p>
            <a:endParaRPr lang="en-US" altLang="zh-TW" dirty="0" smtClean="0"/>
          </a:p>
          <a:p>
            <a:endParaRPr lang="en-US" altLang="zh-TW" dirty="0" smtClean="0"/>
          </a:p>
          <a:p>
            <a:endParaRPr lang="zh-TW" altLang="en-US" dirty="0"/>
          </a:p>
        </p:txBody>
      </p:sp>
    </p:spTree>
    <p:extLst>
      <p:ext uri="{BB962C8B-B14F-4D97-AF65-F5344CB8AC3E}">
        <p14:creationId xmlns:p14="http://schemas.microsoft.com/office/powerpoint/2010/main" val="2580661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Scratch</a:t>
            </a:r>
            <a:r>
              <a:rPr lang="zh-TW" altLang="en-US" dirty="0" smtClean="0"/>
              <a:t>評量</a:t>
            </a:r>
            <a:endParaRPr lang="zh-TW" altLang="en-US" dirty="0"/>
          </a:p>
        </p:txBody>
      </p:sp>
      <p:sp>
        <p:nvSpPr>
          <p:cNvPr id="3" name="內容版面配置區 2"/>
          <p:cNvSpPr>
            <a:spLocks noGrp="1"/>
          </p:cNvSpPr>
          <p:nvPr>
            <p:ph idx="1"/>
          </p:nvPr>
        </p:nvSpPr>
        <p:spPr/>
        <p:txBody>
          <a:bodyPr/>
          <a:lstStyle/>
          <a:p>
            <a:r>
              <a:rPr lang="zh-TW" altLang="en-US" dirty="0" smtClean="0"/>
              <a:t>可利用 </a:t>
            </a:r>
            <a:r>
              <a:rPr lang="en-US" altLang="zh-TW" dirty="0">
                <a:hlinkClick r:id="rId2"/>
              </a:rPr>
              <a:t>http://www.drscratch.org</a:t>
            </a:r>
            <a:r>
              <a:rPr lang="en-US" altLang="zh-TW" dirty="0" smtClean="0">
                <a:hlinkClick r:id="rId2"/>
              </a:rPr>
              <a:t>/</a:t>
            </a:r>
            <a:r>
              <a:rPr lang="zh-TW" altLang="en-US" dirty="0" smtClean="0"/>
              <a:t> 進行分析</a:t>
            </a:r>
            <a:endParaRPr lang="en-US" altLang="zh-TW" dirty="0" smtClean="0"/>
          </a:p>
          <a:p>
            <a:r>
              <a:rPr lang="zh-TW" altLang="en-US" dirty="0" smtClean="0"/>
              <a:t>可使用學生互評的方式，互玩同學寫好的遊戲</a:t>
            </a:r>
            <a:endParaRPr lang="zh-TW" altLang="en-US" dirty="0"/>
          </a:p>
        </p:txBody>
      </p:sp>
    </p:spTree>
    <p:extLst>
      <p:ext uri="{BB962C8B-B14F-4D97-AF65-F5344CB8AC3E}">
        <p14:creationId xmlns:p14="http://schemas.microsoft.com/office/powerpoint/2010/main" val="1392505309"/>
      </p:ext>
    </p:extLst>
  </p:cSld>
  <p:clrMapOvr>
    <a:masterClrMapping/>
  </p:clrMapOvr>
</p:sld>
</file>

<file path=ppt/theme/theme1.xml><?xml version="1.0" encoding="utf-8"?>
<a:theme xmlns:a="http://schemas.openxmlformats.org/drawingml/2006/main" name="柏林">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docProps/app.xml><?xml version="1.0" encoding="utf-8"?>
<Properties xmlns="http://schemas.openxmlformats.org/officeDocument/2006/extended-properties" xmlns:vt="http://schemas.openxmlformats.org/officeDocument/2006/docPropsVTypes">
  <Template>TM04033917[[fn=柏林]]</Template>
  <TotalTime>1190</TotalTime>
  <Words>776</Words>
  <Application>Microsoft Office PowerPoint</Application>
  <PresentationFormat>寬螢幕</PresentationFormat>
  <Paragraphs>111</Paragraphs>
  <Slides>17</Slides>
  <Notes>0</Notes>
  <HiddenSlides>0</HiddenSlides>
  <MMClips>0</MMClips>
  <ScaleCrop>false</ScaleCrop>
  <HeadingPairs>
    <vt:vector size="6" baseType="variant">
      <vt:variant>
        <vt:lpstr>使用字型</vt:lpstr>
      </vt:variant>
      <vt:variant>
        <vt:i4>3</vt:i4>
      </vt:variant>
      <vt:variant>
        <vt:lpstr>佈景主題</vt:lpstr>
      </vt:variant>
      <vt:variant>
        <vt:i4>1</vt:i4>
      </vt:variant>
      <vt:variant>
        <vt:lpstr>投影片標題</vt:lpstr>
      </vt:variant>
      <vt:variant>
        <vt:i4>17</vt:i4>
      </vt:variant>
    </vt:vector>
  </HeadingPairs>
  <TitlesOfParts>
    <vt:vector size="21" baseType="lpstr">
      <vt:lpstr>新細明體</vt:lpstr>
      <vt:lpstr>Arial</vt:lpstr>
      <vt:lpstr>Trebuchet MS</vt:lpstr>
      <vt:lpstr>柏林</vt:lpstr>
      <vt:lpstr>五年級上學期資訊課程規劃</vt:lpstr>
      <vt:lpstr>概觀</vt:lpstr>
      <vt:lpstr>目標</vt:lpstr>
      <vt:lpstr>節數</vt:lpstr>
      <vt:lpstr>不同的作業系統體驗</vt:lpstr>
      <vt:lpstr>與相機第一類接觸</vt:lpstr>
      <vt:lpstr>數位影像編修</vt:lpstr>
      <vt:lpstr>影音奧斯卡</vt:lpstr>
      <vt:lpstr>行動影音應用</vt:lpstr>
      <vt:lpstr>五年級下學期資訊課程規劃</vt:lpstr>
      <vt:lpstr>概觀</vt:lpstr>
      <vt:lpstr>目標</vt:lpstr>
      <vt:lpstr>節數</vt:lpstr>
      <vt:lpstr>Scratch 基礎</vt:lpstr>
      <vt:lpstr>Scratch動畫</vt:lpstr>
      <vt:lpstr>Scratch遊戲</vt:lpstr>
      <vt:lpstr>Scratch評量</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五年級上學期資訊課程規劃</dc:title>
  <dc:creator>safe</dc:creator>
  <cp:lastModifiedBy>safe</cp:lastModifiedBy>
  <cp:revision>32</cp:revision>
  <dcterms:created xsi:type="dcterms:W3CDTF">2018-03-01T11:56:54Z</dcterms:created>
  <dcterms:modified xsi:type="dcterms:W3CDTF">2018-03-04T12:05:29Z</dcterms:modified>
</cp:coreProperties>
</file>