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</p:sldMasterIdLst>
  <p:notesMasterIdLst>
    <p:notesMasterId r:id="rId69"/>
  </p:notesMasterIdLst>
  <p:handoutMasterIdLst>
    <p:handoutMasterId r:id="rId70"/>
  </p:handoutMasterIdLst>
  <p:sldIdLst>
    <p:sldId id="3160" r:id="rId3"/>
    <p:sldId id="3250" r:id="rId4"/>
    <p:sldId id="3252" r:id="rId5"/>
    <p:sldId id="3251" r:id="rId6"/>
    <p:sldId id="3253" r:id="rId7"/>
    <p:sldId id="3255" r:id="rId8"/>
    <p:sldId id="3258" r:id="rId9"/>
    <p:sldId id="3256" r:id="rId10"/>
    <p:sldId id="3249" r:id="rId11"/>
    <p:sldId id="3244" r:id="rId12"/>
    <p:sldId id="1176" r:id="rId13"/>
    <p:sldId id="1102" r:id="rId14"/>
    <p:sldId id="1181" r:id="rId15"/>
    <p:sldId id="3192" r:id="rId16"/>
    <p:sldId id="3163" r:id="rId17"/>
    <p:sldId id="3164" r:id="rId18"/>
    <p:sldId id="3165" r:id="rId19"/>
    <p:sldId id="3166" r:id="rId20"/>
    <p:sldId id="3167" r:id="rId21"/>
    <p:sldId id="3168" r:id="rId22"/>
    <p:sldId id="3170" r:id="rId23"/>
    <p:sldId id="3173" r:id="rId24"/>
    <p:sldId id="3174" r:id="rId25"/>
    <p:sldId id="3220" r:id="rId26"/>
    <p:sldId id="3222" r:id="rId27"/>
    <p:sldId id="3223" r:id="rId28"/>
    <p:sldId id="3224" r:id="rId29"/>
    <p:sldId id="3225" r:id="rId30"/>
    <p:sldId id="3207" r:id="rId31"/>
    <p:sldId id="3194" r:id="rId32"/>
    <p:sldId id="3195" r:id="rId33"/>
    <p:sldId id="3196" r:id="rId34"/>
    <p:sldId id="3197" r:id="rId35"/>
    <p:sldId id="3198" r:id="rId36"/>
    <p:sldId id="3200" r:id="rId37"/>
    <p:sldId id="3201" r:id="rId38"/>
    <p:sldId id="3202" r:id="rId39"/>
    <p:sldId id="3242" r:id="rId40"/>
    <p:sldId id="3203" r:id="rId41"/>
    <p:sldId id="3208" r:id="rId42"/>
    <p:sldId id="3209" r:id="rId43"/>
    <p:sldId id="3246" r:id="rId44"/>
    <p:sldId id="3238" r:id="rId45"/>
    <p:sldId id="3239" r:id="rId46"/>
    <p:sldId id="3240" r:id="rId47"/>
    <p:sldId id="3241" r:id="rId48"/>
    <p:sldId id="3159" r:id="rId49"/>
    <p:sldId id="3158" r:id="rId50"/>
    <p:sldId id="3245" r:id="rId51"/>
    <p:sldId id="3247" r:id="rId52"/>
    <p:sldId id="3248" r:id="rId53"/>
    <p:sldId id="3227" r:id="rId54"/>
    <p:sldId id="3228" r:id="rId55"/>
    <p:sldId id="3233" r:id="rId56"/>
    <p:sldId id="3229" r:id="rId57"/>
    <p:sldId id="3234" r:id="rId58"/>
    <p:sldId id="3230" r:id="rId59"/>
    <p:sldId id="3235" r:id="rId60"/>
    <p:sldId id="3236" r:id="rId61"/>
    <p:sldId id="3231" r:id="rId62"/>
    <p:sldId id="3237" r:id="rId63"/>
    <p:sldId id="3243" r:id="rId64"/>
    <p:sldId id="3146" r:id="rId65"/>
    <p:sldId id="3218" r:id="rId66"/>
    <p:sldId id="3257" r:id="rId67"/>
    <p:sldId id="3259" r:id="rId68"/>
  </p:sldIdLst>
  <p:sldSz cx="12192000" cy="6858000"/>
  <p:notesSz cx="6875463" cy="100028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7030A0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40" autoAdjust="0"/>
    <p:restoredTop sz="85471" autoAdjust="0"/>
  </p:normalViewPr>
  <p:slideViewPr>
    <p:cSldViewPr snapToGrid="0">
      <p:cViewPr varScale="1">
        <p:scale>
          <a:sx n="70" d="100"/>
          <a:sy n="70" d="100"/>
        </p:scale>
        <p:origin x="1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svg"/><Relationship Id="rId1" Type="http://schemas.openxmlformats.org/officeDocument/2006/relationships/image" Target="../media/image14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svg"/><Relationship Id="rId1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4344AE-21F1-44FB-90DE-04217B5EB041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accent0_3" csCatId="mainScheme" phldr="1"/>
      <dgm:spPr/>
      <dgm:t>
        <a:bodyPr/>
        <a:lstStyle/>
        <a:p>
          <a:endParaRPr lang="en-US"/>
        </a:p>
      </dgm:t>
    </dgm:pt>
    <dgm:pt modelId="{180C479E-E2EA-4B4A-964E-1FAF3AA9402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zh-TW" dirty="0"/>
            <a:t>利用教室內任何工具畫出一個圓</a:t>
          </a:r>
          <a:endParaRPr lang="en-US" dirty="0"/>
        </a:p>
      </dgm:t>
    </dgm:pt>
    <dgm:pt modelId="{F2250209-EC56-40B2-A604-E807FAD4FBE9}" type="parTrans" cxnId="{BB219C64-A65E-4097-9793-11CC634556F1}">
      <dgm:prSet/>
      <dgm:spPr/>
      <dgm:t>
        <a:bodyPr/>
        <a:lstStyle/>
        <a:p>
          <a:endParaRPr lang="en-US"/>
        </a:p>
      </dgm:t>
    </dgm:pt>
    <dgm:pt modelId="{761687C6-6A35-4770-A1A2-E3D44869ECFB}" type="sibTrans" cxnId="{BB219C64-A65E-4097-9793-11CC634556F1}">
      <dgm:prSet/>
      <dgm:spPr/>
      <dgm:t>
        <a:bodyPr/>
        <a:lstStyle/>
        <a:p>
          <a:endParaRPr lang="en-US"/>
        </a:p>
      </dgm:t>
    </dgm:pt>
    <dgm:pt modelId="{A45B403F-9D71-498C-A33C-BB234F05F9C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zh-TW" dirty="0"/>
            <a:t>剪下來</a:t>
          </a:r>
          <a:endParaRPr lang="en-US" dirty="0"/>
        </a:p>
      </dgm:t>
    </dgm:pt>
    <dgm:pt modelId="{C92FD552-32FC-4CA3-B488-3BF4CDF332B8}" type="parTrans" cxnId="{D2DA7AB1-7EBE-4E0A-971C-477AB234A4FB}">
      <dgm:prSet/>
      <dgm:spPr/>
      <dgm:t>
        <a:bodyPr/>
        <a:lstStyle/>
        <a:p>
          <a:endParaRPr lang="en-US"/>
        </a:p>
      </dgm:t>
    </dgm:pt>
    <dgm:pt modelId="{20E2AC85-20BD-4AAE-BB6D-A26F1EEAC689}" type="sibTrans" cxnId="{D2DA7AB1-7EBE-4E0A-971C-477AB234A4FB}">
      <dgm:prSet/>
      <dgm:spPr/>
      <dgm:t>
        <a:bodyPr/>
        <a:lstStyle/>
        <a:p>
          <a:endParaRPr lang="en-US"/>
        </a:p>
      </dgm:t>
    </dgm:pt>
    <dgm:pt modelId="{1AB8EF15-092F-4671-B4BF-9EEF150EB9D0}" type="pres">
      <dgm:prSet presAssocID="{EB4344AE-21F1-44FB-90DE-04217B5EB041}" presName="root" presStyleCnt="0">
        <dgm:presLayoutVars>
          <dgm:dir/>
          <dgm:resizeHandles val="exact"/>
        </dgm:presLayoutVars>
      </dgm:prSet>
      <dgm:spPr/>
    </dgm:pt>
    <dgm:pt modelId="{B6084F8E-8E12-4103-BF1D-6D5A8CF5F31A}" type="pres">
      <dgm:prSet presAssocID="{180C479E-E2EA-4B4A-964E-1FAF3AA9402A}" presName="compNode" presStyleCnt="0"/>
      <dgm:spPr/>
    </dgm:pt>
    <dgm:pt modelId="{57C43C4D-2977-4CE8-92BC-9B36940360FA}" type="pres">
      <dgm:prSet presAssocID="{180C479E-E2EA-4B4A-964E-1FAF3AA9402A}" presName="iconBgRect" presStyleLbl="bgShp" presStyleIdx="0" presStyleCnt="2" custLinFactNeighborX="1220" custLinFactNeighborY="1300"/>
      <dgm:spPr>
        <a:prstGeom prst="round2DiagRect">
          <a:avLst>
            <a:gd name="adj1" fmla="val 29727"/>
            <a:gd name="adj2" fmla="val 0"/>
          </a:avLst>
        </a:prstGeom>
      </dgm:spPr>
    </dgm:pt>
    <dgm:pt modelId="{CAD2FE21-4F29-46D1-9ADB-9108AC46A856}" type="pres">
      <dgm:prSet presAssocID="{180C479E-E2EA-4B4A-964E-1FAF3AA9402A}" presName="iconRect" presStyleLbl="node1" presStyleIdx="0" presStyleCnt="2" custLinFactX="300000" custLinFactY="83508" custLinFactNeighborX="324968" custLinFactNeighborY="100000"/>
      <dgm:spPr>
        <a:ln>
          <a:noFill/>
        </a:ln>
      </dgm:spPr>
    </dgm:pt>
    <dgm:pt modelId="{37BD9CD0-6196-4467-B30C-A7633948A198}" type="pres">
      <dgm:prSet presAssocID="{180C479E-E2EA-4B4A-964E-1FAF3AA9402A}" presName="spaceRect" presStyleCnt="0"/>
      <dgm:spPr/>
    </dgm:pt>
    <dgm:pt modelId="{7E368C4A-AB9E-4516-B5FA-5808340EB225}" type="pres">
      <dgm:prSet presAssocID="{180C479E-E2EA-4B4A-964E-1FAF3AA9402A}" presName="textRect" presStyleLbl="revTx" presStyleIdx="0" presStyleCnt="2" custScaleX="79963" custLinFactNeighborX="13876" custLinFactNeighborY="-5976">
        <dgm:presLayoutVars>
          <dgm:chMax val="1"/>
          <dgm:chPref val="1"/>
        </dgm:presLayoutVars>
      </dgm:prSet>
      <dgm:spPr/>
    </dgm:pt>
    <dgm:pt modelId="{92467BE1-1554-45CD-A639-B6EC3EEF8CEB}" type="pres">
      <dgm:prSet presAssocID="{761687C6-6A35-4770-A1A2-E3D44869ECFB}" presName="sibTrans" presStyleCnt="0"/>
      <dgm:spPr/>
    </dgm:pt>
    <dgm:pt modelId="{AFCF5E46-5C23-4B8C-874A-3D17E4CB3D08}" type="pres">
      <dgm:prSet presAssocID="{A45B403F-9D71-498C-A33C-BB234F05F9C6}" presName="compNode" presStyleCnt="0"/>
      <dgm:spPr/>
    </dgm:pt>
    <dgm:pt modelId="{A08A47E4-7878-42DC-8DA7-2E7B97B31541}" type="pres">
      <dgm:prSet presAssocID="{A45B403F-9D71-498C-A33C-BB234F05F9C6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56FA5652-26BB-43D9-A9D2-3145F28CF9D1}" type="pres">
      <dgm:prSet presAssocID="{A45B403F-9D71-498C-A33C-BB234F05F9C6}" presName="iconRect" presStyleLbl="node1" presStyleIdx="1" presStyleCnt="2" custAng="8296753"/>
      <dgm:spPr>
        <a:solidFill>
          <a:schemeClr val="bg1"/>
        </a:solidFill>
        <a:ln>
          <a:noFill/>
        </a:ln>
      </dgm:spPr>
    </dgm:pt>
    <dgm:pt modelId="{593C4A40-104B-4782-91DC-5AE68F986DA2}" type="pres">
      <dgm:prSet presAssocID="{A45B403F-9D71-498C-A33C-BB234F05F9C6}" presName="spaceRect" presStyleCnt="0"/>
      <dgm:spPr/>
    </dgm:pt>
    <dgm:pt modelId="{21366EC5-95F6-49CF-AE14-5F152F951636}" type="pres">
      <dgm:prSet presAssocID="{A45B403F-9D71-498C-A33C-BB234F05F9C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3B520A5E-5BCD-43A2-B662-DE8EB2EFED9D}" type="presOf" srcId="{A45B403F-9D71-498C-A33C-BB234F05F9C6}" destId="{21366EC5-95F6-49CF-AE14-5F152F951636}" srcOrd="0" destOrd="0" presId="urn:microsoft.com/office/officeart/2018/5/layout/IconLeafLabelList"/>
    <dgm:cxn modelId="{BB219C64-A65E-4097-9793-11CC634556F1}" srcId="{EB4344AE-21F1-44FB-90DE-04217B5EB041}" destId="{180C479E-E2EA-4B4A-964E-1FAF3AA9402A}" srcOrd="0" destOrd="0" parTransId="{F2250209-EC56-40B2-A604-E807FAD4FBE9}" sibTransId="{761687C6-6A35-4770-A1A2-E3D44869ECFB}"/>
    <dgm:cxn modelId="{A7EC346C-13CA-43FF-AF72-9FD6844FBAF1}" type="presOf" srcId="{EB4344AE-21F1-44FB-90DE-04217B5EB041}" destId="{1AB8EF15-092F-4671-B4BF-9EEF150EB9D0}" srcOrd="0" destOrd="0" presId="urn:microsoft.com/office/officeart/2018/5/layout/IconLeafLabelList"/>
    <dgm:cxn modelId="{8CA65990-D06A-48B0-8922-401EE88570AC}" type="presOf" srcId="{180C479E-E2EA-4B4A-964E-1FAF3AA9402A}" destId="{7E368C4A-AB9E-4516-B5FA-5808340EB225}" srcOrd="0" destOrd="0" presId="urn:microsoft.com/office/officeart/2018/5/layout/IconLeafLabelList"/>
    <dgm:cxn modelId="{D2DA7AB1-7EBE-4E0A-971C-477AB234A4FB}" srcId="{EB4344AE-21F1-44FB-90DE-04217B5EB041}" destId="{A45B403F-9D71-498C-A33C-BB234F05F9C6}" srcOrd="1" destOrd="0" parTransId="{C92FD552-32FC-4CA3-B488-3BF4CDF332B8}" sibTransId="{20E2AC85-20BD-4AAE-BB6D-A26F1EEAC689}"/>
    <dgm:cxn modelId="{7BCF8935-33B4-44C7-88B3-F933CDA6C3AA}" type="presParOf" srcId="{1AB8EF15-092F-4671-B4BF-9EEF150EB9D0}" destId="{B6084F8E-8E12-4103-BF1D-6D5A8CF5F31A}" srcOrd="0" destOrd="0" presId="urn:microsoft.com/office/officeart/2018/5/layout/IconLeafLabelList"/>
    <dgm:cxn modelId="{D6ADD558-6FE1-457D-B6E1-297FA0F925F9}" type="presParOf" srcId="{B6084F8E-8E12-4103-BF1D-6D5A8CF5F31A}" destId="{57C43C4D-2977-4CE8-92BC-9B36940360FA}" srcOrd="0" destOrd="0" presId="urn:microsoft.com/office/officeart/2018/5/layout/IconLeafLabelList"/>
    <dgm:cxn modelId="{2CBA3BE0-5883-4260-BF75-490B7833B5B5}" type="presParOf" srcId="{B6084F8E-8E12-4103-BF1D-6D5A8CF5F31A}" destId="{CAD2FE21-4F29-46D1-9ADB-9108AC46A856}" srcOrd="1" destOrd="0" presId="urn:microsoft.com/office/officeart/2018/5/layout/IconLeafLabelList"/>
    <dgm:cxn modelId="{49FE936A-3CF7-4538-BE70-88355A45F1D6}" type="presParOf" srcId="{B6084F8E-8E12-4103-BF1D-6D5A8CF5F31A}" destId="{37BD9CD0-6196-4467-B30C-A7633948A198}" srcOrd="2" destOrd="0" presId="urn:microsoft.com/office/officeart/2018/5/layout/IconLeafLabelList"/>
    <dgm:cxn modelId="{E300027E-817A-4E2D-A5E8-14BEA6479E58}" type="presParOf" srcId="{B6084F8E-8E12-4103-BF1D-6D5A8CF5F31A}" destId="{7E368C4A-AB9E-4516-B5FA-5808340EB225}" srcOrd="3" destOrd="0" presId="urn:microsoft.com/office/officeart/2018/5/layout/IconLeafLabelList"/>
    <dgm:cxn modelId="{B08EE534-075E-4C3E-851D-467EE1EF7900}" type="presParOf" srcId="{1AB8EF15-092F-4671-B4BF-9EEF150EB9D0}" destId="{92467BE1-1554-45CD-A639-B6EC3EEF8CEB}" srcOrd="1" destOrd="0" presId="urn:microsoft.com/office/officeart/2018/5/layout/IconLeafLabelList"/>
    <dgm:cxn modelId="{6F20BBE6-6D02-44A2-9C5B-4DA4DD87A957}" type="presParOf" srcId="{1AB8EF15-092F-4671-B4BF-9EEF150EB9D0}" destId="{AFCF5E46-5C23-4B8C-874A-3D17E4CB3D08}" srcOrd="2" destOrd="0" presId="urn:microsoft.com/office/officeart/2018/5/layout/IconLeafLabelList"/>
    <dgm:cxn modelId="{9B6A2A8F-8D66-4C05-809D-4FBE5012EA25}" type="presParOf" srcId="{AFCF5E46-5C23-4B8C-874A-3D17E4CB3D08}" destId="{A08A47E4-7878-42DC-8DA7-2E7B97B31541}" srcOrd="0" destOrd="0" presId="urn:microsoft.com/office/officeart/2018/5/layout/IconLeafLabelList"/>
    <dgm:cxn modelId="{7C94C412-8E2F-430E-BC41-863930266F94}" type="presParOf" srcId="{AFCF5E46-5C23-4B8C-874A-3D17E4CB3D08}" destId="{56FA5652-26BB-43D9-A9D2-3145F28CF9D1}" srcOrd="1" destOrd="0" presId="urn:microsoft.com/office/officeart/2018/5/layout/IconLeafLabelList"/>
    <dgm:cxn modelId="{BD7D30BA-4B9C-4961-91A5-9CF310251A91}" type="presParOf" srcId="{AFCF5E46-5C23-4B8C-874A-3D17E4CB3D08}" destId="{593C4A40-104B-4782-91DC-5AE68F986DA2}" srcOrd="2" destOrd="0" presId="urn:microsoft.com/office/officeart/2018/5/layout/IconLeafLabelList"/>
    <dgm:cxn modelId="{D7370301-0E31-4E42-BB5E-89BB93BA7AF2}" type="presParOf" srcId="{AFCF5E46-5C23-4B8C-874A-3D17E4CB3D08}" destId="{21366EC5-95F6-49CF-AE14-5F152F951636}" srcOrd="3" destOrd="0" presId="urn:microsoft.com/office/officeart/2018/5/layout/IconLeafLabel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4344AE-21F1-44FB-90DE-04217B5EB041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accent0_3" csCatId="mainScheme" phldr="1"/>
      <dgm:spPr/>
      <dgm:t>
        <a:bodyPr/>
        <a:lstStyle/>
        <a:p>
          <a:endParaRPr lang="en-US"/>
        </a:p>
      </dgm:t>
    </dgm:pt>
    <dgm:pt modelId="{180C479E-E2EA-4B4A-964E-1FAF3AA9402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zh-TW" altLang="en-US" dirty="0"/>
            <a:t>小組挑出</a:t>
          </a:r>
          <a:r>
            <a:rPr lang="en-US" altLang="zh-TW" dirty="0"/>
            <a:t>2</a:t>
          </a:r>
          <a:r>
            <a:rPr lang="zh-TW" altLang="en-US" dirty="0"/>
            <a:t>個圓</a:t>
          </a:r>
          <a:endParaRPr lang="en-US" dirty="0"/>
        </a:p>
      </dgm:t>
    </dgm:pt>
    <dgm:pt modelId="{F2250209-EC56-40B2-A604-E807FAD4FBE9}" type="parTrans" cxnId="{BB219C64-A65E-4097-9793-11CC634556F1}">
      <dgm:prSet/>
      <dgm:spPr/>
      <dgm:t>
        <a:bodyPr/>
        <a:lstStyle/>
        <a:p>
          <a:endParaRPr lang="en-US"/>
        </a:p>
      </dgm:t>
    </dgm:pt>
    <dgm:pt modelId="{761687C6-6A35-4770-A1A2-E3D44869ECFB}" type="sibTrans" cxnId="{BB219C64-A65E-4097-9793-11CC634556F1}">
      <dgm:prSet/>
      <dgm:spPr/>
      <dgm:t>
        <a:bodyPr/>
        <a:lstStyle/>
        <a:p>
          <a:endParaRPr lang="en-US"/>
        </a:p>
      </dgm:t>
    </dgm:pt>
    <dgm:pt modelId="{A45B403F-9D71-498C-A33C-BB234F05F9C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zh-TW" altLang="en-US" dirty="0"/>
            <a:t>檢驗是否為圓</a:t>
          </a:r>
          <a:endParaRPr lang="en-US" dirty="0"/>
        </a:p>
      </dgm:t>
    </dgm:pt>
    <dgm:pt modelId="{C92FD552-32FC-4CA3-B488-3BF4CDF332B8}" type="parTrans" cxnId="{D2DA7AB1-7EBE-4E0A-971C-477AB234A4FB}">
      <dgm:prSet/>
      <dgm:spPr/>
      <dgm:t>
        <a:bodyPr/>
        <a:lstStyle/>
        <a:p>
          <a:endParaRPr lang="en-US"/>
        </a:p>
      </dgm:t>
    </dgm:pt>
    <dgm:pt modelId="{20E2AC85-20BD-4AAE-BB6D-A26F1EEAC689}" type="sibTrans" cxnId="{D2DA7AB1-7EBE-4E0A-971C-477AB234A4FB}">
      <dgm:prSet/>
      <dgm:spPr/>
      <dgm:t>
        <a:bodyPr/>
        <a:lstStyle/>
        <a:p>
          <a:endParaRPr lang="en-US"/>
        </a:p>
      </dgm:t>
    </dgm:pt>
    <dgm:pt modelId="{1AB8EF15-092F-4671-B4BF-9EEF150EB9D0}" type="pres">
      <dgm:prSet presAssocID="{EB4344AE-21F1-44FB-90DE-04217B5EB041}" presName="root" presStyleCnt="0">
        <dgm:presLayoutVars>
          <dgm:dir/>
          <dgm:resizeHandles val="exact"/>
        </dgm:presLayoutVars>
      </dgm:prSet>
      <dgm:spPr/>
    </dgm:pt>
    <dgm:pt modelId="{B6084F8E-8E12-4103-BF1D-6D5A8CF5F31A}" type="pres">
      <dgm:prSet presAssocID="{180C479E-E2EA-4B4A-964E-1FAF3AA9402A}" presName="compNode" presStyleCnt="0"/>
      <dgm:spPr/>
    </dgm:pt>
    <dgm:pt modelId="{57C43C4D-2977-4CE8-92BC-9B36940360FA}" type="pres">
      <dgm:prSet presAssocID="{180C479E-E2EA-4B4A-964E-1FAF3AA9402A}" presName="iconBgRect" presStyleLbl="bgShp" presStyleIdx="0" presStyleCnt="2" custLinFactNeighborX="1220" custLinFactNeighborY="1300"/>
      <dgm:spPr>
        <a:prstGeom prst="round2DiagRect">
          <a:avLst>
            <a:gd name="adj1" fmla="val 29727"/>
            <a:gd name="adj2" fmla="val 0"/>
          </a:avLst>
        </a:prstGeom>
      </dgm:spPr>
    </dgm:pt>
    <dgm:pt modelId="{CAD2FE21-4F29-46D1-9ADB-9108AC46A856}" type="pres">
      <dgm:prSet presAssocID="{180C479E-E2EA-4B4A-964E-1FAF3AA9402A}" presName="iconRect" presStyleLbl="node1" presStyleIdx="0" presStyleCnt="2" custLinFactX="300000" custLinFactY="83508" custLinFactNeighborX="324968" custLinFactNeighborY="100000"/>
      <dgm:spPr>
        <a:ln>
          <a:noFill/>
        </a:ln>
      </dgm:spPr>
    </dgm:pt>
    <dgm:pt modelId="{37BD9CD0-6196-4467-B30C-A7633948A198}" type="pres">
      <dgm:prSet presAssocID="{180C479E-E2EA-4B4A-964E-1FAF3AA9402A}" presName="spaceRect" presStyleCnt="0"/>
      <dgm:spPr/>
    </dgm:pt>
    <dgm:pt modelId="{7E368C4A-AB9E-4516-B5FA-5808340EB225}" type="pres">
      <dgm:prSet presAssocID="{180C479E-E2EA-4B4A-964E-1FAF3AA9402A}" presName="textRect" presStyleLbl="revTx" presStyleIdx="0" presStyleCnt="2" custScaleX="79963" custLinFactNeighborX="13876" custLinFactNeighborY="-5976">
        <dgm:presLayoutVars>
          <dgm:chMax val="1"/>
          <dgm:chPref val="1"/>
        </dgm:presLayoutVars>
      </dgm:prSet>
      <dgm:spPr/>
    </dgm:pt>
    <dgm:pt modelId="{92467BE1-1554-45CD-A639-B6EC3EEF8CEB}" type="pres">
      <dgm:prSet presAssocID="{761687C6-6A35-4770-A1A2-E3D44869ECFB}" presName="sibTrans" presStyleCnt="0"/>
      <dgm:spPr/>
    </dgm:pt>
    <dgm:pt modelId="{AFCF5E46-5C23-4B8C-874A-3D17E4CB3D08}" type="pres">
      <dgm:prSet presAssocID="{A45B403F-9D71-498C-A33C-BB234F05F9C6}" presName="compNode" presStyleCnt="0"/>
      <dgm:spPr/>
    </dgm:pt>
    <dgm:pt modelId="{A08A47E4-7878-42DC-8DA7-2E7B97B31541}" type="pres">
      <dgm:prSet presAssocID="{A45B403F-9D71-498C-A33C-BB234F05F9C6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56FA5652-26BB-43D9-A9D2-3145F28CF9D1}" type="pres">
      <dgm:prSet presAssocID="{A45B403F-9D71-498C-A33C-BB234F05F9C6}" presName="iconRect" presStyleLbl="node1" presStyleIdx="1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核取記號"/>
        </a:ext>
      </dgm:extLst>
    </dgm:pt>
    <dgm:pt modelId="{593C4A40-104B-4782-91DC-5AE68F986DA2}" type="pres">
      <dgm:prSet presAssocID="{A45B403F-9D71-498C-A33C-BB234F05F9C6}" presName="spaceRect" presStyleCnt="0"/>
      <dgm:spPr/>
    </dgm:pt>
    <dgm:pt modelId="{21366EC5-95F6-49CF-AE14-5F152F951636}" type="pres">
      <dgm:prSet presAssocID="{A45B403F-9D71-498C-A33C-BB234F05F9C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3B520A5E-5BCD-43A2-B662-DE8EB2EFED9D}" type="presOf" srcId="{A45B403F-9D71-498C-A33C-BB234F05F9C6}" destId="{21366EC5-95F6-49CF-AE14-5F152F951636}" srcOrd="0" destOrd="0" presId="urn:microsoft.com/office/officeart/2018/5/layout/IconLeafLabelList"/>
    <dgm:cxn modelId="{BB219C64-A65E-4097-9793-11CC634556F1}" srcId="{EB4344AE-21F1-44FB-90DE-04217B5EB041}" destId="{180C479E-E2EA-4B4A-964E-1FAF3AA9402A}" srcOrd="0" destOrd="0" parTransId="{F2250209-EC56-40B2-A604-E807FAD4FBE9}" sibTransId="{761687C6-6A35-4770-A1A2-E3D44869ECFB}"/>
    <dgm:cxn modelId="{A7EC346C-13CA-43FF-AF72-9FD6844FBAF1}" type="presOf" srcId="{EB4344AE-21F1-44FB-90DE-04217B5EB041}" destId="{1AB8EF15-092F-4671-B4BF-9EEF150EB9D0}" srcOrd="0" destOrd="0" presId="urn:microsoft.com/office/officeart/2018/5/layout/IconLeafLabelList"/>
    <dgm:cxn modelId="{8CA65990-D06A-48B0-8922-401EE88570AC}" type="presOf" srcId="{180C479E-E2EA-4B4A-964E-1FAF3AA9402A}" destId="{7E368C4A-AB9E-4516-B5FA-5808340EB225}" srcOrd="0" destOrd="0" presId="urn:microsoft.com/office/officeart/2018/5/layout/IconLeafLabelList"/>
    <dgm:cxn modelId="{D2DA7AB1-7EBE-4E0A-971C-477AB234A4FB}" srcId="{EB4344AE-21F1-44FB-90DE-04217B5EB041}" destId="{A45B403F-9D71-498C-A33C-BB234F05F9C6}" srcOrd="1" destOrd="0" parTransId="{C92FD552-32FC-4CA3-B488-3BF4CDF332B8}" sibTransId="{20E2AC85-20BD-4AAE-BB6D-A26F1EEAC689}"/>
    <dgm:cxn modelId="{7BCF8935-33B4-44C7-88B3-F933CDA6C3AA}" type="presParOf" srcId="{1AB8EF15-092F-4671-B4BF-9EEF150EB9D0}" destId="{B6084F8E-8E12-4103-BF1D-6D5A8CF5F31A}" srcOrd="0" destOrd="0" presId="urn:microsoft.com/office/officeart/2018/5/layout/IconLeafLabelList"/>
    <dgm:cxn modelId="{D6ADD558-6FE1-457D-B6E1-297FA0F925F9}" type="presParOf" srcId="{B6084F8E-8E12-4103-BF1D-6D5A8CF5F31A}" destId="{57C43C4D-2977-4CE8-92BC-9B36940360FA}" srcOrd="0" destOrd="0" presId="urn:microsoft.com/office/officeart/2018/5/layout/IconLeafLabelList"/>
    <dgm:cxn modelId="{2CBA3BE0-5883-4260-BF75-490B7833B5B5}" type="presParOf" srcId="{B6084F8E-8E12-4103-BF1D-6D5A8CF5F31A}" destId="{CAD2FE21-4F29-46D1-9ADB-9108AC46A856}" srcOrd="1" destOrd="0" presId="urn:microsoft.com/office/officeart/2018/5/layout/IconLeafLabelList"/>
    <dgm:cxn modelId="{49FE936A-3CF7-4538-BE70-88355A45F1D6}" type="presParOf" srcId="{B6084F8E-8E12-4103-BF1D-6D5A8CF5F31A}" destId="{37BD9CD0-6196-4467-B30C-A7633948A198}" srcOrd="2" destOrd="0" presId="urn:microsoft.com/office/officeart/2018/5/layout/IconLeafLabelList"/>
    <dgm:cxn modelId="{E300027E-817A-4E2D-A5E8-14BEA6479E58}" type="presParOf" srcId="{B6084F8E-8E12-4103-BF1D-6D5A8CF5F31A}" destId="{7E368C4A-AB9E-4516-B5FA-5808340EB225}" srcOrd="3" destOrd="0" presId="urn:microsoft.com/office/officeart/2018/5/layout/IconLeafLabelList"/>
    <dgm:cxn modelId="{B08EE534-075E-4C3E-851D-467EE1EF7900}" type="presParOf" srcId="{1AB8EF15-092F-4671-B4BF-9EEF150EB9D0}" destId="{92467BE1-1554-45CD-A639-B6EC3EEF8CEB}" srcOrd="1" destOrd="0" presId="urn:microsoft.com/office/officeart/2018/5/layout/IconLeafLabelList"/>
    <dgm:cxn modelId="{6F20BBE6-6D02-44A2-9C5B-4DA4DD87A957}" type="presParOf" srcId="{1AB8EF15-092F-4671-B4BF-9EEF150EB9D0}" destId="{AFCF5E46-5C23-4B8C-874A-3D17E4CB3D08}" srcOrd="2" destOrd="0" presId="urn:microsoft.com/office/officeart/2018/5/layout/IconLeafLabelList"/>
    <dgm:cxn modelId="{9B6A2A8F-8D66-4C05-809D-4FBE5012EA25}" type="presParOf" srcId="{AFCF5E46-5C23-4B8C-874A-3D17E4CB3D08}" destId="{A08A47E4-7878-42DC-8DA7-2E7B97B31541}" srcOrd="0" destOrd="0" presId="urn:microsoft.com/office/officeart/2018/5/layout/IconLeafLabelList"/>
    <dgm:cxn modelId="{7C94C412-8E2F-430E-BC41-863930266F94}" type="presParOf" srcId="{AFCF5E46-5C23-4B8C-874A-3D17E4CB3D08}" destId="{56FA5652-26BB-43D9-A9D2-3145F28CF9D1}" srcOrd="1" destOrd="0" presId="urn:microsoft.com/office/officeart/2018/5/layout/IconLeafLabelList"/>
    <dgm:cxn modelId="{BD7D30BA-4B9C-4961-91A5-9CF310251A91}" type="presParOf" srcId="{AFCF5E46-5C23-4B8C-874A-3D17E4CB3D08}" destId="{593C4A40-104B-4782-91DC-5AE68F986DA2}" srcOrd="2" destOrd="0" presId="urn:microsoft.com/office/officeart/2018/5/layout/IconLeafLabelList"/>
    <dgm:cxn modelId="{D7370301-0E31-4E42-BB5E-89BB93BA7AF2}" type="presParOf" srcId="{AFCF5E46-5C23-4B8C-874A-3D17E4CB3D08}" destId="{21366EC5-95F6-49CF-AE14-5F152F951636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40E8B28-F9A5-498B-8006-3CCC658C81C3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08655EB-19DF-4047-A6E1-AB40093B6C63}">
      <dgm:prSet phldrT="[文字]" custT="1"/>
      <dgm:spPr/>
      <dgm:t>
        <a:bodyPr/>
        <a:lstStyle/>
        <a:p>
          <a:r>
            <a:rPr lang="zh-TW" altLang="en-US" sz="28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課程發展</a:t>
          </a:r>
        </a:p>
      </dgm:t>
    </dgm:pt>
    <dgm:pt modelId="{9EE218AD-297B-44A1-80A5-2A467BEC13AC}" type="parTrans" cxnId="{9E30C4D0-A506-42F6-AE9A-C9B287C198FC}">
      <dgm:prSet/>
      <dgm:spPr/>
      <dgm:t>
        <a:bodyPr/>
        <a:lstStyle/>
        <a:p>
          <a:endParaRPr lang="zh-TW" altLang="en-US"/>
        </a:p>
      </dgm:t>
    </dgm:pt>
    <dgm:pt modelId="{D8539956-BF69-4706-B63F-96E2AA4C8406}" type="sibTrans" cxnId="{9E30C4D0-A506-42F6-AE9A-C9B287C198FC}">
      <dgm:prSet/>
      <dgm:spPr/>
      <dgm:t>
        <a:bodyPr/>
        <a:lstStyle/>
        <a:p>
          <a:endParaRPr lang="zh-TW" altLang="en-US"/>
        </a:p>
      </dgm:t>
    </dgm:pt>
    <dgm:pt modelId="{66357BD0-68C9-4EE0-BCD0-0BB39C62EC58}">
      <dgm:prSet phldrT="[文字]" custT="1"/>
      <dgm:spPr/>
      <dgm:t>
        <a:bodyPr/>
        <a:lstStyle/>
        <a:p>
          <a:r>
            <a:rPr lang="zh-TW" altLang="en-US" sz="28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評量方法</a:t>
          </a:r>
        </a:p>
      </dgm:t>
    </dgm:pt>
    <dgm:pt modelId="{CC4B4E64-69C4-4438-B183-2DCB57E394D5}" type="parTrans" cxnId="{E2E6AA2A-9AF3-41BA-9EF8-1AE7519CBFF9}">
      <dgm:prSet/>
      <dgm:spPr/>
      <dgm:t>
        <a:bodyPr/>
        <a:lstStyle/>
        <a:p>
          <a:endParaRPr lang="zh-TW" altLang="en-US"/>
        </a:p>
      </dgm:t>
    </dgm:pt>
    <dgm:pt modelId="{AB396349-843F-4672-B76B-3DEF998CD84C}" type="sibTrans" cxnId="{E2E6AA2A-9AF3-41BA-9EF8-1AE7519CBFF9}">
      <dgm:prSet/>
      <dgm:spPr/>
      <dgm:t>
        <a:bodyPr/>
        <a:lstStyle/>
        <a:p>
          <a:endParaRPr lang="zh-TW" altLang="en-US"/>
        </a:p>
      </dgm:t>
    </dgm:pt>
    <dgm:pt modelId="{6CB612F4-7BC6-464B-ABC2-A72710D86E65}">
      <dgm:prSet phldrT="[文字]" custT="1"/>
      <dgm:spPr/>
      <dgm:t>
        <a:bodyPr/>
        <a:lstStyle/>
        <a:p>
          <a:r>
            <a:rPr lang="zh-TW" altLang="en-US" sz="28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教學設計</a:t>
          </a:r>
        </a:p>
      </dgm:t>
    </dgm:pt>
    <dgm:pt modelId="{0F56AF7A-A6E7-4FD1-971C-CC6397C1FC19}" type="parTrans" cxnId="{BEA22067-0753-403E-B416-DF60EFB5766A}">
      <dgm:prSet/>
      <dgm:spPr/>
      <dgm:t>
        <a:bodyPr/>
        <a:lstStyle/>
        <a:p>
          <a:endParaRPr lang="zh-TW" altLang="en-US"/>
        </a:p>
      </dgm:t>
    </dgm:pt>
    <dgm:pt modelId="{99EB0F6B-8864-4356-84C3-42C98BFE0474}" type="sibTrans" cxnId="{BEA22067-0753-403E-B416-DF60EFB5766A}">
      <dgm:prSet/>
      <dgm:spPr/>
      <dgm:t>
        <a:bodyPr/>
        <a:lstStyle/>
        <a:p>
          <a:endParaRPr lang="zh-TW" altLang="en-US"/>
        </a:p>
      </dgm:t>
    </dgm:pt>
    <dgm:pt modelId="{699CA77B-B2B8-467D-A859-CAAA3F715369}" type="pres">
      <dgm:prSet presAssocID="{840E8B28-F9A5-498B-8006-3CCC658C81C3}" presName="Name0" presStyleCnt="0">
        <dgm:presLayoutVars>
          <dgm:dir/>
          <dgm:resizeHandles val="exact"/>
        </dgm:presLayoutVars>
      </dgm:prSet>
      <dgm:spPr/>
    </dgm:pt>
    <dgm:pt modelId="{CF4F6BC3-B57F-4AFE-B313-9C381A3040C6}" type="pres">
      <dgm:prSet presAssocID="{A08655EB-19DF-4047-A6E1-AB40093B6C63}" presName="node" presStyleLbl="node1" presStyleIdx="0" presStyleCnt="3">
        <dgm:presLayoutVars>
          <dgm:bulletEnabled val="1"/>
        </dgm:presLayoutVars>
      </dgm:prSet>
      <dgm:spPr/>
    </dgm:pt>
    <dgm:pt modelId="{7352664C-3A53-4412-A077-AB9504A16E8F}" type="pres">
      <dgm:prSet presAssocID="{D8539956-BF69-4706-B63F-96E2AA4C8406}" presName="sibTrans" presStyleLbl="sibTrans2D1" presStyleIdx="0" presStyleCnt="3" custScaleY="117532" custLinFactNeighborX="50254" custLinFactNeighborY="-33317"/>
      <dgm:spPr/>
    </dgm:pt>
    <dgm:pt modelId="{A7023A00-125C-481A-BE83-4A0C3EB3B871}" type="pres">
      <dgm:prSet presAssocID="{D8539956-BF69-4706-B63F-96E2AA4C8406}" presName="connectorText" presStyleLbl="sibTrans2D1" presStyleIdx="0" presStyleCnt="3"/>
      <dgm:spPr/>
    </dgm:pt>
    <dgm:pt modelId="{05CFC123-16B8-472F-A10A-945F37F1DF08}" type="pres">
      <dgm:prSet presAssocID="{66357BD0-68C9-4EE0-BCD0-0BB39C62EC58}" presName="node" presStyleLbl="node1" presStyleIdx="1" presStyleCnt="3">
        <dgm:presLayoutVars>
          <dgm:bulletEnabled val="1"/>
        </dgm:presLayoutVars>
      </dgm:prSet>
      <dgm:spPr/>
    </dgm:pt>
    <dgm:pt modelId="{6136A3C8-1B79-4B8F-BEF1-394391171FB0}" type="pres">
      <dgm:prSet presAssocID="{AB396349-843F-4672-B76B-3DEF998CD84C}" presName="sibTrans" presStyleLbl="sibTrans2D1" presStyleIdx="1" presStyleCnt="3"/>
      <dgm:spPr/>
    </dgm:pt>
    <dgm:pt modelId="{04E6B05E-EA0C-478C-90D7-8FDC2700F17C}" type="pres">
      <dgm:prSet presAssocID="{AB396349-843F-4672-B76B-3DEF998CD84C}" presName="connectorText" presStyleLbl="sibTrans2D1" presStyleIdx="1" presStyleCnt="3"/>
      <dgm:spPr/>
    </dgm:pt>
    <dgm:pt modelId="{8CB3AA96-CAF5-460B-811D-1E8B25037E26}" type="pres">
      <dgm:prSet presAssocID="{6CB612F4-7BC6-464B-ABC2-A72710D86E65}" presName="node" presStyleLbl="node1" presStyleIdx="2" presStyleCnt="3">
        <dgm:presLayoutVars>
          <dgm:bulletEnabled val="1"/>
        </dgm:presLayoutVars>
      </dgm:prSet>
      <dgm:spPr/>
    </dgm:pt>
    <dgm:pt modelId="{0B309642-B174-4596-AD42-A11FBC373D1A}" type="pres">
      <dgm:prSet presAssocID="{99EB0F6B-8864-4356-84C3-42C98BFE0474}" presName="sibTrans" presStyleLbl="sibTrans2D1" presStyleIdx="2" presStyleCnt="3" custScaleY="129150" custLinFactNeighborX="-44780" custLinFactNeighborY="-9847"/>
      <dgm:spPr/>
    </dgm:pt>
    <dgm:pt modelId="{F62324AC-FB90-48E7-9CD2-0CDB0824F35B}" type="pres">
      <dgm:prSet presAssocID="{99EB0F6B-8864-4356-84C3-42C98BFE0474}" presName="connectorText" presStyleLbl="sibTrans2D1" presStyleIdx="2" presStyleCnt="3"/>
      <dgm:spPr/>
    </dgm:pt>
  </dgm:ptLst>
  <dgm:cxnLst>
    <dgm:cxn modelId="{9B80F626-A598-4E7B-AF1D-A1A921AE13B3}" type="presOf" srcId="{66357BD0-68C9-4EE0-BCD0-0BB39C62EC58}" destId="{05CFC123-16B8-472F-A10A-945F37F1DF08}" srcOrd="0" destOrd="0" presId="urn:microsoft.com/office/officeart/2005/8/layout/cycle7"/>
    <dgm:cxn modelId="{AA9A5029-B448-4AD6-8B8E-EFCD7A45F8A9}" type="presOf" srcId="{D8539956-BF69-4706-B63F-96E2AA4C8406}" destId="{A7023A00-125C-481A-BE83-4A0C3EB3B871}" srcOrd="1" destOrd="0" presId="urn:microsoft.com/office/officeart/2005/8/layout/cycle7"/>
    <dgm:cxn modelId="{E2E6AA2A-9AF3-41BA-9EF8-1AE7519CBFF9}" srcId="{840E8B28-F9A5-498B-8006-3CCC658C81C3}" destId="{66357BD0-68C9-4EE0-BCD0-0BB39C62EC58}" srcOrd="1" destOrd="0" parTransId="{CC4B4E64-69C4-4438-B183-2DCB57E394D5}" sibTransId="{AB396349-843F-4672-B76B-3DEF998CD84C}"/>
    <dgm:cxn modelId="{36BFF22C-024B-47BC-B528-E97F2E55EA67}" type="presOf" srcId="{6CB612F4-7BC6-464B-ABC2-A72710D86E65}" destId="{8CB3AA96-CAF5-460B-811D-1E8B25037E26}" srcOrd="0" destOrd="0" presId="urn:microsoft.com/office/officeart/2005/8/layout/cycle7"/>
    <dgm:cxn modelId="{CC50F25F-24F6-42AE-B0ED-978055C71672}" type="presOf" srcId="{AB396349-843F-4672-B76B-3DEF998CD84C}" destId="{04E6B05E-EA0C-478C-90D7-8FDC2700F17C}" srcOrd="1" destOrd="0" presId="urn:microsoft.com/office/officeart/2005/8/layout/cycle7"/>
    <dgm:cxn modelId="{A9AFCE60-1978-497A-A137-9E78E08FEF59}" type="presOf" srcId="{99EB0F6B-8864-4356-84C3-42C98BFE0474}" destId="{0B309642-B174-4596-AD42-A11FBC373D1A}" srcOrd="0" destOrd="0" presId="urn:microsoft.com/office/officeart/2005/8/layout/cycle7"/>
    <dgm:cxn modelId="{BEA22067-0753-403E-B416-DF60EFB5766A}" srcId="{840E8B28-F9A5-498B-8006-3CCC658C81C3}" destId="{6CB612F4-7BC6-464B-ABC2-A72710D86E65}" srcOrd="2" destOrd="0" parTransId="{0F56AF7A-A6E7-4FD1-971C-CC6397C1FC19}" sibTransId="{99EB0F6B-8864-4356-84C3-42C98BFE0474}"/>
    <dgm:cxn modelId="{25362D4C-E471-4421-93E0-BA72D3A7B1C7}" type="presOf" srcId="{840E8B28-F9A5-498B-8006-3CCC658C81C3}" destId="{699CA77B-B2B8-467D-A859-CAAA3F715369}" srcOrd="0" destOrd="0" presId="urn:microsoft.com/office/officeart/2005/8/layout/cycle7"/>
    <dgm:cxn modelId="{4C22DD8A-156E-4463-8BB4-5D047AB8E464}" type="presOf" srcId="{99EB0F6B-8864-4356-84C3-42C98BFE0474}" destId="{F62324AC-FB90-48E7-9CD2-0CDB0824F35B}" srcOrd="1" destOrd="0" presId="urn:microsoft.com/office/officeart/2005/8/layout/cycle7"/>
    <dgm:cxn modelId="{10BCF0A4-9B06-45CB-AAB0-5018A90465BA}" type="presOf" srcId="{A08655EB-19DF-4047-A6E1-AB40093B6C63}" destId="{CF4F6BC3-B57F-4AFE-B313-9C381A3040C6}" srcOrd="0" destOrd="0" presId="urn:microsoft.com/office/officeart/2005/8/layout/cycle7"/>
    <dgm:cxn modelId="{FC636DAC-B8A3-4923-909E-7B8163828D88}" type="presOf" srcId="{D8539956-BF69-4706-B63F-96E2AA4C8406}" destId="{7352664C-3A53-4412-A077-AB9504A16E8F}" srcOrd="0" destOrd="0" presId="urn:microsoft.com/office/officeart/2005/8/layout/cycle7"/>
    <dgm:cxn modelId="{B84EA5BE-EEFE-4D2B-81A0-D06010C21192}" type="presOf" srcId="{AB396349-843F-4672-B76B-3DEF998CD84C}" destId="{6136A3C8-1B79-4B8F-BEF1-394391171FB0}" srcOrd="0" destOrd="0" presId="urn:microsoft.com/office/officeart/2005/8/layout/cycle7"/>
    <dgm:cxn modelId="{9E30C4D0-A506-42F6-AE9A-C9B287C198FC}" srcId="{840E8B28-F9A5-498B-8006-3CCC658C81C3}" destId="{A08655EB-19DF-4047-A6E1-AB40093B6C63}" srcOrd="0" destOrd="0" parTransId="{9EE218AD-297B-44A1-80A5-2A467BEC13AC}" sibTransId="{D8539956-BF69-4706-B63F-96E2AA4C8406}"/>
    <dgm:cxn modelId="{ED0946E9-177A-45A4-8966-2C7259DAFDF0}" type="presParOf" srcId="{699CA77B-B2B8-467D-A859-CAAA3F715369}" destId="{CF4F6BC3-B57F-4AFE-B313-9C381A3040C6}" srcOrd="0" destOrd="0" presId="urn:microsoft.com/office/officeart/2005/8/layout/cycle7"/>
    <dgm:cxn modelId="{A1D777D4-B6B4-4546-ADAF-C590EBA76A8D}" type="presParOf" srcId="{699CA77B-B2B8-467D-A859-CAAA3F715369}" destId="{7352664C-3A53-4412-A077-AB9504A16E8F}" srcOrd="1" destOrd="0" presId="urn:microsoft.com/office/officeart/2005/8/layout/cycle7"/>
    <dgm:cxn modelId="{C09C894A-52D7-4A08-9DD4-B0E699819F5B}" type="presParOf" srcId="{7352664C-3A53-4412-A077-AB9504A16E8F}" destId="{A7023A00-125C-481A-BE83-4A0C3EB3B871}" srcOrd="0" destOrd="0" presId="urn:microsoft.com/office/officeart/2005/8/layout/cycle7"/>
    <dgm:cxn modelId="{2E94385F-5C54-4CCD-9CB5-4279699B085C}" type="presParOf" srcId="{699CA77B-B2B8-467D-A859-CAAA3F715369}" destId="{05CFC123-16B8-472F-A10A-945F37F1DF08}" srcOrd="2" destOrd="0" presId="urn:microsoft.com/office/officeart/2005/8/layout/cycle7"/>
    <dgm:cxn modelId="{BFE50D6D-03A9-48B4-BBEE-6A687F965FF6}" type="presParOf" srcId="{699CA77B-B2B8-467D-A859-CAAA3F715369}" destId="{6136A3C8-1B79-4B8F-BEF1-394391171FB0}" srcOrd="3" destOrd="0" presId="urn:microsoft.com/office/officeart/2005/8/layout/cycle7"/>
    <dgm:cxn modelId="{69CF5F1B-49E3-4801-9F6C-7EAABCF347C8}" type="presParOf" srcId="{6136A3C8-1B79-4B8F-BEF1-394391171FB0}" destId="{04E6B05E-EA0C-478C-90D7-8FDC2700F17C}" srcOrd="0" destOrd="0" presId="urn:microsoft.com/office/officeart/2005/8/layout/cycle7"/>
    <dgm:cxn modelId="{04B33F46-D8B2-4D4E-85D3-58FCF8146351}" type="presParOf" srcId="{699CA77B-B2B8-467D-A859-CAAA3F715369}" destId="{8CB3AA96-CAF5-460B-811D-1E8B25037E26}" srcOrd="4" destOrd="0" presId="urn:microsoft.com/office/officeart/2005/8/layout/cycle7"/>
    <dgm:cxn modelId="{A30691A1-6733-4495-9609-7E84FDDD712D}" type="presParOf" srcId="{699CA77B-B2B8-467D-A859-CAAA3F715369}" destId="{0B309642-B174-4596-AD42-A11FBC373D1A}" srcOrd="5" destOrd="0" presId="urn:microsoft.com/office/officeart/2005/8/layout/cycle7"/>
    <dgm:cxn modelId="{3758F78A-C56D-44F2-8F03-5E29A3A54FA6}" type="presParOf" srcId="{0B309642-B174-4596-AD42-A11FBC373D1A}" destId="{F62324AC-FB90-48E7-9CD2-0CDB0824F35B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C43C4D-2977-4CE8-92BC-9B36940360FA}">
      <dsp:nvSpPr>
        <dsp:cNvPr id="0" name=""/>
        <dsp:cNvSpPr/>
      </dsp:nvSpPr>
      <dsp:spPr>
        <a:xfrm>
          <a:off x="2277705" y="73250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D2FE21-4F29-46D1-9ADB-9108AC46A856}">
      <dsp:nvSpPr>
        <dsp:cNvPr id="0" name=""/>
        <dsp:cNvSpPr/>
      </dsp:nvSpPr>
      <dsp:spPr>
        <a:xfrm>
          <a:off x="9667829" y="2429405"/>
          <a:ext cx="1260000" cy="1260000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368C4A-AB9E-4516-B5FA-5808340EB225}">
      <dsp:nvSpPr>
        <dsp:cNvPr id="0" name=""/>
        <dsp:cNvSpPr/>
      </dsp:nvSpPr>
      <dsp:spPr>
        <a:xfrm>
          <a:off x="2236757" y="2881675"/>
          <a:ext cx="230186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zh-TW" sz="2100" kern="1200" dirty="0"/>
            <a:t>利用教室內任何工具畫出一個圓</a:t>
          </a:r>
          <a:endParaRPr lang="en-US" sz="2100" kern="1200" dirty="0"/>
        </a:p>
      </dsp:txBody>
      <dsp:txXfrm>
        <a:off x="2236757" y="2881675"/>
        <a:ext cx="2301869" cy="720000"/>
      </dsp:txXfrm>
    </dsp:sp>
    <dsp:sp modelId="{A08A47E4-7878-42DC-8DA7-2E7B97B31541}">
      <dsp:nvSpPr>
        <dsp:cNvPr id="0" name=""/>
        <dsp:cNvSpPr/>
      </dsp:nvSpPr>
      <dsp:spPr>
        <a:xfrm>
          <a:off x="6480914" y="44702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FA5652-26BB-43D9-A9D2-3145F28CF9D1}">
      <dsp:nvSpPr>
        <dsp:cNvPr id="0" name=""/>
        <dsp:cNvSpPr/>
      </dsp:nvSpPr>
      <dsp:spPr>
        <a:xfrm rot="8296753">
          <a:off x="6948914" y="512702"/>
          <a:ext cx="1260000" cy="1260000"/>
        </a:xfrm>
        <a:prstGeom prst="rect">
          <a:avLst/>
        </a:prstGeom>
        <a:solidFill>
          <a:schemeClr val="bg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366EC5-95F6-49CF-AE14-5F152F951636}">
      <dsp:nvSpPr>
        <dsp:cNvPr id="0" name=""/>
        <dsp:cNvSpPr/>
      </dsp:nvSpPr>
      <dsp:spPr>
        <a:xfrm>
          <a:off x="5778914" y="29247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zh-TW" sz="2100" kern="1200" dirty="0"/>
            <a:t>剪下來</a:t>
          </a:r>
          <a:endParaRPr lang="en-US" sz="2100" kern="1200" dirty="0"/>
        </a:p>
      </dsp:txBody>
      <dsp:txXfrm>
        <a:off x="5778914" y="2924702"/>
        <a:ext cx="36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C43C4D-2977-4CE8-92BC-9B36940360FA}">
      <dsp:nvSpPr>
        <dsp:cNvPr id="0" name=""/>
        <dsp:cNvSpPr/>
      </dsp:nvSpPr>
      <dsp:spPr>
        <a:xfrm>
          <a:off x="2277705" y="73250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D2FE21-4F29-46D1-9ADB-9108AC46A856}">
      <dsp:nvSpPr>
        <dsp:cNvPr id="0" name=""/>
        <dsp:cNvSpPr/>
      </dsp:nvSpPr>
      <dsp:spPr>
        <a:xfrm>
          <a:off x="9667829" y="2429405"/>
          <a:ext cx="1260000" cy="1260000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368C4A-AB9E-4516-B5FA-5808340EB225}">
      <dsp:nvSpPr>
        <dsp:cNvPr id="0" name=""/>
        <dsp:cNvSpPr/>
      </dsp:nvSpPr>
      <dsp:spPr>
        <a:xfrm>
          <a:off x="2236757" y="2881675"/>
          <a:ext cx="230186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zh-TW" altLang="en-US" sz="2700" kern="1200" dirty="0"/>
            <a:t>小組挑出</a:t>
          </a:r>
          <a:r>
            <a:rPr lang="en-US" altLang="zh-TW" sz="2700" kern="1200" dirty="0"/>
            <a:t>2</a:t>
          </a:r>
          <a:r>
            <a:rPr lang="zh-TW" altLang="en-US" sz="2700" kern="1200" dirty="0"/>
            <a:t>個圓</a:t>
          </a:r>
          <a:endParaRPr lang="en-US" sz="2700" kern="1200" dirty="0"/>
        </a:p>
      </dsp:txBody>
      <dsp:txXfrm>
        <a:off x="2236757" y="2881675"/>
        <a:ext cx="2301869" cy="720000"/>
      </dsp:txXfrm>
    </dsp:sp>
    <dsp:sp modelId="{A08A47E4-7878-42DC-8DA7-2E7B97B31541}">
      <dsp:nvSpPr>
        <dsp:cNvPr id="0" name=""/>
        <dsp:cNvSpPr/>
      </dsp:nvSpPr>
      <dsp:spPr>
        <a:xfrm>
          <a:off x="6480914" y="44702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FA5652-26BB-43D9-A9D2-3145F28CF9D1}">
      <dsp:nvSpPr>
        <dsp:cNvPr id="0" name=""/>
        <dsp:cNvSpPr/>
      </dsp:nvSpPr>
      <dsp:spPr>
        <a:xfrm>
          <a:off x="6948914" y="512702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366EC5-95F6-49CF-AE14-5F152F951636}">
      <dsp:nvSpPr>
        <dsp:cNvPr id="0" name=""/>
        <dsp:cNvSpPr/>
      </dsp:nvSpPr>
      <dsp:spPr>
        <a:xfrm>
          <a:off x="5778914" y="292470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001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zh-TW" altLang="en-US" sz="2700" kern="1200" dirty="0"/>
            <a:t>檢驗是否為圓</a:t>
          </a:r>
          <a:endParaRPr lang="en-US" sz="2700" kern="1200" dirty="0"/>
        </a:p>
      </dsp:txBody>
      <dsp:txXfrm>
        <a:off x="5778914" y="2924702"/>
        <a:ext cx="360000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4F6BC3-B57F-4AFE-B313-9C381A3040C6}">
      <dsp:nvSpPr>
        <dsp:cNvPr id="0" name=""/>
        <dsp:cNvSpPr/>
      </dsp:nvSpPr>
      <dsp:spPr>
        <a:xfrm>
          <a:off x="2009824" y="926"/>
          <a:ext cx="2029022" cy="1014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課程發展</a:t>
          </a:r>
        </a:p>
      </dsp:txBody>
      <dsp:txXfrm>
        <a:off x="2039538" y="30640"/>
        <a:ext cx="1969594" cy="955083"/>
      </dsp:txXfrm>
    </dsp:sp>
    <dsp:sp modelId="{7352664C-3A53-4412-A077-AB9504A16E8F}">
      <dsp:nvSpPr>
        <dsp:cNvPr id="0" name=""/>
        <dsp:cNvSpPr/>
      </dsp:nvSpPr>
      <dsp:spPr>
        <a:xfrm rot="3600000">
          <a:off x="3864369" y="1631548"/>
          <a:ext cx="1056304" cy="41733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900" kern="1200"/>
        </a:p>
      </dsp:txBody>
      <dsp:txXfrm>
        <a:off x="3989568" y="1715014"/>
        <a:ext cx="805906" cy="250399"/>
      </dsp:txXfrm>
    </dsp:sp>
    <dsp:sp modelId="{05CFC123-16B8-472F-A10A-945F37F1DF08}">
      <dsp:nvSpPr>
        <dsp:cNvPr id="0" name=""/>
        <dsp:cNvSpPr/>
      </dsp:nvSpPr>
      <dsp:spPr>
        <a:xfrm>
          <a:off x="3684526" y="2901594"/>
          <a:ext cx="2029022" cy="1014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評量方法</a:t>
          </a:r>
        </a:p>
      </dsp:txBody>
      <dsp:txXfrm>
        <a:off x="3714240" y="2931308"/>
        <a:ext cx="1969594" cy="955083"/>
      </dsp:txXfrm>
    </dsp:sp>
    <dsp:sp modelId="{6136A3C8-1B79-4B8F-BEF1-394391171FB0}">
      <dsp:nvSpPr>
        <dsp:cNvPr id="0" name=""/>
        <dsp:cNvSpPr/>
      </dsp:nvSpPr>
      <dsp:spPr>
        <a:xfrm rot="10800000">
          <a:off x="2496183" y="3231310"/>
          <a:ext cx="1056304" cy="355078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600" kern="1200"/>
        </a:p>
      </dsp:txBody>
      <dsp:txXfrm rot="10800000">
        <a:off x="2602706" y="3302326"/>
        <a:ext cx="843258" cy="213046"/>
      </dsp:txXfrm>
    </dsp:sp>
    <dsp:sp modelId="{8CB3AA96-CAF5-460B-811D-1E8B25037E26}">
      <dsp:nvSpPr>
        <dsp:cNvPr id="0" name=""/>
        <dsp:cNvSpPr/>
      </dsp:nvSpPr>
      <dsp:spPr>
        <a:xfrm>
          <a:off x="335123" y="2901594"/>
          <a:ext cx="2029022" cy="1014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2800" b="1" kern="12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教學設計</a:t>
          </a:r>
        </a:p>
      </dsp:txBody>
      <dsp:txXfrm>
        <a:off x="364837" y="2931308"/>
        <a:ext cx="1969594" cy="955083"/>
      </dsp:txXfrm>
    </dsp:sp>
    <dsp:sp modelId="{0B309642-B174-4596-AD42-A11FBC373D1A}">
      <dsp:nvSpPr>
        <dsp:cNvPr id="0" name=""/>
        <dsp:cNvSpPr/>
      </dsp:nvSpPr>
      <dsp:spPr>
        <a:xfrm rot="18000000">
          <a:off x="1185819" y="1694259"/>
          <a:ext cx="1056304" cy="45858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2000" kern="1200"/>
        </a:p>
      </dsp:txBody>
      <dsp:txXfrm>
        <a:off x="1323394" y="1785976"/>
        <a:ext cx="781154" cy="2751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9367" cy="501879"/>
          </a:xfrm>
          <a:prstGeom prst="rect">
            <a:avLst/>
          </a:prstGeom>
        </p:spPr>
        <p:txBody>
          <a:bodyPr vert="horz" lIns="92281" tIns="46141" rIns="92281" bIns="4614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94505" y="0"/>
            <a:ext cx="2979367" cy="501879"/>
          </a:xfrm>
          <a:prstGeom prst="rect">
            <a:avLst/>
          </a:prstGeom>
        </p:spPr>
        <p:txBody>
          <a:bodyPr vert="horz" lIns="92281" tIns="46141" rIns="92281" bIns="46141" rtlCol="0"/>
          <a:lstStyle>
            <a:lvl1pPr algn="r">
              <a:defRPr sz="1200"/>
            </a:lvl1pPr>
          </a:lstStyle>
          <a:p>
            <a:fld id="{AD8CA0A2-8D26-49FC-A21C-F739D1DCC489}" type="datetimeFigureOut">
              <a:rPr lang="zh-TW" altLang="en-US" smtClean="0"/>
              <a:t>2022/11/19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500961"/>
            <a:ext cx="2979367" cy="501878"/>
          </a:xfrm>
          <a:prstGeom prst="rect">
            <a:avLst/>
          </a:prstGeom>
        </p:spPr>
        <p:txBody>
          <a:bodyPr vert="horz" lIns="92281" tIns="46141" rIns="92281" bIns="4614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</p:spPr>
        <p:txBody>
          <a:bodyPr vert="horz" lIns="92281" tIns="46141" rIns="92281" bIns="46141" rtlCol="0" anchor="b"/>
          <a:lstStyle>
            <a:lvl1pPr algn="r">
              <a:defRPr sz="1200"/>
            </a:lvl1pPr>
          </a:lstStyle>
          <a:p>
            <a:fld id="{103AC13F-2E00-473F-BCE3-A87097A133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1789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9367" cy="501879"/>
          </a:xfrm>
          <a:prstGeom prst="rect">
            <a:avLst/>
          </a:prstGeom>
        </p:spPr>
        <p:txBody>
          <a:bodyPr vert="horz" lIns="92281" tIns="46141" rIns="92281" bIns="4614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94505" y="0"/>
            <a:ext cx="2979367" cy="501879"/>
          </a:xfrm>
          <a:prstGeom prst="rect">
            <a:avLst/>
          </a:prstGeom>
        </p:spPr>
        <p:txBody>
          <a:bodyPr vert="horz" lIns="92281" tIns="46141" rIns="92281" bIns="46141" rtlCol="0"/>
          <a:lstStyle>
            <a:lvl1pPr algn="r">
              <a:defRPr sz="1200"/>
            </a:lvl1pPr>
          </a:lstStyle>
          <a:p>
            <a:fld id="{E54F2851-1276-4229-AE9B-8A5154135AE1}" type="datetimeFigureOut">
              <a:rPr lang="zh-TW" altLang="en-US" smtClean="0"/>
              <a:t>2022/11/19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81" tIns="46141" rIns="92281" bIns="46141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</p:spPr>
        <p:txBody>
          <a:bodyPr vert="horz" lIns="92281" tIns="46141" rIns="92281" bIns="46141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500961"/>
            <a:ext cx="2979367" cy="501878"/>
          </a:xfrm>
          <a:prstGeom prst="rect">
            <a:avLst/>
          </a:prstGeom>
        </p:spPr>
        <p:txBody>
          <a:bodyPr vert="horz" lIns="92281" tIns="46141" rIns="92281" bIns="4614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</p:spPr>
        <p:txBody>
          <a:bodyPr vert="horz" lIns="92281" tIns="46141" rIns="92281" bIns="46141" rtlCol="0" anchor="b"/>
          <a:lstStyle>
            <a:lvl1pPr algn="r">
              <a:defRPr sz="1200"/>
            </a:lvl1pPr>
          </a:lstStyle>
          <a:p>
            <a:fld id="{C56EDBCD-7231-4DAD-9263-4A411A13B7E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7558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1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82701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老師檢驗的方式可能為</a:t>
            </a:r>
            <a:r>
              <a:rPr lang="en-US" altLang="zh-TW" dirty="0"/>
              <a:t>”</a:t>
            </a:r>
            <a:r>
              <a:rPr lang="zh-TW" altLang="en-US" dirty="0"/>
              <a:t>對折</a:t>
            </a:r>
            <a:r>
              <a:rPr lang="en-US" altLang="zh-TW" dirty="0"/>
              <a:t>”</a:t>
            </a:r>
            <a:r>
              <a:rPr lang="zh-TW" altLang="en-US" dirty="0"/>
              <a:t>找出圓心、圓規檢驗、直尺測量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6EDBCD-7231-4DAD-9263-4A411A13B7E0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8008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若老師檢驗圓的的方式沒有摺紙，這在此要求摺紙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6EDBCD-7231-4DAD-9263-4A411A13B7E0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8293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或再對摺摺出</a:t>
            </a:r>
            <a:r>
              <a:rPr lang="en-US" altLang="zh-TW" dirty="0"/>
              <a:t>2</a:t>
            </a:r>
            <a:r>
              <a:rPr lang="zh-TW" altLang="en-US" dirty="0"/>
              <a:t>條直線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6EDBCD-7231-4DAD-9263-4A411A13B7E0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21835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zh-TW" altLang="en-US" sz="180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6EDBCD-7231-4DAD-9263-4A411A13B7E0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9253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9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43888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00356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1211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9785" indent="-288379" defTabSz="921211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53516" indent="-230703" defTabSz="921211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14922" indent="-230703" defTabSz="921211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76328" indent="-230703" defTabSz="921211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37734" indent="-230703" defTabSz="92121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99141" indent="-230703" defTabSz="92121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60547" indent="-230703" defTabSz="92121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921953" indent="-230703" defTabSz="92121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EA181EB3-DF4F-42C6-B8B7-7633E17C5D6A}" type="slidenum">
              <a:rPr kumimoji="0" lang="zh-TW" altLang="en-US">
                <a:latin typeface="Calibri" panose="020F0502020204030204" pitchFamily="34" charset="0"/>
              </a:rPr>
              <a:pPr/>
              <a:t>11</a:t>
            </a:fld>
            <a:endParaRPr kumimoji="0" lang="zh-TW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312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14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81576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pPr algn="l"/>
            <a:endParaRPr lang="zh-TW" altLang="en-US" sz="1800" b="0" i="0" u="none" strike="noStrike" baseline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8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</a:t>
            </a:r>
            <a:r>
              <a:rPr lang="en-US" altLang="zh-TW" sz="18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18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 跨領域核心素養係指如總綱所定義三面九項中所指出之符號運用、多元表徵、資訊媒體識讀與運用以及系統性思考等跨領域／科目的共同核心能力，並非專指跨領域／科目的題材。</a:t>
            </a:r>
          </a:p>
          <a:p>
            <a:r>
              <a:rPr lang="zh-TW" altLang="en-US" sz="18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（</a:t>
            </a:r>
            <a:r>
              <a:rPr lang="en-US" altLang="zh-TW" sz="18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18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 各領域／科目的素養導向評量強調「學習表現」和「學習內容」的結合，並應用於理解或解決真實情境脈絡中的問題。</a:t>
            </a:r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15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826927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16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30788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17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9708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18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402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19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23496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20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98991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21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487571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22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828925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23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64832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N-4-7 </a:t>
            </a:r>
            <a:r>
              <a:rPr lang="zh-TW" altLang="en-US" dirty="0"/>
              <a:t>二位小數 用直式計算二位小數的加、減與整數倍</a:t>
            </a:r>
            <a:endParaRPr lang="en-US" altLang="zh-TW" dirty="0"/>
          </a:p>
          <a:p>
            <a:r>
              <a:rPr lang="en-US" altLang="zh-TW" dirty="0"/>
              <a:t>N-5-8 </a:t>
            </a:r>
            <a:r>
              <a:rPr lang="zh-TW" altLang="en-US" dirty="0"/>
              <a:t>小數的乘法 整數成以小數</a:t>
            </a:r>
            <a:endParaRPr lang="en-US" altLang="zh-TW" dirty="0"/>
          </a:p>
          <a:p>
            <a:r>
              <a:rPr lang="en-US" altLang="zh-TW" dirty="0"/>
              <a:t>N-5-9 </a:t>
            </a:r>
            <a:r>
              <a:rPr lang="zh-TW" altLang="en-US" dirty="0"/>
              <a:t>整數除以整數</a:t>
            </a:r>
            <a:r>
              <a:rPr lang="en-US" altLang="zh-TW" dirty="0"/>
              <a:t>(</a:t>
            </a:r>
            <a:r>
              <a:rPr lang="zh-TW" altLang="en-US" dirty="0"/>
              <a:t>商為小數</a:t>
            </a:r>
            <a:r>
              <a:rPr lang="en-US" altLang="zh-TW" dirty="0"/>
              <a:t>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6EDBCD-7231-4DAD-9263-4A411A13B7E0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45491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30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09698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31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45677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32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48025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33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4249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34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17127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35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66409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36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30551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37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233794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22812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CCD74FD9-7785-4D53-B578-214727474F16}" type="slidenum">
              <a:rPr kumimoji="1" lang="zh-TW" altLang="en-US">
                <a:solidFill>
                  <a:srgbClr val="000000"/>
                </a:solidFill>
                <a:latin typeface="Comic Sans MS" pitchFamily="66" charset="0"/>
                <a:ea typeface="新細明體" charset="-120"/>
              </a:rPr>
              <a:pPr defTabSz="922812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kumimoji="1" lang="en-US" altLang="zh-TW" dirty="0">
              <a:solidFill>
                <a:srgbClr val="000000"/>
              </a:solidFill>
              <a:latin typeface="Comic Sans MS" pitchFamily="66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12691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39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6451975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0950"/>
            <a:ext cx="5999163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87547" y="4813865"/>
            <a:ext cx="5500370" cy="3938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t" anchorCtr="0">
            <a:noAutofit/>
          </a:bodyPr>
          <a:lstStyle/>
          <a:p>
            <a:r>
              <a:rPr lang="en-US"/>
              <a:t>水平線下方：輔導團名，代表由輔導團帶領建立師生數學樹的基礎。</a:t>
            </a:r>
            <a:endParaRPr/>
          </a:p>
          <a:p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94505" y="9500961"/>
            <a:ext cx="2979367" cy="501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66" tIns="46120" rIns="92266" bIns="46120" anchor="b" anchorCtr="0">
            <a:noAutofit/>
          </a:bodyPr>
          <a:lstStyle/>
          <a:p>
            <a:pPr defTabSz="922812">
              <a:buClr>
                <a:srgbClr val="000000"/>
              </a:buClr>
              <a:buSzPts val="1200"/>
              <a:defRPr/>
            </a:pPr>
            <a:fld id="{00000000-1234-1234-1234-123412341234}" type="slidenum">
              <a:rPr lang="en-US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defTabSz="922812">
                <a:buClr>
                  <a:srgbClr val="000000"/>
                </a:buClr>
                <a:buSzPts val="1200"/>
                <a:defRPr/>
              </a:pPr>
              <a:t>41</a:t>
            </a:fld>
            <a:endParaRPr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522071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題幹是否為學生切身相關的</a:t>
            </a:r>
            <a:r>
              <a:rPr lang="zh-TW" altLang="en-US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生活經驗</a:t>
            </a:r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，或</a:t>
            </a:r>
            <a:r>
              <a:rPr lang="zh-TW" altLang="en-US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未來</a:t>
            </a:r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可能經歷。</a:t>
            </a:r>
          </a:p>
          <a:p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題幹的</a:t>
            </a:r>
            <a:r>
              <a:rPr lang="zh-TW" altLang="en-US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數據</a:t>
            </a:r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是否符合或接近</a:t>
            </a:r>
            <a:r>
              <a:rPr lang="zh-TW" altLang="en-US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真實</a:t>
            </a:r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</a:t>
            </a:r>
            <a:r>
              <a:rPr lang="zh-TW" altLang="en-US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閱讀負荷</a:t>
            </a:r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是否減至最</a:t>
            </a:r>
            <a:r>
              <a:rPr lang="zh-TW" altLang="en-US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低</a:t>
            </a:r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問題是否符合實際</a:t>
            </a:r>
            <a:r>
              <a:rPr lang="zh-TW" altLang="en-US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目的</a:t>
            </a:r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或</a:t>
            </a:r>
            <a:r>
              <a:rPr lang="zh-TW" altLang="en-US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需求</a:t>
            </a:r>
            <a:r>
              <a:rPr lang="zh-TW" altLang="en-US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6EDBCD-7231-4DAD-9263-4A411A13B7E0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381761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47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28248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48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2495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434" name="Google Shape;434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水平線下方：輔導團名，代表由輔導團帶領建立師生數學樹的基礎。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數學樹：由1開始，象徵一元復始，也象徵國小數學關鍵學習在單位，且以單位開始學習的千變萬化。學習就如同樹一樣，是長出來的。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右上的烏雲及飛機：象徵起飛時，如低年級一般，學習不太見難度，但是，漸漸地，學習會遭遇挫折如烏雲遮，突破烏雲後，一切晴朗，任君翱翔，連雲都七彩，象徵恭賀意味。</a:t>
            </a:r>
            <a:endParaRPr/>
          </a:p>
        </p:txBody>
      </p:sp>
      <p:sp>
        <p:nvSpPr>
          <p:cNvPr id="435" name="Google Shape;435;p3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63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81418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6EDBCD-7231-4DAD-9263-4A411A13B7E0}" type="slidenum">
              <a:rPr lang="zh-TW" altLang="en-US" smtClean="0"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8519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標題投影片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6"/>
          <p:cNvSpPr txBox="1"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2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8" name="Google Shape;168;p26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26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6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18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章節標題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54"/>
          <p:cNvSpPr txBox="1"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54"/>
          <p:cNvSpPr txBox="1"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4" name="Google Shape;184;p54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54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54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561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個內容" type="twoObj">
  <p:cSld name="兩個內容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5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0" name="Google Shape;190;p5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1" name="Google Shape;191;p5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5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5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647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只有標題" type="titleOnly">
  <p:cSld name="只有標題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57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57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57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57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731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內容" type="objTx">
  <p:cSld name="含輔助字幕的內容"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5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58"/>
          <p:cNvSpPr txBox="1">
            <a:spLocks noGrp="1"/>
          </p:cNvSpPr>
          <p:nvPr>
            <p:ph type="body" idx="1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11" name="Google Shape;211;p58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2" name="Google Shape;212;p58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58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58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034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輔助字幕的圖片" type="picTx">
  <p:cSld name="含輔助字幕的圖片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5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59"/>
          <p:cNvSpPr>
            <a:spLocks noGrp="1"/>
          </p:cNvSpPr>
          <p:nvPr>
            <p:ph type="pic" idx="2"/>
          </p:nvPr>
        </p:nvSpPr>
        <p:spPr>
          <a:xfrm>
            <a:off x="5183188" y="987427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8" name="Google Shape;218;p59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9" name="Google Shape;219;p59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0" name="Google Shape;220;p59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59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939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標題及直排文字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60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4" name="Google Shape;224;p6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5" name="Google Shape;225;p60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60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60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933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直排標題及文字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61"/>
          <p:cNvSpPr txBox="1">
            <a:spLocks noGrp="1"/>
          </p:cNvSpPr>
          <p:nvPr>
            <p:ph type="title"/>
          </p:nvPr>
        </p:nvSpPr>
        <p:spPr>
          <a:xfrm rot="5400000">
            <a:off x="7133430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61"/>
          <p:cNvSpPr txBox="1">
            <a:spLocks noGrp="1"/>
          </p:cNvSpPr>
          <p:nvPr>
            <p:ph type="body" idx="1"/>
          </p:nvPr>
        </p:nvSpPr>
        <p:spPr>
          <a:xfrm rot="5400000">
            <a:off x="1799430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1" name="Google Shape;231;p61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61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61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09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831637" y="1268760"/>
            <a:ext cx="8750763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845429" y="1844825"/>
            <a:ext cx="8750763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1197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1109C-0780-4BB0-8D32-EE2792A65B2A}" type="datetime1">
              <a:rPr lang="zh-TW" altLang="en-US"/>
              <a:pPr>
                <a:defRPr/>
              </a:pPr>
              <a:t>2022/11/19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D0AD4-94D5-4433-B6E3-DC4B88ADF53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2399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2B89F6C-9BAF-4ED1-9AD7-710539207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E93535F-816C-4037-A3F3-9581B455D4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E9BFE3E-2EEC-4EA3-9039-C6265F690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F2D0407-1559-45FD-913B-3688040E3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0D18D5F-D386-4203-A9E4-67C9ED2BA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128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0526C83-FEB5-4835-BBC8-B799AE47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1F9A3FD-9493-4967-9C09-D9109A6144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DEFC894-F479-4A13-815B-EC6F297DD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DC760F1-FF68-481E-A2BC-4EC06DB1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7258E39-E2BF-4CE0-95AA-C9252D4E2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54538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FEBD67-D7CA-4CA0-860E-6130F719D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494EB6F-1BCE-4FF3-A1FC-BE0BF3259B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D40B504-A3EB-49D0-9496-0EC5DF55F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F158D1-80F1-4DF3-83F7-9AF64B0F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4613EC2-A037-4657-A507-6178A5148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7654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976D855-6A45-484A-8E1C-D8B68E2B1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AF261B0-A4FC-458A-812E-3BF1C37F21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8FEA192-944E-47B7-B492-E07EBE33EA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25835071-B326-418B-85AB-E366E6A8C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66AAD32-9D13-4F1C-BEE4-87751EF60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B187EA6-45D7-4086-A778-F147C5CE3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5601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177B62D-631D-4A00-9DEB-E6E3F55FD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B2B32B-7D2A-4BFA-A000-D422F188E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2FC23B0A-83B5-4CCE-B529-4452B28150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68424C5-9FC7-4BD6-BAE3-A0498B357A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C5F8C59B-C996-496E-8BE3-E6C9EE9470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1A8D36CD-42A8-448F-A91E-9C856EF43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9ABD2011-9E8A-43BE-B2A5-1113198AD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9CD195F1-899D-4FD1-A3E7-7B478330E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96857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0285C5C-F848-4F51-BF03-82347CD6D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2062ED2-4267-49B2-9E7E-52704DD07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95AC677-2935-41B7-B263-A66297842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97A0F58-E51F-4B19-AFF8-72A06DEDB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3643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3A79D40-A6DB-4092-B0AA-5F65E60BC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6F12F2C9-B351-49A6-8E44-F2F33770A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D624ABA-C1C4-4DC9-9940-E03C47E3C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50836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2BC409A-79E7-4D8A-8744-E3E7B722B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6000F7F-16A0-40FA-8824-2E8C2B191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AFA843A-2206-4FAA-9F9C-3A6C577FC7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85B77FD-DA6C-4FD8-BCB8-B4AC77B16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0E0F3CB-487E-422B-ADAB-0D511DF2C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01042CF-FE0F-4552-B0F8-FF955B974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48958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688D78-92B7-484D-A3A1-4595235FD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0D6741F8-7712-456C-8977-8606F8EFDC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C1E4398-A7D5-4ADA-B03C-87D50C16A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A83B601-6BF0-429D-9F3E-6B5ACCA08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CFE7A8F7-4D8D-43AE-84A1-8CB73AC28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41D7803-B996-4E89-8977-A4E33B118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26965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C8CB579-326A-4D42-9EAA-43268DEC0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C90A244-900E-46C4-A52B-274867454B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E311DFB-184F-44D9-9A30-F54302514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04801AB-8E98-42A7-8FA8-B7F136D72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EB10738-49DC-4C69-8866-CC4CE0F7D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17815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31E32CC5-1EE2-4BE1-99F0-ED05B45341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9F83C5E-F59A-4CC7-9208-F3FF4DE21D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52EF645-A3B4-403C-BABC-36C736CC7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01CFE64-E170-4DBC-AC56-3156FB71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B60569-1F87-42D2-81D3-A9F0433BF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414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5"/>
          <p:cNvSpPr txBox="1">
            <a:spLocks noGrp="1"/>
          </p:cNvSpPr>
          <p:nvPr>
            <p:ph type="dt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5"/>
          <p:cNvSpPr txBox="1">
            <a:spLocks noGrp="1"/>
          </p:cNvSpPr>
          <p:nvPr>
            <p:ph type="ft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5"/>
          <p:cNvSpPr txBox="1">
            <a:spLocks noGrp="1"/>
          </p:cNvSpPr>
          <p:nvPr>
            <p:ph type="sldNum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08947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6" r:id="rId2"/>
    <p:sldLayoutId id="2147483667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86" r:id="rId9"/>
    <p:sldLayoutId id="2147483687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bg1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344B5AAA-5424-4568-9F13-41159132D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D0C9F1C-D742-4E93-8D62-87B44B89E1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8082C07-9D37-4C3E-AD56-B06C75B79F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E504FEE-5CB2-4FEC-B71F-0027AD9EF48D}" type="datetimeFigureOut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2022/11/19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73E8BDB-887E-44B7-AE25-900CD0C0A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4577DD5-C9D0-4187-8BE2-0D450FA645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AAEB3-9B56-4A4A-86F0-11422E903F13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8360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17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9.sv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8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9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0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1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5.jpg"/><Relationship Id="rId4" Type="http://schemas.openxmlformats.org/officeDocument/2006/relationships/hyperlink" Target="&#32218;&#19978;&#36039;&#26009;&#22846;/2-&#20415;&#21033;&#21830;&#24215;.pdf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7" Type="http://schemas.openxmlformats.org/officeDocument/2006/relationships/image" Target="../media/image45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4.emf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9.emf"/><Relationship Id="rId5" Type="http://schemas.openxmlformats.org/officeDocument/2006/relationships/image" Target="../media/image48.emf"/><Relationship Id="rId4" Type="http://schemas.openxmlformats.org/officeDocument/2006/relationships/image" Target="../media/image47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0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1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1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1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2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hyperlink" Target="https://cirn.moe.edu.tw/Upload/file/27405/61868.pdf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3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54.tmp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3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3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slide" Target="slide57.xml"/><Relationship Id="rId2" Type="http://schemas.openxmlformats.org/officeDocument/2006/relationships/notesSlide" Target="../notesSlides/notesSlide26.xml"/><Relationship Id="rId16" Type="http://schemas.openxmlformats.org/officeDocument/2006/relationships/slide" Target="slide5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slide" Target="slide53.xml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55.tm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3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39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emf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1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emf"/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90.png"/><Relationship Id="rId4" Type="http://schemas.openxmlformats.org/officeDocument/2006/relationships/image" Target="../media/image380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emf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emf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emf"/><Relationship Id="rId2" Type="http://schemas.openxmlformats.org/officeDocument/2006/relationships/image" Target="../media/image82.em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5.emf"/><Relationship Id="rId4" Type="http://schemas.openxmlformats.org/officeDocument/2006/relationships/image" Target="../media/image84.emf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86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8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9.jp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1.png"/><Relationship Id="rId4" Type="http://schemas.openxmlformats.org/officeDocument/2006/relationships/image" Target="../media/image88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">
            <a:extLst>
              <a:ext uri="{FF2B5EF4-FFF2-40B4-BE49-F238E27FC236}">
                <a16:creationId xmlns:a16="http://schemas.microsoft.com/office/drawing/2014/main" id="{DCD77AB7-0F69-4F3D-B8E5-437CDCDD9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122363"/>
            <a:ext cx="91440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1" lang="zh-TW" altLang="en-US" sz="10000" b="1" kern="0">
                <a:solidFill>
                  <a:srgbClr val="002060"/>
                </a:solidFill>
                <a:latin typeface="華康POP1體W7" panose="02010609010101010101" pitchFamily="49" charset="-120"/>
                <a:ea typeface="華康POP1體W7" panose="02010609010101010101" pitchFamily="49" charset="-120"/>
                <a:cs typeface="Times New Roman" panose="02020603050405020304" pitchFamily="18" charset="0"/>
              </a:rPr>
              <a:t>素養評量</a:t>
            </a:r>
            <a:endParaRPr kumimoji="1" lang="en-US" altLang="zh-TW" sz="10000" b="1" kern="0" dirty="0">
              <a:solidFill>
                <a:srgbClr val="002060"/>
              </a:solidFill>
              <a:latin typeface="華康POP1體W7" panose="02010609010101010101" pitchFamily="49" charset="-120"/>
              <a:ea typeface="華康POP1體W7" panose="02010609010101010101" pitchFamily="49" charset="-120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0DDCAA56-31FE-43DB-A258-4C09E2D8B230}"/>
              </a:ext>
            </a:extLst>
          </p:cNvPr>
          <p:cNvSpPr/>
          <p:nvPr/>
        </p:nvSpPr>
        <p:spPr>
          <a:xfrm>
            <a:off x="5106993" y="3629556"/>
            <a:ext cx="660876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桃園市數學輔導團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副召集人 新坡國小 陳瑞蘭 校長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輔導員   信義國小 陳旻旭 主任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輔導員   龍岡國小 余少甫 主任</a:t>
            </a:r>
            <a:endParaRPr lang="en-US" altLang="zh-TW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reflection blurRad="12700" stA="28000" endPos="45000" dist="1000" dir="5400000" sy="-100000" algn="bl" rotWithShape="0"/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reflection blurRad="12700" stA="28000" endPos="45000" dist="1000" dir="5400000" sy="-100000" algn="bl" rotWithShape="0"/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輔導員   大忠國小 陳建樺 老師</a:t>
            </a:r>
          </a:p>
        </p:txBody>
      </p:sp>
    </p:spTree>
    <p:extLst>
      <p:ext uri="{BB962C8B-B14F-4D97-AF65-F5344CB8AC3E}">
        <p14:creationId xmlns:p14="http://schemas.microsoft.com/office/powerpoint/2010/main" val="27119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標題 3">
            <a:extLst>
              <a:ext uri="{FF2B5EF4-FFF2-40B4-BE49-F238E27FC236}">
                <a16:creationId xmlns:a16="http://schemas.microsoft.com/office/drawing/2014/main" id="{D55F370E-8CD4-BDD9-ABD4-2D3251344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zh-TW" altLang="en-US" sz="6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醒腦活動</a:t>
            </a:r>
            <a:r>
              <a:rPr lang="en-US" altLang="zh-TW" sz="6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(5</a:t>
            </a:r>
            <a:r>
              <a:rPr lang="zh-TW" altLang="en-US" sz="6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分鐘</a:t>
            </a:r>
            <a:r>
              <a:rPr lang="en-US" altLang="zh-TW" sz="6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6600" dirty="0">
              <a:solidFill>
                <a:srgbClr val="FFFF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1" name="內容版面配置區 4">
            <a:extLst>
              <a:ext uri="{FF2B5EF4-FFF2-40B4-BE49-F238E27FC236}">
                <a16:creationId xmlns:a16="http://schemas.microsoft.com/office/drawing/2014/main" id="{1F7997E6-734D-90E3-101A-C4B8320A50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2611304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橢圓 5">
            <a:extLst>
              <a:ext uri="{FF2B5EF4-FFF2-40B4-BE49-F238E27FC236}">
                <a16:creationId xmlns:a16="http://schemas.microsoft.com/office/drawing/2014/main" id="{189052E4-8BFE-763A-BD27-16DB3580898E}"/>
              </a:ext>
            </a:extLst>
          </p:cNvPr>
          <p:cNvSpPr/>
          <p:nvPr/>
        </p:nvSpPr>
        <p:spPr>
          <a:xfrm>
            <a:off x="3314274" y="3061091"/>
            <a:ext cx="1434940" cy="1452283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2124F55-C93E-0F75-E100-E9F8D4768CA9}"/>
              </a:ext>
            </a:extLst>
          </p:cNvPr>
          <p:cNvSpPr/>
          <p:nvPr/>
        </p:nvSpPr>
        <p:spPr>
          <a:xfrm rot="8296753">
            <a:off x="7621025" y="3102056"/>
            <a:ext cx="1286718" cy="1370349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76395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標題 3">
            <a:extLst>
              <a:ext uri="{FF2B5EF4-FFF2-40B4-BE49-F238E27FC236}">
                <a16:creationId xmlns:a16="http://schemas.microsoft.com/office/drawing/2014/main" id="{D55F370E-8CD4-BDD9-ABD4-2D3251344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zh-TW" altLang="en-US" sz="6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醒腦活動</a:t>
            </a:r>
            <a:r>
              <a:rPr lang="en-US" altLang="zh-TW" sz="6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6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分鐘</a:t>
            </a:r>
            <a:r>
              <a:rPr lang="en-US" altLang="zh-TW" sz="66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6600" dirty="0">
              <a:solidFill>
                <a:srgbClr val="FFFF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1" name="內容版面配置區 4">
            <a:extLst>
              <a:ext uri="{FF2B5EF4-FFF2-40B4-BE49-F238E27FC236}">
                <a16:creationId xmlns:a16="http://schemas.microsoft.com/office/drawing/2014/main" id="{1F7997E6-734D-90E3-101A-C4B8320A50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4330861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橢圓 5">
            <a:extLst>
              <a:ext uri="{FF2B5EF4-FFF2-40B4-BE49-F238E27FC236}">
                <a16:creationId xmlns:a16="http://schemas.microsoft.com/office/drawing/2014/main" id="{189052E4-8BFE-763A-BD27-16DB3580898E}"/>
              </a:ext>
            </a:extLst>
          </p:cNvPr>
          <p:cNvSpPr/>
          <p:nvPr/>
        </p:nvSpPr>
        <p:spPr>
          <a:xfrm>
            <a:off x="3314274" y="3061091"/>
            <a:ext cx="1434940" cy="14522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圖形 2" descr="集體討論 外框">
            <a:extLst>
              <a:ext uri="{FF2B5EF4-FFF2-40B4-BE49-F238E27FC236}">
                <a16:creationId xmlns:a16="http://schemas.microsoft.com/office/drawing/2014/main" id="{076662E0-3DCB-98AF-C9B7-20811C612A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574544" y="333003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16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179F18B-0160-33FF-E877-E974742C9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圓裡最長的直線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4211945-64A0-7BA6-8E62-62DDAC6BD7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67624" y="2490436"/>
            <a:ext cx="4394079" cy="35671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拿尺在圓上方移動，找出圓裡面最長的直線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畫出最長的直線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0A710238-A47B-DB0A-D1A8-72DEB4DE73A8}"/>
              </a:ext>
            </a:extLst>
          </p:cNvPr>
          <p:cNvSpPr/>
          <p:nvPr/>
        </p:nvSpPr>
        <p:spPr>
          <a:xfrm>
            <a:off x="7504434" y="3009651"/>
            <a:ext cx="3240000" cy="32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8" name="圖形 27" descr="尺規 外框">
            <a:extLst>
              <a:ext uri="{FF2B5EF4-FFF2-40B4-BE49-F238E27FC236}">
                <a16:creationId xmlns:a16="http://schemas.microsoft.com/office/drawing/2014/main" id="{D82AC750-CB20-142D-73B3-73639A91D1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3354889">
            <a:off x="7027693" y="2391398"/>
            <a:ext cx="4283779" cy="428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6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49 -0.34583 L -0.01849 -0.3456 C -0.01823 -0.29954 -0.01836 -0.25324 -0.0177 -0.20694 C -0.01757 -0.19444 -0.01679 -0.18194 -0.01614 -0.16968 C -0.01106 -0.07199 -0.01302 -0.12824 -0.01119 -0.07222 C -0.01224 -0.04306 -0.01367 0.03056 -0.0177 0.06273 C -0.01901 0.07315 -0.02044 0.08356 -0.02174 0.09421 C -0.02317 0.10602 -0.02435 0.11806 -0.02578 0.13009 C -0.03528 0.20648 -0.02838 0.1463 -0.03138 0.17292 C -0.03086 0.18102 -0.03073 0.18935 -0.02981 0.19745 C -0.02955 0.19954 -0.02851 0.20116 -0.02825 0.20301 C -0.02474 0.22593 -0.025 0.2294 -0.0233 0.25185 C -0.02317 0.25509 -0.02304 0.25856 -0.02252 0.26181 C -0.0207 0.27315 -0.02096 0.26111 -0.02096 0.26898 L -0.0194 0.2706 L -0.0194 0.26898 " pathEditMode="relative" rAng="0" ptsTypes="AAAAAAAAAAAAAA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" y="3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179F18B-0160-33FF-E877-E974742C9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圓裡最長的直線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4211945-64A0-7BA6-8E62-62DDAC6BD7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67624" y="2490436"/>
            <a:ext cx="4394079" cy="35671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再畫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條最長的直線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0A710238-A47B-DB0A-D1A8-72DEB4DE73A8}"/>
              </a:ext>
            </a:extLst>
          </p:cNvPr>
          <p:cNvSpPr/>
          <p:nvPr/>
        </p:nvSpPr>
        <p:spPr>
          <a:xfrm>
            <a:off x="7504434" y="3009651"/>
            <a:ext cx="3240000" cy="32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204B53DD-70E1-26C8-AB26-457A0F67F715}"/>
              </a:ext>
            </a:extLst>
          </p:cNvPr>
          <p:cNvCxnSpPr>
            <a:stCxn id="9" idx="1"/>
            <a:endCxn id="9" idx="5"/>
          </p:cNvCxnSpPr>
          <p:nvPr/>
        </p:nvCxnSpPr>
        <p:spPr>
          <a:xfrm>
            <a:off x="7978921" y="3484138"/>
            <a:ext cx="2291026" cy="2291026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6" name="圖形 5" descr="尺規 外框">
            <a:extLst>
              <a:ext uri="{FF2B5EF4-FFF2-40B4-BE49-F238E27FC236}">
                <a16:creationId xmlns:a16="http://schemas.microsoft.com/office/drawing/2014/main" id="{550BB67D-8F1D-73CA-C188-1A022B5CA6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3354889">
            <a:off x="6982544" y="2885253"/>
            <a:ext cx="4283779" cy="428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5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179F18B-0160-33FF-E877-E974742C9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圓裡最長的直線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4211945-64A0-7BA6-8E62-62DDAC6BD7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67624" y="2490436"/>
            <a:ext cx="4394079" cy="35671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觀察這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條直線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有什麼特別的地方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0A710238-A47B-DB0A-D1A8-72DEB4DE73A8}"/>
              </a:ext>
            </a:extLst>
          </p:cNvPr>
          <p:cNvSpPr/>
          <p:nvPr/>
        </p:nvSpPr>
        <p:spPr>
          <a:xfrm>
            <a:off x="7504434" y="3009651"/>
            <a:ext cx="3240000" cy="32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204B53DD-70E1-26C8-AB26-457A0F67F715}"/>
              </a:ext>
            </a:extLst>
          </p:cNvPr>
          <p:cNvCxnSpPr>
            <a:stCxn id="9" idx="1"/>
            <a:endCxn id="9" idx="5"/>
          </p:cNvCxnSpPr>
          <p:nvPr/>
        </p:nvCxnSpPr>
        <p:spPr>
          <a:xfrm>
            <a:off x="7978921" y="3484138"/>
            <a:ext cx="2291026" cy="2291026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834E082E-2712-0EA1-4DE9-21DFFCEA867F}"/>
              </a:ext>
            </a:extLst>
          </p:cNvPr>
          <p:cNvCxnSpPr>
            <a:stCxn id="9" idx="3"/>
            <a:endCxn id="9" idx="7"/>
          </p:cNvCxnSpPr>
          <p:nvPr/>
        </p:nvCxnSpPr>
        <p:spPr>
          <a:xfrm flipV="1">
            <a:off x="7978921" y="3484138"/>
            <a:ext cx="2291026" cy="2291026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4AC45AF3-D299-6D85-ABF9-502BF31CFBA0}"/>
              </a:ext>
            </a:extLst>
          </p:cNvPr>
          <p:cNvCxnSpPr>
            <a:stCxn id="9" idx="0"/>
            <a:endCxn id="9" idx="4"/>
          </p:cNvCxnSpPr>
          <p:nvPr/>
        </p:nvCxnSpPr>
        <p:spPr>
          <a:xfrm>
            <a:off x="9124434" y="3009651"/>
            <a:ext cx="0" cy="3240000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F610C419-1E51-2C61-9E66-8221170390B7}"/>
              </a:ext>
            </a:extLst>
          </p:cNvPr>
          <p:cNvCxnSpPr>
            <a:cxnSpLocks/>
            <a:stCxn id="19" idx="5"/>
            <a:endCxn id="9" idx="1"/>
          </p:cNvCxnSpPr>
          <p:nvPr/>
        </p:nvCxnSpPr>
        <p:spPr>
          <a:xfrm flipH="1" flipV="1">
            <a:off x="7978921" y="3484138"/>
            <a:ext cx="1248508" cy="1234605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69494852-77A1-0A74-725C-06C47ECD3BDC}"/>
              </a:ext>
            </a:extLst>
          </p:cNvPr>
          <p:cNvSpPr txBox="1"/>
          <p:nvPr/>
        </p:nvSpPr>
        <p:spPr>
          <a:xfrm>
            <a:off x="4672803" y="2733368"/>
            <a:ext cx="2357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直徑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F722FC06-C2EF-075B-A01F-B1F76AB81226}"/>
              </a:ext>
            </a:extLst>
          </p:cNvPr>
          <p:cNvSpPr txBox="1"/>
          <p:nvPr/>
        </p:nvSpPr>
        <p:spPr>
          <a:xfrm>
            <a:off x="4705863" y="3751229"/>
            <a:ext cx="2357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圓心</a:t>
            </a:r>
          </a:p>
        </p:txBody>
      </p:sp>
      <p:sp>
        <p:nvSpPr>
          <p:cNvPr id="19" name="橢圓 18">
            <a:extLst>
              <a:ext uri="{FF2B5EF4-FFF2-40B4-BE49-F238E27FC236}">
                <a16:creationId xmlns:a16="http://schemas.microsoft.com/office/drawing/2014/main" id="{8B7BB9EA-C63E-C572-D506-EB13AC4D2735}"/>
              </a:ext>
            </a:extLst>
          </p:cNvPr>
          <p:cNvSpPr/>
          <p:nvPr/>
        </p:nvSpPr>
        <p:spPr>
          <a:xfrm>
            <a:off x="9026013" y="4542503"/>
            <a:ext cx="235974" cy="20647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C00000"/>
              </a:solidFill>
            </a:endParaRP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FBF323F6-3DEE-AC00-CDEF-21736780A77E}"/>
              </a:ext>
            </a:extLst>
          </p:cNvPr>
          <p:cNvSpPr txBox="1"/>
          <p:nvPr/>
        </p:nvSpPr>
        <p:spPr>
          <a:xfrm>
            <a:off x="4681552" y="5011502"/>
            <a:ext cx="2357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半徑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D049BAF3-B2BD-E087-9BFA-D275CB4F55E8}"/>
              </a:ext>
            </a:extLst>
          </p:cNvPr>
          <p:cNvSpPr txBox="1"/>
          <p:nvPr/>
        </p:nvSpPr>
        <p:spPr>
          <a:xfrm>
            <a:off x="409710" y="5570775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直徑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=</a:t>
            </a:r>
            <a:r>
              <a:rPr lang="zh-TW" altLang="en-US" sz="36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半徑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╳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2 (?)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934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9" grpId="0" animBg="1"/>
      <p:bldP spid="21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179F18B-0160-33FF-E877-E974742C9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學習重點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4211945-64A0-7BA6-8E62-62DDAC6BD7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67624" y="2490436"/>
            <a:ext cx="4394079" cy="3567173"/>
          </a:xfr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學習表現</a:t>
            </a:r>
            <a:endParaRPr lang="en-US" altLang="zh-TW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s-II-3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透過平面圖形的構成要素，認識常見三角形、常見四邊形與圓。</a:t>
            </a:r>
            <a:endParaRPr lang="en-US" altLang="zh-TW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學習內容</a:t>
            </a:r>
            <a:endParaRPr lang="en-US" altLang="zh-TW" sz="24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S-3-3</a:t>
            </a:r>
            <a:r>
              <a:rPr lang="zh-TW" altLang="en-US" sz="2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圓：「圓心」、「圓周」、「半徑」與「直徑」。能使用圓規畫指定半徑的圓。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en-US" altLang="zh-TW" sz="1800" b="0" i="0" u="none" strike="noStrike" baseline="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1800" b="0" i="0" u="none" strike="noStrike" baseline="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知道圓心是認識圓的重要定義元素，但是圓心並不屬於圓。	</a:t>
            </a:r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0A710238-A47B-DB0A-D1A8-72DEB4DE73A8}"/>
              </a:ext>
            </a:extLst>
          </p:cNvPr>
          <p:cNvSpPr/>
          <p:nvPr/>
        </p:nvSpPr>
        <p:spPr>
          <a:xfrm>
            <a:off x="7504434" y="3009651"/>
            <a:ext cx="3240000" cy="32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5" name="直線接點 4">
            <a:extLst>
              <a:ext uri="{FF2B5EF4-FFF2-40B4-BE49-F238E27FC236}">
                <a16:creationId xmlns:a16="http://schemas.microsoft.com/office/drawing/2014/main" id="{204B53DD-70E1-26C8-AB26-457A0F67F715}"/>
              </a:ext>
            </a:extLst>
          </p:cNvPr>
          <p:cNvCxnSpPr>
            <a:cxnSpLocks/>
            <a:stCxn id="9" idx="2"/>
            <a:endCxn id="9" idx="6"/>
          </p:cNvCxnSpPr>
          <p:nvPr/>
        </p:nvCxnSpPr>
        <p:spPr>
          <a:xfrm>
            <a:off x="7504434" y="4629651"/>
            <a:ext cx="32400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4AC45AF3-D299-6D85-ABF9-502BF31CFBA0}"/>
              </a:ext>
            </a:extLst>
          </p:cNvPr>
          <p:cNvCxnSpPr>
            <a:stCxn id="9" idx="0"/>
            <a:endCxn id="9" idx="4"/>
          </p:cNvCxnSpPr>
          <p:nvPr/>
        </p:nvCxnSpPr>
        <p:spPr>
          <a:xfrm>
            <a:off x="9124434" y="3009651"/>
            <a:ext cx="0" cy="324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橢圓 18">
            <a:extLst>
              <a:ext uri="{FF2B5EF4-FFF2-40B4-BE49-F238E27FC236}">
                <a16:creationId xmlns:a16="http://schemas.microsoft.com/office/drawing/2014/main" id="{8B7BB9EA-C63E-C572-D506-EB13AC4D2735}"/>
              </a:ext>
            </a:extLst>
          </p:cNvPr>
          <p:cNvSpPr/>
          <p:nvPr/>
        </p:nvSpPr>
        <p:spPr>
          <a:xfrm>
            <a:off x="9026013" y="4542503"/>
            <a:ext cx="235974" cy="20647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76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179F18B-0160-33FF-E877-E974742C9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z="4000" dirty="0">
                <a:solidFill>
                  <a:srgbClr val="FFFFFF"/>
                </a:solidFill>
              </a:rPr>
              <a:t>待修正點子</a:t>
            </a:r>
            <a:endParaRPr lang="zh-TW" alt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4211945-64A0-7BA6-8E62-62DDAC6BD7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67624" y="2490436"/>
            <a:ext cx="4394079" cy="24846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半徑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公分的一張蔥油餅可以放進哪個油紙袋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5" name="群組 14">
            <a:extLst>
              <a:ext uri="{FF2B5EF4-FFF2-40B4-BE49-F238E27FC236}">
                <a16:creationId xmlns:a16="http://schemas.microsoft.com/office/drawing/2014/main" id="{9B647593-2337-B2FE-788C-5202B4A38348}"/>
              </a:ext>
            </a:extLst>
          </p:cNvPr>
          <p:cNvGrpSpPr/>
          <p:nvPr/>
        </p:nvGrpSpPr>
        <p:grpSpPr>
          <a:xfrm>
            <a:off x="1284971" y="5595943"/>
            <a:ext cx="2402526" cy="1177843"/>
            <a:chOff x="1285874" y="5595943"/>
            <a:chExt cx="1693300" cy="1177843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D2419EDC-A3F2-9CC0-ABE5-C1AE21B03A74}"/>
                </a:ext>
              </a:extLst>
            </p:cNvPr>
            <p:cNvSpPr/>
            <p:nvPr/>
          </p:nvSpPr>
          <p:spPr>
            <a:xfrm>
              <a:off x="1710813" y="5721471"/>
              <a:ext cx="1167149" cy="648000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文字方塊 5">
              <a:extLst>
                <a:ext uri="{FF2B5EF4-FFF2-40B4-BE49-F238E27FC236}">
                  <a16:creationId xmlns:a16="http://schemas.microsoft.com/office/drawing/2014/main" id="{816E341F-E281-DF81-C740-C8AC083CFB4E}"/>
                </a:ext>
              </a:extLst>
            </p:cNvPr>
            <p:cNvSpPr txBox="1"/>
            <p:nvPr/>
          </p:nvSpPr>
          <p:spPr>
            <a:xfrm>
              <a:off x="2098805" y="6404454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23</a:t>
              </a:r>
              <a:r>
                <a:rPr lang="zh-TW" altLang="en-US" dirty="0"/>
                <a:t>公分</a:t>
              </a:r>
            </a:p>
          </p:txBody>
        </p:sp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6C96186C-D1E1-5A48-DB60-9528A8AB6510}"/>
                </a:ext>
              </a:extLst>
            </p:cNvPr>
            <p:cNvSpPr txBox="1"/>
            <p:nvPr/>
          </p:nvSpPr>
          <p:spPr>
            <a:xfrm>
              <a:off x="1285874" y="5595943"/>
              <a:ext cx="41549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9</a:t>
              </a:r>
            </a:p>
            <a:p>
              <a:r>
                <a:rPr lang="zh-TW" altLang="en-US" dirty="0"/>
                <a:t>公</a:t>
              </a:r>
              <a:endParaRPr lang="en-US" altLang="zh-TW" dirty="0"/>
            </a:p>
            <a:p>
              <a:r>
                <a:rPr lang="zh-TW" altLang="en-US" dirty="0"/>
                <a:t>分</a:t>
              </a:r>
            </a:p>
          </p:txBody>
        </p: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FFA3471B-B527-D10D-75AB-8E8F81965AD5}"/>
              </a:ext>
            </a:extLst>
          </p:cNvPr>
          <p:cNvGrpSpPr/>
          <p:nvPr/>
        </p:nvGrpSpPr>
        <p:grpSpPr>
          <a:xfrm>
            <a:off x="4338521" y="3792666"/>
            <a:ext cx="2008592" cy="2939647"/>
            <a:chOff x="1288026" y="3792666"/>
            <a:chExt cx="1510310" cy="2939647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9F2C54B1-9481-E2D1-34D5-4D6D21036BEB}"/>
                </a:ext>
              </a:extLst>
            </p:cNvPr>
            <p:cNvSpPr/>
            <p:nvPr/>
          </p:nvSpPr>
          <p:spPr>
            <a:xfrm>
              <a:off x="1740546" y="3792666"/>
              <a:ext cx="1028633" cy="25200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5" name="文字方塊 24">
              <a:extLst>
                <a:ext uri="{FF2B5EF4-FFF2-40B4-BE49-F238E27FC236}">
                  <a16:creationId xmlns:a16="http://schemas.microsoft.com/office/drawing/2014/main" id="{DF42A7C4-C9FD-3C58-BDD4-2D5DFC842425}"/>
                </a:ext>
              </a:extLst>
            </p:cNvPr>
            <p:cNvSpPr txBox="1"/>
            <p:nvPr/>
          </p:nvSpPr>
          <p:spPr>
            <a:xfrm>
              <a:off x="1917967" y="6362981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19</a:t>
              </a:r>
              <a:r>
                <a:rPr lang="zh-TW" altLang="en-US" dirty="0"/>
                <a:t>公分</a:t>
              </a:r>
            </a:p>
          </p:txBody>
        </p:sp>
        <p:sp>
          <p:nvSpPr>
            <p:cNvPr id="26" name="文字方塊 25">
              <a:extLst>
                <a:ext uri="{FF2B5EF4-FFF2-40B4-BE49-F238E27FC236}">
                  <a16:creationId xmlns:a16="http://schemas.microsoft.com/office/drawing/2014/main" id="{C47137DF-268F-19E2-74B1-9C4E29A05C3E}"/>
                </a:ext>
              </a:extLst>
            </p:cNvPr>
            <p:cNvSpPr txBox="1"/>
            <p:nvPr/>
          </p:nvSpPr>
          <p:spPr>
            <a:xfrm>
              <a:off x="1288026" y="4866968"/>
              <a:ext cx="41549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35</a:t>
              </a:r>
            </a:p>
            <a:p>
              <a:r>
                <a:rPr lang="zh-TW" altLang="en-US" dirty="0"/>
                <a:t>公</a:t>
              </a:r>
              <a:endParaRPr lang="en-US" altLang="zh-TW" dirty="0"/>
            </a:p>
            <a:p>
              <a:r>
                <a:rPr lang="zh-TW" altLang="en-US" dirty="0"/>
                <a:t>分</a:t>
              </a:r>
            </a:p>
          </p:txBody>
        </p:sp>
      </p:grp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E6DB0B02-9BC1-8DCA-6DC5-6CD002C1EC1F}"/>
              </a:ext>
            </a:extLst>
          </p:cNvPr>
          <p:cNvGrpSpPr/>
          <p:nvPr/>
        </p:nvGrpSpPr>
        <p:grpSpPr>
          <a:xfrm>
            <a:off x="7425427" y="4743998"/>
            <a:ext cx="2119445" cy="1988315"/>
            <a:chOff x="1293060" y="4854297"/>
            <a:chExt cx="2119445" cy="1988315"/>
          </a:xfrm>
        </p:grpSpPr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51DC2A9C-D11F-75DE-960D-02692FED9324}"/>
                </a:ext>
              </a:extLst>
            </p:cNvPr>
            <p:cNvSpPr/>
            <p:nvPr/>
          </p:nvSpPr>
          <p:spPr>
            <a:xfrm>
              <a:off x="1756505" y="4854297"/>
              <a:ext cx="1656000" cy="1584000"/>
            </a:xfrm>
            <a:prstGeom prst="rect">
              <a:avLst/>
            </a:prstGeom>
            <a:solidFill>
              <a:srgbClr val="7030A0">
                <a:alpha val="61961"/>
              </a:srgb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" name="文字方塊 28">
              <a:extLst>
                <a:ext uri="{FF2B5EF4-FFF2-40B4-BE49-F238E27FC236}">
                  <a16:creationId xmlns:a16="http://schemas.microsoft.com/office/drawing/2014/main" id="{0BCC037C-63F4-F2B3-F0F8-18C771C71933}"/>
                </a:ext>
              </a:extLst>
            </p:cNvPr>
            <p:cNvSpPr txBox="1"/>
            <p:nvPr/>
          </p:nvSpPr>
          <p:spPr>
            <a:xfrm>
              <a:off x="2288075" y="6473280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23</a:t>
              </a:r>
              <a:r>
                <a:rPr lang="zh-TW" altLang="en-US" dirty="0"/>
                <a:t>公分</a:t>
              </a:r>
            </a:p>
          </p:txBody>
        </p:sp>
        <p:sp>
          <p:nvSpPr>
            <p:cNvPr id="30" name="文字方塊 29">
              <a:extLst>
                <a:ext uri="{FF2B5EF4-FFF2-40B4-BE49-F238E27FC236}">
                  <a16:creationId xmlns:a16="http://schemas.microsoft.com/office/drawing/2014/main" id="{AEC358CF-65DD-9D13-E419-32718EF7C0E0}"/>
                </a:ext>
              </a:extLst>
            </p:cNvPr>
            <p:cNvSpPr txBox="1"/>
            <p:nvPr/>
          </p:nvSpPr>
          <p:spPr>
            <a:xfrm>
              <a:off x="1293060" y="5178712"/>
              <a:ext cx="415498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/>
                <a:t>22</a:t>
              </a:r>
            </a:p>
            <a:p>
              <a:r>
                <a:rPr lang="zh-TW" altLang="en-US" dirty="0"/>
                <a:t>公</a:t>
              </a:r>
              <a:endParaRPr lang="en-US" altLang="zh-TW" dirty="0"/>
            </a:p>
            <a:p>
              <a:r>
                <a:rPr lang="zh-TW" altLang="en-US" dirty="0"/>
                <a:t>分</a:t>
              </a:r>
            </a:p>
          </p:txBody>
        </p:sp>
      </p:grp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F9BB64F0-EAF9-2F6C-52CD-5E5DD5A208C3}"/>
              </a:ext>
            </a:extLst>
          </p:cNvPr>
          <p:cNvSpPr txBox="1"/>
          <p:nvPr/>
        </p:nvSpPr>
        <p:spPr>
          <a:xfrm>
            <a:off x="9725402" y="5171441"/>
            <a:ext cx="2357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改成半張蔥油餅呢</a:t>
            </a:r>
            <a:r>
              <a:rPr lang="en-US" altLang="zh-TW" sz="20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2000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C2503C15-665E-D2C3-79F2-80CCCB11D02C}"/>
              </a:ext>
            </a:extLst>
          </p:cNvPr>
          <p:cNvSpPr/>
          <p:nvPr/>
        </p:nvSpPr>
        <p:spPr>
          <a:xfrm>
            <a:off x="2030900" y="4155943"/>
            <a:ext cx="1440000" cy="14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0F2A5924-C4AC-E578-B84D-0C6FAF3D69A5}"/>
              </a:ext>
            </a:extLst>
          </p:cNvPr>
          <p:cNvSpPr/>
          <p:nvPr/>
        </p:nvSpPr>
        <p:spPr>
          <a:xfrm>
            <a:off x="4904337" y="2203529"/>
            <a:ext cx="1440000" cy="14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0A710238-A47B-DB0A-D1A8-72DEB4DE73A8}"/>
              </a:ext>
            </a:extLst>
          </p:cNvPr>
          <p:cNvSpPr/>
          <p:nvPr/>
        </p:nvSpPr>
        <p:spPr>
          <a:xfrm>
            <a:off x="7982010" y="3072666"/>
            <a:ext cx="1440000" cy="1440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6440AF59-AD62-5C86-5D53-09F3D7A52011}"/>
              </a:ext>
            </a:extLst>
          </p:cNvPr>
          <p:cNvSpPr txBox="1"/>
          <p:nvPr/>
        </p:nvSpPr>
        <p:spPr>
          <a:xfrm>
            <a:off x="9881419" y="2723535"/>
            <a:ext cx="226215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TW" altLang="en-US" sz="18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可修改的方向</a:t>
            </a:r>
            <a:r>
              <a:rPr lang="en-US" altLang="zh-TW" sz="1800" b="0" i="0" u="none" strike="noStrike" baseline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endParaRPr lang="zh-TW" altLang="en-US" sz="1800" b="0" i="0" u="none" strike="noStrike" baseline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0" algn="l"/>
            <a:r>
              <a:rPr lang="zh-TW" altLang="en-US" sz="1800" b="1" i="0" u="none" strike="noStrike" baseline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真實情境、真實問題</a:t>
            </a:r>
            <a:endParaRPr lang="zh-TW" altLang="en-US" sz="1800" b="0" i="0" u="none" strike="noStrike" baseline="0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R="0" algn="l"/>
            <a:r>
              <a:rPr lang="zh-TW" altLang="en-US" sz="1800" b="0" i="0" u="none" strike="noStrike" baseline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增加</a:t>
            </a:r>
            <a:r>
              <a:rPr lang="zh-TW" altLang="en-US" sz="1800" b="1" i="0" u="none" strike="noStrike" baseline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引導</a:t>
            </a:r>
            <a:r>
              <a:rPr lang="zh-TW" altLang="en-US" sz="1800" b="0" i="0" u="none" strike="noStrike" baseline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</a:t>
            </a:r>
          </a:p>
          <a:p>
            <a:pPr marR="0" algn="l"/>
            <a:r>
              <a:rPr lang="zh-TW" altLang="en-US" sz="1800" b="0" i="0" u="none" strike="noStrike" baseline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增加</a:t>
            </a:r>
            <a:r>
              <a:rPr lang="zh-TW" altLang="en-US" sz="1800" b="1" i="0" u="none" strike="noStrike" baseline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延伸思考</a:t>
            </a:r>
            <a:r>
              <a:rPr lang="zh-TW" altLang="en-US" sz="1800" b="0" i="0" u="none" strike="noStrike" baseline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問題 </a:t>
            </a:r>
          </a:p>
          <a:p>
            <a:endParaRPr lang="zh-TW" altLang="en-US" dirty="0"/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7E752815-D1C2-53C1-A6AC-7E77EFC4AD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2" t="6183" r="21428" b="2003"/>
          <a:stretch/>
        </p:blipFill>
        <p:spPr>
          <a:xfrm rot="5400000">
            <a:off x="10680494" y="5522009"/>
            <a:ext cx="1227365" cy="1281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5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22222E-6 L 0.00117 0.1138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59259E-6 L -0.00391 0.3898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5" grpId="0" animBg="1"/>
      <p:bldP spid="5" grpId="1" animBg="1"/>
      <p:bldP spid="7" grpId="0" animBg="1"/>
      <p:bldP spid="7" grpId="1" animBg="1"/>
      <p:bldP spid="9" grpId="0" animBg="1"/>
      <p:bldP spid="9" grpId="1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">
            <a:extLst>
              <a:ext uri="{FF2B5EF4-FFF2-40B4-BE49-F238E27FC236}">
                <a16:creationId xmlns:a16="http://schemas.microsoft.com/office/drawing/2014/main" id="{7EDE3D89-542D-4D42-843E-9B028756E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6784" y="1696850"/>
            <a:ext cx="9566245" cy="3357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  <a:lvl2pPr marL="742950" indent="-28575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r>
              <a:rPr lang="zh-TW" altLang="en-US" sz="48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大綱</a:t>
            </a:r>
            <a:endParaRPr lang="en-US" altLang="zh-TW" sz="48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一、什麼是素養評量</a:t>
            </a:r>
            <a:endParaRPr lang="en-US" altLang="zh-TW" sz="40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二、數學素養試題品質評量規準表</a:t>
            </a:r>
            <a:endParaRPr lang="en-US" altLang="zh-TW" sz="4000" b="1" dirty="0">
              <a:solidFill>
                <a:srgbClr val="002060"/>
              </a:solidFill>
              <a:latin typeface="華康海報體W12" panose="02010609010101010101" pitchFamily="49" charset="-120"/>
              <a:ea typeface="文鼎海報體" panose="02010609010101010101" pitchFamily="49" charset="-120"/>
            </a:endParaRPr>
          </a:p>
          <a:p>
            <a:r>
              <a:rPr lang="zh-TW" altLang="en-US" sz="4000" b="1" dirty="0">
                <a:solidFill>
                  <a:srgbClr val="002060"/>
                </a:solidFill>
                <a:latin typeface="華康海報體W12" panose="02010609010101010101" pitchFamily="49" charset="-120"/>
                <a:ea typeface="文鼎海報體" panose="02010609010101010101" pitchFamily="49" charset="-120"/>
              </a:rPr>
              <a:t>三、素養評量試題實作</a:t>
            </a:r>
            <a:br>
              <a:rPr lang="en-US" altLang="zh-TW" sz="4000" b="1" dirty="0">
                <a:solidFill>
                  <a:srgbClr val="002060"/>
                </a:solidFill>
                <a:ea typeface="文鼎海報體" panose="02010609010101010101" pitchFamily="49" charset="-120"/>
              </a:rPr>
            </a:br>
            <a:endParaRPr lang="zh-TW" altLang="en-US" sz="4000" dirty="0">
              <a:solidFill>
                <a:srgbClr val="002060"/>
              </a:solidFill>
              <a:ea typeface="文鼎海報體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9650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2893059"/>
            <a:ext cx="120591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一、什麼是素養評量</a:t>
            </a:r>
            <a:endParaRPr lang="en-US" altLang="zh-TW" sz="5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Google Shape;437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10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12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14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810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524000" y="33338"/>
            <a:ext cx="9144000" cy="6781800"/>
          </a:xfrm>
          <a:prstGeom prst="rect">
            <a:avLst/>
          </a:prstGeom>
          <a:solidFill>
            <a:srgbClr val="F2F2F2"/>
          </a:solidFill>
          <a:ln w="76200">
            <a:solidFill>
              <a:srgbClr val="F2F2F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cxnSp>
        <p:nvCxnSpPr>
          <p:cNvPr id="37" name="直線單箭頭接點 36"/>
          <p:cNvCxnSpPr/>
          <p:nvPr/>
        </p:nvCxnSpPr>
        <p:spPr>
          <a:xfrm flipV="1">
            <a:off x="3244851" y="725488"/>
            <a:ext cx="1012825" cy="1084262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單箭頭接點 38"/>
          <p:cNvCxnSpPr/>
          <p:nvPr/>
        </p:nvCxnSpPr>
        <p:spPr>
          <a:xfrm>
            <a:off x="3289301" y="1776414"/>
            <a:ext cx="968375" cy="803275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單箭頭接點 33"/>
          <p:cNvCxnSpPr/>
          <p:nvPr/>
        </p:nvCxnSpPr>
        <p:spPr>
          <a:xfrm>
            <a:off x="3230563" y="4611688"/>
            <a:ext cx="984250" cy="838200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6" name="標題 1"/>
          <p:cNvSpPr txBox="1">
            <a:spLocks/>
          </p:cNvSpPr>
          <p:nvPr/>
        </p:nvSpPr>
        <p:spPr bwMode="auto">
          <a:xfrm>
            <a:off x="6311293" y="227013"/>
            <a:ext cx="4211265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zh-TW" altLang="en-US" sz="2800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核心素養的轉化</a:t>
            </a:r>
          </a:p>
        </p:txBody>
      </p:sp>
      <p:cxnSp>
        <p:nvCxnSpPr>
          <p:cNvPr id="7" name="直線接點 6"/>
          <p:cNvCxnSpPr/>
          <p:nvPr/>
        </p:nvCxnSpPr>
        <p:spPr>
          <a:xfrm>
            <a:off x="6337300" y="1208088"/>
            <a:ext cx="4330700" cy="0"/>
          </a:xfrm>
          <a:prstGeom prst="line">
            <a:avLst/>
          </a:prstGeom>
          <a:ln w="57150">
            <a:solidFill>
              <a:srgbClr val="76C2A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6178551" y="1320800"/>
            <a:ext cx="4371975" cy="0"/>
          </a:xfrm>
          <a:prstGeom prst="line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62"/>
          <p:cNvGrpSpPr>
            <a:grpSpLocks/>
          </p:cNvGrpSpPr>
          <p:nvPr/>
        </p:nvGrpSpPr>
        <p:grpSpPr bwMode="auto">
          <a:xfrm>
            <a:off x="1682750" y="957263"/>
            <a:ext cx="1625600" cy="1625600"/>
            <a:chOff x="159021" y="956681"/>
            <a:chExt cx="1625397" cy="1625397"/>
          </a:xfrm>
        </p:grpSpPr>
        <p:pic>
          <p:nvPicPr>
            <p:cNvPr id="25656" name="圖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021" y="956681"/>
              <a:ext cx="1625397" cy="1625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7" name="文字方塊 9"/>
            <p:cNvSpPr txBox="1">
              <a:spLocks noChangeArrowheads="1"/>
            </p:cNvSpPr>
            <p:nvPr/>
          </p:nvSpPr>
          <p:spPr bwMode="auto">
            <a:xfrm>
              <a:off x="843347" y="1535350"/>
              <a:ext cx="37683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r>
                <a:rPr lang="zh-TW" altLang="en-US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</a:t>
              </a:r>
              <a:endParaRPr lang="en-US" altLang="zh-TW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綱</a:t>
              </a:r>
              <a:endParaRPr lang="en-US" altLang="zh-TW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" name="群組 2047"/>
          <p:cNvGrpSpPr>
            <a:grpSpLocks/>
          </p:cNvGrpSpPr>
          <p:nvPr/>
        </p:nvGrpSpPr>
        <p:grpSpPr bwMode="auto">
          <a:xfrm>
            <a:off x="1682750" y="3562350"/>
            <a:ext cx="1625600" cy="1625600"/>
            <a:chOff x="159022" y="3562231"/>
            <a:chExt cx="1625397" cy="1625397"/>
          </a:xfrm>
        </p:grpSpPr>
        <p:pic>
          <p:nvPicPr>
            <p:cNvPr id="25654" name="圖片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022" y="3562231"/>
              <a:ext cx="1625397" cy="1625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5" name="文字方塊 10"/>
            <p:cNvSpPr txBox="1">
              <a:spLocks noChangeArrowheads="1"/>
            </p:cNvSpPr>
            <p:nvPr/>
          </p:nvSpPr>
          <p:spPr bwMode="auto">
            <a:xfrm>
              <a:off x="387785" y="4659284"/>
              <a:ext cx="64397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r>
                <a:rPr lang="zh-TW" altLang="en-US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領綱</a:t>
              </a:r>
              <a:endParaRPr lang="en-US" altLang="zh-TW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cxnSp>
        <p:nvCxnSpPr>
          <p:cNvPr id="12" name="直線單箭頭接點 11"/>
          <p:cNvCxnSpPr>
            <a:endCxn id="3" idx="0"/>
          </p:cNvCxnSpPr>
          <p:nvPr/>
        </p:nvCxnSpPr>
        <p:spPr>
          <a:xfrm flipH="1">
            <a:off x="2495550" y="2582864"/>
            <a:ext cx="7938" cy="979487"/>
          </a:xfrm>
          <a:prstGeom prst="straightConnector1">
            <a:avLst/>
          </a:prstGeom>
          <a:ln w="762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群組 2048"/>
          <p:cNvGrpSpPr>
            <a:grpSpLocks/>
          </p:cNvGrpSpPr>
          <p:nvPr/>
        </p:nvGrpSpPr>
        <p:grpSpPr bwMode="auto">
          <a:xfrm>
            <a:off x="4121151" y="33338"/>
            <a:ext cx="1465263" cy="1465262"/>
            <a:chOff x="2597117" y="33058"/>
            <a:chExt cx="1465468" cy="1465468"/>
          </a:xfrm>
        </p:grpSpPr>
        <p:pic>
          <p:nvPicPr>
            <p:cNvPr id="25652" name="圖片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7117" y="33058"/>
              <a:ext cx="1465468" cy="1465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3" name="文字方塊 19"/>
            <p:cNvSpPr txBox="1">
              <a:spLocks noChangeArrowheads="1"/>
            </p:cNvSpPr>
            <p:nvPr/>
          </p:nvSpPr>
          <p:spPr bwMode="auto">
            <a:xfrm>
              <a:off x="2772030" y="1066311"/>
              <a:ext cx="11875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r>
                <a:rPr lang="zh-TW" altLang="en-US" b="1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核心素養</a:t>
              </a:r>
              <a:endParaRPr lang="en-US" altLang="zh-TW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5" name="群組 2050"/>
          <p:cNvGrpSpPr>
            <a:grpSpLocks/>
          </p:cNvGrpSpPr>
          <p:nvPr/>
        </p:nvGrpSpPr>
        <p:grpSpPr bwMode="auto">
          <a:xfrm>
            <a:off x="4854575" y="1498601"/>
            <a:ext cx="787400" cy="631825"/>
            <a:chOff x="3329851" y="1498526"/>
            <a:chExt cx="787705" cy="631447"/>
          </a:xfrm>
        </p:grpSpPr>
        <p:cxnSp>
          <p:nvCxnSpPr>
            <p:cNvPr id="25" name="直線單箭頭接點 24"/>
            <p:cNvCxnSpPr>
              <a:endCxn id="15" idx="0"/>
            </p:cNvCxnSpPr>
            <p:nvPr/>
          </p:nvCxnSpPr>
          <p:spPr>
            <a:xfrm>
              <a:off x="3329851" y="1498526"/>
              <a:ext cx="0" cy="631447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字方塊 41"/>
            <p:cNvSpPr txBox="1"/>
            <p:nvPr/>
          </p:nvSpPr>
          <p:spPr>
            <a:xfrm>
              <a:off x="3461665" y="1600065"/>
              <a:ext cx="655891" cy="3696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轉化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9" name="群組 2052"/>
          <p:cNvGrpSpPr>
            <a:grpSpLocks/>
          </p:cNvGrpSpPr>
          <p:nvPr/>
        </p:nvGrpSpPr>
        <p:grpSpPr bwMode="auto">
          <a:xfrm>
            <a:off x="4854575" y="3973514"/>
            <a:ext cx="730250" cy="833437"/>
            <a:chOff x="3329851" y="3973544"/>
            <a:chExt cx="730303" cy="833470"/>
          </a:xfrm>
        </p:grpSpPr>
        <p:cxnSp>
          <p:nvCxnSpPr>
            <p:cNvPr id="27" name="直線單箭頭接點 26"/>
            <p:cNvCxnSpPr/>
            <p:nvPr/>
          </p:nvCxnSpPr>
          <p:spPr>
            <a:xfrm>
              <a:off x="3329851" y="3973544"/>
              <a:ext cx="0" cy="833470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文字方塊 42"/>
            <p:cNvSpPr txBox="1"/>
            <p:nvPr/>
          </p:nvSpPr>
          <p:spPr>
            <a:xfrm>
              <a:off x="3404469" y="4173577"/>
              <a:ext cx="655685" cy="36990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轉化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0" name="群組 2067"/>
          <p:cNvGrpSpPr>
            <a:grpSpLocks/>
          </p:cNvGrpSpPr>
          <p:nvPr/>
        </p:nvGrpSpPr>
        <p:grpSpPr bwMode="auto">
          <a:xfrm>
            <a:off x="3822700" y="4806950"/>
            <a:ext cx="2133600" cy="1855788"/>
            <a:chOff x="2299193" y="4807014"/>
            <a:chExt cx="2133212" cy="1855222"/>
          </a:xfrm>
        </p:grpSpPr>
        <p:sp>
          <p:nvSpPr>
            <p:cNvPr id="30" name="文字方塊 29"/>
            <p:cNvSpPr txBox="1"/>
            <p:nvPr/>
          </p:nvSpPr>
          <p:spPr>
            <a:xfrm>
              <a:off x="2299193" y="6292461"/>
              <a:ext cx="2133212" cy="369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領域</a:t>
              </a:r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科目</a:t>
              </a:r>
              <a:r>
                <a:rPr lang="zh-TW" altLang="en-US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核心素養</a:t>
              </a:r>
              <a:endParaRPr lang="en-US" altLang="zh-TW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25645" name="群組 2053"/>
            <p:cNvGrpSpPr>
              <a:grpSpLocks/>
            </p:cNvGrpSpPr>
            <p:nvPr/>
          </p:nvGrpSpPr>
          <p:grpSpPr bwMode="auto">
            <a:xfrm>
              <a:off x="2597117" y="4807014"/>
              <a:ext cx="1465468" cy="1465468"/>
              <a:chOff x="2597117" y="4807014"/>
              <a:chExt cx="1465468" cy="1465468"/>
            </a:xfrm>
          </p:grpSpPr>
          <p:pic>
            <p:nvPicPr>
              <p:cNvPr id="48" name="圖片 47"/>
              <p:cNvPicPr>
                <a:picLocks noChangeAspect="1"/>
              </p:cNvPicPr>
              <p:nvPr/>
            </p:nvPicPr>
            <p:blipFill>
              <a:blip r:embed="rId5" cstate="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2597117" y="4807014"/>
                <a:ext cx="1465468" cy="1465468"/>
              </a:xfrm>
              <a:prstGeom prst="rect">
                <a:avLst/>
              </a:prstGeom>
            </p:spPr>
          </p:pic>
          <p:pic>
            <p:nvPicPr>
              <p:cNvPr id="25647" name="圖片 28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2086" y="5159721"/>
                <a:ext cx="895530" cy="895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4" name="群組 2066"/>
          <p:cNvGrpSpPr>
            <a:grpSpLocks/>
          </p:cNvGrpSpPr>
          <p:nvPr/>
        </p:nvGrpSpPr>
        <p:grpSpPr bwMode="auto">
          <a:xfrm>
            <a:off x="3711575" y="2130426"/>
            <a:ext cx="2355850" cy="1846263"/>
            <a:chOff x="2188265" y="2129973"/>
            <a:chExt cx="2355067" cy="1846324"/>
          </a:xfrm>
        </p:grpSpPr>
        <p:grpSp>
          <p:nvGrpSpPr>
            <p:cNvPr id="25638" name="群組 2051"/>
            <p:cNvGrpSpPr>
              <a:grpSpLocks/>
            </p:cNvGrpSpPr>
            <p:nvPr/>
          </p:nvGrpSpPr>
          <p:grpSpPr bwMode="auto">
            <a:xfrm>
              <a:off x="2597117" y="2129973"/>
              <a:ext cx="1465468" cy="1472938"/>
              <a:chOff x="2597117" y="2129973"/>
              <a:chExt cx="1465468" cy="1472938"/>
            </a:xfrm>
          </p:grpSpPr>
          <p:pic>
            <p:nvPicPr>
              <p:cNvPr id="15" name="圖片 14"/>
              <p:cNvPicPr>
                <a:picLocks noChangeAspect="1"/>
              </p:cNvPicPr>
              <p:nvPr/>
            </p:nvPicPr>
            <p:blipFill>
              <a:blip r:embed="rId5" cstate="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2597117" y="2129973"/>
                <a:ext cx="1465468" cy="1465468"/>
              </a:xfrm>
              <a:prstGeom prst="rect">
                <a:avLst/>
              </a:prstGeom>
            </p:spPr>
          </p:pic>
          <p:sp>
            <p:nvSpPr>
              <p:cNvPr id="25641" name="文字方塊 16"/>
              <p:cNvSpPr txBox="1">
                <a:spLocks noChangeArrowheads="1"/>
              </p:cNvSpPr>
              <p:nvPr/>
            </p:nvSpPr>
            <p:spPr bwMode="auto">
              <a:xfrm>
                <a:off x="2733896" y="3048913"/>
                <a:ext cx="37309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en-US" altLang="zh-TW" b="1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E</a:t>
                </a:r>
              </a:p>
            </p:txBody>
          </p:sp>
          <p:sp>
            <p:nvSpPr>
              <p:cNvPr id="25642" name="文字方塊 17"/>
              <p:cNvSpPr txBox="1">
                <a:spLocks noChangeArrowheads="1"/>
              </p:cNvSpPr>
              <p:nvPr/>
            </p:nvSpPr>
            <p:spPr bwMode="auto">
              <a:xfrm>
                <a:off x="3168419" y="3233579"/>
                <a:ext cx="37309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en-US" altLang="zh-TW" b="1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J</a:t>
                </a:r>
              </a:p>
            </p:txBody>
          </p:sp>
          <p:sp>
            <p:nvSpPr>
              <p:cNvPr id="25643" name="文字方塊 18"/>
              <p:cNvSpPr txBox="1">
                <a:spLocks noChangeArrowheads="1"/>
              </p:cNvSpPr>
              <p:nvPr/>
            </p:nvSpPr>
            <p:spPr bwMode="auto">
              <a:xfrm>
                <a:off x="3602943" y="3048913"/>
                <a:ext cx="37309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panose="020B0604020202020204" pitchFamily="34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en-US" altLang="zh-TW" b="1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U</a:t>
                </a:r>
              </a:p>
            </p:txBody>
          </p:sp>
        </p:grpSp>
        <p:sp>
          <p:nvSpPr>
            <p:cNvPr id="49" name="文字方塊 48"/>
            <p:cNvSpPr txBox="1"/>
            <p:nvPr/>
          </p:nvSpPr>
          <p:spPr>
            <a:xfrm>
              <a:off x="2188265" y="3606397"/>
              <a:ext cx="2355067" cy="3699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各教育階段核心素養</a:t>
              </a:r>
              <a:endParaRPr lang="en-US" altLang="zh-TW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7" name="群組 2068"/>
          <p:cNvGrpSpPr>
            <a:grpSpLocks/>
          </p:cNvGrpSpPr>
          <p:nvPr/>
        </p:nvGrpSpPr>
        <p:grpSpPr bwMode="auto">
          <a:xfrm>
            <a:off x="6184900" y="3073400"/>
            <a:ext cx="4108450" cy="1754188"/>
            <a:chOff x="4661010" y="3073539"/>
            <a:chExt cx="4108384" cy="1754451"/>
          </a:xfrm>
        </p:grpSpPr>
        <p:grpSp>
          <p:nvGrpSpPr>
            <p:cNvPr id="25634" name="群組 2054"/>
            <p:cNvGrpSpPr>
              <a:grpSpLocks/>
            </p:cNvGrpSpPr>
            <p:nvPr/>
          </p:nvGrpSpPr>
          <p:grpSpPr bwMode="auto">
            <a:xfrm>
              <a:off x="4661010" y="3073539"/>
              <a:ext cx="2272025" cy="1754451"/>
              <a:chOff x="4661010" y="3073539"/>
              <a:chExt cx="2272025" cy="1754451"/>
            </a:xfrm>
          </p:grpSpPr>
          <p:pic>
            <p:nvPicPr>
              <p:cNvPr id="25636" name="圖片 44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61010" y="3073539"/>
                <a:ext cx="1474917" cy="14749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637" name="圖片 5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75120" y="3370075"/>
                <a:ext cx="1457915" cy="14579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" name="文字方塊 60"/>
            <p:cNvSpPr txBox="1"/>
            <p:nvPr/>
          </p:nvSpPr>
          <p:spPr>
            <a:xfrm>
              <a:off x="6635828" y="4205597"/>
              <a:ext cx="2133566" cy="3699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領域</a:t>
              </a:r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科目</a:t>
              </a:r>
              <a:r>
                <a:rPr lang="zh-TW" altLang="en-US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理念目標</a:t>
              </a:r>
              <a:endParaRPr lang="en-US" altLang="zh-TW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2069"/>
          <p:cNvGrpSpPr>
            <a:grpSpLocks/>
          </p:cNvGrpSpPr>
          <p:nvPr/>
        </p:nvGrpSpPr>
        <p:grpSpPr bwMode="auto">
          <a:xfrm>
            <a:off x="7350126" y="5029200"/>
            <a:ext cx="2346325" cy="1817688"/>
            <a:chOff x="5825797" y="5028616"/>
            <a:chExt cx="2346751" cy="1818286"/>
          </a:xfrm>
        </p:grpSpPr>
        <p:grpSp>
          <p:nvGrpSpPr>
            <p:cNvPr id="25630" name="群組 2055"/>
            <p:cNvGrpSpPr>
              <a:grpSpLocks/>
            </p:cNvGrpSpPr>
            <p:nvPr/>
          </p:nvGrpSpPr>
          <p:grpSpPr bwMode="auto">
            <a:xfrm>
              <a:off x="5825797" y="5028616"/>
              <a:ext cx="2346751" cy="1696598"/>
              <a:chOff x="5825797" y="5028616"/>
              <a:chExt cx="2346751" cy="1696598"/>
            </a:xfrm>
          </p:grpSpPr>
          <p:pic>
            <p:nvPicPr>
              <p:cNvPr id="44" name="圖片 43"/>
              <p:cNvPicPr>
                <a:picLocks noChangeAspect="1"/>
              </p:cNvPicPr>
              <p:nvPr/>
            </p:nvPicPr>
            <p:blipFill>
              <a:blip r:embed="rId8" cstate="print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flipH="1">
                <a:off x="5825797" y="5028616"/>
                <a:ext cx="1445804" cy="1445804"/>
              </a:xfrm>
              <a:prstGeom prst="rect">
                <a:avLst/>
              </a:prstGeom>
            </p:spPr>
          </p:pic>
          <p:pic>
            <p:nvPicPr>
              <p:cNvPr id="25633" name="圖片 4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14633" y="5267299"/>
                <a:ext cx="1457915" cy="14579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2" name="文字方塊 61"/>
            <p:cNvSpPr txBox="1"/>
            <p:nvPr/>
          </p:nvSpPr>
          <p:spPr>
            <a:xfrm>
              <a:off x="5825797" y="6476892"/>
              <a:ext cx="2133987" cy="3700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領域</a:t>
              </a:r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科目</a:t>
              </a:r>
              <a:r>
                <a:rPr lang="zh-TW" altLang="en-US" b="1" dirty="0">
                  <a:solidFill>
                    <a:srgbClr val="C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學習重點</a:t>
              </a:r>
              <a:endParaRPr lang="en-US" altLang="zh-TW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1" name="群組 3"/>
          <p:cNvGrpSpPr>
            <a:grpSpLocks/>
          </p:cNvGrpSpPr>
          <p:nvPr/>
        </p:nvGrpSpPr>
        <p:grpSpPr bwMode="auto">
          <a:xfrm>
            <a:off x="5584825" y="5586413"/>
            <a:ext cx="1784350" cy="469900"/>
            <a:chOff x="4060154" y="5586227"/>
            <a:chExt cx="1785560" cy="470720"/>
          </a:xfrm>
        </p:grpSpPr>
        <p:cxnSp>
          <p:nvCxnSpPr>
            <p:cNvPr id="76" name="直線單箭頭接點 75"/>
            <p:cNvCxnSpPr/>
            <p:nvPr/>
          </p:nvCxnSpPr>
          <p:spPr>
            <a:xfrm flipH="1" flipV="1">
              <a:off x="4060154" y="5586227"/>
              <a:ext cx="1785560" cy="28625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文字方塊 49"/>
            <p:cNvSpPr txBox="1"/>
            <p:nvPr/>
          </p:nvSpPr>
          <p:spPr>
            <a:xfrm>
              <a:off x="4625687" y="5688004"/>
              <a:ext cx="656083" cy="36894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對應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2" name="群組 4"/>
          <p:cNvGrpSpPr>
            <a:grpSpLocks/>
          </p:cNvGrpSpPr>
          <p:nvPr/>
        </p:nvGrpSpPr>
        <p:grpSpPr bwMode="auto">
          <a:xfrm>
            <a:off x="5473700" y="4456113"/>
            <a:ext cx="1093788" cy="1084262"/>
            <a:chOff x="3950458" y="4456051"/>
            <a:chExt cx="1092789" cy="1083697"/>
          </a:xfrm>
        </p:grpSpPr>
        <p:cxnSp>
          <p:nvCxnSpPr>
            <p:cNvPr id="73" name="直線單箭頭接點 72"/>
            <p:cNvCxnSpPr>
              <a:endCxn id="48" idx="3"/>
            </p:cNvCxnSpPr>
            <p:nvPr/>
          </p:nvCxnSpPr>
          <p:spPr>
            <a:xfrm flipH="1">
              <a:off x="4063068" y="4456051"/>
              <a:ext cx="980179" cy="1083697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文字方塊 50"/>
            <p:cNvSpPr txBox="1"/>
            <p:nvPr/>
          </p:nvSpPr>
          <p:spPr>
            <a:xfrm>
              <a:off x="3950458" y="4659145"/>
              <a:ext cx="656625" cy="36969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3" name="群組 8"/>
          <p:cNvGrpSpPr>
            <a:grpSpLocks/>
          </p:cNvGrpSpPr>
          <p:nvPr/>
        </p:nvGrpSpPr>
        <p:grpSpPr bwMode="auto">
          <a:xfrm>
            <a:off x="6578601" y="4483100"/>
            <a:ext cx="1076325" cy="1085850"/>
            <a:chOff x="5054032" y="4482349"/>
            <a:chExt cx="1077216" cy="1087292"/>
          </a:xfrm>
        </p:grpSpPr>
        <p:cxnSp>
          <p:nvCxnSpPr>
            <p:cNvPr id="78" name="直線單箭頭接點 77"/>
            <p:cNvCxnSpPr/>
            <p:nvPr/>
          </p:nvCxnSpPr>
          <p:spPr>
            <a:xfrm>
              <a:off x="5054032" y="4482349"/>
              <a:ext cx="800762" cy="1087292"/>
            </a:xfrm>
            <a:prstGeom prst="straightConnector1">
              <a:avLst/>
            </a:prstGeom>
            <a:ln w="76200">
              <a:solidFill>
                <a:schemeClr val="accent1">
                  <a:lumMod val="50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文字方塊 52"/>
            <p:cNvSpPr txBox="1"/>
            <p:nvPr/>
          </p:nvSpPr>
          <p:spPr>
            <a:xfrm>
              <a:off x="5475068" y="4703305"/>
              <a:ext cx="656180" cy="37037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發展</a:t>
              </a:r>
              <a:endParaRPr lang="en-US" altLang="zh-TW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6559550" y="1422401"/>
            <a:ext cx="4032250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TW" altLang="en-US" sz="2000" b="1" kern="0" dirty="0">
                <a:solidFill>
                  <a:schemeClr val="accent1">
                    <a:lumMod val="50000"/>
                  </a:schemeClr>
                </a:solidFill>
                <a:ea typeface="微軟正黑體" panose="020B0604030504040204" pitchFamily="34" charset="-120"/>
                <a:cs typeface="Times New Roman" panose="02020603050405020304" pitchFamily="18" charset="0"/>
              </a:rPr>
              <a:t>核心素養在課程綱要的</a:t>
            </a:r>
            <a:endParaRPr lang="en-US" altLang="zh-TW" sz="2000" b="1" kern="0" dirty="0">
              <a:solidFill>
                <a:schemeClr val="accent1">
                  <a:lumMod val="50000"/>
                </a:schemeClr>
              </a:solidFill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r">
              <a:defRPr/>
            </a:pPr>
            <a:r>
              <a:rPr lang="zh-TW" altLang="en-US" sz="2000" b="1" kern="0" dirty="0">
                <a:solidFill>
                  <a:schemeClr val="accent1">
                    <a:lumMod val="50000"/>
                  </a:schemeClr>
                </a:solidFill>
                <a:ea typeface="微軟正黑體" panose="020B0604030504040204" pitchFamily="34" charset="-120"/>
                <a:cs typeface="Times New Roman" panose="02020603050405020304" pitchFamily="18" charset="0"/>
              </a:rPr>
              <a:t>轉化及其與學習重點的對應關係圖</a:t>
            </a:r>
            <a:endParaRPr lang="zh-TW" alt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FB78F33A-C3AD-869B-B7CC-E2B14F755EF4}"/>
              </a:ext>
            </a:extLst>
          </p:cNvPr>
          <p:cNvSpPr/>
          <p:nvPr/>
        </p:nvSpPr>
        <p:spPr>
          <a:xfrm>
            <a:off x="10343826" y="622875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摘錄自國教院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320171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31504" y="232048"/>
            <a:ext cx="8784976" cy="634082"/>
          </a:xfrm>
        </p:spPr>
        <p:txBody>
          <a:bodyPr/>
          <a:lstStyle/>
          <a:p>
            <a:r>
              <a:rPr lang="zh-TW" altLang="en-US" sz="2800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素養導向的課程發展、教學設計與評量方法的連動關係</a:t>
            </a: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</p:nvPr>
        </p:nvGraphicFramePr>
        <p:xfrm>
          <a:off x="3071664" y="1470484"/>
          <a:ext cx="6048672" cy="391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7D0AD4-94D5-4433-B6E3-DC4B88ADF539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5303912" y="2852936"/>
            <a:ext cx="1584176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學生學習</a:t>
            </a:r>
          </a:p>
        </p:txBody>
      </p:sp>
      <p:sp>
        <p:nvSpPr>
          <p:cNvPr id="12" name="矩形 5"/>
          <p:cNvSpPr>
            <a:spLocks noChangeArrowheads="1"/>
          </p:cNvSpPr>
          <p:nvPr/>
        </p:nvSpPr>
        <p:spPr bwMode="auto">
          <a:xfrm>
            <a:off x="3719736" y="5622014"/>
            <a:ext cx="65524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22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小結：</a:t>
            </a:r>
            <a:r>
              <a:rPr lang="zh-TW" altLang="zh-TW" sz="22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「核心素養」是育人目的，</a:t>
            </a:r>
            <a:endParaRPr lang="en-US" altLang="zh-TW" sz="2200" b="1" dirty="0">
              <a:solidFill>
                <a:srgbClr val="00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2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「素養導向的課程</a:t>
            </a:r>
            <a:r>
              <a:rPr lang="zh-TW" altLang="en-US" sz="22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2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r>
              <a:rPr lang="zh-TW" altLang="en-US" sz="22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與評量</a:t>
            </a:r>
            <a:r>
              <a:rPr lang="zh-TW" altLang="zh-TW" sz="22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」是實踐途徑。</a:t>
            </a:r>
            <a:endParaRPr lang="en-US" altLang="zh-TW" sz="2200" b="1" dirty="0">
              <a:solidFill>
                <a:srgbClr val="00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A07F1E-166F-B406-6F24-A137ABBA6E33}"/>
              </a:ext>
            </a:extLst>
          </p:cNvPr>
          <p:cNvSpPr txBox="1"/>
          <p:nvPr/>
        </p:nvSpPr>
        <p:spPr>
          <a:xfrm>
            <a:off x="8880981" y="6487452"/>
            <a:ext cx="18582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/>
              <a:t>資料來源：楊俊鴻</a:t>
            </a:r>
            <a:r>
              <a:rPr lang="en-US" altLang="zh-TW" sz="1200" dirty="0"/>
              <a:t>(2018)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06514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65" name="Group 3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3004599"/>
              </p:ext>
            </p:extLst>
          </p:nvPr>
        </p:nvGraphicFramePr>
        <p:xfrm>
          <a:off x="2533650" y="690564"/>
          <a:ext cx="7561262" cy="5721351"/>
        </p:xfrm>
        <a:graphic>
          <a:graphicData uri="http://schemas.openxmlformats.org/drawingml/2006/table">
            <a:tbl>
              <a:tblPr/>
              <a:tblGrid>
                <a:gridCol w="157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3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3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74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模式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說明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</a:rPr>
                        <a:t>例證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24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模式一：</a:t>
                      </a:r>
                      <a:endParaRPr kumimoji="0" lang="en-US" altLang="zh-TW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學科本位模式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關注單一學科素養的學習，與核心素養的關係較弱。不過，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學科素養卻是培養核心素養的重要基礎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例如：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PISA2000-2012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數學素養、科學素養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8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模式二：</a:t>
                      </a:r>
                      <a:endParaRPr kumimoji="0" lang="en-US" altLang="zh-TW" sz="1800" b="0" i="0" u="none" strike="noStrike" cap="none" normalizeH="0" baseline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添加模式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在單一領域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科目或學科素養的學習過程中，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開始關注到若干核心素養項目的培養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例如：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PISA2015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科學素養：合作式的問題解決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4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模式三：</a:t>
                      </a:r>
                      <a:endParaRPr kumimoji="0" lang="en-US" altLang="zh-TW" sz="1800" b="0" i="0" u="none" strike="noStrike" cap="none" normalizeH="0" baseline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折衷模式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TW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TW" altLang="en-US" sz="1800" b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sym typeface="+mn-ea"/>
                        </a:rPr>
                        <a:t>單一領域</a:t>
                      </a:r>
                      <a:r>
                        <a:rPr lang="en-US" altLang="zh-TW" sz="1800" b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sym typeface="+mn-ea"/>
                        </a:rPr>
                        <a:t>/</a:t>
                      </a:r>
                      <a:r>
                        <a:rPr lang="zh-TW" altLang="en-US" sz="1800" b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sym typeface="+mn-ea"/>
                        </a:rPr>
                        <a:t>科目或學科素養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與核心素養的學習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並重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強調在兩類素養之間做有機的結合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例如：公民意識與現代社會、系統思考與科學研究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4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模式四：</a:t>
                      </a:r>
                      <a:endParaRPr kumimoji="0" lang="en-US" altLang="zh-TW" sz="1800" b="0" i="0" u="none" strike="noStrike" cap="none" normalizeH="0" baseline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科際整合模式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以若干核心素養項目的培養作為重點，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強調跨領域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科目的整合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例如：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PISA2012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問題解決、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PISA2018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全球素養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44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模式五：</a:t>
                      </a:r>
                      <a:endParaRPr kumimoji="0" lang="en-US" altLang="zh-TW" sz="1800" b="0" i="0" u="none" strike="noStrike" cap="none" normalizeH="0" baseline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全人模式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強調透過學校教育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正式、非正式及潛在課程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、家庭教育及社會教育，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全方位地培養核心素養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例如：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PISA2018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青少年幸福感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草案</a:t>
                      </a:r>
                      <a:r>
                        <a:rPr kumimoji="0" lang="en-US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kumimoji="0" lang="zh-TW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、學生學習歷程檔案評量</a:t>
                      </a:r>
                    </a:p>
                  </a:txBody>
                  <a:tcPr marL="91438" marR="91438"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1776" name="文字方塊 6"/>
          <p:cNvSpPr txBox="1">
            <a:spLocks noChangeArrowheads="1"/>
          </p:cNvSpPr>
          <p:nvPr/>
        </p:nvSpPr>
        <p:spPr bwMode="auto">
          <a:xfrm>
            <a:off x="3143673" y="116632"/>
            <a:ext cx="64684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2800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素養導向課程、教學與評量的理論模式</a:t>
            </a:r>
          </a:p>
        </p:txBody>
      </p:sp>
      <p:sp>
        <p:nvSpPr>
          <p:cNvPr id="5" name="上-下雙向箭號 4"/>
          <p:cNvSpPr/>
          <p:nvPr/>
        </p:nvSpPr>
        <p:spPr>
          <a:xfrm>
            <a:off x="1919289" y="1989139"/>
            <a:ext cx="288925" cy="3889375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TW" altLang="en-US"/>
          </a:p>
        </p:txBody>
      </p:sp>
      <p:sp>
        <p:nvSpPr>
          <p:cNvPr id="31778" name="文字方塊 5"/>
          <p:cNvSpPr txBox="1">
            <a:spLocks noChangeArrowheads="1"/>
          </p:cNvSpPr>
          <p:nvPr/>
        </p:nvSpPr>
        <p:spPr bwMode="auto">
          <a:xfrm>
            <a:off x="1631950" y="1557339"/>
            <a:ext cx="9032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1400" b="1"/>
              <a:t>學科素養</a:t>
            </a:r>
          </a:p>
        </p:txBody>
      </p:sp>
      <p:sp>
        <p:nvSpPr>
          <p:cNvPr id="31779" name="文字方塊 6"/>
          <p:cNvSpPr txBox="1">
            <a:spLocks noChangeArrowheads="1"/>
          </p:cNvSpPr>
          <p:nvPr/>
        </p:nvSpPr>
        <p:spPr bwMode="auto">
          <a:xfrm>
            <a:off x="1631950" y="6021389"/>
            <a:ext cx="901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1400" b="1"/>
              <a:t>核心素養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7727269" y="6479627"/>
            <a:ext cx="18582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/>
              <a:t>資料來源：楊俊鴻</a:t>
            </a:r>
            <a:r>
              <a:rPr lang="en-US" altLang="zh-TW" sz="1200" dirty="0"/>
              <a:t>(2018)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55765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/>
          <p:cNvSpPr/>
          <p:nvPr/>
        </p:nvSpPr>
        <p:spPr>
          <a:xfrm>
            <a:off x="83570" y="663266"/>
            <a:ext cx="1194261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zh-TW" sz="50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數學素養試題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常見問題</a:t>
            </a:r>
            <a:endParaRPr lang="en-US" altLang="zh-TW" sz="5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sz="5000" dirty="0"/>
          </a:p>
        </p:txBody>
      </p:sp>
      <p:sp>
        <p:nvSpPr>
          <p:cNvPr id="16" name="矩形 15"/>
          <p:cNvSpPr/>
          <p:nvPr/>
        </p:nvSpPr>
        <p:spPr>
          <a:xfrm>
            <a:off x="1712919" y="1768759"/>
            <a:ext cx="82864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思源黑體 Heavy" panose="020B0A00000000000000" pitchFamily="34" charset="-120"/>
                <a:ea typeface="思源黑體 Heavy" panose="020B0A00000000000000" pitchFamily="34" charset="-120"/>
              </a:rPr>
              <a:t>推廣素養導向評量後，紙筆測驗</a:t>
            </a:r>
            <a:r>
              <a:rPr lang="zh-TW" altLang="en-US" sz="2800" dirty="0">
                <a:solidFill>
                  <a:srgbClr val="FF0000"/>
                </a:solidFill>
                <a:latin typeface="思源黑體 Heavy" panose="020B0A00000000000000" pitchFamily="34" charset="-120"/>
                <a:ea typeface="思源黑體 Heavy" panose="020B0A00000000000000" pitchFamily="34" charset="-120"/>
              </a:rPr>
              <a:t>是否不再考基本知識與能力</a:t>
            </a:r>
            <a:r>
              <a:rPr lang="zh-TW" altLang="en-US" sz="2800" dirty="0">
                <a:latin typeface="思源黑體 Heavy" panose="020B0A00000000000000" pitchFamily="34" charset="-120"/>
                <a:ea typeface="思源黑體 Heavy" panose="020B0A00000000000000" pitchFamily="34" charset="-120"/>
              </a:rPr>
              <a:t>？ </a:t>
            </a:r>
            <a:endParaRPr lang="en-US" altLang="zh-TW" sz="2800" dirty="0">
              <a:latin typeface="思源黑體 Heavy" panose="020B0A00000000000000" pitchFamily="34" charset="-120"/>
              <a:ea typeface="思源黑體 Heavy" panose="020B0A00000000000000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思源黑體 Heavy" panose="020B0A00000000000000" pitchFamily="34" charset="-120"/>
                <a:ea typeface="思源黑體 Heavy" panose="020B0A00000000000000" pitchFamily="34" charset="-120"/>
              </a:rPr>
              <a:t>在紙筆測驗中加入素養導向的評量試題就</a:t>
            </a:r>
            <a:r>
              <a:rPr lang="zh-TW" altLang="en-US" sz="2800" dirty="0">
                <a:solidFill>
                  <a:srgbClr val="FF0000"/>
                </a:solidFill>
                <a:latin typeface="思源黑體 Heavy" panose="020B0A00000000000000" pitchFamily="34" charset="-120"/>
                <a:ea typeface="思源黑體 Heavy" panose="020B0A00000000000000" pitchFamily="34" charset="-120"/>
              </a:rPr>
              <a:t>能夠培養核心素養</a:t>
            </a:r>
            <a:r>
              <a:rPr lang="zh-TW" altLang="en-US" sz="2800" dirty="0">
                <a:latin typeface="思源黑體 Heavy" panose="020B0A00000000000000" pitchFamily="34" charset="-120"/>
                <a:ea typeface="思源黑體 Heavy" panose="020B0A00000000000000" pitchFamily="34" charset="-120"/>
              </a:rPr>
              <a:t>嗎？</a:t>
            </a:r>
            <a:endParaRPr lang="en-US" altLang="zh-TW" sz="2800" dirty="0">
              <a:latin typeface="思源黑體 Heavy" panose="020B0A00000000000000" pitchFamily="34" charset="-120"/>
              <a:ea typeface="思源黑體 Heavy" panose="020B0A00000000000000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思源黑體 Heavy" panose="020B0A00000000000000" pitchFamily="34" charset="-120"/>
                <a:ea typeface="思源黑體 Heavy" panose="020B0A00000000000000" pitchFamily="34" charset="-120"/>
              </a:rPr>
              <a:t>素養導向評量強調真實情境中的應用，</a:t>
            </a:r>
            <a:r>
              <a:rPr lang="zh-TW" altLang="en-US" sz="2800" dirty="0">
                <a:solidFill>
                  <a:srgbClr val="FF0000"/>
                </a:solidFill>
                <a:latin typeface="思源黑體 Heavy" panose="020B0A00000000000000" pitchFamily="34" charset="-120"/>
                <a:ea typeface="思源黑體 Heavy" panose="020B0A00000000000000" pitchFamily="34" charset="-120"/>
              </a:rPr>
              <a:t>每個人的真實情境都不同，該如何界定</a:t>
            </a:r>
            <a:r>
              <a:rPr lang="zh-TW" altLang="en-US" sz="2800" dirty="0">
                <a:latin typeface="思源黑體 Heavy" panose="020B0A00000000000000" pitchFamily="34" charset="-120"/>
                <a:ea typeface="思源黑體 Heavy" panose="020B0A00000000000000" pitchFamily="34" charset="-120"/>
              </a:rPr>
              <a:t>？</a:t>
            </a:r>
            <a:endParaRPr lang="en-US" altLang="zh-TW" sz="2800" dirty="0">
              <a:latin typeface="思源黑體 Heavy" panose="020B0A00000000000000" pitchFamily="34" charset="-120"/>
              <a:ea typeface="思源黑體 Heavy" panose="020B0A00000000000000" pitchFamily="34" charset="-12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2800" dirty="0">
                <a:latin typeface="思源黑體 Heavy" panose="020B0A00000000000000" pitchFamily="34" charset="-120"/>
                <a:ea typeface="思源黑體 Heavy" panose="020B0A00000000000000" pitchFamily="34" charset="-120"/>
              </a:rPr>
              <a:t>素養導向紙筆測驗的</a:t>
            </a:r>
            <a:r>
              <a:rPr lang="zh-TW" altLang="en-US" sz="2800" dirty="0">
                <a:solidFill>
                  <a:srgbClr val="FF0000"/>
                </a:solidFill>
                <a:latin typeface="思源黑體 Heavy" panose="020B0A00000000000000" pitchFamily="34" charset="-120"/>
                <a:ea typeface="思源黑體 Heavy" panose="020B0A00000000000000" pitchFamily="34" charset="-120"/>
              </a:rPr>
              <a:t>試題似乎都很長</a:t>
            </a:r>
            <a:r>
              <a:rPr lang="zh-TW" altLang="en-US" sz="2800" dirty="0">
                <a:latin typeface="思源黑體 Heavy" panose="020B0A00000000000000" pitchFamily="34" charset="-120"/>
                <a:ea typeface="思源黑體 Heavy" panose="020B0A00000000000000" pitchFamily="34" charset="-120"/>
              </a:rPr>
              <a:t>，學生光是看完題目就花掉很久的時間，這樣真的測得到學生的能力嗎？ </a:t>
            </a:r>
          </a:p>
        </p:txBody>
      </p:sp>
    </p:spTree>
    <p:extLst>
      <p:ext uri="{BB962C8B-B14F-4D97-AF65-F5344CB8AC3E}">
        <p14:creationId xmlns:p14="http://schemas.microsoft.com/office/powerpoint/2010/main" val="344680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">
            <a:extLst>
              <a:ext uri="{FF2B5EF4-FFF2-40B4-BE49-F238E27FC236}">
                <a16:creationId xmlns:a16="http://schemas.microsoft.com/office/drawing/2014/main" id="{40C476F5-8418-47DB-B3CF-BF9080DE6D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102" y="444203"/>
            <a:ext cx="956624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 wrap="square" lIns="91425" tIns="45700" rIns="91425" bIns="4570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20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defRPr>
            </a:lvl1pPr>
            <a:lvl2pPr marL="742950" marR="0" lvl="1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8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2pPr>
            <a:lvl3pPr marL="1143000" marR="0" lvl="2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6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3pPr>
            <a:lvl4pPr marL="1600200" marR="0" lvl="3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4pPr>
            <a:lvl5pPr marL="2057400" marR="0" lvl="4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5pPr>
            <a:lvl6pPr marL="2514600" marR="0" lvl="5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6pPr>
            <a:lvl7pPr marL="2971800" marR="0" lvl="6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7pPr>
            <a:lvl8pPr marL="3429000" marR="0" lvl="7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8pPr>
            <a:lvl9pPr marL="3886200" marR="0" lvl="8" indent="-228600" algn="l" defTabSz="457200" rtl="0" eaLnBrk="0" fontAlgn="base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8AD0D6"/>
              </a:buClr>
              <a:buSzPct val="80000"/>
              <a:buFont typeface="Wingdings 3" panose="05040102010807070707" pitchFamily="18" charset="2"/>
              <a:buChar char=""/>
              <a:defRPr sz="1400" b="0" i="0" u="none" strike="noStrike" cap="none">
                <a:solidFill>
                  <a:schemeClr val="tx1"/>
                </a:solidFill>
                <a:latin typeface="Century Gothic" panose="020B0502020202020204" pitchFamily="34" charset="0"/>
                <a:ea typeface="Arial"/>
                <a:cs typeface="Arial"/>
                <a:sym typeface="Arial"/>
              </a:defRPr>
            </a:lvl9pPr>
          </a:lstStyle>
          <a:p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快速掌握數學素養命題的訣竅</a:t>
            </a:r>
            <a:r>
              <a:rPr lang="en-US" altLang="zh-TW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(</a:t>
            </a:r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上</a:t>
            </a:r>
            <a:r>
              <a:rPr lang="en-US" altLang="zh-TW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)—2</a:t>
            </a:r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策略 </a:t>
            </a:r>
            <a:r>
              <a:rPr lang="en-US" altLang="zh-TW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6</a:t>
            </a:r>
            <a:r>
              <a:rPr lang="zh-TW" altLang="en-US" sz="3200" b="1" kern="0">
                <a:latin typeface="華康海報體W12" panose="02010609010101010101" pitchFamily="49" charset="-120"/>
                <a:ea typeface="華康海報體W12" panose="02010609010101010101" pitchFamily="49" charset="-120"/>
              </a:rPr>
              <a:t>步驟</a:t>
            </a:r>
            <a:br>
              <a:rPr lang="en-US" altLang="zh-TW" b="1" kern="0"/>
            </a:br>
            <a:endParaRPr lang="zh-TW" altLang="en-US" kern="0" dirty="0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2C8CDA0D-418D-4F16-B9E3-33AD90BB49B8}"/>
              </a:ext>
            </a:extLst>
          </p:cNvPr>
          <p:cNvSpPr/>
          <p:nvPr/>
        </p:nvSpPr>
        <p:spPr>
          <a:xfrm>
            <a:off x="1462479" y="1112772"/>
            <a:ext cx="99968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一、布題強調真實的情境與真實的問題。</a:t>
            </a:r>
          </a:p>
          <a:p>
            <a:r>
              <a:rPr lang="zh-TW" altLang="en-US" sz="2400" dirty="0">
                <a:solidFill>
                  <a:srgbClr val="002060"/>
                </a:solidFill>
                <a:latin typeface="華康布丁體" panose="02010609010101010101" pitchFamily="49" charset="-120"/>
                <a:ea typeface="華康布丁體" panose="02010609010101010101" pitchFamily="49" charset="-120"/>
              </a:rPr>
              <a:t>二、評量強調總綱核心素養或領域／科目核心素養、學科本質及學習重點。</a:t>
            </a:r>
            <a:endParaRPr lang="zh-TW" altLang="en-US" sz="2400" b="0" i="0" dirty="0">
              <a:solidFill>
                <a:srgbClr val="002060"/>
              </a:solidFill>
              <a:effectLst/>
              <a:latin typeface="華康布丁體" panose="02010609010101010101" pitchFamily="49" charset="-120"/>
              <a:ea typeface="華康布丁體" panose="02010609010101010101" pitchFamily="49" charset="-120"/>
            </a:endParaRPr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1F9FF962-4B3A-4221-8C24-9EAEF0A39C3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5137" y="2162742"/>
            <a:ext cx="9620250" cy="3438525"/>
          </a:xfrm>
          <a:prstGeom prst="rect">
            <a:avLst/>
          </a:prstGeom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1080177B-8177-4DC6-8463-F06960920762}"/>
              </a:ext>
            </a:extLst>
          </p:cNvPr>
          <p:cNvSpPr/>
          <p:nvPr/>
        </p:nvSpPr>
        <p:spPr>
          <a:xfrm>
            <a:off x="4923164" y="5635574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5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8E15860-62DA-E2BB-5DEB-C19F7BB74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54781"/>
          </a:xfrm>
        </p:spPr>
        <p:txBody>
          <a:bodyPr/>
          <a:lstStyle/>
          <a:p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題幹是否為學生切身相關的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生活經驗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，或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未來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可能經歷。</a:t>
            </a:r>
          </a:p>
          <a:p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題幹的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數據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是否符合或接近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真實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題幹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閱讀負荷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是否減至最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低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</a:p>
          <a:p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問題是否符合實際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目的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或</a:t>
            </a:r>
            <a:r>
              <a:rPr lang="zh-TW" altLang="en-US" sz="3600" dirty="0">
                <a:solidFill>
                  <a:srgbClr val="C0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需求</a:t>
            </a:r>
            <a:r>
              <a:rPr lang="zh-TW" altLang="en-US" sz="3600" dirty="0">
                <a:solidFill>
                  <a:srgbClr val="002060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。</a:t>
            </a:r>
            <a:endParaRPr lang="zh-TW" altLang="en-US" sz="3600" b="0" i="0" dirty="0">
              <a:solidFill>
                <a:srgbClr val="002060"/>
              </a:solidFill>
              <a:effectLst/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endParaRPr lang="zh-TW" altLang="en-US" dirty="0"/>
          </a:p>
        </p:txBody>
      </p:sp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E1A8FCD0-F4E6-4666-9523-F4536E707608}"/>
              </a:ext>
            </a:extLst>
          </p:cNvPr>
          <p:cNvSpPr/>
          <p:nvPr/>
        </p:nvSpPr>
        <p:spPr>
          <a:xfrm>
            <a:off x="6343835" y="575018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3BD6C87-75DB-8082-7A51-D86E99209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44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步驟一 辨識試題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3000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0279399F-CE24-4300-B042-27DE6DA492EC}"/>
              </a:ext>
            </a:extLst>
          </p:cNvPr>
          <p:cNvSpPr/>
          <p:nvPr/>
        </p:nvSpPr>
        <p:spPr>
          <a:xfrm>
            <a:off x="1712918" y="1972497"/>
            <a:ext cx="8384811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由小到大依序寫出</a:t>
            </a: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72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和</a:t>
            </a: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96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的</a:t>
            </a:r>
            <a:r>
              <a:rPr lang="zh-TW" altLang="en-US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公因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數。最</a:t>
            </a:r>
            <a:r>
              <a:rPr lang="zh-TW" altLang="en-US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大公因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數是多少？</a:t>
            </a:r>
            <a:endParaRPr lang="en-US" altLang="zh-TW" sz="32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72   1 2 3 4 6 8 9 12   18 24   36   72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96   1 2 3 4 6 8   12 16   24 32  48    96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   </a:t>
            </a:r>
            <a:endParaRPr lang="zh-TW" altLang="zh-TW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D51E0DC-8219-47FB-9107-628E55B47B77}"/>
              </a:ext>
            </a:extLst>
          </p:cNvPr>
          <p:cNvSpPr/>
          <p:nvPr/>
        </p:nvSpPr>
        <p:spPr>
          <a:xfrm>
            <a:off x="6405735" y="5591186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5AA53727-EADA-48C6-8203-85B5A3C7CEE5}"/>
              </a:ext>
            </a:extLst>
          </p:cNvPr>
          <p:cNvSpPr/>
          <p:nvPr/>
        </p:nvSpPr>
        <p:spPr>
          <a:xfrm>
            <a:off x="864092" y="668069"/>
            <a:ext cx="86865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FF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【!】題幹不符合「學生切身相關的生活經驗，或未來可能經歷」的範例：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2124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46D98B0A-5D1D-4F5D-BDDC-03919EE76C59}"/>
              </a:ext>
            </a:extLst>
          </p:cNvPr>
          <p:cNvSpPr/>
          <p:nvPr/>
        </p:nvSpPr>
        <p:spPr>
          <a:xfrm>
            <a:off x="775317" y="2317475"/>
            <a:ext cx="93807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小新參加國小盃</a:t>
            </a:r>
            <a:r>
              <a:rPr lang="en-US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200</a:t>
            </a: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 公尺徑賽，以12秒的成績奪冠，請問小新的平均速率是多少？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97092A1-34B4-4D8E-BE75-267DD5C88B06}"/>
              </a:ext>
            </a:extLst>
          </p:cNvPr>
          <p:cNvSpPr/>
          <p:nvPr/>
        </p:nvSpPr>
        <p:spPr>
          <a:xfrm>
            <a:off x="6096000" y="564445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D503F2E-657A-4E50-B636-D7440E017FF2}"/>
              </a:ext>
            </a:extLst>
          </p:cNvPr>
          <p:cNvSpPr/>
          <p:nvPr/>
        </p:nvSpPr>
        <p:spPr>
          <a:xfrm>
            <a:off x="464597" y="1040931"/>
            <a:ext cx="97979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FF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【!】題幹不符合「數據符合或接近真實」的範例：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6390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C00816BB-51D5-482A-84F3-7B67D3A1C193}"/>
              </a:ext>
            </a:extLst>
          </p:cNvPr>
          <p:cNvSpPr/>
          <p:nvPr/>
        </p:nvSpPr>
        <p:spPr>
          <a:xfrm>
            <a:off x="745481" y="1137303"/>
            <a:ext cx="110231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不知道你有沒有發現，骰子的1 點和4 點是紅色的？傳說是因為當年唐玄宗與楊貴妃在後宮擲骰遊樂，眼看要輸了，只有出現4 點方能解救敗局，當時還有一個骰子仍在旋轉之中，唐玄宗心中一急，便連喊著「4 ！ 4 ！ 4 ！」，塵埃落定後，果然是「4」。唐玄宗一高興，就宣告天下骰子上的「1」和「4」點可以描紅。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小銘打算製作一個骰子，1 點和4 點是紅色，其餘的為黑色，而且相對的面點數加起來等於7。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1. 右方的展開圖組合後是什麼形體？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2. 組合後的骰子有幾個頂點？幾條邊？幾個面？</a:t>
            </a:r>
            <a:endParaRPr lang="zh-TW" altLang="zh-TW" sz="28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pic>
        <p:nvPicPr>
          <p:cNvPr id="16" name="Picture 2" descr="https://e108in.knsh.com.tw/Upload/Artical/55/03_b.jpg">
            <a:extLst>
              <a:ext uri="{FF2B5EF4-FFF2-40B4-BE49-F238E27FC236}">
                <a16:creationId xmlns:a16="http://schemas.microsoft.com/office/drawing/2014/main" id="{F4D34276-0F3E-499B-9E8F-46CF7EF8F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1976" y="4090650"/>
            <a:ext cx="1926388" cy="158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69DEF6FD-7ABC-4DB1-8C3B-A6475DAE212D}"/>
              </a:ext>
            </a:extLst>
          </p:cNvPr>
          <p:cNvSpPr/>
          <p:nvPr/>
        </p:nvSpPr>
        <p:spPr>
          <a:xfrm>
            <a:off x="6065385" y="5600063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96206E6-12A9-4CE2-AE06-51E26ADC7B61}"/>
              </a:ext>
            </a:extLst>
          </p:cNvPr>
          <p:cNvSpPr/>
          <p:nvPr/>
        </p:nvSpPr>
        <p:spPr>
          <a:xfrm>
            <a:off x="612993" y="433518"/>
            <a:ext cx="90075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FF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【!】題幹不符合「閱讀負荷減至最低」的範例：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2894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896D2925-1B3C-4F2D-B19D-81E9A5498271}"/>
              </a:ext>
            </a:extLst>
          </p:cNvPr>
          <p:cNvSpPr/>
          <p:nvPr/>
        </p:nvSpPr>
        <p:spPr>
          <a:xfrm>
            <a:off x="656524" y="1102041"/>
            <a:ext cx="85972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FF0000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【!】問題不符合「實際目的或需求」的範例：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6FAB399-999E-4F7C-9570-EEE4AA3ECCA5}"/>
              </a:ext>
            </a:extLst>
          </p:cNvPr>
          <p:cNvSpPr/>
          <p:nvPr/>
        </p:nvSpPr>
        <p:spPr>
          <a:xfrm>
            <a:off x="531636" y="1783023"/>
            <a:ext cx="115823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zh-TW" sz="32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小古和小英分別吃一大碗乾麵，小古花了8 分35 秒吃完，小英花了510 秒吃完，誰吃得比較快？快多少秒？</a:t>
            </a:r>
            <a:endParaRPr lang="zh-TW" altLang="zh-TW" sz="32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A5F348FE-5B1A-4843-A624-F86B8D2F67D3}"/>
              </a:ext>
            </a:extLst>
          </p:cNvPr>
          <p:cNvSpPr/>
          <p:nvPr/>
        </p:nvSpPr>
        <p:spPr>
          <a:xfrm>
            <a:off x="6322836" y="5608941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81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1">
            <a:extLst>
              <a:ext uri="{FF2B5EF4-FFF2-40B4-BE49-F238E27FC236}">
                <a16:creationId xmlns:a16="http://schemas.microsoft.com/office/drawing/2014/main" id="{187509B7-3A60-42A2-A557-6E2B6C2E4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564" y="748841"/>
            <a:ext cx="47811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步驟二 改寫試題</a:t>
            </a:r>
            <a:endParaRPr kumimoji="0" lang="zh-TW" altLang="zh-TW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sz="28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善用既有的</a:t>
            </a:r>
            <a:r>
              <a:rPr kumimoji="0" lang="zh-TW" altLang="zh-TW" sz="28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華康儷金黑" panose="02010609000101010101" pitchFamily="49" charset="-120"/>
                <a:ea typeface="華康儷金黑" panose="02010609000101010101" pitchFamily="49" charset="-120"/>
                <a:cs typeface="Segoe UI" panose="020B0502040204020203" pitchFamily="34" charset="0"/>
              </a:rPr>
              <a:t>數學素養學習單進行改寫。</a:t>
            </a:r>
          </a:p>
        </p:txBody>
      </p:sp>
      <p:pic>
        <p:nvPicPr>
          <p:cNvPr id="16" name="Picture 2" descr="https://e108in.knsh.com.tw/Upload/Artical/55/04_b.jpg">
            <a:extLst>
              <a:ext uri="{FF2B5EF4-FFF2-40B4-BE49-F238E27FC236}">
                <a16:creationId xmlns:a16="http://schemas.microsoft.com/office/drawing/2014/main" id="{911ED13C-2AC7-4E25-9446-5ACFE67E9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664" y="390616"/>
            <a:ext cx="6239753" cy="509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38B73E59-8C31-47F8-8AB7-016ECA6C2CB7}"/>
              </a:ext>
            </a:extLst>
          </p:cNvPr>
          <p:cNvSpPr/>
          <p:nvPr/>
        </p:nvSpPr>
        <p:spPr>
          <a:xfrm>
            <a:off x="6476717" y="5607895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97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EC27C52D-A1A1-42B9-A9AF-4D233FF9BBAC}"/>
              </a:ext>
            </a:extLst>
          </p:cNvPr>
          <p:cNvSpPr/>
          <p:nvPr/>
        </p:nvSpPr>
        <p:spPr>
          <a:xfrm>
            <a:off x="644554" y="415639"/>
            <a:ext cx="109028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試題題幹符合「學生切身相關的生活經驗，或未來可能經歷」，而問題屬於學科知識題。</a:t>
            </a:r>
            <a:endParaRPr lang="en-US" altLang="zh-TW" sz="20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改寫後的試題內容如下：</a:t>
            </a:r>
            <a:endParaRPr lang="zh-TW" altLang="en-US" sz="20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58557247-139A-4723-A253-F76382A737B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49881" y="1400524"/>
            <a:ext cx="5909546" cy="436781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2C4C6519-522D-4436-9F55-7A269004C854}"/>
              </a:ext>
            </a:extLst>
          </p:cNvPr>
          <p:cNvSpPr/>
          <p:nvPr/>
        </p:nvSpPr>
        <p:spPr>
          <a:xfrm>
            <a:off x="6444143" y="5768337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1" name="Picture 2" descr="https://e108in.knsh.com.tw/Upload/Artical/55/04_b.jpg">
            <a:extLst>
              <a:ext uri="{FF2B5EF4-FFF2-40B4-BE49-F238E27FC236}">
                <a16:creationId xmlns:a16="http://schemas.microsoft.com/office/drawing/2014/main" id="{F6282B9D-9125-411C-A6FE-B0C07F989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00524"/>
            <a:ext cx="6249881" cy="455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橢圓 21">
            <a:extLst>
              <a:ext uri="{FF2B5EF4-FFF2-40B4-BE49-F238E27FC236}">
                <a16:creationId xmlns:a16="http://schemas.microsoft.com/office/drawing/2014/main" id="{ECC7242F-8992-4764-9157-E83077114ACC}"/>
              </a:ext>
            </a:extLst>
          </p:cNvPr>
          <p:cNvSpPr/>
          <p:nvPr/>
        </p:nvSpPr>
        <p:spPr>
          <a:xfrm>
            <a:off x="6329779" y="1215858"/>
            <a:ext cx="4057095" cy="55683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02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矩形 16">
            <a:extLst>
              <a:ext uri="{FF2B5EF4-FFF2-40B4-BE49-F238E27FC236}">
                <a16:creationId xmlns:a16="http://schemas.microsoft.com/office/drawing/2014/main" id="{38B73E59-8C31-47F8-8AB7-016ECA6C2CB7}"/>
              </a:ext>
            </a:extLst>
          </p:cNvPr>
          <p:cNvSpPr/>
          <p:nvPr/>
        </p:nvSpPr>
        <p:spPr>
          <a:xfrm>
            <a:off x="6476717" y="5607895"/>
            <a:ext cx="5715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https://e108in.knsh.com.tw/article01.asp?ID=55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5577BA4-0BFC-4CFE-9C25-C56BA25A6B11}"/>
              </a:ext>
            </a:extLst>
          </p:cNvPr>
          <p:cNvSpPr/>
          <p:nvPr/>
        </p:nvSpPr>
        <p:spPr>
          <a:xfrm>
            <a:off x="529817" y="399496"/>
            <a:ext cx="114677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步驟三 情境聯想</a:t>
            </a:r>
          </a:p>
          <a:p>
            <a:endParaRPr lang="en-US" altLang="zh-TW" sz="2000" dirty="0">
              <a:solidFill>
                <a:srgbClr val="333333"/>
              </a:solidFill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  <a:p>
            <a:r>
              <a:rPr lang="zh-TW" altLang="en-US" sz="2000" dirty="0">
                <a:solidFill>
                  <a:srgbClr val="333333"/>
                </a:solidFill>
                <a:latin typeface="華康儷金黑" panose="02010609000101010101" pitchFamily="49" charset="-120"/>
                <a:ea typeface="華康儷金黑" panose="02010609000101010101" pitchFamily="49" charset="-120"/>
              </a:rPr>
              <a:t>經過改寫練習與掌握素養命題要素後，建議老師們嘗試以情境聯想的策略，進行題組命題創作。</a:t>
            </a:r>
          </a:p>
          <a:p>
            <a:br>
              <a:rPr lang="zh-TW" altLang="en-US" sz="2000" dirty="0">
                <a:latin typeface="華康儷金黑" panose="02010609000101010101" pitchFamily="49" charset="-120"/>
                <a:ea typeface="華康儷金黑" panose="02010609000101010101" pitchFamily="49" charset="-120"/>
              </a:rPr>
            </a:br>
            <a:endParaRPr lang="zh-TW" altLang="en-US" sz="2000" dirty="0">
              <a:latin typeface="華康儷金黑" panose="02010609000101010101" pitchFamily="49" charset="-120"/>
              <a:ea typeface="華康儷金黑" panose="02010609000101010101" pitchFamily="49" charset="-120"/>
            </a:endParaRPr>
          </a:p>
        </p:txBody>
      </p:sp>
      <p:pic>
        <p:nvPicPr>
          <p:cNvPr id="18" name="圖片 17">
            <a:extLst>
              <a:ext uri="{FF2B5EF4-FFF2-40B4-BE49-F238E27FC236}">
                <a16:creationId xmlns:a16="http://schemas.microsoft.com/office/drawing/2014/main" id="{E412E544-2A4D-483E-9A6A-549B4AF1E87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4616" y="1661500"/>
            <a:ext cx="5889989" cy="3854436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7C8C6753-0CA0-4885-B737-6C6306D03E1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73503" y="1661500"/>
            <a:ext cx="5438863" cy="3854436"/>
          </a:xfrm>
          <a:prstGeom prst="rect">
            <a:avLst/>
          </a:prstGeom>
        </p:spPr>
      </p:pic>
      <p:sp>
        <p:nvSpPr>
          <p:cNvPr id="21" name="橢圓 20">
            <a:extLst>
              <a:ext uri="{FF2B5EF4-FFF2-40B4-BE49-F238E27FC236}">
                <a16:creationId xmlns:a16="http://schemas.microsoft.com/office/drawing/2014/main" id="{B05CA917-EAF1-49F8-9FFA-0037BA9D4455}"/>
              </a:ext>
            </a:extLst>
          </p:cNvPr>
          <p:cNvSpPr/>
          <p:nvPr/>
        </p:nvSpPr>
        <p:spPr>
          <a:xfrm>
            <a:off x="7883371" y="2030712"/>
            <a:ext cx="1047565" cy="3165788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229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73EFF3E-62F6-4177-9888-7CF8A62005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" y="5163165"/>
            <a:ext cx="2590800" cy="1727200"/>
          </a:xfrm>
          <a:prstGeom prst="rect">
            <a:avLst/>
          </a:prstGeom>
        </p:spPr>
      </p:pic>
      <p:grpSp>
        <p:nvGrpSpPr>
          <p:cNvPr id="11" name="群組 10">
            <a:extLst>
              <a:ext uri="{FF2B5EF4-FFF2-40B4-BE49-F238E27FC236}">
                <a16:creationId xmlns:a16="http://schemas.microsoft.com/office/drawing/2014/main" id="{4FF615FE-88EB-4CFC-9A3C-0B3F3B2695C1}"/>
              </a:ext>
            </a:extLst>
          </p:cNvPr>
          <p:cNvGrpSpPr/>
          <p:nvPr/>
        </p:nvGrpSpPr>
        <p:grpSpPr>
          <a:xfrm>
            <a:off x="668849" y="29497"/>
            <a:ext cx="10476229" cy="2817723"/>
            <a:chOff x="1514227" y="162347"/>
            <a:chExt cx="8523853" cy="2817723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6AFB01C1-F110-491F-8426-0D2738B4560C}"/>
                </a:ext>
              </a:extLst>
            </p:cNvPr>
            <p:cNvSpPr/>
            <p:nvPr/>
          </p:nvSpPr>
          <p:spPr>
            <a:xfrm>
              <a:off x="2783592" y="280035"/>
              <a:ext cx="7254488" cy="27000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6000" b="1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國教院素養試題範例說明</a:t>
              </a:r>
            </a:p>
          </p:txBody>
        </p:sp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013B6339-39EC-4728-84E8-7CE2C6FA0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6F6F6"/>
                </a:clrFrom>
                <a:clrTo>
                  <a:srgbClr val="F6F6F6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4227" y="162347"/>
              <a:ext cx="1340485" cy="1340485"/>
            </a:xfrm>
            <a:prstGeom prst="rect">
              <a:avLst/>
            </a:prstGeom>
          </p:spPr>
        </p:pic>
      </p:grpSp>
      <p:sp>
        <p:nvSpPr>
          <p:cNvPr id="17" name="文字方塊 16">
            <a:hlinkClick r:id="rId4" action="ppaction://hlinkfile"/>
            <a:extLst>
              <a:ext uri="{FF2B5EF4-FFF2-40B4-BE49-F238E27FC236}">
                <a16:creationId xmlns:a16="http://schemas.microsoft.com/office/drawing/2014/main" id="{E067F6A8-B82A-453D-9061-C4B7A225084B}"/>
              </a:ext>
            </a:extLst>
          </p:cNvPr>
          <p:cNvSpPr txBox="1"/>
          <p:nvPr/>
        </p:nvSpPr>
        <p:spPr>
          <a:xfrm>
            <a:off x="1225775" y="3429000"/>
            <a:ext cx="3393440" cy="8309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便利商店</a:t>
            </a: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337E6923-9BD5-452F-9B31-3265F21C5E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93" r="47410" b="11795"/>
          <a:stretch/>
        </p:blipFill>
        <p:spPr>
          <a:xfrm>
            <a:off x="1410970" y="1503620"/>
            <a:ext cx="1250950" cy="634598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CCA1CA66-E988-4DE4-BD11-895884D2FC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290" b="50093"/>
          <a:stretch/>
        </p:blipFill>
        <p:spPr>
          <a:xfrm>
            <a:off x="10269343" y="1405420"/>
            <a:ext cx="1253808" cy="830998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70C5E6A0-4004-4C07-B1A0-C371BD92FEE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21" r="3177" b="50093"/>
          <a:stretch/>
        </p:blipFill>
        <p:spPr>
          <a:xfrm>
            <a:off x="5362167" y="3409382"/>
            <a:ext cx="1087121" cy="830997"/>
          </a:xfrm>
          <a:prstGeom prst="rect">
            <a:avLst/>
          </a:prstGeom>
        </p:spPr>
      </p:pic>
      <p:sp>
        <p:nvSpPr>
          <p:cNvPr id="2" name="文字方塊 1">
            <a:hlinkClick r:id="rId4" action="ppaction://hlinkfile"/>
            <a:extLst>
              <a:ext uri="{FF2B5EF4-FFF2-40B4-BE49-F238E27FC236}">
                <a16:creationId xmlns:a16="http://schemas.microsoft.com/office/drawing/2014/main" id="{32112A48-4B76-66F6-EE5F-89F631AD0417}"/>
              </a:ext>
            </a:extLst>
          </p:cNvPr>
          <p:cNvSpPr txBox="1"/>
          <p:nvPr/>
        </p:nvSpPr>
        <p:spPr>
          <a:xfrm>
            <a:off x="7192240" y="3494653"/>
            <a:ext cx="3393440" cy="8309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手搖飲料</a:t>
            </a:r>
          </a:p>
        </p:txBody>
      </p:sp>
    </p:spTree>
    <p:extLst>
      <p:ext uri="{BB962C8B-B14F-4D97-AF65-F5344CB8AC3E}">
        <p14:creationId xmlns:p14="http://schemas.microsoft.com/office/powerpoint/2010/main" val="1614343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5999AA8-7AFD-4329-B921-56F5FF065F60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6CE84427-F202-48B5-8802-B8B906BA1F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66"/>
          <a:stretch/>
        </p:blipFill>
        <p:spPr>
          <a:xfrm>
            <a:off x="5400345" y="115127"/>
            <a:ext cx="6725309" cy="6456296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82D78833-9AD1-4865-9D2B-C840A570A274}"/>
              </a:ext>
            </a:extLst>
          </p:cNvPr>
          <p:cNvSpPr txBox="1"/>
          <p:nvPr/>
        </p:nvSpPr>
        <p:spPr>
          <a:xfrm>
            <a:off x="952499" y="2659559"/>
            <a:ext cx="38004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怎樣買最省錢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F9D4E1E-011B-4EAD-B808-0887692E0E3B}"/>
              </a:ext>
            </a:extLst>
          </p:cNvPr>
          <p:cNvSpPr txBox="1"/>
          <p:nvPr/>
        </p:nvSpPr>
        <p:spPr>
          <a:xfrm>
            <a:off x="66346" y="4001294"/>
            <a:ext cx="526581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摘至國教院數學素養試題第一期研發成果</a:t>
            </a:r>
            <a:r>
              <a:rPr lang="en-US" altLang="zh-TW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_P116</a:t>
            </a:r>
            <a:endParaRPr lang="zh-TW" altLang="en-US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6F6823A9-7543-2E9F-5749-317A4E5279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25" y="989288"/>
            <a:ext cx="6352979" cy="1711935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120693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FAB0AA-0E9A-40A1-B6C5-B265197EA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0CA7AEE-C56D-402A-B449-4BBC7E8517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97A5767-DEB4-4D57-B97D-AFE0A5B0B427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F5E6F8D2-ABF8-4977-ACB7-8E0A36759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166" y="365127"/>
            <a:ext cx="8172067" cy="6210771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D689806D-5839-4C69-89A1-541C448B25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641" y="365128"/>
            <a:ext cx="8217116" cy="6210770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2CF5F44B-E119-B849-58A5-0D3B255B9C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810" y="2076855"/>
            <a:ext cx="10282204" cy="3551059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1663803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9080179-242F-4117-8078-3CCCC39E4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14D91CD-C6C4-4219-945B-3D13A66876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DAD31193-0E1F-48F1-9457-035BDBC55334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FBAB60A0-55C1-4993-834C-617205642C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9539"/>
            <a:ext cx="6029325" cy="6567011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4C40C820-BFFF-4C47-89DC-E62B4975A38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85"/>
          <a:stretch/>
        </p:blipFill>
        <p:spPr>
          <a:xfrm>
            <a:off x="6290188" y="365127"/>
            <a:ext cx="5793502" cy="2892614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1316A971-42E5-4CAD-8110-1770E75801E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96"/>
          <a:stretch/>
        </p:blipFill>
        <p:spPr>
          <a:xfrm>
            <a:off x="6305877" y="3429000"/>
            <a:ext cx="5762124" cy="308372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C99D676C-8A9C-466F-8268-E4F8DF5D9271}"/>
              </a:ext>
            </a:extLst>
          </p:cNvPr>
          <p:cNvSpPr txBox="1"/>
          <p:nvPr/>
        </p:nvSpPr>
        <p:spPr>
          <a:xfrm>
            <a:off x="7296150" y="6142621"/>
            <a:ext cx="4752975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摘至國教院數學素養試題第一期研發成果</a:t>
            </a:r>
            <a:r>
              <a:rPr lang="en-US" altLang="zh-TW" sz="1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_P104</a:t>
            </a:r>
            <a:endParaRPr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F4B82A9F-831B-4D3B-C444-084E2FB3CE7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1341" y="1315013"/>
            <a:ext cx="8010659" cy="1835285"/>
          </a:xfrm>
          <a:prstGeom prst="rect">
            <a:avLst/>
          </a:prstGeom>
          <a:ln w="38100">
            <a:solidFill>
              <a:srgbClr val="0000FF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C9549A2C-9228-DE0A-84AA-5E9F2942A2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32856" y="3344845"/>
            <a:ext cx="7959144" cy="3086911"/>
          </a:xfrm>
          <a:prstGeom prst="rect">
            <a:avLst/>
          </a:prstGeom>
          <a:ln w="38100">
            <a:solidFill>
              <a:srgbClr val="7030A0"/>
            </a:solidFill>
          </a:ln>
          <a:effectLst>
            <a:outerShdw blurRad="76200" dir="13500000" sy="23000" kx="1200000" algn="br" rotWithShape="0">
              <a:srgbClr val="7030A0">
                <a:alpha val="2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5313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9E73438-F366-4E3A-93C8-ED85AADA4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6EBE633-3354-4B51-A892-D549BB7F8B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85D0921-C092-4ADD-A18D-46243642F6E1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601D9CB3-9D6C-41C7-B81C-C1889A169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119540"/>
            <a:ext cx="5876925" cy="625268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BBA9BB54-9FCA-4F53-AC92-ABFD186601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12"/>
          <a:stretch/>
        </p:blipFill>
        <p:spPr>
          <a:xfrm>
            <a:off x="5838822" y="3677677"/>
            <a:ext cx="6284901" cy="166584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92F6BF3C-448F-4EC1-95EF-6D0768FF2B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58"/>
          <a:stretch/>
        </p:blipFill>
        <p:spPr>
          <a:xfrm>
            <a:off x="5838823" y="812413"/>
            <a:ext cx="6298725" cy="2593742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3DAEE55B-2DEC-7604-ECF5-87437082DF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8338" y="185960"/>
            <a:ext cx="6619210" cy="3263415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2E1FB6B8-E104-6286-460D-B99AE42DA6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8338" y="3759203"/>
            <a:ext cx="6670973" cy="2286384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3260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2893059"/>
            <a:ext cx="120591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二、數學素養試題品質評量規準表</a:t>
            </a:r>
            <a:endParaRPr lang="en-US" altLang="zh-TW" sz="5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Google Shape;437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10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12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14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753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圖片 14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6" y="1737241"/>
            <a:ext cx="4251321" cy="447671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0" y="875467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3366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圖片 14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02" y="2453656"/>
            <a:ext cx="11100204" cy="2060987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907736" y="3004497"/>
            <a:ext cx="1055716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7" name="群組 16"/>
          <p:cNvGrpSpPr/>
          <p:nvPr/>
        </p:nvGrpSpPr>
        <p:grpSpPr>
          <a:xfrm>
            <a:off x="2390172" y="3004497"/>
            <a:ext cx="2729345" cy="2857375"/>
            <a:chOff x="2286000" y="1260764"/>
            <a:chExt cx="2729345" cy="2857375"/>
          </a:xfrm>
        </p:grpSpPr>
        <p:sp>
          <p:nvSpPr>
            <p:cNvPr id="18" name="向下箭號 17"/>
            <p:cNvSpPr/>
            <p:nvPr/>
          </p:nvSpPr>
          <p:spPr>
            <a:xfrm>
              <a:off x="3048000" y="1740415"/>
              <a:ext cx="789710" cy="1898073"/>
            </a:xfrm>
            <a:prstGeom prst="downArrow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2583873" y="3718029"/>
              <a:ext cx="1717964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總結性評量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2286000" y="1260764"/>
              <a:ext cx="2729345" cy="581891"/>
            </a:xfrm>
            <a:prstGeom prst="rect">
              <a:avLst/>
            </a:pr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5258063" y="3004497"/>
            <a:ext cx="2812473" cy="2857375"/>
            <a:chOff x="5153891" y="1260764"/>
            <a:chExt cx="2812473" cy="2857375"/>
          </a:xfrm>
        </p:grpSpPr>
        <p:sp>
          <p:nvSpPr>
            <p:cNvPr id="22" name="向下箭號 21"/>
            <p:cNvSpPr/>
            <p:nvPr/>
          </p:nvSpPr>
          <p:spPr>
            <a:xfrm>
              <a:off x="6082145" y="1740415"/>
              <a:ext cx="789710" cy="1898073"/>
            </a:xfrm>
            <a:prstGeom prst="downArrow">
              <a:avLst/>
            </a:prstGeom>
            <a:solidFill>
              <a:srgbClr val="33CCFF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5618018" y="3718029"/>
              <a:ext cx="1717964" cy="400110"/>
            </a:xfrm>
            <a:prstGeom prst="rect">
              <a:avLst/>
            </a:prstGeom>
            <a:solidFill>
              <a:srgbClr val="33CCFF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形成性評量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153891" y="1260764"/>
              <a:ext cx="2812473" cy="581891"/>
            </a:xfrm>
            <a:prstGeom prst="rect">
              <a:avLst/>
            </a:prstGeom>
            <a:noFill/>
            <a:ln w="38100">
              <a:solidFill>
                <a:srgbClr val="33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-1</a:t>
            </a:r>
          </a:p>
        </p:txBody>
      </p:sp>
    </p:spTree>
    <p:extLst>
      <p:ext uri="{BB962C8B-B14F-4D97-AF65-F5344CB8AC3E}">
        <p14:creationId xmlns:p14="http://schemas.microsoft.com/office/powerpoint/2010/main" val="83533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-2</a:t>
            </a: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3" y="2106225"/>
            <a:ext cx="11100204" cy="2060987"/>
          </a:xfrm>
          <a:prstGeom prst="rect">
            <a:avLst/>
          </a:prstGeom>
        </p:spPr>
      </p:pic>
      <p:pic>
        <p:nvPicPr>
          <p:cNvPr id="17" name="圖片 16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83" y="2106225"/>
            <a:ext cx="11100204" cy="206098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6443660" y="3114271"/>
            <a:ext cx="1648693" cy="58189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4156192" y="3114271"/>
            <a:ext cx="164869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文字方塊 19"/>
          <p:cNvSpPr txBox="1"/>
          <p:nvPr/>
        </p:nvSpPr>
        <p:spPr>
          <a:xfrm>
            <a:off x="3714314" y="4205762"/>
            <a:ext cx="2202875" cy="132343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填充題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建構反應題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簡答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問答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….</a:t>
            </a:r>
            <a:endParaRPr lang="zh-TW" altLang="en-US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5804885" y="4205762"/>
            <a:ext cx="3920837" cy="193899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</a:rPr>
              <a:t>給予一篇導論文章閱讀，然後根據該文章 所提供或所隱含的訊息，在一連串事先編擬好的問題上作答。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</a:rPr>
              <a:t>高層次的認知能力</a:t>
            </a:r>
            <a:endParaRPr lang="en-US" altLang="zh-TW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偏難的作答屬性</a:t>
            </a:r>
          </a:p>
        </p:txBody>
      </p:sp>
    </p:spTree>
    <p:extLst>
      <p:ext uri="{BB962C8B-B14F-4D97-AF65-F5344CB8AC3E}">
        <p14:creationId xmlns:p14="http://schemas.microsoft.com/office/powerpoint/2010/main" val="191141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矩形 14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-3</a:t>
            </a: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76" y="2303206"/>
            <a:ext cx="11100204" cy="206098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540000" y="3884542"/>
            <a:ext cx="2566994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文字方塊 18"/>
          <p:cNvSpPr txBox="1"/>
          <p:nvPr/>
        </p:nvSpPr>
        <p:spPr>
          <a:xfrm>
            <a:off x="2293175" y="4555827"/>
            <a:ext cx="3216320" cy="101566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學生切身相關的生活經驗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未來可能經歷</a:t>
            </a:r>
          </a:p>
        </p:txBody>
      </p:sp>
      <p:sp>
        <p:nvSpPr>
          <p:cNvPr id="20" name="矩形 19"/>
          <p:cNvSpPr/>
          <p:nvPr/>
        </p:nvSpPr>
        <p:spPr>
          <a:xfrm>
            <a:off x="5326743" y="3882949"/>
            <a:ext cx="2641600" cy="58189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5455336" y="4625549"/>
            <a:ext cx="2513007" cy="707886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基本知識與能力</a:t>
            </a:r>
            <a:endParaRPr lang="en-US" altLang="zh-TW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學習內容</a:t>
            </a:r>
          </a:p>
        </p:txBody>
      </p:sp>
    </p:spTree>
    <p:extLst>
      <p:ext uri="{BB962C8B-B14F-4D97-AF65-F5344CB8AC3E}">
        <p14:creationId xmlns:p14="http://schemas.microsoft.com/office/powerpoint/2010/main" val="42457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9" grpId="0" animBg="1"/>
      <p:bldP spid="19" grpId="1" animBg="1"/>
      <p:bldP spid="20" grpId="0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圖片 17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307" y="2215126"/>
            <a:ext cx="9478698" cy="3277057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endParaRPr lang="en-US" altLang="zh-TW" sz="5000" b="1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92428" y="2027144"/>
            <a:ext cx="1508829" cy="385114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3901334" y="3444883"/>
            <a:ext cx="5126551" cy="95410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hlinkClick r:id="rId14"/>
              </a:rPr>
              <a:t>十二年國民基本教育課程綱要數學領綱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6666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-5</a:t>
            </a:r>
          </a:p>
        </p:txBody>
      </p:sp>
      <p:pic>
        <p:nvPicPr>
          <p:cNvPr id="17" name="圖片 16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07" y="2080472"/>
            <a:ext cx="9478698" cy="4372585"/>
          </a:xfrm>
          <a:prstGeom prst="rect">
            <a:avLst/>
          </a:prstGeom>
        </p:spPr>
      </p:pic>
      <p:grpSp>
        <p:nvGrpSpPr>
          <p:cNvPr id="20" name="群組 19"/>
          <p:cNvGrpSpPr/>
          <p:nvPr/>
        </p:nvGrpSpPr>
        <p:grpSpPr>
          <a:xfrm>
            <a:off x="714521" y="2993289"/>
            <a:ext cx="6039487" cy="3305911"/>
            <a:chOff x="1814945" y="2563091"/>
            <a:chExt cx="7952510" cy="2604654"/>
          </a:xfrm>
        </p:grpSpPr>
        <p:sp>
          <p:nvSpPr>
            <p:cNvPr id="21" name="矩形 20"/>
            <p:cNvSpPr/>
            <p:nvPr/>
          </p:nvSpPr>
          <p:spPr>
            <a:xfrm>
              <a:off x="1814945" y="2563091"/>
              <a:ext cx="7952510" cy="2604654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年國教數學學習領域</a:t>
              </a:r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--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學習內容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2004885" y="2956960"/>
              <a:ext cx="3420000" cy="540000"/>
            </a:xfrm>
            <a:prstGeom prst="round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N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數與量</a:t>
              </a:r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3338192" y="3480264"/>
              <a:ext cx="3765782" cy="540000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空間與形狀</a:t>
              </a:r>
              <a:endPara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20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(G</a:t>
              </a:r>
              <a:r>
                <a:rPr lang="zh-TW" altLang="en-US" sz="20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坐標幾何</a:t>
              </a:r>
              <a:r>
                <a:rPr lang="en-US" altLang="zh-TW" sz="2000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2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圓角矩形 23"/>
            <p:cNvSpPr/>
            <p:nvPr/>
          </p:nvSpPr>
          <p:spPr>
            <a:xfrm>
              <a:off x="4671501" y="4003568"/>
              <a:ext cx="3420000" cy="5400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變化與關係</a:t>
              </a:r>
              <a:endPara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(A</a:t>
              </a:r>
              <a:r>
                <a:rPr lang="zh-TW" altLang="en-US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代數、</a:t>
              </a:r>
              <a:r>
                <a:rPr lang="en-US" altLang="zh-TW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F</a:t>
              </a:r>
              <a:r>
                <a:rPr lang="zh-TW" altLang="en-US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函數</a:t>
              </a:r>
              <a:r>
                <a:rPr lang="en-US" altLang="zh-TW" dirty="0">
                  <a:solidFill>
                    <a:srgbClr val="FF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圓角矩形 24"/>
            <p:cNvSpPr/>
            <p:nvPr/>
          </p:nvSpPr>
          <p:spPr>
            <a:xfrm>
              <a:off x="6004811" y="4526871"/>
              <a:ext cx="3420000" cy="540000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D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資料不確性</a:t>
              </a:r>
              <a:endPara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714521" y="2345892"/>
            <a:ext cx="1055716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7" name="群組 26"/>
          <p:cNvGrpSpPr/>
          <p:nvPr/>
        </p:nvGrpSpPr>
        <p:grpSpPr>
          <a:xfrm>
            <a:off x="6850144" y="2993289"/>
            <a:ext cx="5047815" cy="3305911"/>
            <a:chOff x="6663655" y="2327564"/>
            <a:chExt cx="5047815" cy="3864711"/>
          </a:xfrm>
        </p:grpSpPr>
        <p:sp>
          <p:nvSpPr>
            <p:cNvPr id="28" name="矩形 27"/>
            <p:cNvSpPr/>
            <p:nvPr/>
          </p:nvSpPr>
          <p:spPr>
            <a:xfrm>
              <a:off x="6663655" y="2327564"/>
              <a:ext cx="5047815" cy="3864711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2022PISA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數學評量架構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29" name="圖片 28" descr="畫面剪輯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8348" y="2952725"/>
              <a:ext cx="4563112" cy="30960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7163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-6</a:t>
            </a: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14" y="1976187"/>
            <a:ext cx="9478698" cy="437258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617114" y="2684953"/>
            <a:ext cx="10557163" cy="58189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8" name="群組 17"/>
          <p:cNvGrpSpPr/>
          <p:nvPr/>
        </p:nvGrpSpPr>
        <p:grpSpPr>
          <a:xfrm>
            <a:off x="7315896" y="3332615"/>
            <a:ext cx="4612808" cy="3498066"/>
            <a:chOff x="7051964" y="2800350"/>
            <a:chExt cx="4612808" cy="3498066"/>
          </a:xfrm>
        </p:grpSpPr>
        <p:sp>
          <p:nvSpPr>
            <p:cNvPr id="20" name="矩形 19"/>
            <p:cNvSpPr/>
            <p:nvPr/>
          </p:nvSpPr>
          <p:spPr>
            <a:xfrm>
              <a:off x="7051964" y="2800350"/>
              <a:ext cx="4612808" cy="34980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2022PISA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數學評量架構</a:t>
              </a:r>
              <a:r>
                <a:rPr lang="en-US" altLang="zh-TW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真實生活情境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圓角矩形 20"/>
            <p:cNvSpPr/>
            <p:nvPr/>
          </p:nvSpPr>
          <p:spPr>
            <a:xfrm>
              <a:off x="7452410" y="3819567"/>
              <a:ext cx="1755794" cy="801237"/>
            </a:xfrm>
            <a:prstGeom prst="round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個人的</a:t>
              </a:r>
            </a:p>
          </p:txBody>
        </p:sp>
        <p:sp>
          <p:nvSpPr>
            <p:cNvPr id="22" name="圓角矩形 21"/>
            <p:cNvSpPr/>
            <p:nvPr/>
          </p:nvSpPr>
          <p:spPr>
            <a:xfrm>
              <a:off x="9608650" y="3819566"/>
              <a:ext cx="1755794" cy="801237"/>
            </a:xfrm>
            <a:prstGeom prst="roundRect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職業相關的</a:t>
              </a:r>
              <a:endParaRPr lang="zh-TW" altLang="en-US" sz="3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" name="圓角矩形 22"/>
            <p:cNvSpPr/>
            <p:nvPr/>
          </p:nvSpPr>
          <p:spPr>
            <a:xfrm>
              <a:off x="7452410" y="4967073"/>
              <a:ext cx="1755794" cy="801237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社會的</a:t>
              </a:r>
              <a:endPara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圓角矩形 23"/>
            <p:cNvSpPr/>
            <p:nvPr/>
          </p:nvSpPr>
          <p:spPr>
            <a:xfrm>
              <a:off x="9608650" y="4932597"/>
              <a:ext cx="1755794" cy="801237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科學的</a:t>
              </a:r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308576" y="3330906"/>
            <a:ext cx="6837182" cy="3498066"/>
            <a:chOff x="134689" y="1321734"/>
            <a:chExt cx="6837182" cy="4962885"/>
          </a:xfrm>
        </p:grpSpPr>
        <p:sp>
          <p:nvSpPr>
            <p:cNvPr id="26" name="矩形 25"/>
            <p:cNvSpPr/>
            <p:nvPr/>
          </p:nvSpPr>
          <p:spPr>
            <a:xfrm>
              <a:off x="134689" y="1321734"/>
              <a:ext cx="6837182" cy="496288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12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年國教數學學習領域</a:t>
              </a:r>
              <a:r>
                <a:rPr lang="en-US" altLang="zh-TW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--</a:t>
              </a:r>
              <a:r>
                <a:rPr lang="zh-TW" altLang="en-US" sz="2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學習表現</a:t>
              </a:r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en-US" altLang="zh-TW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endPara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圓角矩形 26"/>
            <p:cNvSpPr/>
            <p:nvPr/>
          </p:nvSpPr>
          <p:spPr>
            <a:xfrm>
              <a:off x="231372" y="2140359"/>
              <a:ext cx="6696000" cy="1066499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20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情境：一種泛指經驗的脈絡特徵，例如：</a:t>
              </a:r>
              <a:r>
                <a:rPr lang="zh-TW" altLang="en-US" sz="2000" dirty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生活情境、具體情境</a:t>
              </a:r>
              <a:r>
                <a:rPr lang="zh-TW" altLang="en-US" sz="2000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</a:p>
          </p:txBody>
        </p:sp>
        <p:sp>
          <p:nvSpPr>
            <p:cNvPr id="28" name="圓角矩形 27"/>
            <p:cNvSpPr/>
            <p:nvPr/>
          </p:nvSpPr>
          <p:spPr>
            <a:xfrm>
              <a:off x="231372" y="3450546"/>
              <a:ext cx="6696000" cy="2639931"/>
            </a:xfrm>
            <a:prstGeom prst="round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2000" dirty="0">
                  <a:solidFill>
                    <a:schemeClr val="bg1"/>
                  </a:solidFill>
                </a:rPr>
                <a:t>具體情境：學生在學習時，經常需要先有恰當的範例、應用來提示與引導，這些情境泛稱為具體情境。</a:t>
              </a:r>
              <a:endParaRPr lang="en-US" altLang="zh-TW" sz="2000" dirty="0">
                <a:solidFill>
                  <a:schemeClr val="bg1"/>
                </a:solidFill>
              </a:endParaRPr>
            </a:p>
            <a:p>
              <a:r>
                <a:rPr lang="zh-TW" altLang="en-US" sz="2000" dirty="0">
                  <a:solidFill>
                    <a:srgbClr val="FFFF00"/>
                  </a:solidFill>
                </a:rPr>
                <a:t>第一、二學習階段具體情境與生活情境不做區分。</a:t>
              </a:r>
              <a:endParaRPr lang="en-US" altLang="zh-TW" sz="2000" dirty="0">
                <a:solidFill>
                  <a:schemeClr val="bg1"/>
                </a:solidFill>
              </a:endParaRPr>
            </a:p>
            <a:p>
              <a:r>
                <a:rPr lang="zh-TW" altLang="en-US" sz="2000" dirty="0">
                  <a:solidFill>
                    <a:schemeClr val="bg1"/>
                  </a:solidFill>
                </a:rPr>
                <a:t>第三學習階段起，</a:t>
              </a:r>
              <a:r>
                <a:rPr lang="zh-TW" altLang="en-US" sz="2000" dirty="0">
                  <a:solidFill>
                    <a:srgbClr val="FFFF00"/>
                  </a:solidFill>
                </a:rPr>
                <a:t>學生學習數學所依賴的具體情境，就不限於生活情境</a:t>
              </a:r>
              <a:r>
                <a:rPr lang="zh-TW" altLang="en-US" sz="2000" dirty="0">
                  <a:solidFill>
                    <a:schemeClr val="bg1"/>
                  </a:solidFill>
                </a:rPr>
                <a:t>。</a:t>
              </a:r>
              <a:endParaRPr lang="zh-TW" altLang="en-US" sz="20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575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矩形 18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-7</a:t>
            </a:r>
          </a:p>
        </p:txBody>
      </p:sp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44" y="1987274"/>
            <a:ext cx="9478698" cy="437258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582829" y="3146949"/>
            <a:ext cx="10557163" cy="169243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8" name="圖片 17" descr="畫面剪輯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" t="-2480" r="67665" b="2480"/>
          <a:stretch/>
        </p:blipFill>
        <p:spPr>
          <a:xfrm>
            <a:off x="8954011" y="2043873"/>
            <a:ext cx="2729988" cy="2341478"/>
          </a:xfrm>
          <a:prstGeom prst="rect">
            <a:avLst/>
          </a:prstGeom>
        </p:spPr>
      </p:pic>
      <p:sp>
        <p:nvSpPr>
          <p:cNvPr id="20" name="弧形箭號 (上彎) 19">
            <a:hlinkClick r:id="rId15" action="ppaction://hlinksldjump"/>
          </p:cNvPr>
          <p:cNvSpPr/>
          <p:nvPr/>
        </p:nvSpPr>
        <p:spPr>
          <a:xfrm>
            <a:off x="6311759" y="3728739"/>
            <a:ext cx="292242" cy="132061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" name="弧形箭號 (上彎) 20">
            <a:hlinkClick r:id="rId16" action="ppaction://hlinksldjump"/>
          </p:cNvPr>
          <p:cNvSpPr/>
          <p:nvPr/>
        </p:nvSpPr>
        <p:spPr>
          <a:xfrm>
            <a:off x="6970233" y="4107535"/>
            <a:ext cx="292242" cy="132061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2" name="弧形箭號 (上彎) 21">
            <a:hlinkClick r:id="rId17" action="ppaction://hlinksldjump"/>
          </p:cNvPr>
          <p:cNvSpPr/>
          <p:nvPr/>
        </p:nvSpPr>
        <p:spPr>
          <a:xfrm>
            <a:off x="9372347" y="4546337"/>
            <a:ext cx="292242" cy="132061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32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32312" y="0"/>
            <a:ext cx="6588224" cy="1069514"/>
          </a:xfrm>
        </p:spPr>
        <p:txBody>
          <a:bodyPr/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數學素養評量架構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36712"/>
            <a:ext cx="9396536" cy="590465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863752" y="4437112"/>
            <a:ext cx="5472608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概念、定義、認識、基本事實、和算則</a:t>
            </a:r>
          </a:p>
        </p:txBody>
      </p:sp>
      <p:sp>
        <p:nvSpPr>
          <p:cNvPr id="9" name="矩形 8"/>
          <p:cNvSpPr/>
          <p:nvPr/>
        </p:nvSpPr>
        <p:spPr>
          <a:xfrm>
            <a:off x="3861789" y="3357451"/>
            <a:ext cx="5472608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判別、闡述定義、主張、內部連結及外部連結</a:t>
            </a:r>
          </a:p>
        </p:txBody>
      </p:sp>
      <p:sp>
        <p:nvSpPr>
          <p:cNvPr id="10" name="矩形 9"/>
          <p:cNvSpPr/>
          <p:nvPr/>
        </p:nvSpPr>
        <p:spPr>
          <a:xfrm>
            <a:off x="3858827" y="2223309"/>
            <a:ext cx="5472608" cy="5040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分析、建模、臆測、數學化、一般化、推論、證明</a:t>
            </a:r>
          </a:p>
        </p:txBody>
      </p:sp>
      <p:sp>
        <p:nvSpPr>
          <p:cNvPr id="12" name="直線圖說文字 2 (加上框線和強調線) 11"/>
          <p:cNvSpPr/>
          <p:nvPr/>
        </p:nvSpPr>
        <p:spPr>
          <a:xfrm>
            <a:off x="9696400" y="1725413"/>
            <a:ext cx="648072" cy="504056"/>
          </a:xfrm>
          <a:prstGeom prst="accentBorderCallout2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dirty="0">
                <a:solidFill>
                  <a:srgbClr val="002060"/>
                </a:solidFill>
                <a:latin typeface="맑은 고딕"/>
                <a:ea typeface="新細明體" panose="02020500000000000000" pitchFamily="18" charset="-120"/>
              </a:rPr>
              <a:t>20%</a:t>
            </a:r>
            <a:endParaRPr kumimoji="1" lang="zh-TW" altLang="en-US" dirty="0">
              <a:solidFill>
                <a:srgbClr val="002060"/>
              </a:solidFill>
              <a:latin typeface="맑은 고딕"/>
              <a:ea typeface="新細明體" panose="02020500000000000000" pitchFamily="18" charset="-120"/>
            </a:endParaRPr>
          </a:p>
        </p:txBody>
      </p:sp>
      <p:sp>
        <p:nvSpPr>
          <p:cNvPr id="14" name="直線圖說文字 2 (加上框線和強調線) 13"/>
          <p:cNvSpPr/>
          <p:nvPr/>
        </p:nvSpPr>
        <p:spPr>
          <a:xfrm>
            <a:off x="9696400" y="2853395"/>
            <a:ext cx="648072" cy="504056"/>
          </a:xfrm>
          <a:prstGeom prst="accentBorderCallout2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dirty="0">
                <a:solidFill>
                  <a:srgbClr val="002060"/>
                </a:solidFill>
                <a:latin typeface="맑은 고딕"/>
                <a:ea typeface="新細明體" panose="02020500000000000000" pitchFamily="18" charset="-120"/>
              </a:rPr>
              <a:t>30%</a:t>
            </a:r>
            <a:endParaRPr kumimoji="1" lang="zh-TW" altLang="en-US" dirty="0">
              <a:solidFill>
                <a:srgbClr val="002060"/>
              </a:solidFill>
              <a:latin typeface="맑은 고딕"/>
              <a:ea typeface="新細明體" panose="02020500000000000000" pitchFamily="18" charset="-120"/>
            </a:endParaRPr>
          </a:p>
        </p:txBody>
      </p:sp>
      <p:sp>
        <p:nvSpPr>
          <p:cNvPr id="15" name="直線圖說文字 2 (加上框線和強調線) 14"/>
          <p:cNvSpPr/>
          <p:nvPr/>
        </p:nvSpPr>
        <p:spPr>
          <a:xfrm>
            <a:off x="9742774" y="3981377"/>
            <a:ext cx="648072" cy="504056"/>
          </a:xfrm>
          <a:prstGeom prst="accentBorderCallout2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dirty="0">
                <a:solidFill>
                  <a:srgbClr val="002060"/>
                </a:solidFill>
                <a:latin typeface="맑은 고딕"/>
                <a:ea typeface="新細明體" panose="02020500000000000000" pitchFamily="18" charset="-120"/>
              </a:rPr>
              <a:t>50%</a:t>
            </a:r>
            <a:endParaRPr kumimoji="1" lang="zh-TW" altLang="en-US" dirty="0">
              <a:solidFill>
                <a:srgbClr val="002060"/>
              </a:solidFill>
              <a:latin typeface="맑은 고딕"/>
              <a:ea typeface="新細明體" panose="02020500000000000000" pitchFamily="18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7104112" y="882069"/>
            <a:ext cx="1368152" cy="42498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40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en-US" altLang="zh-TW" sz="1200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200" b="0" dirty="0">
                <a:solidFill>
                  <a:srgbClr val="002060"/>
                </a:solidFill>
                <a:ea typeface="新細明體" panose="02020500000000000000" pitchFamily="18" charset="-120"/>
              </a:rPr>
              <a:t>國教院，</a:t>
            </a:r>
            <a:r>
              <a:rPr lang="en-US" altLang="zh-TW" sz="1200" b="0" dirty="0">
                <a:solidFill>
                  <a:srgbClr val="002060"/>
                </a:solidFill>
                <a:ea typeface="新細明體" panose="02020500000000000000" pitchFamily="18" charset="-120"/>
              </a:rPr>
              <a:t>2013</a:t>
            </a:r>
            <a:r>
              <a:rPr lang="zh-TW" altLang="en-US" sz="1200" b="0" dirty="0">
                <a:solidFill>
                  <a:srgbClr val="002060"/>
                </a:solidFill>
                <a:ea typeface="新細明體" panose="02020500000000000000" pitchFamily="18" charset="-120"/>
              </a:rPr>
              <a:t>）</a:t>
            </a:r>
            <a:endParaRPr lang="zh-TW" altLang="en-US" sz="1200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5F348FE-5B1A-4843-A624-F86B8D2F67D3}"/>
              </a:ext>
            </a:extLst>
          </p:cNvPr>
          <p:cNvSpPr/>
          <p:nvPr/>
        </p:nvSpPr>
        <p:spPr>
          <a:xfrm>
            <a:off x="9531625" y="6372036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摘錄自林碧珍教授簡報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2" grpId="0" animBg="1"/>
      <p:bldP spid="14" grpId="0" animBg="1"/>
      <p:bldP spid="15" grpId="0" animBg="1"/>
      <p:bldP spid="1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圖片 20" descr="畫面剪輯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45" y="1752003"/>
            <a:ext cx="9478698" cy="4372585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845998" y="4504083"/>
            <a:ext cx="10557163" cy="1692436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8731472" y="4064083"/>
            <a:ext cx="2817341" cy="642551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解決 </a:t>
            </a:r>
            <a:r>
              <a:rPr lang="en-US" altLang="zh-TW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PISA </a:t>
            </a:r>
            <a:r>
              <a:rPr lang="zh-TW" altLang="en-US" sz="20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情境問題</a:t>
            </a:r>
          </a:p>
        </p:txBody>
      </p:sp>
      <p:sp>
        <p:nvSpPr>
          <p:cNvPr id="24" name="矩形 23"/>
          <p:cNvSpPr/>
          <p:nvPr/>
        </p:nvSpPr>
        <p:spPr>
          <a:xfrm>
            <a:off x="0" y="1165370"/>
            <a:ext cx="119426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</a:t>
            </a:r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-8</a:t>
            </a:r>
          </a:p>
        </p:txBody>
      </p:sp>
      <p:sp>
        <p:nvSpPr>
          <p:cNvPr id="25" name="弧形箭號 (上彎) 24">
            <a:hlinkClick r:id="rId14" action="ppaction://hlinksldjump"/>
          </p:cNvPr>
          <p:cNvSpPr/>
          <p:nvPr/>
        </p:nvSpPr>
        <p:spPr>
          <a:xfrm>
            <a:off x="10827005" y="6266661"/>
            <a:ext cx="537882" cy="304800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76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826539"/>
            <a:ext cx="11524342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情境與數學的溝通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W1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：側重於題目訊息的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解讀、解碼、轉譯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，以形成解題的心理模型。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</a:t>
            </a:r>
            <a:endParaRPr lang="en-US" altLang="zh-TW" sz="2200" kern="1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問題數學化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W2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：真實世界與數學世界的來回轉化。側重於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將生活情境問題轉化為數學問題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形成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，以及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解題結果與原問題的連結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詮釋</a:t>
            </a:r>
            <a:r>
              <a:rPr lang="en-US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使用及轉換表徵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W3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：側重於表徵的選用與運用。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表徵包含統計圖表、示意圖、方程式、公式、具象的材料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等。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推理和論述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W4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：側重於對問題的陳述或解法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提供正當的理由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。以舉證或推理的理性對話以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支持自己或他人的想法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　　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反駁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W5</a:t>
            </a: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側重於需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判斷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不同的陳述是否正確，並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選擇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或提供例子或敘述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推翻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不同意的敘述。　　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　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發展策略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W6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：側重於需要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主動性的選擇或規劃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，以發展出有效的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解題策略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來解決問題。</a:t>
            </a: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使用符號、形式、及術語與運算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W7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符號、算式、運算規則等形式化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的使用。　　　　　</a:t>
            </a:r>
            <a:r>
              <a:rPr lang="en-US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</a:t>
            </a:r>
            <a:endParaRPr lang="zh-TW" altLang="zh-TW" sz="2200" kern="1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47700" indent="-34290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TW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使用數學輔助工具</a:t>
            </a:r>
            <a:r>
              <a:rPr lang="en-US" altLang="zh-TW" sz="2200" kern="1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W8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：側重於</a:t>
            </a:r>
            <a:r>
              <a:rPr lang="zh-TW" altLang="zh-TW" sz="2200" kern="1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數學輔助工具（實體或數位）</a:t>
            </a:r>
            <a:r>
              <a:rPr lang="zh-TW" altLang="zh-TW" sz="2200" kern="1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的使用。</a:t>
            </a:r>
          </a:p>
        </p:txBody>
      </p:sp>
      <p:sp>
        <p:nvSpPr>
          <p:cNvPr id="5" name="矩形 4"/>
          <p:cNvSpPr/>
          <p:nvPr/>
        </p:nvSpPr>
        <p:spPr>
          <a:xfrm>
            <a:off x="2090057" y="257015"/>
            <a:ext cx="7721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TW" sz="6000" b="1" kern="100" baseline="300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數學力的內涵</a:t>
            </a:r>
            <a:endParaRPr lang="en-US" altLang="zh-TW" sz="6000" kern="100" baseline="300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弧形箭號 (上彎) 5">
            <a:hlinkClick r:id="rId2" action="ppaction://hlinksldjump"/>
          </p:cNvPr>
          <p:cNvSpPr/>
          <p:nvPr/>
        </p:nvSpPr>
        <p:spPr>
          <a:xfrm>
            <a:off x="10986460" y="6292550"/>
            <a:ext cx="537882" cy="304800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9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矩形 23"/>
          <p:cNvSpPr/>
          <p:nvPr/>
        </p:nvSpPr>
        <p:spPr>
          <a:xfrm>
            <a:off x="-98021" y="2199365"/>
            <a:ext cx="1194261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數學素養試題品質評量規準表實作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~~</a:t>
            </a:r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選擇題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5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電視機</a:t>
            </a:r>
            <a:endParaRPr lang="en-US" altLang="zh-TW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202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0D1D92-F95B-ACAB-3A67-4D8541D7B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/>
              <a:t>素養試題命題架構表</a:t>
            </a:r>
            <a:r>
              <a:rPr lang="en-US" altLang="zh-TW" sz="4400" dirty="0"/>
              <a:t>(</a:t>
            </a:r>
            <a:r>
              <a:rPr lang="zh-TW" altLang="en-US" sz="4400" dirty="0"/>
              <a:t>範例題</a:t>
            </a:r>
            <a:r>
              <a:rPr lang="en-US" altLang="zh-TW" sz="4400" dirty="0"/>
              <a:t>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22220A3-4918-964A-EA72-31A3ECC11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zh-TW" sz="1800" dirty="0">
                <a:effectLst/>
                <a:ea typeface="標楷體" panose="03000509000000000000" pitchFamily="65" charset="-120"/>
                <a:cs typeface="Times New Roman" panose="02020603050405020304" pitchFamily="18" charset="0"/>
              </a:rPr>
              <a:t>下面是兩家購物網的電視拍賣資訊及運費計算表</a:t>
            </a:r>
            <a:r>
              <a:rPr lang="en-US" altLang="zh-TW" sz="1800" dirty="0">
                <a:effectLst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endParaRPr lang="zh-TW" altLang="en-US" dirty="0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8875DDE-76A9-53F9-B7D1-251CC3F1B49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37419" y="3883741"/>
            <a:ext cx="10858773" cy="2330245"/>
          </a:xfrm>
        </p:spPr>
        <p:txBody>
          <a:bodyPr>
            <a:normAutofit fontScale="85000" lnSpcReduction="10000"/>
          </a:bodyPr>
          <a:lstStyle/>
          <a:p>
            <a:pPr marL="808990" indent="-1270"/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家住</a:t>
            </a:r>
            <a:r>
              <a:rPr lang="zh-TW" altLang="zh-TW" sz="2800" u="sng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桃園</a:t>
            </a:r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zh-TW" sz="2800" u="sng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小華</a:t>
            </a:r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想要買</a:t>
            </a:r>
            <a:r>
              <a:rPr lang="en-US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臺液晶電視，應該在哪一家購物網購買最省錢？</a:t>
            </a:r>
            <a:endParaRPr lang="zh-TW" altLang="zh-TW" sz="28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810260"/>
            <a:r>
              <a:rPr lang="en-US" altLang="zh-TW" sz="280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微軟正黑體" panose="020B0604030504040204" pitchFamily="34" charset="-120"/>
                <a:cs typeface="微軟正黑體" panose="020B0604030504040204" pitchFamily="34" charset="-120"/>
              </a:rPr>
              <a:t>(A)</a:t>
            </a:r>
            <a:r>
              <a:rPr lang="zh-TW" altLang="zh-TW" sz="28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標楷體" panose="03000509000000000000" pitchFamily="65" charset="-120"/>
                <a:cs typeface="微軟正黑體" panose="020B0604030504040204" pitchFamily="34" charset="-120"/>
              </a:rPr>
              <a:t>在</a:t>
            </a:r>
            <a:r>
              <a:rPr lang="zh-TW" altLang="zh-TW" sz="2800" b="1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標楷體" panose="03000509000000000000" pitchFamily="65" charset="-120"/>
                <a:cs typeface="微軟正黑體" panose="020B0604030504040204" pitchFamily="34" charset="-120"/>
              </a:rPr>
              <a:t>春森購物網</a:t>
            </a:r>
            <a:r>
              <a:rPr lang="zh-TW" altLang="zh-TW" sz="28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標楷體" panose="03000509000000000000" pitchFamily="65" charset="-120"/>
                <a:cs typeface="微軟正黑體" panose="020B0604030504040204" pitchFamily="34" charset="-120"/>
              </a:rPr>
              <a:t>買，因為運費最低只要</a:t>
            </a:r>
            <a:r>
              <a:rPr lang="en-US" altLang="zh-TW" sz="28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標楷體" panose="03000509000000000000" pitchFamily="65" charset="-120"/>
                <a:cs typeface="微軟正黑體" panose="020B0604030504040204" pitchFamily="34" charset="-120"/>
              </a:rPr>
              <a:t>489</a:t>
            </a:r>
            <a:r>
              <a:rPr lang="zh-TW" altLang="zh-TW" sz="2800" dirty="0">
                <a:solidFill>
                  <a:srgbClr val="000000"/>
                </a:solidFill>
                <a:effectLst/>
                <a:latin typeface="微軟正黑體" panose="020B0604030504040204" pitchFamily="34" charset="-120"/>
                <a:ea typeface="標楷體" panose="03000509000000000000" pitchFamily="65" charset="-120"/>
                <a:cs typeface="微軟正黑體" panose="020B0604030504040204" pitchFamily="34" charset="-120"/>
              </a:rPr>
              <a:t>元。</a:t>
            </a:r>
            <a:endParaRPr lang="zh-TW" altLang="zh-TW" sz="2800" dirty="0">
              <a:solidFill>
                <a:srgbClr val="00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微軟正黑體" panose="020B0604030504040204" pitchFamily="34" charset="-120"/>
            </a:endParaRPr>
          </a:p>
          <a:p>
            <a:pPr marL="810260"/>
            <a:r>
              <a:rPr lang="en-US" altLang="zh-TW" sz="2800" dirty="0">
                <a:solidFill>
                  <a:schemeClr val="tx1"/>
                </a:solidFill>
                <a:effectLst/>
                <a:latin typeface="標楷體" panose="03000509000000000000" pitchFamily="65" charset="-120"/>
                <a:ea typeface="微軟正黑體" panose="020B0604030504040204" pitchFamily="34" charset="-120"/>
                <a:cs typeface="微軟正黑體" panose="020B0604030504040204" pitchFamily="34" charset="-120"/>
              </a:rPr>
              <a:t>(B)</a:t>
            </a:r>
            <a:r>
              <a:rPr lang="zh-TW" altLang="zh-TW" sz="28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標楷體" panose="03000509000000000000" pitchFamily="65" charset="-120"/>
                <a:cs typeface="微軟正黑體" panose="020B0604030504040204" pitchFamily="34" charset="-120"/>
              </a:rPr>
              <a:t>在</a:t>
            </a:r>
            <a:r>
              <a:rPr lang="zh-TW" altLang="zh-TW" sz="2800" b="1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標楷體" panose="03000509000000000000" pitchFamily="65" charset="-120"/>
                <a:cs typeface="微軟正黑體" panose="020B0604030504040204" pitchFamily="34" charset="-120"/>
              </a:rPr>
              <a:t>春森購物網</a:t>
            </a:r>
            <a:r>
              <a:rPr lang="zh-TW" altLang="zh-TW" sz="2800" dirty="0"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標楷體" panose="03000509000000000000" pitchFamily="65" charset="-120"/>
                <a:cs typeface="微軟正黑體" panose="020B0604030504040204" pitchFamily="34" charset="-120"/>
              </a:rPr>
              <a:t>買，因為電視價格加上運費最便宜</a:t>
            </a:r>
            <a:r>
              <a:rPr lang="zh-TW" altLang="zh-TW" sz="2800" b="1" dirty="0"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標楷體" panose="03000509000000000000" pitchFamily="65" charset="-120"/>
                <a:cs typeface="微軟正黑體" panose="020B0604030504040204" pitchFamily="34" charset="-120"/>
              </a:rPr>
              <a:t>。</a:t>
            </a:r>
            <a:endParaRPr lang="zh-TW" altLang="zh-TW" sz="2800" b="1" dirty="0">
              <a:solidFill>
                <a:srgbClr val="FF0000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微軟正黑體" panose="020B0604030504040204" pitchFamily="34" charset="-120"/>
            </a:endParaRPr>
          </a:p>
          <a:p>
            <a:pPr marL="810260"/>
            <a:r>
              <a:rPr lang="en-US" altLang="zh-TW" sz="2800" kern="100" dirty="0"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(C)</a:t>
            </a:r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在</a:t>
            </a:r>
            <a:r>
              <a:rPr lang="en-US" altLang="zh-TW" sz="2800" b="1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NONO</a:t>
            </a:r>
            <a:r>
              <a:rPr lang="zh-TW" altLang="zh-TW" sz="2800" b="1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購物網</a:t>
            </a:r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買，因為電視的價格只要</a:t>
            </a:r>
            <a:r>
              <a:rPr lang="en-US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7699</a:t>
            </a:r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元。</a:t>
            </a:r>
            <a:endParaRPr lang="zh-TW" altLang="zh-TW" sz="28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810260"/>
            <a:r>
              <a:rPr lang="en-US" altLang="zh-TW" sz="2800" kern="100" dirty="0"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(D)</a:t>
            </a:r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在</a:t>
            </a:r>
            <a:r>
              <a:rPr lang="en-US" altLang="zh-TW" sz="2800" b="1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NONO</a:t>
            </a:r>
            <a:r>
              <a:rPr lang="zh-TW" altLang="zh-TW" sz="2800" b="1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購物網</a:t>
            </a:r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買，因為電視價格加上運費只要</a:t>
            </a:r>
            <a:r>
              <a:rPr lang="en-US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8689</a:t>
            </a:r>
            <a:r>
              <a:rPr lang="zh-TW" altLang="zh-TW" sz="2800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元</a:t>
            </a:r>
            <a:r>
              <a:rPr lang="zh-TW" altLang="zh-TW" sz="2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28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id="{8C80B5F5-4416-AB0D-3124-FBE0D60459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149" y="2045354"/>
            <a:ext cx="9638022" cy="1504545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F6FC21C2-3C00-7926-DBAB-F584E6E97A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870" t="22587" r="16795" b="9391"/>
          <a:stretch/>
        </p:blipFill>
        <p:spPr>
          <a:xfrm>
            <a:off x="862829" y="865682"/>
            <a:ext cx="10858773" cy="5992318"/>
          </a:xfrm>
          <a:prstGeom prst="rect">
            <a:avLst/>
          </a:prstGeom>
          <a:ln w="381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247606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72" y="122762"/>
            <a:ext cx="54136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素養試題命題架構表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(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範例題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)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229" y="611956"/>
            <a:ext cx="6211612" cy="615676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F841C076-21D8-2CA7-DB26-83A649FACC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1928" r="1031"/>
          <a:stretch/>
        </p:blipFill>
        <p:spPr>
          <a:xfrm>
            <a:off x="0" y="707537"/>
            <a:ext cx="12001273" cy="4575916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7368" y="3113084"/>
            <a:ext cx="8544747" cy="3820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88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72" y="122762"/>
            <a:ext cx="54136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素養試題命題架構表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(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範例題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)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66" y="751489"/>
            <a:ext cx="6474371" cy="6106511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EC96669C-ADFC-1C49-81D1-729D1B917E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353"/>
          <a:stretch/>
        </p:blipFill>
        <p:spPr>
          <a:xfrm>
            <a:off x="0" y="751489"/>
            <a:ext cx="12489968" cy="3963706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5280" y="2398069"/>
            <a:ext cx="6854395" cy="4634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8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72" y="122762"/>
            <a:ext cx="54136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素養試題命題架構表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(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範例題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)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676" y="602434"/>
            <a:ext cx="6243145" cy="6192504"/>
          </a:xfrm>
          <a:prstGeom prst="rect">
            <a:avLst/>
          </a:prstGeom>
        </p:spPr>
      </p:pic>
      <p:grpSp>
        <p:nvGrpSpPr>
          <p:cNvPr id="7" name="群組 6">
            <a:extLst>
              <a:ext uri="{FF2B5EF4-FFF2-40B4-BE49-F238E27FC236}">
                <a16:creationId xmlns:a16="http://schemas.microsoft.com/office/drawing/2014/main" id="{C86F3DFA-B698-2EE3-F01B-9E04877D2033}"/>
              </a:ext>
            </a:extLst>
          </p:cNvPr>
          <p:cNvGrpSpPr/>
          <p:nvPr/>
        </p:nvGrpSpPr>
        <p:grpSpPr>
          <a:xfrm>
            <a:off x="0" y="602434"/>
            <a:ext cx="12192000" cy="6119138"/>
            <a:chOff x="0" y="602434"/>
            <a:chExt cx="12192000" cy="6119138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6B49ECF1-9D76-A04C-0C02-F9276F29AB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67416"/>
            <a:stretch/>
          </p:blipFill>
          <p:spPr>
            <a:xfrm>
              <a:off x="0" y="3339483"/>
              <a:ext cx="11670890" cy="3382089"/>
            </a:xfrm>
            <a:prstGeom prst="rect">
              <a:avLst/>
            </a:prstGeom>
          </p:spPr>
        </p:pic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ACC60F58-C51A-02D9-AED8-211B46AAE7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76011"/>
            <a:stretch/>
          </p:blipFill>
          <p:spPr>
            <a:xfrm>
              <a:off x="0" y="602434"/>
              <a:ext cx="12192000" cy="2901013"/>
            </a:xfrm>
            <a:prstGeom prst="rect">
              <a:avLst/>
            </a:prstGeom>
          </p:spPr>
        </p:pic>
      </p:grp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t="32516"/>
          <a:stretch/>
        </p:blipFill>
        <p:spPr>
          <a:xfrm>
            <a:off x="6421821" y="3175818"/>
            <a:ext cx="5591503" cy="3562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07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98272" y="122762"/>
            <a:ext cx="54136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素養試題命題架構表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(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範例題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)</a:t>
            </a:r>
            <a:endParaRPr kumimoji="0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新細明體" panose="02020500000000000000" pitchFamily="18" charset="-120"/>
              <a:cs typeface="+mn-cs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37" y="663138"/>
            <a:ext cx="6379994" cy="614231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4372" y="589565"/>
            <a:ext cx="5465244" cy="6268435"/>
          </a:xfrm>
          <a:prstGeom prst="rect">
            <a:avLst/>
          </a:prstGeom>
        </p:spPr>
      </p:pic>
      <p:sp>
        <p:nvSpPr>
          <p:cNvPr id="5" name="橢圓形圖說文字 4"/>
          <p:cNvSpPr/>
          <p:nvPr/>
        </p:nvSpPr>
        <p:spPr>
          <a:xfrm>
            <a:off x="2580290" y="4466897"/>
            <a:ext cx="2364827" cy="1371600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此題的食譜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新細明體" panose="02020500000000000000" pitchFamily="18" charset="-12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+mn-cs"/>
              </a:rPr>
              <a:t>成分需再修改</a:t>
            </a:r>
          </a:p>
        </p:txBody>
      </p:sp>
    </p:spTree>
    <p:extLst>
      <p:ext uri="{BB962C8B-B14F-4D97-AF65-F5344CB8AC3E}">
        <p14:creationId xmlns:p14="http://schemas.microsoft.com/office/powerpoint/2010/main" val="101492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1B0F7BAD-DD17-4439-9C23-AAA7DABD3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827228" cy="5633884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1D9E51B7-DCE8-473A-A4AF-ECAAB7633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8411"/>
            <a:ext cx="10038735" cy="645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物件 16">
            <a:extLst>
              <a:ext uri="{FF2B5EF4-FFF2-40B4-BE49-F238E27FC236}">
                <a16:creationId xmlns:a16="http://schemas.microsoft.com/office/drawing/2014/main" id="{6650B44D-834E-4E32-AB91-AD9814E04D2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5311" y="248489"/>
          <a:ext cx="12511537" cy="7339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6621221" imgH="4108932" progId="Word.Document.8">
                  <p:embed/>
                </p:oleObj>
              </mc:Choice>
              <mc:Fallback>
                <p:oleObj name="Document" r:id="rId3" imgW="6621221" imgH="4108932" progId="Word.Document.8">
                  <p:embed/>
                  <p:pic>
                    <p:nvPicPr>
                      <p:cNvPr id="17" name="物件 16">
                        <a:extLst>
                          <a:ext uri="{FF2B5EF4-FFF2-40B4-BE49-F238E27FC236}">
                            <a16:creationId xmlns:a16="http://schemas.microsoft.com/office/drawing/2014/main" id="{6650B44D-834E-4E32-AB91-AD9814E04D2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5311" y="248489"/>
                        <a:ext cx="12511537" cy="73399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228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2893059"/>
            <a:ext cx="120591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三、素養評量試題實作</a:t>
            </a:r>
            <a:endParaRPr lang="en-US" altLang="zh-TW" sz="5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Google Shape;437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oogle Shape;43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10" name="Google Shape;442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12" name="Google Shape;444;p3"/>
              <p:cNvPicPr preferRelativeResize="0"/>
              <p:nvPr/>
            </p:nvPicPr>
            <p:blipFill rotWithShape="1">
              <a:blip r:embed="rId6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" name="Google Shape;445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14" name="Google Shape;447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448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449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450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299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標題 8">
            <a:extLst>
              <a:ext uri="{FF2B5EF4-FFF2-40B4-BE49-F238E27FC236}">
                <a16:creationId xmlns:a16="http://schemas.microsoft.com/office/drawing/2014/main" id="{AE372C6F-133D-0785-D029-1BE525638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5" y="639520"/>
            <a:ext cx="3842742" cy="171907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落實</a:t>
            </a:r>
            <a:b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素養導向教學</a:t>
            </a:r>
            <a:endParaRPr lang="zh-TW" altLang="en-US" sz="4000" kern="1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內容版面配置區 9">
            <a:extLst>
              <a:ext uri="{FF2B5EF4-FFF2-40B4-BE49-F238E27FC236}">
                <a16:creationId xmlns:a16="http://schemas.microsoft.com/office/drawing/2014/main" id="{FD16375D-F5F8-C614-5408-CF87D4B368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z="2400" dirty="0">
                <a:latin typeface="+mj-lt"/>
                <a:ea typeface="+mj-ea"/>
                <a:cs typeface="+mj-cs"/>
              </a:rPr>
              <a:t>三上</a:t>
            </a:r>
            <a:r>
              <a:rPr lang="en-US" altLang="zh-TW" sz="2400" dirty="0">
                <a:latin typeface="+mj-lt"/>
                <a:ea typeface="+mj-ea"/>
                <a:cs typeface="+mj-cs"/>
              </a:rPr>
              <a:t>-</a:t>
            </a:r>
            <a:r>
              <a:rPr lang="zh-TW" altLang="en-US" sz="2400" dirty="0">
                <a:latin typeface="+mj-lt"/>
                <a:ea typeface="+mj-ea"/>
                <a:cs typeface="+mj-cs"/>
              </a:rPr>
              <a:t>乘法的估算</a:t>
            </a:r>
            <a:r>
              <a:rPr lang="en-US" altLang="zh-TW" sz="2400" dirty="0">
                <a:latin typeface="+mj-lt"/>
                <a:ea typeface="+mj-ea"/>
                <a:cs typeface="+mj-cs"/>
              </a:rPr>
              <a:t>-</a:t>
            </a:r>
            <a:r>
              <a:rPr lang="zh-TW" altLang="en-US" sz="2400" dirty="0">
                <a:latin typeface="+mj-lt"/>
                <a:ea typeface="+mj-ea"/>
                <a:cs typeface="+mj-cs"/>
              </a:rPr>
              <a:t>南一</a:t>
            </a:r>
          </a:p>
          <a:p>
            <a:r>
              <a:rPr lang="zh-TW" altLang="en-US" sz="2200" dirty="0"/>
              <a:t>生活中買賣經驗</a:t>
            </a:r>
            <a:endParaRPr lang="en-US" altLang="zh-TW" sz="2200" dirty="0"/>
          </a:p>
        </p:txBody>
      </p:sp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id="{A3AEF22D-BA81-A65B-53AE-E7AA2185547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303508" y="392654"/>
            <a:ext cx="6768480" cy="5577840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788A363C-A3F7-3AE0-4A2C-28C91C39DA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028" y="3858057"/>
            <a:ext cx="5075480" cy="2505091"/>
          </a:xfrm>
          <a:prstGeom prst="rect">
            <a:avLst/>
          </a:prstGeom>
        </p:spPr>
      </p:pic>
      <p:sp>
        <p:nvSpPr>
          <p:cNvPr id="2" name="橢圓 1">
            <a:extLst>
              <a:ext uri="{FF2B5EF4-FFF2-40B4-BE49-F238E27FC236}">
                <a16:creationId xmlns:a16="http://schemas.microsoft.com/office/drawing/2014/main" id="{F2060064-C93B-9D8C-216D-089B70D1CB60}"/>
              </a:ext>
            </a:extLst>
          </p:cNvPr>
          <p:cNvSpPr/>
          <p:nvPr/>
        </p:nvSpPr>
        <p:spPr>
          <a:xfrm>
            <a:off x="1251857" y="122897"/>
            <a:ext cx="4278171" cy="126274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思考重點</a:t>
            </a:r>
            <a:r>
              <a:rPr lang="en-US" altLang="zh-TW" sz="36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 algn="ctr"/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單元核心概念</a:t>
            </a:r>
          </a:p>
        </p:txBody>
      </p:sp>
    </p:spTree>
    <p:extLst>
      <p:ext uri="{BB962C8B-B14F-4D97-AF65-F5344CB8AC3E}">
        <p14:creationId xmlns:p14="http://schemas.microsoft.com/office/powerpoint/2010/main" val="285632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標題 8">
            <a:extLst>
              <a:ext uri="{FF2B5EF4-FFF2-40B4-BE49-F238E27FC236}">
                <a16:creationId xmlns:a16="http://schemas.microsoft.com/office/drawing/2014/main" id="{AE372C6F-133D-0785-D029-1BE525638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5" y="639520"/>
            <a:ext cx="3842742" cy="171907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落實</a:t>
            </a:r>
            <a:b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素養導向教學</a:t>
            </a:r>
            <a:endParaRPr lang="zh-TW" altLang="en-US" sz="4000" kern="1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內容版面配置區 9">
            <a:extLst>
              <a:ext uri="{FF2B5EF4-FFF2-40B4-BE49-F238E27FC236}">
                <a16:creationId xmlns:a16="http://schemas.microsoft.com/office/drawing/2014/main" id="{FD16375D-F5F8-C614-5408-CF87D4B368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936" y="2807208"/>
            <a:ext cx="3429000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z="2400" dirty="0">
                <a:latin typeface="+mj-lt"/>
                <a:ea typeface="+mj-ea"/>
                <a:cs typeface="+mj-cs"/>
              </a:rPr>
              <a:t>三上</a:t>
            </a:r>
            <a:r>
              <a:rPr lang="en-US" altLang="zh-TW" sz="2400" dirty="0">
                <a:latin typeface="+mj-lt"/>
                <a:ea typeface="+mj-ea"/>
                <a:cs typeface="+mj-cs"/>
              </a:rPr>
              <a:t>-</a:t>
            </a:r>
            <a:r>
              <a:rPr lang="zh-TW" altLang="en-US" sz="2400" dirty="0">
                <a:latin typeface="+mj-lt"/>
                <a:ea typeface="+mj-ea"/>
                <a:cs typeface="+mj-cs"/>
              </a:rPr>
              <a:t>圓</a:t>
            </a:r>
            <a:r>
              <a:rPr lang="en-US" altLang="zh-TW" sz="2400" dirty="0">
                <a:latin typeface="+mj-lt"/>
                <a:ea typeface="+mj-ea"/>
                <a:cs typeface="+mj-cs"/>
              </a:rPr>
              <a:t>-</a:t>
            </a:r>
            <a:r>
              <a:rPr lang="zh-TW" altLang="en-US" sz="2400" dirty="0">
                <a:latin typeface="+mj-lt"/>
                <a:ea typeface="+mj-ea"/>
                <a:cs typeface="+mj-cs"/>
              </a:rPr>
              <a:t>南一</a:t>
            </a:r>
          </a:p>
          <a:p>
            <a:r>
              <a:rPr lang="zh-TW" altLang="en-US" sz="2200" dirty="0"/>
              <a:t>生活中摺紙經驗</a:t>
            </a:r>
            <a:endParaRPr lang="en-US" altLang="zh-TW" sz="2200" dirty="0"/>
          </a:p>
          <a:p>
            <a:r>
              <a:rPr lang="zh-TW" altLang="en-US" sz="2200" dirty="0"/>
              <a:t>高年級的扇形辨識</a:t>
            </a:r>
            <a:endParaRPr lang="en-US" altLang="zh-TW" sz="2200" dirty="0"/>
          </a:p>
        </p:txBody>
      </p:sp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id="{A3AEF22D-BA81-A65B-53AE-E7AA2185547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9748" y="351571"/>
            <a:ext cx="6768480" cy="3314840"/>
          </a:xfrm>
          <a:prstGeom prst="rect">
            <a:avLst/>
          </a:prstGeom>
        </p:spPr>
      </p:pic>
      <p:sp>
        <p:nvSpPr>
          <p:cNvPr id="2" name="橢圓 1">
            <a:extLst>
              <a:ext uri="{FF2B5EF4-FFF2-40B4-BE49-F238E27FC236}">
                <a16:creationId xmlns:a16="http://schemas.microsoft.com/office/drawing/2014/main" id="{097C9973-BAFC-EA7D-E63D-721AE78C46BD}"/>
              </a:ext>
            </a:extLst>
          </p:cNvPr>
          <p:cNvSpPr/>
          <p:nvPr/>
        </p:nvSpPr>
        <p:spPr>
          <a:xfrm>
            <a:off x="1278194" y="4994787"/>
            <a:ext cx="1622322" cy="14382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51224D1-D5FC-B9D9-CF23-4E8D8D9D787F}"/>
              </a:ext>
            </a:extLst>
          </p:cNvPr>
          <p:cNvSpPr txBox="1">
            <a:spLocks/>
          </p:cNvSpPr>
          <p:nvPr/>
        </p:nvSpPr>
        <p:spPr>
          <a:xfrm>
            <a:off x="5175831" y="3786692"/>
            <a:ext cx="6571520" cy="30067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學習表現</a:t>
            </a:r>
            <a:endParaRPr lang="en-US" altLang="zh-TW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s-II-3</a:t>
            </a:r>
            <a:r>
              <a:rPr lang="zh-TW" altLang="en-US" sz="2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透過平面圖形的構成要素，認識常見三角形、常見四邊形與圓。</a:t>
            </a:r>
            <a:endParaRPr lang="en-US" altLang="zh-TW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學習內容</a:t>
            </a:r>
            <a:endParaRPr lang="en-US" altLang="zh-TW" sz="2400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S-3-3</a:t>
            </a:r>
            <a:r>
              <a:rPr lang="zh-TW" altLang="en-US" sz="24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圓：「圓心」、「圓周」、「半徑」與「直徑」。能使用圓規畫指定半徑的圓。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en-US" altLang="zh-TW" sz="1800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8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知道圓心是認識圓的重要定義元素，但是圓心並不屬於圓。	</a:t>
            </a:r>
          </a:p>
        </p:txBody>
      </p:sp>
    </p:spTree>
    <p:extLst>
      <p:ext uri="{BB962C8B-B14F-4D97-AF65-F5344CB8AC3E}">
        <p14:creationId xmlns:p14="http://schemas.microsoft.com/office/powerpoint/2010/main" val="116247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分數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7B60B966-1211-4A4B-A6D0-7189D1F3DD1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54889" y="1690690"/>
            <a:ext cx="4444369" cy="3846909"/>
          </a:xfrm>
          <a:prstGeom prst="rect">
            <a:avLst/>
          </a:prstGeom>
        </p:spPr>
      </p:pic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altLang="zh-TW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N-2-9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 解題：分裝與平分。以操作活動為主。除法前置經驗。理解分裝與平分之意義與方法。引導學生在解題過程，發現問題和乘法模式的關連。 </a:t>
            </a:r>
            <a:r>
              <a:rPr lang="zh-TW" altLang="en-US" dirty="0"/>
              <a:t>	</a:t>
            </a:r>
          </a:p>
          <a:p>
            <a:pPr marL="0" indent="0">
              <a:buNone/>
            </a:pPr>
            <a:endParaRPr lang="zh-TW" altLang="en-US" dirty="0"/>
          </a:p>
          <a:p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9985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分數</a:t>
            </a:r>
          </a:p>
        </p:txBody>
      </p:sp>
      <p:pic>
        <p:nvPicPr>
          <p:cNvPr id="6" name="內容版面配置區 5">
            <a:extLst>
              <a:ext uri="{FF2B5EF4-FFF2-40B4-BE49-F238E27FC236}">
                <a16:creationId xmlns:a16="http://schemas.microsoft.com/office/drawing/2014/main" id="{7B60B966-1211-4A4B-A6D0-7189D1F3DD1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54889" y="1690690"/>
            <a:ext cx="4444369" cy="3846909"/>
          </a:xfrm>
          <a:prstGeom prst="rect">
            <a:avLst/>
          </a:prstGeom>
        </p:spPr>
      </p:pic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46909"/>
          </a:xfrm>
        </p:spPr>
        <p:txBody>
          <a:bodyPr>
            <a:normAutofit fontScale="92500" lnSpcReduction="10000"/>
          </a:bodyPr>
          <a:lstStyle/>
          <a:p>
            <a:r>
              <a:rPr lang="en-US" altLang="zh-TW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N-2-10</a:t>
            </a:r>
            <a:r>
              <a:rPr lang="zh-TW" altLang="en-US" dirty="0">
                <a:ea typeface="華康康楷體W5(P)" panose="03000500000000000000" pitchFamily="66" charset="-120"/>
              </a:rPr>
              <a:t> 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單位分數的認識：從等分配的活動（如摺紙）認識單部分為全部的「幾分之一」。知道日常語言「的一半」、「的二分之一」、「的四分之一」的溝通意義。在已等分割之格圖中，能說明一格為全部的「幾分之一」。 	</a:t>
            </a:r>
          </a:p>
          <a:p>
            <a:endParaRPr lang="en-US" altLang="zh-TW" dirty="0"/>
          </a:p>
          <a:p>
            <a:endParaRPr lang="zh-TW" altLang="en-US" dirty="0"/>
          </a:p>
          <a:p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5107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分數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平分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&amp;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部分對整體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654C07B6-847A-451D-823D-285D58C1A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842" y="2169174"/>
            <a:ext cx="9598316" cy="3255166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77AA4150-4852-48D2-B9AB-055E910AAC8B}"/>
              </a:ext>
            </a:extLst>
          </p:cNvPr>
          <p:cNvSpPr/>
          <p:nvPr/>
        </p:nvSpPr>
        <p:spPr>
          <a:xfrm>
            <a:off x="3442996" y="6139543"/>
            <a:ext cx="2653004" cy="4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>
                    <a:lumMod val="85000"/>
                  </a:schemeClr>
                </a:solidFill>
              </a:rPr>
              <a:t>引自康軒課本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08808F8-1135-464C-87CE-7649449CFFA9}"/>
              </a:ext>
            </a:extLst>
          </p:cNvPr>
          <p:cNvSpPr/>
          <p:nvPr/>
        </p:nvSpPr>
        <p:spPr>
          <a:xfrm>
            <a:off x="5047861" y="3713584"/>
            <a:ext cx="4544008" cy="1268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521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單位分數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: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分母越大，值越大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?</a:t>
            </a:r>
            <a:endParaRPr lang="zh-TW" altLang="en-US" dirty="0">
              <a:latin typeface="華康海報體W12(P)" panose="040B0C00000000000000" pitchFamily="82" charset="-120"/>
              <a:ea typeface="華康海報體W12(P)" panose="040B0C00000000000000" pitchFamily="82" charset="-120"/>
            </a:endParaRP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46909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單位分數的比較</a:t>
            </a:r>
            <a:endParaRPr lang="en-US" altLang="zh-TW" sz="3200" dirty="0">
              <a:solidFill>
                <a:srgbClr val="002060"/>
              </a:solidFill>
              <a:latin typeface="華康布丁體" panose="02010609010101010101" pitchFamily="49" charset="-120"/>
              <a:ea typeface="華康少女文字W8" panose="02010609000101010101" pitchFamily="49" charset="-120"/>
            </a:endParaRPr>
          </a:p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連續量情境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	</a:t>
            </a:r>
          </a:p>
          <a:p>
            <a:endParaRPr lang="en-US" altLang="zh-TW" dirty="0"/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B87D038-A27E-4300-B80F-A12AC6924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661" y="2246260"/>
            <a:ext cx="5954314" cy="266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68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分數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單位量不同，無法比較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7AA4150-4852-48D2-B9AB-055E910AAC8B}"/>
              </a:ext>
            </a:extLst>
          </p:cNvPr>
          <p:cNvSpPr/>
          <p:nvPr/>
        </p:nvSpPr>
        <p:spPr>
          <a:xfrm>
            <a:off x="3442996" y="6139543"/>
            <a:ext cx="2653004" cy="4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>
                    <a:lumMod val="85000"/>
                  </a:schemeClr>
                </a:solidFill>
              </a:rPr>
              <a:t>引自康軒課本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2AA0CAD2-B918-496F-B5E2-D5BF9CC9D0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3649" y="1854415"/>
            <a:ext cx="2409976" cy="1574585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468C2F47-8911-42AA-8FC0-9571A30B3D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078" y="1464377"/>
            <a:ext cx="3564099" cy="327699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749FE95F-B48A-4E53-B5FF-00DD10D5F8A2}"/>
                  </a:ext>
                </a:extLst>
              </p:cNvPr>
              <p:cNvSpPr/>
              <p:nvPr/>
            </p:nvSpPr>
            <p:spPr>
              <a:xfrm>
                <a:off x="838200" y="3685592"/>
                <a:ext cx="3261051" cy="715641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32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妹妹吃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TW" altLang="zh-TW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32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32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zh-TW" altLang="en-US" sz="3200" i="1">
                        <a:latin typeface="Cambria Math" panose="02040503050406030204" pitchFamily="18" charset="0"/>
                      </a:rPr>
                      <m:t>個</m:t>
                    </m:r>
                  </m:oMath>
                </a14:m>
                <a:r>
                  <a:rPr lang="zh-TW" altLang="en-US" sz="32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酥餅</a:t>
                </a:r>
              </a:p>
            </p:txBody>
          </p:sp>
        </mc:Choice>
        <mc:Fallback xmlns=""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749FE95F-B48A-4E53-B5FF-00DD10D5F8A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3685592"/>
                <a:ext cx="3261051" cy="715641"/>
              </a:xfrm>
              <a:prstGeom prst="rect">
                <a:avLst/>
              </a:prstGeom>
              <a:blipFill>
                <a:blip r:embed="rId4"/>
                <a:stretch>
                  <a:fillRect b="-1652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id="{618D33E4-D405-4DB2-9D95-347CAE2EFBF2}"/>
                  </a:ext>
                </a:extLst>
              </p:cNvPr>
              <p:cNvSpPr/>
              <p:nvPr/>
            </p:nvSpPr>
            <p:spPr>
              <a:xfrm>
                <a:off x="6161078" y="4887481"/>
                <a:ext cx="3776024" cy="73887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32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哥哥吃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TW" altLang="zh-TW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32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TW" sz="32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  <m:r>
                      <a:rPr lang="zh-TW" altLang="en-US" sz="3200" i="1">
                        <a:latin typeface="Cambria Math" panose="02040503050406030204" pitchFamily="18" charset="0"/>
                      </a:rPr>
                      <m:t>個蛋糕</m:t>
                    </m:r>
                  </m:oMath>
                </a14:m>
                <a:endParaRPr lang="zh-TW" altLang="en-US" sz="3200" dirty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mc:Choice>
        <mc:Fallback xmlns=""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id="{618D33E4-D405-4DB2-9D95-347CAE2EFBF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1078" y="4887481"/>
                <a:ext cx="3776024" cy="738878"/>
              </a:xfrm>
              <a:prstGeom prst="rect">
                <a:avLst/>
              </a:prstGeom>
              <a:blipFill>
                <a:blip r:embed="rId5"/>
                <a:stretch>
                  <a:fillRect b="-14400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矩形 9">
            <a:extLst>
              <a:ext uri="{FF2B5EF4-FFF2-40B4-BE49-F238E27FC236}">
                <a16:creationId xmlns:a16="http://schemas.microsoft.com/office/drawing/2014/main" id="{89E28795-F156-40B5-916C-C0E2A9871694}"/>
              </a:ext>
            </a:extLst>
          </p:cNvPr>
          <p:cNvSpPr/>
          <p:nvPr/>
        </p:nvSpPr>
        <p:spPr>
          <a:xfrm>
            <a:off x="1548881" y="5197152"/>
            <a:ext cx="3582955" cy="71564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誰吃的多</a:t>
            </a:r>
            <a:r>
              <a:rPr lang="en-US" altLang="zh-TW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5061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周界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46909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封閉曲線</a:t>
            </a:r>
            <a:endParaRPr lang="en-US" altLang="zh-TW" sz="3200" dirty="0">
              <a:solidFill>
                <a:srgbClr val="002060"/>
              </a:solidFill>
              <a:latin typeface="華康布丁體" panose="02010609010101010101" pitchFamily="49" charset="-120"/>
              <a:ea typeface="華康少女文字W8" panose="02010609000101010101" pitchFamily="49" charset="-120"/>
            </a:endParaRPr>
          </a:p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堤防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	</a:t>
            </a:r>
          </a:p>
          <a:p>
            <a:endParaRPr lang="en-US" altLang="zh-TW" dirty="0"/>
          </a:p>
          <a:p>
            <a:endParaRPr lang="zh-TW" altLang="en-US" dirty="0"/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B87D038-A27E-4300-B80F-A12AC6924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89" y="1690690"/>
            <a:ext cx="5181600" cy="3620022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FEA48CC1-13BC-A274-E704-D0A3B9A9C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1051" y="4386584"/>
            <a:ext cx="5718220" cy="184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46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A7A9FBA8-DBCF-488B-BDD0-ED082B2294BB}"/>
              </a:ext>
            </a:extLst>
          </p:cNvPr>
          <p:cNvGraphicFramePr>
            <a:graphicFrameLocks noGrp="1"/>
          </p:cNvGraphicFramePr>
          <p:nvPr/>
        </p:nvGraphicFramePr>
        <p:xfrm>
          <a:off x="452062" y="99170"/>
          <a:ext cx="11209106" cy="10926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36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3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73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941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63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評量指標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24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3-s-01</a:t>
                      </a:r>
                      <a:r>
                        <a:rPr lang="zh-TW" altLang="en-US" sz="2400" b="1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能認識平面圖形的內部、外部與其周界。</a:t>
                      </a:r>
                      <a:r>
                        <a:rPr lang="en-US" altLang="zh-TW" sz="24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107</a:t>
                      </a:r>
                      <a:r>
                        <a:rPr lang="zh-TW" altLang="en-US" sz="24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年</a:t>
                      </a:r>
                      <a:endParaRPr lang="zh-TW" altLang="zh-TW" sz="2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63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知識向度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400" b="1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幾何</a:t>
                      </a:r>
                      <a:endParaRPr lang="zh-TW" sz="2400" b="1" kern="100" dirty="0"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b="1" kern="1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認知向度</a:t>
                      </a:r>
                      <a:endParaRPr lang="zh-TW" sz="2400" b="1" kern="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新細明體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400" b="1" kern="100" dirty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概念理解</a:t>
                      </a:r>
                      <a:endParaRPr lang="en-US" altLang="zh-TW" sz="2400" b="1" kern="100" dirty="0"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CEFD314E-FE2C-4641-BFBE-8E571312852F}"/>
              </a:ext>
            </a:extLst>
          </p:cNvPr>
          <p:cNvGraphicFramePr>
            <a:graphicFrameLocks noGrp="1"/>
          </p:cNvGraphicFramePr>
          <p:nvPr/>
        </p:nvGraphicFramePr>
        <p:xfrm>
          <a:off x="429231" y="6026166"/>
          <a:ext cx="10480548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01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0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0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0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685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solidFill>
                            <a:srgbClr val="1302F4"/>
                          </a:solidFill>
                        </a:rPr>
                        <a:t>通過率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47%</a:t>
                      </a:r>
                      <a:r>
                        <a:rPr lang="zh-TW" altLang="en-US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en-US" altLang="zh-TW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46%</a:t>
                      </a:r>
                      <a:r>
                        <a:rPr lang="zh-TW" altLang="en-US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2800" b="1" kern="1200" dirty="0">
                          <a:solidFill>
                            <a:srgbClr val="1302F4"/>
                          </a:solidFill>
                          <a:latin typeface="+mn-lt"/>
                          <a:ea typeface="+mn-ea"/>
                          <a:cs typeface="+mn-cs"/>
                        </a:rPr>
                        <a:t>鑑別度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2800" b="1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0.63</a:t>
                      </a:r>
                      <a:endParaRPr lang="zh-TW" altLang="en-US" sz="28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矩形 13"/>
          <p:cNvSpPr/>
          <p:nvPr/>
        </p:nvSpPr>
        <p:spPr>
          <a:xfrm>
            <a:off x="1117600" y="1580224"/>
            <a:ext cx="6096000" cy="405752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56235" indent="-356235">
              <a:spcAft>
                <a:spcPts val="240"/>
              </a:spcAft>
            </a:pPr>
            <a:r>
              <a:rPr lang="en-US" altLang="zh-TW" sz="32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16.	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關於右圖</a:t>
            </a:r>
            <a:r>
              <a:rPr lang="zh-TW" altLang="zh-TW" sz="3200" kern="100" dirty="0">
                <a:latin typeface="Times New Roman" panose="02020603050405020304" pitchFamily="18" charset="0"/>
              </a:rPr>
              <a:t>，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哪一種說法正確？</a:t>
            </a:r>
          </a:p>
          <a:p>
            <a:pPr>
              <a:spcAft>
                <a:spcPts val="0"/>
              </a:spcAft>
            </a:pPr>
            <a:endParaRPr lang="en-US" altLang="zh-TW" sz="3200" kern="100" dirty="0">
              <a:latin typeface="Times New Roman" panose="02020603050405020304" pitchFamily="18" charset="0"/>
              <a:cs typeface="新細明體" panose="02020500000000000000" pitchFamily="18" charset="-12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TW" altLang="zh-TW" sz="3200" kern="100" dirty="0">
                <a:latin typeface="Times New Roman" panose="02020603050405020304" pitchFamily="18" charset="0"/>
                <a:cs typeface="新細明體" panose="02020500000000000000" pitchFamily="18" charset="-120"/>
              </a:rPr>
              <a:t>①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圖形內部有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5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個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       </a:t>
            </a:r>
            <a:r>
              <a:rPr lang="en-US" altLang="zh-TW" sz="2400" dirty="0">
                <a:solidFill>
                  <a:srgbClr val="1302F4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(0.49)</a:t>
            </a:r>
            <a:br>
              <a:rPr lang="en-US" altLang="zh-TW" sz="3200" kern="100" dirty="0">
                <a:latin typeface="Times New Roman" panose="02020603050405020304" pitchFamily="18" charset="0"/>
              </a:rPr>
            </a:br>
            <a:r>
              <a:rPr lang="zh-TW" altLang="zh-TW" sz="3200" kern="100" dirty="0">
                <a:latin typeface="Times New Roman" panose="02020603050405020304" pitchFamily="18" charset="0"/>
                <a:cs typeface="新細明體" panose="02020500000000000000" pitchFamily="18" charset="-120"/>
              </a:rPr>
              <a:t>②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圖形內部有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3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個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       </a:t>
            </a:r>
            <a:r>
              <a:rPr lang="en-US" altLang="zh-TW" sz="2400" dirty="0">
                <a:solidFill>
                  <a:srgbClr val="1302F4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(0.02)</a:t>
            </a:r>
            <a:br>
              <a:rPr lang="en-US" altLang="zh-TW" sz="3200" kern="100" dirty="0">
                <a:latin typeface="Times New Roman" panose="02020603050405020304" pitchFamily="18" charset="0"/>
              </a:rPr>
            </a:br>
            <a:r>
              <a:rPr lang="zh-TW" altLang="zh-TW" sz="3200" kern="100" dirty="0">
                <a:latin typeface="Times New Roman" panose="02020603050405020304" pitchFamily="18" charset="0"/>
                <a:cs typeface="新細明體" panose="02020500000000000000" pitchFamily="18" charset="-120"/>
              </a:rPr>
              <a:t>③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圖形內部有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8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個</a:t>
            </a:r>
            <a:r>
              <a:rPr lang="en-US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       </a:t>
            </a:r>
            <a:r>
              <a:rPr lang="en-US" altLang="zh-TW" sz="2400" dirty="0">
                <a:solidFill>
                  <a:srgbClr val="1302F4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(0.02)</a:t>
            </a:r>
            <a:br>
              <a:rPr lang="en-US" altLang="zh-TW" sz="3200" kern="100" dirty="0">
                <a:latin typeface="Times New Roman" panose="02020603050405020304" pitchFamily="18" charset="0"/>
              </a:rPr>
            </a:br>
            <a:r>
              <a:rPr lang="zh-TW" altLang="zh-TW" sz="3200" kern="100" dirty="0">
                <a:latin typeface="Times New Roman" panose="02020603050405020304" pitchFamily="18" charset="0"/>
                <a:cs typeface="新細明體" panose="02020500000000000000" pitchFamily="18" charset="-120"/>
              </a:rPr>
              <a:t>④</a:t>
            </a:r>
            <a:r>
              <a:rPr lang="zh-TW" altLang="zh-TW" sz="3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圖形沒有周界</a:t>
            </a:r>
            <a:r>
              <a:rPr lang="en-US" altLang="zh-TW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(0.47)</a:t>
            </a:r>
            <a:endParaRPr lang="zh-TW" altLang="zh-TW" sz="2400" kern="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15" name="六角星形 14"/>
          <p:cNvSpPr/>
          <p:nvPr/>
        </p:nvSpPr>
        <p:spPr>
          <a:xfrm>
            <a:off x="4416425" y="2684652"/>
            <a:ext cx="680508" cy="719689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TW" altLang="en-US"/>
          </a:p>
        </p:txBody>
      </p:sp>
      <p:sp>
        <p:nvSpPr>
          <p:cNvPr id="16" name="六角星形 15"/>
          <p:cNvSpPr/>
          <p:nvPr/>
        </p:nvSpPr>
        <p:spPr>
          <a:xfrm>
            <a:off x="4416425" y="3441509"/>
            <a:ext cx="680508" cy="719689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TW" altLang="en-US"/>
          </a:p>
        </p:txBody>
      </p:sp>
      <p:sp>
        <p:nvSpPr>
          <p:cNvPr id="17" name="六角星形 16"/>
          <p:cNvSpPr/>
          <p:nvPr/>
        </p:nvSpPr>
        <p:spPr>
          <a:xfrm>
            <a:off x="4416425" y="4198366"/>
            <a:ext cx="680508" cy="719689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TW" altLang="en-US"/>
          </a:p>
        </p:txBody>
      </p:sp>
      <p:grpSp>
        <p:nvGrpSpPr>
          <p:cNvPr id="18" name="群組 17"/>
          <p:cNvGrpSpPr/>
          <p:nvPr/>
        </p:nvGrpSpPr>
        <p:grpSpPr>
          <a:xfrm>
            <a:off x="7213600" y="1644479"/>
            <a:ext cx="3836247" cy="3594060"/>
            <a:chOff x="0" y="21265"/>
            <a:chExt cx="1480362" cy="1302946"/>
          </a:xfrm>
        </p:grpSpPr>
        <p:sp>
          <p:nvSpPr>
            <p:cNvPr id="19" name="手繪多邊形 18"/>
            <p:cNvSpPr/>
            <p:nvPr/>
          </p:nvSpPr>
          <p:spPr>
            <a:xfrm>
              <a:off x="0" y="233916"/>
              <a:ext cx="1252855" cy="1090295"/>
            </a:xfrm>
            <a:custGeom>
              <a:avLst/>
              <a:gdLst>
                <a:gd name="connsiteX0" fmla="*/ 725412 w 1503151"/>
                <a:gd name="connsiteY0" fmla="*/ 242935 h 1315148"/>
                <a:gd name="connsiteX1" fmla="*/ 1211187 w 1503151"/>
                <a:gd name="connsiteY1" fmla="*/ 795385 h 1315148"/>
                <a:gd name="connsiteX2" fmla="*/ 601587 w 1503151"/>
                <a:gd name="connsiteY2" fmla="*/ 1166860 h 1315148"/>
                <a:gd name="connsiteX3" fmla="*/ 1512 w 1503151"/>
                <a:gd name="connsiteY3" fmla="*/ 700135 h 1315148"/>
                <a:gd name="connsiteX4" fmla="*/ 782562 w 1503151"/>
                <a:gd name="connsiteY4" fmla="*/ 4810 h 1315148"/>
                <a:gd name="connsiteX5" fmla="*/ 1487412 w 1503151"/>
                <a:gd name="connsiteY5" fmla="*/ 433435 h 1315148"/>
                <a:gd name="connsiteX6" fmla="*/ 1220712 w 1503151"/>
                <a:gd name="connsiteY6" fmla="*/ 1204960 h 1315148"/>
                <a:gd name="connsiteX7" fmla="*/ 630162 w 1503151"/>
                <a:gd name="connsiteY7" fmla="*/ 1309735 h 1315148"/>
                <a:gd name="connsiteX8" fmla="*/ 734937 w 1503151"/>
                <a:gd name="connsiteY8" fmla="*/ 1290685 h 1315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03151" h="1315148">
                  <a:moveTo>
                    <a:pt x="725412" y="242935"/>
                  </a:moveTo>
                  <a:cubicBezTo>
                    <a:pt x="978618" y="442166"/>
                    <a:pt x="1231824" y="641398"/>
                    <a:pt x="1211187" y="795385"/>
                  </a:cubicBezTo>
                  <a:cubicBezTo>
                    <a:pt x="1190550" y="949372"/>
                    <a:pt x="803200" y="1182735"/>
                    <a:pt x="601587" y="1166860"/>
                  </a:cubicBezTo>
                  <a:cubicBezTo>
                    <a:pt x="399974" y="1150985"/>
                    <a:pt x="-28650" y="893810"/>
                    <a:pt x="1512" y="700135"/>
                  </a:cubicBezTo>
                  <a:cubicBezTo>
                    <a:pt x="31674" y="506460"/>
                    <a:pt x="534912" y="49260"/>
                    <a:pt x="782562" y="4810"/>
                  </a:cubicBezTo>
                  <a:cubicBezTo>
                    <a:pt x="1030212" y="-39640"/>
                    <a:pt x="1414387" y="233410"/>
                    <a:pt x="1487412" y="433435"/>
                  </a:cubicBezTo>
                  <a:cubicBezTo>
                    <a:pt x="1560437" y="633460"/>
                    <a:pt x="1363587" y="1058910"/>
                    <a:pt x="1220712" y="1204960"/>
                  </a:cubicBezTo>
                  <a:cubicBezTo>
                    <a:pt x="1077837" y="1351010"/>
                    <a:pt x="711124" y="1295448"/>
                    <a:pt x="630162" y="1309735"/>
                  </a:cubicBezTo>
                  <a:cubicBezTo>
                    <a:pt x="549199" y="1324023"/>
                    <a:pt x="642068" y="1307354"/>
                    <a:pt x="734937" y="1290685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0" name="六角星形 19"/>
            <p:cNvSpPr/>
            <p:nvPr/>
          </p:nvSpPr>
          <p:spPr>
            <a:xfrm>
              <a:off x="680484" y="818707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1" name="六角星形 20"/>
            <p:cNvSpPr/>
            <p:nvPr/>
          </p:nvSpPr>
          <p:spPr>
            <a:xfrm>
              <a:off x="63795" y="691116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2" name="六角星形 21"/>
            <p:cNvSpPr/>
            <p:nvPr/>
          </p:nvSpPr>
          <p:spPr>
            <a:xfrm>
              <a:off x="361507" y="435935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3" name="六角星形 22"/>
            <p:cNvSpPr/>
            <p:nvPr/>
          </p:nvSpPr>
          <p:spPr>
            <a:xfrm>
              <a:off x="265814" y="925033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4" name="六角星形 23"/>
            <p:cNvSpPr/>
            <p:nvPr/>
          </p:nvSpPr>
          <p:spPr>
            <a:xfrm>
              <a:off x="435935" y="680484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5" name="六角星形 24"/>
            <p:cNvSpPr/>
            <p:nvPr/>
          </p:nvSpPr>
          <p:spPr>
            <a:xfrm>
              <a:off x="616688" y="21265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6" name="六角星形 25"/>
            <p:cNvSpPr/>
            <p:nvPr/>
          </p:nvSpPr>
          <p:spPr>
            <a:xfrm>
              <a:off x="1060811" y="192747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  <p:sp>
          <p:nvSpPr>
            <p:cNvPr id="27" name="六角星形 26"/>
            <p:cNvSpPr/>
            <p:nvPr/>
          </p:nvSpPr>
          <p:spPr>
            <a:xfrm>
              <a:off x="1318437" y="574158"/>
              <a:ext cx="161925" cy="171450"/>
            </a:xfrm>
            <a:prstGeom prst="star6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5093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請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指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出長方形的周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界在哪裡？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3935760" y="2492896"/>
            <a:ext cx="4320000" cy="3240000"/>
            <a:chOff x="2411760" y="2636912"/>
            <a:chExt cx="4320480" cy="2592288"/>
          </a:xfrm>
        </p:grpSpPr>
        <p:sp>
          <p:nvSpPr>
            <p:cNvPr id="4" name="矩形 3"/>
            <p:cNvSpPr/>
            <p:nvPr/>
          </p:nvSpPr>
          <p:spPr>
            <a:xfrm>
              <a:off x="2411760" y="2636912"/>
              <a:ext cx="4320480" cy="2592288"/>
            </a:xfrm>
            <a:prstGeom prst="rect">
              <a:avLst/>
            </a:prstGeom>
            <a:solidFill>
              <a:srgbClr val="FFFF00"/>
            </a:solidFill>
            <a:ln w="63500"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6" name="直線接點 5"/>
            <p:cNvCxnSpPr/>
            <p:nvPr/>
          </p:nvCxnSpPr>
          <p:spPr>
            <a:xfrm>
              <a:off x="2411760" y="2636912"/>
              <a:ext cx="4320480" cy="2592288"/>
            </a:xfrm>
            <a:prstGeom prst="line">
              <a:avLst/>
            </a:prstGeom>
            <a:ln w="635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矩形 26"/>
          <p:cNvSpPr/>
          <p:nvPr/>
        </p:nvSpPr>
        <p:spPr>
          <a:xfrm>
            <a:off x="3935760" y="2492896"/>
            <a:ext cx="4320480" cy="3240360"/>
          </a:xfrm>
          <a:prstGeom prst="rect">
            <a:avLst/>
          </a:prstGeom>
          <a:noFill/>
          <a:ln w="635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461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51929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9E6BA1F-31D6-47F8-A919-88D4E1DD4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迷思概念</a:t>
            </a:r>
            <a:r>
              <a:rPr lang="en-US" altLang="zh-TW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-</a:t>
            </a:r>
            <a:r>
              <a:rPr lang="zh-TW" altLang="en-US" dirty="0">
                <a:latin typeface="華康海報體W12(P)" panose="040B0C00000000000000" pitchFamily="82" charset="-120"/>
                <a:ea typeface="華康海報體W12(P)" panose="040B0C00000000000000" pitchFamily="82" charset="-120"/>
              </a:rPr>
              <a:t>日期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D8A1B2C-7219-40F6-BE30-FF9FD72988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46909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第</a:t>
            </a:r>
            <a:r>
              <a:rPr lang="en-US" altLang="zh-TW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1</a:t>
            </a:r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天算不算</a:t>
            </a:r>
            <a:r>
              <a:rPr lang="en-US" altLang="zh-TW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?</a:t>
            </a:r>
          </a:p>
          <a:p>
            <a:r>
              <a:rPr lang="zh-TW" altLang="en-US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有效日期當天是否還在保存期限內</a:t>
            </a:r>
            <a:r>
              <a:rPr lang="en-US" altLang="zh-TW" sz="3200" dirty="0">
                <a:solidFill>
                  <a:srgbClr val="002060"/>
                </a:solidFill>
                <a:latin typeface="華康布丁體" panose="02010609010101010101" pitchFamily="49" charset="-120"/>
                <a:ea typeface="華康少女文字W8" panose="02010609000101010101" pitchFamily="49" charset="-120"/>
              </a:rPr>
              <a:t>?</a:t>
            </a:r>
            <a:r>
              <a:rPr lang="zh-TW" altLang="en-US" sz="3600" dirty="0">
                <a:solidFill>
                  <a:srgbClr val="FF0000"/>
                </a:solidFill>
                <a:latin typeface="華康康楷體W5(P)" panose="03000500000000000000" pitchFamily="66" charset="-120"/>
                <a:ea typeface="華康康楷體W5(P)" panose="03000500000000000000" pitchFamily="66" charset="-120"/>
              </a:rPr>
              <a:t>	</a:t>
            </a:r>
          </a:p>
          <a:p>
            <a:endParaRPr lang="en-US" altLang="zh-TW" dirty="0"/>
          </a:p>
          <a:p>
            <a:endParaRPr lang="zh-TW" altLang="en-US" dirty="0"/>
          </a:p>
          <a:p>
            <a:endParaRPr lang="en-US" altLang="zh-TW" dirty="0"/>
          </a:p>
          <a:p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B87D038-A27E-4300-B80F-A12AC6924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175" y="1690690"/>
            <a:ext cx="4902628" cy="3620022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F07158E1-3BBF-837A-23F9-B60E5B3267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988" y="5445649"/>
            <a:ext cx="7583888" cy="118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35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年月日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84261750-A935-4FF6-B8D7-5968D088F9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7739" y="2103878"/>
            <a:ext cx="6536428" cy="461215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CC17D290-C616-4CE4-A430-194DBF836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33" y="3281484"/>
            <a:ext cx="6316824" cy="2068125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7EAA07A3-A5F4-429A-A45F-19D43CAB5A80}"/>
              </a:ext>
            </a:extLst>
          </p:cNvPr>
          <p:cNvSpPr/>
          <p:nvPr/>
        </p:nvSpPr>
        <p:spPr>
          <a:xfrm>
            <a:off x="3442996" y="6139543"/>
            <a:ext cx="2653004" cy="4758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chemeClr val="bg1">
                    <a:lumMod val="85000"/>
                  </a:schemeClr>
                </a:solidFill>
              </a:rPr>
              <a:t>引自</a:t>
            </a:r>
            <a:r>
              <a:rPr lang="en-US" altLang="zh-TW" dirty="0">
                <a:solidFill>
                  <a:schemeClr val="bg1">
                    <a:lumMod val="85000"/>
                  </a:schemeClr>
                </a:solidFill>
              </a:rPr>
              <a:t>https://</a:t>
            </a:r>
            <a:r>
              <a:rPr lang="en-US" altLang="zh-TW" dirty="0" err="1">
                <a:solidFill>
                  <a:schemeClr val="bg1">
                    <a:lumMod val="85000"/>
                  </a:schemeClr>
                </a:solidFill>
              </a:rPr>
              <a:t>tpwli.naer.edu.tw</a:t>
            </a:r>
            <a:r>
              <a:rPr lang="en-US" altLang="zh-TW" dirty="0">
                <a:solidFill>
                  <a:schemeClr val="bg1">
                    <a:lumMod val="85000"/>
                  </a:schemeClr>
                </a:solidFill>
              </a:rPr>
              <a:t>/</a:t>
            </a:r>
            <a:endParaRPr lang="zh-TW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11" name="群組 10">
            <a:extLst>
              <a:ext uri="{FF2B5EF4-FFF2-40B4-BE49-F238E27FC236}">
                <a16:creationId xmlns:a16="http://schemas.microsoft.com/office/drawing/2014/main" id="{836B9959-A730-4606-F89B-D4BB3380DCE6}"/>
              </a:ext>
            </a:extLst>
          </p:cNvPr>
          <p:cNvGrpSpPr/>
          <p:nvPr/>
        </p:nvGrpSpPr>
        <p:grpSpPr>
          <a:xfrm>
            <a:off x="4542503" y="141969"/>
            <a:ext cx="7343241" cy="2811471"/>
            <a:chOff x="4542503" y="141969"/>
            <a:chExt cx="7343241" cy="2811471"/>
          </a:xfrm>
        </p:grpSpPr>
        <p:pic>
          <p:nvPicPr>
            <p:cNvPr id="9" name="圖片 8">
              <a:extLst>
                <a:ext uri="{FF2B5EF4-FFF2-40B4-BE49-F238E27FC236}">
                  <a16:creationId xmlns:a16="http://schemas.microsoft.com/office/drawing/2014/main" id="{44FD883A-FAE0-CA01-91C6-55708BD9D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42503" y="1044970"/>
              <a:ext cx="7343241" cy="1908470"/>
            </a:xfrm>
            <a:prstGeom prst="rect">
              <a:avLst/>
            </a:prstGeom>
            <a:ln w="38100">
              <a:solidFill>
                <a:srgbClr val="00B050"/>
              </a:solidFill>
            </a:ln>
          </p:spPr>
        </p:pic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0938667A-D06E-4AD6-DA8D-118D75A6EC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48981" y="141969"/>
              <a:ext cx="6959782" cy="1127709"/>
            </a:xfrm>
            <a:prstGeom prst="rect">
              <a:avLst/>
            </a:prstGeom>
            <a:ln w="38100">
              <a:solidFill>
                <a:srgbClr val="00B05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99825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2836961-C1AF-E034-E785-F688AC7EF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選擇題編寫原則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F82125B-3A2B-B239-06B0-9285C11646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題幹力求</a:t>
            </a:r>
            <a:r>
              <a:rPr lang="zh-TW" altLang="en-US" sz="3600" b="0" i="0" dirty="0">
                <a:solidFill>
                  <a:srgbClr val="00B05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完整</a:t>
            </a:r>
            <a:r>
              <a:rPr lang="zh-TW" altLang="en-US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，不宜被選項分割為兩部分。</a:t>
            </a:r>
            <a:b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誘答選項應具有</a:t>
            </a:r>
            <a:r>
              <a:rPr lang="zh-TW" altLang="en-US" sz="3600" b="0" i="0" dirty="0">
                <a:solidFill>
                  <a:srgbClr val="00B05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似真性</a:t>
            </a:r>
            <a:r>
              <a:rPr lang="zh-TW" altLang="en-US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，不宜有明顯的錯誤。</a:t>
            </a:r>
            <a:b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3600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選項應以</a:t>
            </a:r>
            <a:r>
              <a:rPr lang="zh-TW" altLang="en-US" sz="36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同一概念</a:t>
            </a:r>
            <a:r>
              <a:rPr lang="zh-TW" altLang="en-US" sz="3600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設計，不宜如同出</a:t>
            </a:r>
            <a:r>
              <a:rPr lang="en-US" altLang="zh-TW" sz="3600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600" dirty="0">
                <a:solidFill>
                  <a:srgbClr val="3333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題應用題或計算題</a:t>
            </a:r>
            <a:endParaRPr lang="en-US" altLang="zh-TW" sz="3600" dirty="0">
              <a:solidFill>
                <a:srgbClr val="333333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 題幹盡量</a:t>
            </a:r>
            <a:r>
              <a:rPr lang="zh-TW" altLang="en-US" sz="3600" b="0" i="0" dirty="0">
                <a:solidFill>
                  <a:srgbClr val="00B05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少用否定的敘述</a:t>
            </a:r>
            <a:r>
              <a:rPr lang="zh-TW" altLang="en-US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，同時盡量避免「以上皆非」或「以上皆是」的選項。</a:t>
            </a:r>
            <a:b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正確答案出現在各選項的</a:t>
            </a:r>
            <a:r>
              <a:rPr lang="zh-TW" altLang="en-US" sz="3600" b="0" i="0" dirty="0">
                <a:solidFill>
                  <a:srgbClr val="00B05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次數宜接近</a:t>
            </a:r>
            <a:r>
              <a:rPr lang="zh-TW" altLang="en-US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，且須</a:t>
            </a:r>
            <a:r>
              <a:rPr lang="zh-TW" altLang="en-US" sz="3600" b="0" i="0" dirty="0">
                <a:solidFill>
                  <a:srgbClr val="00B05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隨機排列 </a:t>
            </a:r>
            <a:r>
              <a:rPr lang="zh-TW" altLang="en-US" sz="3600" b="0" i="0" dirty="0">
                <a:solidFill>
                  <a:srgbClr val="333333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600" b="0" i="0" dirty="0">
              <a:solidFill>
                <a:srgbClr val="333333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3F680E1-E2BD-D941-978B-FE45D11B4FB0}"/>
              </a:ext>
            </a:extLst>
          </p:cNvPr>
          <p:cNvSpPr/>
          <p:nvPr/>
        </p:nvSpPr>
        <p:spPr>
          <a:xfrm>
            <a:off x="5249254" y="6488668"/>
            <a:ext cx="6904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摘自</a:t>
            </a:r>
            <a:r>
              <a:rPr lang="en-US" altLang="zh-TW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</a:rPr>
              <a:t>https://www.945enet.com.tw/epaper/contents/ha/049/03.htm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5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7" name="Google Shape;43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993" y="5673730"/>
            <a:ext cx="2244725" cy="1795463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"/>
          <p:cNvSpPr/>
          <p:nvPr/>
        </p:nvSpPr>
        <p:spPr>
          <a:xfrm>
            <a:off x="1712918" y="6161093"/>
            <a:ext cx="8823325" cy="33337"/>
          </a:xfrm>
          <a:prstGeom prst="rect">
            <a:avLst/>
          </a:prstGeom>
          <a:gradFill>
            <a:gsLst>
              <a:gs pos="0">
                <a:srgbClr val="FFFF00"/>
              </a:gs>
              <a:gs pos="24000">
                <a:srgbClr val="A8D08C"/>
              </a:gs>
              <a:gs pos="44640">
                <a:srgbClr val="00B0F0"/>
              </a:gs>
              <a:gs pos="64000">
                <a:srgbClr val="7030A0"/>
              </a:gs>
              <a:gs pos="82000">
                <a:srgbClr val="0070C0"/>
              </a:gs>
              <a:gs pos="100000">
                <a:srgbClr val="757070"/>
              </a:gs>
            </a:gsLst>
            <a:lin ang="13800001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000000"/>
              </a:buClr>
            </a:pPr>
            <a:endParaRPr sz="1350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9" name="Google Shape;43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323406">
            <a:off x="10561892" y="583131"/>
            <a:ext cx="1430338" cy="63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319005" y="235473"/>
            <a:ext cx="1016000" cy="4540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1" name="Google Shape;441;p3"/>
          <p:cNvGrpSpPr/>
          <p:nvPr/>
        </p:nvGrpSpPr>
        <p:grpSpPr>
          <a:xfrm>
            <a:off x="10952422" y="398986"/>
            <a:ext cx="892175" cy="390525"/>
            <a:chOff x="-16196" y="672070"/>
            <a:chExt cx="2559767" cy="1606440"/>
          </a:xfrm>
        </p:grpSpPr>
        <p:pic>
          <p:nvPicPr>
            <p:cNvPr id="442" name="Google Shape;442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-16196" y="1278553"/>
              <a:ext cx="1076329" cy="6995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43" name="Google Shape;443;p3"/>
            <p:cNvGrpSpPr/>
            <p:nvPr/>
          </p:nvGrpSpPr>
          <p:grpSpPr>
            <a:xfrm>
              <a:off x="144310" y="672070"/>
              <a:ext cx="2399261" cy="1606440"/>
              <a:chOff x="0" y="172043"/>
              <a:chExt cx="2399261" cy="1606440"/>
            </a:xfrm>
          </p:grpSpPr>
          <p:pic>
            <p:nvPicPr>
              <p:cNvPr id="444" name="Google Shape;444;p3"/>
              <p:cNvPicPr preferRelativeResize="0"/>
              <p:nvPr/>
            </p:nvPicPr>
            <p:blipFill rotWithShape="1">
              <a:blip r:embed="rId7">
                <a:alphaModFix/>
              </a:blip>
              <a:srcRect/>
              <a:stretch/>
            </p:blipFill>
            <p:spPr>
              <a:xfrm>
                <a:off x="0" y="1132112"/>
                <a:ext cx="994507" cy="646371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45" name="Google Shape;445;p3"/>
              <p:cNvPicPr preferRelativeResize="0"/>
              <p:nvPr/>
            </p:nvPicPr>
            <p:blipFill rotWithShape="1">
              <a:blip r:embed="rId8">
                <a:alphaModFix/>
              </a:blip>
              <a:srcRect/>
              <a:stretch/>
            </p:blipFill>
            <p:spPr>
              <a:xfrm>
                <a:off x="701976" y="172043"/>
                <a:ext cx="1697285" cy="114776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47" name="Google Shape;447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1941574">
            <a:off x="85778" y="498205"/>
            <a:ext cx="1089026" cy="582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857706">
            <a:off x="222304" y="126725"/>
            <a:ext cx="608012" cy="323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 rot="431210">
            <a:off x="3525891" y="101325"/>
            <a:ext cx="750888" cy="4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-1763677">
            <a:off x="9971347" y="95768"/>
            <a:ext cx="644525" cy="6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452;p3">
            <a:extLst>
              <a:ext uri="{FF2B5EF4-FFF2-40B4-BE49-F238E27FC236}">
                <a16:creationId xmlns:a16="http://schemas.microsoft.com/office/drawing/2014/main" id="{3B55ABE4-752D-4E84-8203-C88EAA2E7B7A}"/>
              </a:ext>
            </a:extLst>
          </p:cNvPr>
          <p:cNvSpPr txBox="1"/>
          <p:nvPr/>
        </p:nvSpPr>
        <p:spPr>
          <a:xfrm>
            <a:off x="7282688" y="5414117"/>
            <a:ext cx="4496596" cy="530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lnSpc>
                <a:spcPct val="90000"/>
              </a:lnSpc>
              <a:buClr>
                <a:srgbClr val="385623"/>
              </a:buClr>
              <a:buSzPts val="3600"/>
            </a:pPr>
            <a:r>
              <a:rPr lang="zh-TW" altLang="en-US" sz="2400" b="1" u="sng" kern="0" dirty="0">
                <a:solidFill>
                  <a:srgbClr val="385623"/>
                </a:solidFill>
                <a:latin typeface="DFKai-SB"/>
                <a:ea typeface="DFKai-SB"/>
              </a:rPr>
              <a:t>引自翰林版二下數學情境素養題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7F411D01-45E6-41E4-92B0-DCFF6CC8F3D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60885" y="1132287"/>
            <a:ext cx="4782217" cy="3991532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625D169D-65CB-4163-8955-798A5B0B90B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44552" y="798866"/>
            <a:ext cx="4591691" cy="465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53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E73EFF3E-62F6-4177-9888-7CF8A62005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61682"/>
            <a:ext cx="3182333" cy="2121555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91B4DE0B-EA09-4A9C-A241-A61E19003547}"/>
              </a:ext>
            </a:extLst>
          </p:cNvPr>
          <p:cNvSpPr/>
          <p:nvPr/>
        </p:nvSpPr>
        <p:spPr>
          <a:xfrm>
            <a:off x="1591166" y="0"/>
            <a:ext cx="9647555" cy="1111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5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思考看看，本題有何特色或取向？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8F05FFFB-3C5C-4F2B-AED1-F49DBE1314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10" y="16457"/>
            <a:ext cx="1194816" cy="1194816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509AB35D-D2FE-46C1-B267-079E9F850C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" t="59167" r="1838" b="6945"/>
          <a:stretch/>
        </p:blipFill>
        <p:spPr>
          <a:xfrm>
            <a:off x="471453" y="1211273"/>
            <a:ext cx="11520000" cy="540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36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標題 4">
            <a:extLst>
              <a:ext uri="{FF2B5EF4-FFF2-40B4-BE49-F238E27FC236}">
                <a16:creationId xmlns:a16="http://schemas.microsoft.com/office/drawing/2014/main" id="{63B9E073-B176-1700-C632-30A07BBAC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1976" y="2767106"/>
            <a:ext cx="1925620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z="4000" b="1" kern="1200" dirty="0"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修正後</a:t>
            </a:r>
          </a:p>
        </p:txBody>
      </p:sp>
      <p:pic>
        <p:nvPicPr>
          <p:cNvPr id="8" name="內容版面配置區 7">
            <a:extLst>
              <a:ext uri="{FF2B5EF4-FFF2-40B4-BE49-F238E27FC236}">
                <a16:creationId xmlns:a16="http://schemas.microsoft.com/office/drawing/2014/main" id="{CCCFD64E-891A-DB0A-6135-E83E46C8F8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7088" t="20863" r="29235" b="12314"/>
          <a:stretch/>
        </p:blipFill>
        <p:spPr>
          <a:xfrm>
            <a:off x="4673713" y="467208"/>
            <a:ext cx="6883177" cy="5923584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050713C6-FB4E-0511-A9F7-E9BE9595D0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365124"/>
            <a:ext cx="1754393" cy="1754393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AF31647E-175E-1EB4-383D-4CDCEEAF822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677" t="21792" r="12338" b="9390"/>
          <a:stretch/>
        </p:blipFill>
        <p:spPr>
          <a:xfrm>
            <a:off x="470292" y="534686"/>
            <a:ext cx="11264505" cy="559148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19498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7427488-068E-4B55-AC8D-CD070B8CD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77C2DC4-03FC-4BF3-9F66-E9A3066EE4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6858001"/>
            <a:chOff x="7467600" y="0"/>
            <a:chExt cx="4724400" cy="685800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13BD7D54-1B49-4AE3-89F2-EA4811619C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1BD4E27-98FF-430B-A77B-3BF03B5420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7E13C525-8EE3-4288-848F-C9B2A174F2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custGeom>
            <a:avLst/>
            <a:gdLst>
              <a:gd name="connsiteX0" fmla="*/ 369702 w 12192002"/>
              <a:gd name="connsiteY0" fmla="*/ 6712169 h 6858000"/>
              <a:gd name="connsiteX1" fmla="*/ 366575 w 12192002"/>
              <a:gd name="connsiteY1" fmla="*/ 6715556 h 6858000"/>
              <a:gd name="connsiteX2" fmla="*/ 371637 w 12192002"/>
              <a:gd name="connsiteY2" fmla="*/ 6713954 h 6858000"/>
              <a:gd name="connsiteX3" fmla="*/ 7392322 w 12192002"/>
              <a:gd name="connsiteY3" fmla="*/ 6658238 h 6858000"/>
              <a:gd name="connsiteX4" fmla="*/ 7611337 w 12192002"/>
              <a:gd name="connsiteY4" fmla="*/ 6732821 h 6858000"/>
              <a:gd name="connsiteX5" fmla="*/ 7955762 w 12192002"/>
              <a:gd name="connsiteY5" fmla="*/ 6842006 h 6858000"/>
              <a:gd name="connsiteX6" fmla="*/ 7512455 w 12192002"/>
              <a:gd name="connsiteY6" fmla="*/ 6674734 h 6858000"/>
              <a:gd name="connsiteX7" fmla="*/ 9928143 w 12192002"/>
              <a:gd name="connsiteY7" fmla="*/ 6515312 h 6858000"/>
              <a:gd name="connsiteX8" fmla="*/ 9753801 w 12192002"/>
              <a:gd name="connsiteY8" fmla="*/ 6525103 h 6858000"/>
              <a:gd name="connsiteX9" fmla="*/ 9578027 w 12192002"/>
              <a:gd name="connsiteY9" fmla="*/ 6532104 h 6858000"/>
              <a:gd name="connsiteX10" fmla="*/ 9424342 w 12192002"/>
              <a:gd name="connsiteY10" fmla="*/ 6528403 h 6858000"/>
              <a:gd name="connsiteX11" fmla="*/ 9001907 w 12192002"/>
              <a:gd name="connsiteY11" fmla="*/ 6560369 h 6858000"/>
              <a:gd name="connsiteX12" fmla="*/ 8922138 w 12192002"/>
              <a:gd name="connsiteY12" fmla="*/ 6591702 h 6858000"/>
              <a:gd name="connsiteX13" fmla="*/ 9087550 w 12192002"/>
              <a:gd name="connsiteY13" fmla="*/ 6599765 h 6858000"/>
              <a:gd name="connsiteX14" fmla="*/ 9512475 w 12192002"/>
              <a:gd name="connsiteY14" fmla="*/ 6563693 h 6858000"/>
              <a:gd name="connsiteX15" fmla="*/ 9928143 w 12192002"/>
              <a:gd name="connsiteY15" fmla="*/ 6515312 h 6858000"/>
              <a:gd name="connsiteX16" fmla="*/ 9351220 w 12192002"/>
              <a:gd name="connsiteY16" fmla="*/ 6459370 h 6858000"/>
              <a:gd name="connsiteX17" fmla="*/ 8999756 w 12192002"/>
              <a:gd name="connsiteY17" fmla="*/ 6529929 h 6858000"/>
              <a:gd name="connsiteX18" fmla="*/ 9425830 w 12192002"/>
              <a:gd name="connsiteY18" fmla="*/ 6498517 h 6858000"/>
              <a:gd name="connsiteX19" fmla="*/ 9578307 w 12192002"/>
              <a:gd name="connsiteY19" fmla="*/ 6502035 h 6858000"/>
              <a:gd name="connsiteX20" fmla="*/ 9752771 w 12192002"/>
              <a:gd name="connsiteY20" fmla="*/ 6495471 h 6858000"/>
              <a:gd name="connsiteX21" fmla="*/ 9852779 w 12192002"/>
              <a:gd name="connsiteY21" fmla="*/ 6489665 h 6858000"/>
              <a:gd name="connsiteX22" fmla="*/ 9694862 w 12192002"/>
              <a:gd name="connsiteY22" fmla="*/ 6473140 h 6858000"/>
              <a:gd name="connsiteX23" fmla="*/ 9351220 w 12192002"/>
              <a:gd name="connsiteY23" fmla="*/ 6459370 h 6858000"/>
              <a:gd name="connsiteX24" fmla="*/ 1019354 w 12192002"/>
              <a:gd name="connsiteY24" fmla="*/ 6315006 h 6858000"/>
              <a:gd name="connsiteX25" fmla="*/ 441046 w 12192002"/>
              <a:gd name="connsiteY25" fmla="*/ 6691153 h 6858000"/>
              <a:gd name="connsiteX26" fmla="*/ 1019354 w 12192002"/>
              <a:gd name="connsiteY26" fmla="*/ 6315006 h 6858000"/>
              <a:gd name="connsiteX27" fmla="*/ 991680 w 12192002"/>
              <a:gd name="connsiteY27" fmla="*/ 6298413 h 6858000"/>
              <a:gd name="connsiteX28" fmla="*/ 409060 w 12192002"/>
              <a:gd name="connsiteY28" fmla="*/ 6671470 h 6858000"/>
              <a:gd name="connsiteX29" fmla="*/ 991680 w 12192002"/>
              <a:gd name="connsiteY29" fmla="*/ 6298413 h 6858000"/>
              <a:gd name="connsiteX30" fmla="*/ 7254615 w 12192002"/>
              <a:gd name="connsiteY30" fmla="*/ 5911918 h 6858000"/>
              <a:gd name="connsiteX31" fmla="*/ 7312589 w 12192002"/>
              <a:gd name="connsiteY31" fmla="*/ 5982309 h 6858000"/>
              <a:gd name="connsiteX32" fmla="*/ 7580896 w 12192002"/>
              <a:gd name="connsiteY32" fmla="*/ 6402069 h 6858000"/>
              <a:gd name="connsiteX33" fmla="*/ 7990862 w 12192002"/>
              <a:gd name="connsiteY33" fmla="*/ 6807025 h 6858000"/>
              <a:gd name="connsiteX34" fmla="*/ 7871964 w 12192002"/>
              <a:gd name="connsiteY34" fmla="*/ 6649139 h 6858000"/>
              <a:gd name="connsiteX35" fmla="*/ 7859674 w 12192002"/>
              <a:gd name="connsiteY35" fmla="*/ 6636358 h 6858000"/>
              <a:gd name="connsiteX36" fmla="*/ 7545050 w 12192002"/>
              <a:gd name="connsiteY36" fmla="*/ 6260110 h 6858000"/>
              <a:gd name="connsiteX37" fmla="*/ 7254615 w 12192002"/>
              <a:gd name="connsiteY37" fmla="*/ 5911918 h 6858000"/>
              <a:gd name="connsiteX38" fmla="*/ 9078855 w 12192002"/>
              <a:gd name="connsiteY38" fmla="*/ 5884754 h 6858000"/>
              <a:gd name="connsiteX39" fmla="*/ 8825188 w 12192002"/>
              <a:gd name="connsiteY39" fmla="*/ 6496752 h 6858000"/>
              <a:gd name="connsiteX40" fmla="*/ 9078855 w 12192002"/>
              <a:gd name="connsiteY40" fmla="*/ 5884754 h 6858000"/>
              <a:gd name="connsiteX41" fmla="*/ 9113805 w 12192002"/>
              <a:gd name="connsiteY41" fmla="*/ 5883072 h 6858000"/>
              <a:gd name="connsiteX42" fmla="*/ 8855200 w 12192002"/>
              <a:gd name="connsiteY42" fmla="*/ 6494950 h 6858000"/>
              <a:gd name="connsiteX43" fmla="*/ 9113805 w 12192002"/>
              <a:gd name="connsiteY43" fmla="*/ 5883072 h 6858000"/>
              <a:gd name="connsiteX44" fmla="*/ 9123940 w 12192002"/>
              <a:gd name="connsiteY44" fmla="*/ 5825040 h 6858000"/>
              <a:gd name="connsiteX45" fmla="*/ 9120846 w 12192002"/>
              <a:gd name="connsiteY45" fmla="*/ 5829053 h 6858000"/>
              <a:gd name="connsiteX46" fmla="*/ 9123267 w 12192002"/>
              <a:gd name="connsiteY46" fmla="*/ 5829425 h 6858000"/>
              <a:gd name="connsiteX47" fmla="*/ 103333 w 12192002"/>
              <a:gd name="connsiteY47" fmla="*/ 5699602 h 6858000"/>
              <a:gd name="connsiteX48" fmla="*/ 233938 w 12192002"/>
              <a:gd name="connsiteY48" fmla="*/ 5809416 h 6858000"/>
              <a:gd name="connsiteX49" fmla="*/ 883580 w 12192002"/>
              <a:gd name="connsiteY49" fmla="*/ 6180710 h 6858000"/>
              <a:gd name="connsiteX50" fmla="*/ 487337 w 12192002"/>
              <a:gd name="connsiteY50" fmla="*/ 5950182 h 6858000"/>
              <a:gd name="connsiteX51" fmla="*/ 354051 w 12192002"/>
              <a:gd name="connsiteY51" fmla="*/ 5854912 h 6858000"/>
              <a:gd name="connsiteX52" fmla="*/ 195436 w 12192002"/>
              <a:gd name="connsiteY52" fmla="*/ 5755068 h 6858000"/>
              <a:gd name="connsiteX53" fmla="*/ 5539432 w 12192002"/>
              <a:gd name="connsiteY53" fmla="*/ 5642928 h 6858000"/>
              <a:gd name="connsiteX54" fmla="*/ 5555462 w 12192002"/>
              <a:gd name="connsiteY54" fmla="*/ 5694454 h 6858000"/>
              <a:gd name="connsiteX55" fmla="*/ 5828270 w 12192002"/>
              <a:gd name="connsiteY55" fmla="*/ 6320663 h 6858000"/>
              <a:gd name="connsiteX56" fmla="*/ 5947416 w 12192002"/>
              <a:gd name="connsiteY56" fmla="*/ 6574846 h 6858000"/>
              <a:gd name="connsiteX57" fmla="*/ 5539432 w 12192002"/>
              <a:gd name="connsiteY57" fmla="*/ 5642928 h 6858000"/>
              <a:gd name="connsiteX58" fmla="*/ 51253 w 12192002"/>
              <a:gd name="connsiteY58" fmla="*/ 5631825 h 6858000"/>
              <a:gd name="connsiteX59" fmla="*/ 211622 w 12192002"/>
              <a:gd name="connsiteY59" fmla="*/ 5728803 h 6858000"/>
              <a:gd name="connsiteX60" fmla="*/ 371652 w 12192002"/>
              <a:gd name="connsiteY60" fmla="*/ 5829062 h 6858000"/>
              <a:gd name="connsiteX61" fmla="*/ 505903 w 12192002"/>
              <a:gd name="connsiteY61" fmla="*/ 5925221 h 6858000"/>
              <a:gd name="connsiteX62" fmla="*/ 899240 w 12192002"/>
              <a:gd name="connsiteY62" fmla="*/ 6153068 h 6858000"/>
              <a:gd name="connsiteX63" fmla="*/ 988114 w 12192002"/>
              <a:gd name="connsiteY63" fmla="*/ 6174204 h 6858000"/>
              <a:gd name="connsiteX64" fmla="*/ 845971 w 12192002"/>
              <a:gd name="connsiteY64" fmla="*/ 6067177 h 6858000"/>
              <a:gd name="connsiteX65" fmla="*/ 448057 w 12192002"/>
              <a:gd name="connsiteY65" fmla="*/ 5841376 h 6858000"/>
              <a:gd name="connsiteX66" fmla="*/ 51253 w 12192002"/>
              <a:gd name="connsiteY66" fmla="*/ 5631825 h 6858000"/>
              <a:gd name="connsiteX67" fmla="*/ 2606687 w 12192002"/>
              <a:gd name="connsiteY67" fmla="*/ 5630718 h 6858000"/>
              <a:gd name="connsiteX68" fmla="*/ 2645658 w 12192002"/>
              <a:gd name="connsiteY68" fmla="*/ 6640259 h 6858000"/>
              <a:gd name="connsiteX69" fmla="*/ 2606687 w 12192002"/>
              <a:gd name="connsiteY69" fmla="*/ 5630718 h 6858000"/>
              <a:gd name="connsiteX70" fmla="*/ 10097724 w 12192002"/>
              <a:gd name="connsiteY70" fmla="*/ 5591852 h 6858000"/>
              <a:gd name="connsiteX71" fmla="*/ 9645248 w 12192002"/>
              <a:gd name="connsiteY71" fmla="*/ 5630119 h 6858000"/>
              <a:gd name="connsiteX72" fmla="*/ 9543858 w 12192002"/>
              <a:gd name="connsiteY72" fmla="*/ 5650510 h 6858000"/>
              <a:gd name="connsiteX73" fmla="*/ 9681648 w 12192002"/>
              <a:gd name="connsiteY73" fmla="*/ 5629828 h 6858000"/>
              <a:gd name="connsiteX74" fmla="*/ 10557846 w 12192002"/>
              <a:gd name="connsiteY74" fmla="*/ 5601337 h 6858000"/>
              <a:gd name="connsiteX75" fmla="*/ 10301704 w 12192002"/>
              <a:gd name="connsiteY75" fmla="*/ 5598847 h 6858000"/>
              <a:gd name="connsiteX76" fmla="*/ 10250553 w 12192002"/>
              <a:gd name="connsiteY76" fmla="*/ 5595539 h 6858000"/>
              <a:gd name="connsiteX77" fmla="*/ 10097724 w 12192002"/>
              <a:gd name="connsiteY77" fmla="*/ 5591852 h 6858000"/>
              <a:gd name="connsiteX78" fmla="*/ 3642057 w 12192002"/>
              <a:gd name="connsiteY78" fmla="*/ 5573487 h 6858000"/>
              <a:gd name="connsiteX79" fmla="*/ 3632981 w 12192002"/>
              <a:gd name="connsiteY79" fmla="*/ 5579437 h 6858000"/>
              <a:gd name="connsiteX80" fmla="*/ 3382436 w 12192002"/>
              <a:gd name="connsiteY80" fmla="*/ 5952726 h 6858000"/>
              <a:gd name="connsiteX81" fmla="*/ 3191929 w 12192002"/>
              <a:gd name="connsiteY81" fmla="*/ 6662669 h 6858000"/>
              <a:gd name="connsiteX82" fmla="*/ 3369898 w 12192002"/>
              <a:gd name="connsiteY82" fmla="*/ 6081771 h 6858000"/>
              <a:gd name="connsiteX83" fmla="*/ 3642057 w 12192002"/>
              <a:gd name="connsiteY83" fmla="*/ 5573487 h 6858000"/>
              <a:gd name="connsiteX84" fmla="*/ 7015907 w 12192002"/>
              <a:gd name="connsiteY84" fmla="*/ 5541548 h 6858000"/>
              <a:gd name="connsiteX85" fmla="*/ 7259646 w 12192002"/>
              <a:gd name="connsiteY85" fmla="*/ 5765985 h 6858000"/>
              <a:gd name="connsiteX86" fmla="*/ 7741483 w 12192002"/>
              <a:gd name="connsiteY86" fmla="*/ 6279980 h 6858000"/>
              <a:gd name="connsiteX87" fmla="*/ 8008941 w 12192002"/>
              <a:gd name="connsiteY87" fmla="*/ 6733560 h 6858000"/>
              <a:gd name="connsiteX88" fmla="*/ 7999234 w 12192002"/>
              <a:gd name="connsiteY88" fmla="*/ 6610993 h 6858000"/>
              <a:gd name="connsiteX89" fmla="*/ 7715154 w 12192002"/>
              <a:gd name="connsiteY89" fmla="*/ 6197148 h 6858000"/>
              <a:gd name="connsiteX90" fmla="*/ 7271900 w 12192002"/>
              <a:gd name="connsiteY90" fmla="*/ 5734551 h 6858000"/>
              <a:gd name="connsiteX91" fmla="*/ 7015907 w 12192002"/>
              <a:gd name="connsiteY91" fmla="*/ 5541548 h 6858000"/>
              <a:gd name="connsiteX92" fmla="*/ 2650666 w 12192002"/>
              <a:gd name="connsiteY92" fmla="*/ 5530686 h 6858000"/>
              <a:gd name="connsiteX93" fmla="*/ 2650249 w 12192002"/>
              <a:gd name="connsiteY93" fmla="*/ 5532101 h 6858000"/>
              <a:gd name="connsiteX94" fmla="*/ 2663808 w 12192002"/>
              <a:gd name="connsiteY94" fmla="*/ 6535215 h 6858000"/>
              <a:gd name="connsiteX95" fmla="*/ 2665418 w 12192002"/>
              <a:gd name="connsiteY95" fmla="*/ 6132756 h 6858000"/>
              <a:gd name="connsiteX96" fmla="*/ 2650666 w 12192002"/>
              <a:gd name="connsiteY96" fmla="*/ 5530686 h 6858000"/>
              <a:gd name="connsiteX97" fmla="*/ 10218664 w 12192002"/>
              <a:gd name="connsiteY97" fmla="*/ 5525300 h 6858000"/>
              <a:gd name="connsiteX98" fmla="*/ 10086154 w 12192002"/>
              <a:gd name="connsiteY98" fmla="*/ 5525937 h 6858000"/>
              <a:gd name="connsiteX99" fmla="*/ 9778614 w 12192002"/>
              <a:gd name="connsiteY99" fmla="*/ 5550189 h 6858000"/>
              <a:gd name="connsiteX100" fmla="*/ 9601703 w 12192002"/>
              <a:gd name="connsiteY100" fmla="*/ 5605852 h 6858000"/>
              <a:gd name="connsiteX101" fmla="*/ 9641684 w 12192002"/>
              <a:gd name="connsiteY101" fmla="*/ 5600203 h 6858000"/>
              <a:gd name="connsiteX102" fmla="*/ 10252799 w 12192002"/>
              <a:gd name="connsiteY102" fmla="*/ 5564971 h 6858000"/>
              <a:gd name="connsiteX103" fmla="*/ 10304297 w 12192002"/>
              <a:gd name="connsiteY103" fmla="*/ 5568822 h 6858000"/>
              <a:gd name="connsiteX104" fmla="*/ 10533945 w 12192002"/>
              <a:gd name="connsiteY104" fmla="*/ 5573703 h 6858000"/>
              <a:gd name="connsiteX105" fmla="*/ 10446061 w 12192002"/>
              <a:gd name="connsiteY105" fmla="*/ 5555562 h 6858000"/>
              <a:gd name="connsiteX106" fmla="*/ 10360877 w 12192002"/>
              <a:gd name="connsiteY106" fmla="*/ 5538004 h 6858000"/>
              <a:gd name="connsiteX107" fmla="*/ 10218664 w 12192002"/>
              <a:gd name="connsiteY107" fmla="*/ 5525300 h 6858000"/>
              <a:gd name="connsiteX108" fmla="*/ 6946849 w 12192002"/>
              <a:gd name="connsiteY108" fmla="*/ 5523271 h 6858000"/>
              <a:gd name="connsiteX109" fmla="*/ 6946972 w 12192002"/>
              <a:gd name="connsiteY109" fmla="*/ 5526491 h 6858000"/>
              <a:gd name="connsiteX110" fmla="*/ 7105827 w 12192002"/>
              <a:gd name="connsiteY110" fmla="*/ 5718700 h 6858000"/>
              <a:gd name="connsiteX111" fmla="*/ 7126431 w 12192002"/>
              <a:gd name="connsiteY111" fmla="*/ 5737872 h 6858000"/>
              <a:gd name="connsiteX112" fmla="*/ 7567269 w 12192002"/>
              <a:gd name="connsiteY112" fmla="*/ 6240461 h 6858000"/>
              <a:gd name="connsiteX113" fmla="*/ 7880270 w 12192002"/>
              <a:gd name="connsiteY113" fmla="*/ 6615176 h 6858000"/>
              <a:gd name="connsiteX114" fmla="*/ 7892560 w 12192002"/>
              <a:gd name="connsiteY114" fmla="*/ 6627949 h 6858000"/>
              <a:gd name="connsiteX115" fmla="*/ 7971643 w 12192002"/>
              <a:gd name="connsiteY115" fmla="*/ 6718236 h 6858000"/>
              <a:gd name="connsiteX116" fmla="*/ 7719359 w 12192002"/>
              <a:gd name="connsiteY116" fmla="*/ 6299011 h 6858000"/>
              <a:gd name="connsiteX117" fmla="*/ 7240170 w 12192002"/>
              <a:gd name="connsiteY117" fmla="*/ 5787985 h 6858000"/>
              <a:gd name="connsiteX118" fmla="*/ 6946849 w 12192002"/>
              <a:gd name="connsiteY118" fmla="*/ 5523271 h 6858000"/>
              <a:gd name="connsiteX119" fmla="*/ 2680277 w 12192002"/>
              <a:gd name="connsiteY119" fmla="*/ 5479204 h 6858000"/>
              <a:gd name="connsiteX120" fmla="*/ 2678972 w 12192002"/>
              <a:gd name="connsiteY120" fmla="*/ 5481582 h 6858000"/>
              <a:gd name="connsiteX121" fmla="*/ 2696666 w 12192002"/>
              <a:gd name="connsiteY121" fmla="*/ 6133836 h 6858000"/>
              <a:gd name="connsiteX122" fmla="*/ 2695769 w 12192002"/>
              <a:gd name="connsiteY122" fmla="*/ 6390955 h 6858000"/>
              <a:gd name="connsiteX123" fmla="*/ 2739893 w 12192002"/>
              <a:gd name="connsiteY123" fmla="*/ 6108357 h 6858000"/>
              <a:gd name="connsiteX124" fmla="*/ 2680277 w 12192002"/>
              <a:gd name="connsiteY124" fmla="*/ 5479204 h 6858000"/>
              <a:gd name="connsiteX125" fmla="*/ 1132195 w 12192002"/>
              <a:gd name="connsiteY125" fmla="*/ 5467980 h 6858000"/>
              <a:gd name="connsiteX126" fmla="*/ 1679056 w 12192002"/>
              <a:gd name="connsiteY126" fmla="*/ 5516907 h 6858000"/>
              <a:gd name="connsiteX127" fmla="*/ 2128648 w 12192002"/>
              <a:gd name="connsiteY127" fmla="*/ 5474249 h 6858000"/>
              <a:gd name="connsiteX128" fmla="*/ 1825619 w 12192002"/>
              <a:gd name="connsiteY128" fmla="*/ 5478447 h 6858000"/>
              <a:gd name="connsiteX129" fmla="*/ 1737798 w 12192002"/>
              <a:gd name="connsiteY129" fmla="*/ 5483353 h 6858000"/>
              <a:gd name="connsiteX130" fmla="*/ 1132195 w 12192002"/>
              <a:gd name="connsiteY130" fmla="*/ 5467980 h 6858000"/>
              <a:gd name="connsiteX131" fmla="*/ 10104407 w 12192002"/>
              <a:gd name="connsiteY131" fmla="*/ 5458317 h 6858000"/>
              <a:gd name="connsiteX132" fmla="*/ 9704375 w 12192002"/>
              <a:gd name="connsiteY132" fmla="*/ 5536349 h 6858000"/>
              <a:gd name="connsiteX133" fmla="*/ 9773804 w 12192002"/>
              <a:gd name="connsiteY133" fmla="*/ 5519543 h 6858000"/>
              <a:gd name="connsiteX134" fmla="*/ 10086605 w 12192002"/>
              <a:gd name="connsiteY134" fmla="*/ 5494992 h 6858000"/>
              <a:gd name="connsiteX135" fmla="*/ 10367276 w 12192002"/>
              <a:gd name="connsiteY135" fmla="*/ 5507848 h 6858000"/>
              <a:gd name="connsiteX136" fmla="*/ 10454262 w 12192002"/>
              <a:gd name="connsiteY136" fmla="*/ 5525798 h 6858000"/>
              <a:gd name="connsiteX137" fmla="*/ 10569223 w 12192002"/>
              <a:gd name="connsiteY137" fmla="*/ 5547311 h 6858000"/>
              <a:gd name="connsiteX138" fmla="*/ 10104407 w 12192002"/>
              <a:gd name="connsiteY138" fmla="*/ 5458317 h 6858000"/>
              <a:gd name="connsiteX139" fmla="*/ 6861797 w 12192002"/>
              <a:gd name="connsiteY139" fmla="*/ 5419899 h 6858000"/>
              <a:gd name="connsiteX140" fmla="*/ 6879594 w 12192002"/>
              <a:gd name="connsiteY140" fmla="*/ 5424547 h 6858000"/>
              <a:gd name="connsiteX141" fmla="*/ 7789028 w 12192002"/>
              <a:gd name="connsiteY141" fmla="*/ 6212316 h 6858000"/>
              <a:gd name="connsiteX142" fmla="*/ 8093600 w 12192002"/>
              <a:gd name="connsiteY142" fmla="*/ 6710671 h 6858000"/>
              <a:gd name="connsiteX143" fmla="*/ 8129425 w 12192002"/>
              <a:gd name="connsiteY143" fmla="*/ 6854298 h 6858000"/>
              <a:gd name="connsiteX144" fmla="*/ 8130898 w 12192002"/>
              <a:gd name="connsiteY144" fmla="*/ 6857998 h 6858000"/>
              <a:gd name="connsiteX145" fmla="*/ 7899365 w 12192002"/>
              <a:gd name="connsiteY145" fmla="*/ 6857998 h 6858000"/>
              <a:gd name="connsiteX146" fmla="*/ 7761176 w 12192002"/>
              <a:gd name="connsiteY146" fmla="*/ 6816656 h 6858000"/>
              <a:gd name="connsiteX147" fmla="*/ 7602080 w 12192002"/>
              <a:gd name="connsiteY147" fmla="*/ 6760867 h 6858000"/>
              <a:gd name="connsiteX148" fmla="*/ 7289862 w 12192002"/>
              <a:gd name="connsiteY148" fmla="*/ 6659827 h 6858000"/>
              <a:gd name="connsiteX149" fmla="*/ 7582411 w 12192002"/>
              <a:gd name="connsiteY149" fmla="*/ 6784122 h 6858000"/>
              <a:gd name="connsiteX150" fmla="*/ 7605759 w 12192002"/>
              <a:gd name="connsiteY150" fmla="*/ 6793465 h 6858000"/>
              <a:gd name="connsiteX151" fmla="*/ 7737910 w 12192002"/>
              <a:gd name="connsiteY151" fmla="*/ 6840638 h 6858000"/>
              <a:gd name="connsiteX152" fmla="*/ 7826532 w 12192002"/>
              <a:gd name="connsiteY152" fmla="*/ 6857999 h 6858000"/>
              <a:gd name="connsiteX153" fmla="*/ 7696096 w 12192002"/>
              <a:gd name="connsiteY153" fmla="*/ 6857999 h 6858000"/>
              <a:gd name="connsiteX154" fmla="*/ 7594081 w 12192002"/>
              <a:gd name="connsiteY154" fmla="*/ 6821149 h 6858000"/>
              <a:gd name="connsiteX155" fmla="*/ 7570734 w 12192002"/>
              <a:gd name="connsiteY155" fmla="*/ 6811799 h 6858000"/>
              <a:gd name="connsiteX156" fmla="*/ 7271814 w 12192002"/>
              <a:gd name="connsiteY156" fmla="*/ 6684601 h 6858000"/>
              <a:gd name="connsiteX157" fmla="*/ 7585232 w 12192002"/>
              <a:gd name="connsiteY157" fmla="*/ 6850060 h 6858000"/>
              <a:gd name="connsiteX158" fmla="*/ 7613775 w 12192002"/>
              <a:gd name="connsiteY158" fmla="*/ 6857998 h 6858000"/>
              <a:gd name="connsiteX159" fmla="*/ 7522197 w 12192002"/>
              <a:gd name="connsiteY159" fmla="*/ 6857998 h 6858000"/>
              <a:gd name="connsiteX160" fmla="*/ 7410696 w 12192002"/>
              <a:gd name="connsiteY160" fmla="*/ 6803861 h 6858000"/>
              <a:gd name="connsiteX161" fmla="*/ 7088673 w 12192002"/>
              <a:gd name="connsiteY161" fmla="*/ 6610396 h 6858000"/>
              <a:gd name="connsiteX162" fmla="*/ 7090188 w 12192002"/>
              <a:gd name="connsiteY162" fmla="*/ 6584365 h 6858000"/>
              <a:gd name="connsiteX163" fmla="*/ 7780046 w 12192002"/>
              <a:gd name="connsiteY163" fmla="*/ 6711283 h 6858000"/>
              <a:gd name="connsiteX164" fmla="*/ 7944957 w 12192002"/>
              <a:gd name="connsiteY164" fmla="*/ 6799347 h 6858000"/>
              <a:gd name="connsiteX165" fmla="*/ 7601828 w 12192002"/>
              <a:gd name="connsiteY165" fmla="*/ 6503934 h 6858000"/>
              <a:gd name="connsiteX166" fmla="*/ 7042773 w 12192002"/>
              <a:gd name="connsiteY166" fmla="*/ 5734011 h 6858000"/>
              <a:gd name="connsiteX167" fmla="*/ 6844835 w 12192002"/>
              <a:gd name="connsiteY167" fmla="*/ 5424988 h 6858000"/>
              <a:gd name="connsiteX168" fmla="*/ 6861797 w 12192002"/>
              <a:gd name="connsiteY168" fmla="*/ 5419899 h 6858000"/>
              <a:gd name="connsiteX169" fmla="*/ 1456157 w 12192002"/>
              <a:gd name="connsiteY169" fmla="*/ 5371404 h 6858000"/>
              <a:gd name="connsiteX170" fmla="*/ 1244432 w 12192002"/>
              <a:gd name="connsiteY170" fmla="*/ 5385601 h 6858000"/>
              <a:gd name="connsiteX171" fmla="*/ 973990 w 12192002"/>
              <a:gd name="connsiteY171" fmla="*/ 5424940 h 6858000"/>
              <a:gd name="connsiteX172" fmla="*/ 1103809 w 12192002"/>
              <a:gd name="connsiteY172" fmla="*/ 5433720 h 6858000"/>
              <a:gd name="connsiteX173" fmla="*/ 1123454 w 12192002"/>
              <a:gd name="connsiteY173" fmla="*/ 5435727 h 6858000"/>
              <a:gd name="connsiteX174" fmla="*/ 1737017 w 12192002"/>
              <a:gd name="connsiteY174" fmla="*/ 5452183 h 6858000"/>
              <a:gd name="connsiteX175" fmla="*/ 1824397 w 12192002"/>
              <a:gd name="connsiteY175" fmla="*/ 5447757 h 6858000"/>
              <a:gd name="connsiteX176" fmla="*/ 2070059 w 12192002"/>
              <a:gd name="connsiteY176" fmla="*/ 5441660 h 6858000"/>
              <a:gd name="connsiteX177" fmla="*/ 1456157 w 12192002"/>
              <a:gd name="connsiteY177" fmla="*/ 5371404 h 6858000"/>
              <a:gd name="connsiteX178" fmla="*/ 4988186 w 12192002"/>
              <a:gd name="connsiteY178" fmla="*/ 5216467 h 6858000"/>
              <a:gd name="connsiteX179" fmla="*/ 4777334 w 12192002"/>
              <a:gd name="connsiteY179" fmla="*/ 5406072 h 6858000"/>
              <a:gd name="connsiteX180" fmla="*/ 4718341 w 12192002"/>
              <a:gd name="connsiteY180" fmla="*/ 5468043 h 6858000"/>
              <a:gd name="connsiteX181" fmla="*/ 4604655 w 12192002"/>
              <a:gd name="connsiteY181" fmla="*/ 5583434 h 6858000"/>
              <a:gd name="connsiteX182" fmla="*/ 4565074 w 12192002"/>
              <a:gd name="connsiteY182" fmla="*/ 5618550 h 6858000"/>
              <a:gd name="connsiteX183" fmla="*/ 4988186 w 12192002"/>
              <a:gd name="connsiteY183" fmla="*/ 5216467 h 6858000"/>
              <a:gd name="connsiteX184" fmla="*/ 4978032 w 12192002"/>
              <a:gd name="connsiteY184" fmla="*/ 5183809 h 6858000"/>
              <a:gd name="connsiteX185" fmla="*/ 4463413 w 12192002"/>
              <a:gd name="connsiteY185" fmla="*/ 5615162 h 6858000"/>
              <a:gd name="connsiteX186" fmla="*/ 4358134 w 12192002"/>
              <a:gd name="connsiteY186" fmla="*/ 5742791 h 6858000"/>
              <a:gd name="connsiteX187" fmla="*/ 4376219 w 12192002"/>
              <a:gd name="connsiteY187" fmla="*/ 5729027 h 6858000"/>
              <a:gd name="connsiteX188" fmla="*/ 4582340 w 12192002"/>
              <a:gd name="connsiteY188" fmla="*/ 5561037 h 6858000"/>
              <a:gd name="connsiteX189" fmla="*/ 4694684 w 12192002"/>
              <a:gd name="connsiteY189" fmla="*/ 5447098 h 6858000"/>
              <a:gd name="connsiteX190" fmla="*/ 4754123 w 12192002"/>
              <a:gd name="connsiteY190" fmla="*/ 5384643 h 6858000"/>
              <a:gd name="connsiteX191" fmla="*/ 4978032 w 12192002"/>
              <a:gd name="connsiteY191" fmla="*/ 5183809 h 6858000"/>
              <a:gd name="connsiteX192" fmla="*/ 7427076 w 12192002"/>
              <a:gd name="connsiteY192" fmla="*/ 5142684 h 6858000"/>
              <a:gd name="connsiteX193" fmla="*/ 7485963 w 12192002"/>
              <a:gd name="connsiteY193" fmla="*/ 5174783 h 6858000"/>
              <a:gd name="connsiteX194" fmla="*/ 7719410 w 12192002"/>
              <a:gd name="connsiteY194" fmla="*/ 5357281 h 6858000"/>
              <a:gd name="connsiteX195" fmla="*/ 7907163 w 12192002"/>
              <a:gd name="connsiteY195" fmla="*/ 5546863 h 6858000"/>
              <a:gd name="connsiteX196" fmla="*/ 7956656 w 12192002"/>
              <a:gd name="connsiteY196" fmla="*/ 5615961 h 6858000"/>
              <a:gd name="connsiteX197" fmla="*/ 8023445 w 12192002"/>
              <a:gd name="connsiteY197" fmla="*/ 5705642 h 6858000"/>
              <a:gd name="connsiteX198" fmla="*/ 7754656 w 12192002"/>
              <a:gd name="connsiteY198" fmla="*/ 5341546 h 6858000"/>
              <a:gd name="connsiteX199" fmla="*/ 7427076 w 12192002"/>
              <a:gd name="connsiteY199" fmla="*/ 5142684 h 6858000"/>
              <a:gd name="connsiteX200" fmla="*/ 7312201 w 12192002"/>
              <a:gd name="connsiteY200" fmla="*/ 5128278 h 6858000"/>
              <a:gd name="connsiteX201" fmla="*/ 7343603 w 12192002"/>
              <a:gd name="connsiteY201" fmla="*/ 5149746 h 6858000"/>
              <a:gd name="connsiteX202" fmla="*/ 7791759 w 12192002"/>
              <a:gd name="connsiteY202" fmla="*/ 5515717 h 6858000"/>
              <a:gd name="connsiteX203" fmla="*/ 7825280 w 12192002"/>
              <a:gd name="connsiteY203" fmla="*/ 5551608 h 6858000"/>
              <a:gd name="connsiteX204" fmla="*/ 7982410 w 12192002"/>
              <a:gd name="connsiteY204" fmla="*/ 5702551 h 6858000"/>
              <a:gd name="connsiteX205" fmla="*/ 7932408 w 12192002"/>
              <a:gd name="connsiteY205" fmla="*/ 5632736 h 6858000"/>
              <a:gd name="connsiteX206" fmla="*/ 7883927 w 12192002"/>
              <a:gd name="connsiteY206" fmla="*/ 5565087 h 6858000"/>
              <a:gd name="connsiteX207" fmla="*/ 7699832 w 12192002"/>
              <a:gd name="connsiteY207" fmla="*/ 5379904 h 6858000"/>
              <a:gd name="connsiteX208" fmla="*/ 7470240 w 12192002"/>
              <a:gd name="connsiteY208" fmla="*/ 5200559 h 6858000"/>
              <a:gd name="connsiteX209" fmla="*/ 7312201 w 12192002"/>
              <a:gd name="connsiteY209" fmla="*/ 5128278 h 6858000"/>
              <a:gd name="connsiteX210" fmla="*/ 7244057 w 12192002"/>
              <a:gd name="connsiteY210" fmla="*/ 5124233 h 6858000"/>
              <a:gd name="connsiteX211" fmla="*/ 7353035 w 12192002"/>
              <a:gd name="connsiteY211" fmla="*/ 5197318 h 6858000"/>
              <a:gd name="connsiteX212" fmla="*/ 7981878 w 12192002"/>
              <a:gd name="connsiteY212" fmla="*/ 5738345 h 6858000"/>
              <a:gd name="connsiteX213" fmla="*/ 7804780 w 12192002"/>
              <a:gd name="connsiteY213" fmla="*/ 5572174 h 6858000"/>
              <a:gd name="connsiteX214" fmla="*/ 7771164 w 12192002"/>
              <a:gd name="connsiteY214" fmla="*/ 5536908 h 6858000"/>
              <a:gd name="connsiteX215" fmla="*/ 7327465 w 12192002"/>
              <a:gd name="connsiteY215" fmla="*/ 5174181 h 6858000"/>
              <a:gd name="connsiteX216" fmla="*/ 7244057 w 12192002"/>
              <a:gd name="connsiteY216" fmla="*/ 5124233 h 6858000"/>
              <a:gd name="connsiteX217" fmla="*/ 7133363 w 12192002"/>
              <a:gd name="connsiteY217" fmla="*/ 5050246 h 6858000"/>
              <a:gd name="connsiteX218" fmla="*/ 8128687 w 12192002"/>
              <a:gd name="connsiteY218" fmla="*/ 5790959 h 6858000"/>
              <a:gd name="connsiteX219" fmla="*/ 8497002 w 12192002"/>
              <a:gd name="connsiteY219" fmla="*/ 6204913 h 6858000"/>
              <a:gd name="connsiteX220" fmla="*/ 8514292 w 12192002"/>
              <a:gd name="connsiteY220" fmla="*/ 6015372 h 6858000"/>
              <a:gd name="connsiteX221" fmla="*/ 8491838 w 12192002"/>
              <a:gd name="connsiteY221" fmla="*/ 5336275 h 6858000"/>
              <a:gd name="connsiteX222" fmla="*/ 8605731 w 12192002"/>
              <a:gd name="connsiteY222" fmla="*/ 5600804 h 6858000"/>
              <a:gd name="connsiteX223" fmla="*/ 8594880 w 12192002"/>
              <a:gd name="connsiteY223" fmla="*/ 6039262 h 6858000"/>
              <a:gd name="connsiteX224" fmla="*/ 8494242 w 12192002"/>
              <a:gd name="connsiteY224" fmla="*/ 6792600 h 6858000"/>
              <a:gd name="connsiteX225" fmla="*/ 8794675 w 12192002"/>
              <a:gd name="connsiteY225" fmla="*/ 6590735 h 6858000"/>
              <a:gd name="connsiteX226" fmla="*/ 8800448 w 12192002"/>
              <a:gd name="connsiteY226" fmla="*/ 6581371 h 6858000"/>
              <a:gd name="connsiteX227" fmla="*/ 8788186 w 12192002"/>
              <a:gd name="connsiteY227" fmla="*/ 6572441 h 6858000"/>
              <a:gd name="connsiteX228" fmla="*/ 9137232 w 12192002"/>
              <a:gd name="connsiteY228" fmla="*/ 5665639 h 6858000"/>
              <a:gd name="connsiteX229" fmla="*/ 9216765 w 12192002"/>
              <a:gd name="connsiteY229" fmla="*/ 5696416 h 6858000"/>
              <a:gd name="connsiteX230" fmla="*/ 8969849 w 12192002"/>
              <a:gd name="connsiteY230" fmla="*/ 6466405 h 6858000"/>
              <a:gd name="connsiteX231" fmla="*/ 9706237 w 12192002"/>
              <a:gd name="connsiteY231" fmla="*/ 6419148 h 6858000"/>
              <a:gd name="connsiteX232" fmla="*/ 10110375 w 12192002"/>
              <a:gd name="connsiteY232" fmla="*/ 6563116 h 6858000"/>
              <a:gd name="connsiteX233" fmla="*/ 10096281 w 12192002"/>
              <a:gd name="connsiteY233" fmla="*/ 6578254 h 6858000"/>
              <a:gd name="connsiteX234" fmla="*/ 9067672 w 12192002"/>
              <a:gd name="connsiteY234" fmla="*/ 6648608 h 6858000"/>
              <a:gd name="connsiteX235" fmla="*/ 8859441 w 12192002"/>
              <a:gd name="connsiteY235" fmla="*/ 6641028 h 6858000"/>
              <a:gd name="connsiteX236" fmla="*/ 8857528 w 12192002"/>
              <a:gd name="connsiteY236" fmla="*/ 6641375 h 6858000"/>
              <a:gd name="connsiteX237" fmla="*/ 8848579 w 12192002"/>
              <a:gd name="connsiteY237" fmla="*/ 6643204 h 6858000"/>
              <a:gd name="connsiteX238" fmla="*/ 8576285 w 12192002"/>
              <a:gd name="connsiteY238" fmla="*/ 6824788 h 6858000"/>
              <a:gd name="connsiteX239" fmla="*/ 8519159 w 12192002"/>
              <a:gd name="connsiteY239" fmla="*/ 6857998 h 6858000"/>
              <a:gd name="connsiteX240" fmla="*/ 8393540 w 12192002"/>
              <a:gd name="connsiteY240" fmla="*/ 6857998 h 6858000"/>
              <a:gd name="connsiteX241" fmla="*/ 8417346 w 12192002"/>
              <a:gd name="connsiteY241" fmla="*/ 6745652 h 6858000"/>
              <a:gd name="connsiteX242" fmla="*/ 8485502 w 12192002"/>
              <a:gd name="connsiteY242" fmla="*/ 6308216 h 6858000"/>
              <a:gd name="connsiteX243" fmla="*/ 8480214 w 12192002"/>
              <a:gd name="connsiteY243" fmla="*/ 6302278 h 6858000"/>
              <a:gd name="connsiteX244" fmla="*/ 8112215 w 12192002"/>
              <a:gd name="connsiteY244" fmla="*/ 5837768 h 6858000"/>
              <a:gd name="connsiteX245" fmla="*/ 8095146 w 12192002"/>
              <a:gd name="connsiteY245" fmla="*/ 5831943 h 6858000"/>
              <a:gd name="connsiteX246" fmla="*/ 7131946 w 12192002"/>
              <a:gd name="connsiteY246" fmla="*/ 5075653 h 6858000"/>
              <a:gd name="connsiteX247" fmla="*/ 7133363 w 12192002"/>
              <a:gd name="connsiteY247" fmla="*/ 5050246 h 6858000"/>
              <a:gd name="connsiteX248" fmla="*/ 1903353 w 12192002"/>
              <a:gd name="connsiteY248" fmla="*/ 5044827 h 6858000"/>
              <a:gd name="connsiteX249" fmla="*/ 1936931 w 12192002"/>
              <a:gd name="connsiteY249" fmla="*/ 5093954 h 6858000"/>
              <a:gd name="connsiteX250" fmla="*/ 2195868 w 12192002"/>
              <a:gd name="connsiteY250" fmla="*/ 5396574 h 6858000"/>
              <a:gd name="connsiteX251" fmla="*/ 2088852 w 12192002"/>
              <a:gd name="connsiteY251" fmla="*/ 5166123 h 6858000"/>
              <a:gd name="connsiteX252" fmla="*/ 1958241 w 12192002"/>
              <a:gd name="connsiteY252" fmla="*/ 5067955 h 6858000"/>
              <a:gd name="connsiteX253" fmla="*/ 1903353 w 12192002"/>
              <a:gd name="connsiteY253" fmla="*/ 5044827 h 6858000"/>
              <a:gd name="connsiteX254" fmla="*/ 11544294 w 12192002"/>
              <a:gd name="connsiteY254" fmla="*/ 4944364 h 6858000"/>
              <a:gd name="connsiteX255" fmla="*/ 11755210 w 12192002"/>
              <a:gd name="connsiteY255" fmla="*/ 5588157 h 6858000"/>
              <a:gd name="connsiteX256" fmla="*/ 11544294 w 12192002"/>
              <a:gd name="connsiteY256" fmla="*/ 4944364 h 6858000"/>
              <a:gd name="connsiteX257" fmla="*/ 11571408 w 12192002"/>
              <a:gd name="connsiteY257" fmla="*/ 4918599 h 6858000"/>
              <a:gd name="connsiteX258" fmla="*/ 11778250 w 12192002"/>
              <a:gd name="connsiteY258" fmla="*/ 5565760 h 6858000"/>
              <a:gd name="connsiteX259" fmla="*/ 11571408 w 12192002"/>
              <a:gd name="connsiteY259" fmla="*/ 4918599 h 6858000"/>
              <a:gd name="connsiteX260" fmla="*/ 11540154 w 12192002"/>
              <a:gd name="connsiteY260" fmla="*/ 4867303 h 6858000"/>
              <a:gd name="connsiteX261" fmla="*/ 11540380 w 12192002"/>
              <a:gd name="connsiteY261" fmla="*/ 4872526 h 6858000"/>
              <a:gd name="connsiteX262" fmla="*/ 11542590 w 12192002"/>
              <a:gd name="connsiteY262" fmla="*/ 4871112 h 6858000"/>
              <a:gd name="connsiteX263" fmla="*/ 10567662 w 12192002"/>
              <a:gd name="connsiteY263" fmla="*/ 4866948 h 6858000"/>
              <a:gd name="connsiteX264" fmla="*/ 10431225 w 12192002"/>
              <a:gd name="connsiteY264" fmla="*/ 4877568 h 6858000"/>
              <a:gd name="connsiteX265" fmla="*/ 10277556 w 12192002"/>
              <a:gd name="connsiteY265" fmla="*/ 4889247 h 6858000"/>
              <a:gd name="connsiteX266" fmla="*/ 10155875 w 12192002"/>
              <a:gd name="connsiteY266" fmla="*/ 4882769 h 6858000"/>
              <a:gd name="connsiteX267" fmla="*/ 10072733 w 12192002"/>
              <a:gd name="connsiteY267" fmla="*/ 4876924 h 6858000"/>
              <a:gd name="connsiteX268" fmla="*/ 9882500 w 12192002"/>
              <a:gd name="connsiteY268" fmla="*/ 4881330 h 6858000"/>
              <a:gd name="connsiteX269" fmla="*/ 9685205 w 12192002"/>
              <a:gd name="connsiteY269" fmla="*/ 4885650 h 6858000"/>
              <a:gd name="connsiteX270" fmla="*/ 9666932 w 12192002"/>
              <a:gd name="connsiteY270" fmla="*/ 4885075 h 6858000"/>
              <a:gd name="connsiteX271" fmla="*/ 9608662 w 12192002"/>
              <a:gd name="connsiteY271" fmla="*/ 4884027 h 6858000"/>
              <a:gd name="connsiteX272" fmla="*/ 10026230 w 12192002"/>
              <a:gd name="connsiteY272" fmla="*/ 4938088 h 6858000"/>
              <a:gd name="connsiteX273" fmla="*/ 10567662 w 12192002"/>
              <a:gd name="connsiteY273" fmla="*/ 4866948 h 6858000"/>
              <a:gd name="connsiteX274" fmla="*/ 10221015 w 12192002"/>
              <a:gd name="connsiteY274" fmla="*/ 4783657 h 6858000"/>
              <a:gd name="connsiteX275" fmla="*/ 10107121 w 12192002"/>
              <a:gd name="connsiteY275" fmla="*/ 4785091 h 6858000"/>
              <a:gd name="connsiteX276" fmla="*/ 9660668 w 12192002"/>
              <a:gd name="connsiteY276" fmla="*/ 4854595 h 6858000"/>
              <a:gd name="connsiteX277" fmla="*/ 9669531 w 12192002"/>
              <a:gd name="connsiteY277" fmla="*/ 4855057 h 6858000"/>
              <a:gd name="connsiteX278" fmla="*/ 9687254 w 12192002"/>
              <a:gd name="connsiteY278" fmla="*/ 4855986 h 6858000"/>
              <a:gd name="connsiteX279" fmla="*/ 9881290 w 12192002"/>
              <a:gd name="connsiteY279" fmla="*/ 4851445 h 6858000"/>
              <a:gd name="connsiteX280" fmla="*/ 10074432 w 12192002"/>
              <a:gd name="connsiteY280" fmla="*/ 4846715 h 6858000"/>
              <a:gd name="connsiteX281" fmla="*/ 10159369 w 12192002"/>
              <a:gd name="connsiteY281" fmla="*/ 4852935 h 6858000"/>
              <a:gd name="connsiteX282" fmla="*/ 10278706 w 12192002"/>
              <a:gd name="connsiteY282" fmla="*/ 4859393 h 6858000"/>
              <a:gd name="connsiteX283" fmla="*/ 10429120 w 12192002"/>
              <a:gd name="connsiteY283" fmla="*/ 4847493 h 6858000"/>
              <a:gd name="connsiteX284" fmla="*/ 10538565 w 12192002"/>
              <a:gd name="connsiteY284" fmla="*/ 4837270 h 6858000"/>
              <a:gd name="connsiteX285" fmla="*/ 10221015 w 12192002"/>
              <a:gd name="connsiteY285" fmla="*/ 4783657 h 6858000"/>
              <a:gd name="connsiteX286" fmla="*/ 1979378 w 12192002"/>
              <a:gd name="connsiteY286" fmla="*/ 4769504 h 6858000"/>
              <a:gd name="connsiteX287" fmla="*/ 2882120 w 12192002"/>
              <a:gd name="connsiteY287" fmla="*/ 5064547 h 6858000"/>
              <a:gd name="connsiteX288" fmla="*/ 2793103 w 12192002"/>
              <a:gd name="connsiteY288" fmla="*/ 5039699 h 6858000"/>
              <a:gd name="connsiteX289" fmla="*/ 2770041 w 12192002"/>
              <a:gd name="connsiteY289" fmla="*/ 5033634 h 6858000"/>
              <a:gd name="connsiteX290" fmla="*/ 1979378 w 12192002"/>
              <a:gd name="connsiteY290" fmla="*/ 4769504 h 6858000"/>
              <a:gd name="connsiteX291" fmla="*/ 1927410 w 12192002"/>
              <a:gd name="connsiteY291" fmla="*/ 4716164 h 6858000"/>
              <a:gd name="connsiteX292" fmla="*/ 1959587 w 12192002"/>
              <a:gd name="connsiteY292" fmla="*/ 4728849 h 6858000"/>
              <a:gd name="connsiteX293" fmla="*/ 2777707 w 12192002"/>
              <a:gd name="connsiteY293" fmla="*/ 5003991 h 6858000"/>
              <a:gd name="connsiteX294" fmla="*/ 2800768 w 12192002"/>
              <a:gd name="connsiteY294" fmla="*/ 5010056 h 6858000"/>
              <a:gd name="connsiteX295" fmla="*/ 2879408 w 12192002"/>
              <a:gd name="connsiteY295" fmla="*/ 5031590 h 6858000"/>
              <a:gd name="connsiteX296" fmla="*/ 2862295 w 12192002"/>
              <a:gd name="connsiteY296" fmla="*/ 5022958 h 6858000"/>
              <a:gd name="connsiteX297" fmla="*/ 2813343 w 12192002"/>
              <a:gd name="connsiteY297" fmla="*/ 4998369 h 6858000"/>
              <a:gd name="connsiteX298" fmla="*/ 2646245 w 12192002"/>
              <a:gd name="connsiteY298" fmla="*/ 4930999 h 6858000"/>
              <a:gd name="connsiteX299" fmla="*/ 1999243 w 12192002"/>
              <a:gd name="connsiteY299" fmla="*/ 4730524 h 6858000"/>
              <a:gd name="connsiteX300" fmla="*/ 1979527 w 12192002"/>
              <a:gd name="connsiteY300" fmla="*/ 4726651 h 6858000"/>
              <a:gd name="connsiteX301" fmla="*/ 1997014 w 12192002"/>
              <a:gd name="connsiteY301" fmla="*/ 4698007 h 6858000"/>
              <a:gd name="connsiteX302" fmla="*/ 2005458 w 12192002"/>
              <a:gd name="connsiteY302" fmla="*/ 4699540 h 6858000"/>
              <a:gd name="connsiteX303" fmla="*/ 2657186 w 12192002"/>
              <a:gd name="connsiteY303" fmla="*/ 4901687 h 6858000"/>
              <a:gd name="connsiteX304" fmla="*/ 2826662 w 12192002"/>
              <a:gd name="connsiteY304" fmla="*/ 4970362 h 6858000"/>
              <a:gd name="connsiteX305" fmla="*/ 2876100 w 12192002"/>
              <a:gd name="connsiteY305" fmla="*/ 4995397 h 6858000"/>
              <a:gd name="connsiteX306" fmla="*/ 3042600 w 12192002"/>
              <a:gd name="connsiteY306" fmla="*/ 5059532 h 6858000"/>
              <a:gd name="connsiteX307" fmla="*/ 1997014 w 12192002"/>
              <a:gd name="connsiteY307" fmla="*/ 4698007 h 6858000"/>
              <a:gd name="connsiteX308" fmla="*/ 9857254 w 12192002"/>
              <a:gd name="connsiteY308" fmla="*/ 4275904 h 6858000"/>
              <a:gd name="connsiteX309" fmla="*/ 8989866 w 12192002"/>
              <a:gd name="connsiteY309" fmla="*/ 4472742 h 6858000"/>
              <a:gd name="connsiteX310" fmla="*/ 8931614 w 12192002"/>
              <a:gd name="connsiteY310" fmla="*/ 4498508 h 6858000"/>
              <a:gd name="connsiteX311" fmla="*/ 8843711 w 12192002"/>
              <a:gd name="connsiteY311" fmla="*/ 4536334 h 6858000"/>
              <a:gd name="connsiteX312" fmla="*/ 8966093 w 12192002"/>
              <a:gd name="connsiteY312" fmla="*/ 4502509 h 6858000"/>
              <a:gd name="connsiteX313" fmla="*/ 9299227 w 12192002"/>
              <a:gd name="connsiteY313" fmla="*/ 4454994 h 6858000"/>
              <a:gd name="connsiteX314" fmla="*/ 9857254 w 12192002"/>
              <a:gd name="connsiteY314" fmla="*/ 4275904 h 6858000"/>
              <a:gd name="connsiteX315" fmla="*/ 9615182 w 12192002"/>
              <a:gd name="connsiteY315" fmla="*/ 4220499 h 6858000"/>
              <a:gd name="connsiteX316" fmla="*/ 9023688 w 12192002"/>
              <a:gd name="connsiteY316" fmla="*/ 4425819 h 6858000"/>
              <a:gd name="connsiteX317" fmla="*/ 9814527 w 12192002"/>
              <a:gd name="connsiteY317" fmla="*/ 4248048 h 6858000"/>
              <a:gd name="connsiteX318" fmla="*/ 9615182 w 12192002"/>
              <a:gd name="connsiteY318" fmla="*/ 4220499 h 6858000"/>
              <a:gd name="connsiteX319" fmla="*/ 2305292 w 12192002"/>
              <a:gd name="connsiteY319" fmla="*/ 4219492 h 6858000"/>
              <a:gd name="connsiteX320" fmla="*/ 3360922 w 12192002"/>
              <a:gd name="connsiteY320" fmla="*/ 4529373 h 6858000"/>
              <a:gd name="connsiteX321" fmla="*/ 3492420 w 12192002"/>
              <a:gd name="connsiteY321" fmla="*/ 4510145 h 6858000"/>
              <a:gd name="connsiteX322" fmla="*/ 3364086 w 12192002"/>
              <a:gd name="connsiteY322" fmla="*/ 4480340 h 6858000"/>
              <a:gd name="connsiteX323" fmla="*/ 3225818 w 12192002"/>
              <a:gd name="connsiteY323" fmla="*/ 4411822 h 6858000"/>
              <a:gd name="connsiteX324" fmla="*/ 3129696 w 12192002"/>
              <a:gd name="connsiteY324" fmla="*/ 4360704 h 6858000"/>
              <a:gd name="connsiteX325" fmla="*/ 2814545 w 12192002"/>
              <a:gd name="connsiteY325" fmla="*/ 4282955 h 6858000"/>
              <a:gd name="connsiteX326" fmla="*/ 2305292 w 12192002"/>
              <a:gd name="connsiteY326" fmla="*/ 4219492 h 6858000"/>
              <a:gd name="connsiteX327" fmla="*/ 2626982 w 12192002"/>
              <a:gd name="connsiteY327" fmla="*/ 4206450 h 6858000"/>
              <a:gd name="connsiteX328" fmla="*/ 2490617 w 12192002"/>
              <a:gd name="connsiteY328" fmla="*/ 4206951 h 6858000"/>
              <a:gd name="connsiteX329" fmla="*/ 2819869 w 12192002"/>
              <a:gd name="connsiteY329" fmla="*/ 4252936 h 6858000"/>
              <a:gd name="connsiteX330" fmla="*/ 3143018 w 12192002"/>
              <a:gd name="connsiteY330" fmla="*/ 4332698 h 6858000"/>
              <a:gd name="connsiteX331" fmla="*/ 3241520 w 12192002"/>
              <a:gd name="connsiteY331" fmla="*/ 4385112 h 6858000"/>
              <a:gd name="connsiteX332" fmla="*/ 3374575 w 12192002"/>
              <a:gd name="connsiteY332" fmla="*/ 4451517 h 6858000"/>
              <a:gd name="connsiteX333" fmla="*/ 3505221 w 12192002"/>
              <a:gd name="connsiteY333" fmla="*/ 4480757 h 6858000"/>
              <a:gd name="connsiteX334" fmla="*/ 2626982 w 12192002"/>
              <a:gd name="connsiteY334" fmla="*/ 4206450 h 6858000"/>
              <a:gd name="connsiteX335" fmla="*/ 9258094 w 12192002"/>
              <a:gd name="connsiteY335" fmla="*/ 3958602 h 6858000"/>
              <a:gd name="connsiteX336" fmla="*/ 8526712 w 12192002"/>
              <a:gd name="connsiteY336" fmla="*/ 4119804 h 6858000"/>
              <a:gd name="connsiteX337" fmla="*/ 9258094 w 12192002"/>
              <a:gd name="connsiteY337" fmla="*/ 3958602 h 6858000"/>
              <a:gd name="connsiteX338" fmla="*/ 1310106 w 12192002"/>
              <a:gd name="connsiteY338" fmla="*/ 3943217 h 6858000"/>
              <a:gd name="connsiteX339" fmla="*/ 854994 w 12192002"/>
              <a:gd name="connsiteY339" fmla="*/ 4399136 h 6858000"/>
              <a:gd name="connsiteX340" fmla="*/ 742462 w 12192002"/>
              <a:gd name="connsiteY340" fmla="*/ 4594648 h 6858000"/>
              <a:gd name="connsiteX341" fmla="*/ 820602 w 12192002"/>
              <a:gd name="connsiteY341" fmla="*/ 4485915 h 6858000"/>
              <a:gd name="connsiteX342" fmla="*/ 878295 w 12192002"/>
              <a:gd name="connsiteY342" fmla="*/ 4403594 h 6858000"/>
              <a:gd name="connsiteX343" fmla="*/ 1240607 w 12192002"/>
              <a:gd name="connsiteY343" fmla="*/ 4010401 h 6858000"/>
              <a:gd name="connsiteX344" fmla="*/ 11225213 w 12192002"/>
              <a:gd name="connsiteY344" fmla="*/ 3936722 h 6858000"/>
              <a:gd name="connsiteX345" fmla="*/ 11182914 w 12192002"/>
              <a:gd name="connsiteY345" fmla="*/ 4196771 h 6858000"/>
              <a:gd name="connsiteX346" fmla="*/ 11099211 w 12192002"/>
              <a:gd name="connsiteY346" fmla="*/ 4613594 h 6858000"/>
              <a:gd name="connsiteX347" fmla="*/ 11064509 w 12192002"/>
              <a:gd name="connsiteY347" fmla="*/ 4707830 h 6858000"/>
              <a:gd name="connsiteX348" fmla="*/ 11049349 w 12192002"/>
              <a:gd name="connsiteY348" fmla="*/ 4747418 h 6858000"/>
              <a:gd name="connsiteX349" fmla="*/ 10978260 w 12192002"/>
              <a:gd name="connsiteY349" fmla="*/ 4966094 h 6858000"/>
              <a:gd name="connsiteX350" fmla="*/ 11225213 w 12192002"/>
              <a:gd name="connsiteY350" fmla="*/ 3936722 h 6858000"/>
              <a:gd name="connsiteX351" fmla="*/ 9168987 w 12192002"/>
              <a:gd name="connsiteY351" fmla="*/ 3919232 h 6858000"/>
              <a:gd name="connsiteX352" fmla="*/ 8603910 w 12192002"/>
              <a:gd name="connsiteY352" fmla="*/ 4068895 h 6858000"/>
              <a:gd name="connsiteX353" fmla="*/ 9252382 w 12192002"/>
              <a:gd name="connsiteY353" fmla="*/ 3927759 h 6858000"/>
              <a:gd name="connsiteX354" fmla="*/ 9168987 w 12192002"/>
              <a:gd name="connsiteY354" fmla="*/ 3919232 h 6858000"/>
              <a:gd name="connsiteX355" fmla="*/ 11201005 w 12192002"/>
              <a:gd name="connsiteY355" fmla="*/ 3900089 h 6858000"/>
              <a:gd name="connsiteX356" fmla="*/ 10968432 w 12192002"/>
              <a:gd name="connsiteY356" fmla="*/ 4885010 h 6858000"/>
              <a:gd name="connsiteX357" fmla="*/ 11019967 w 12192002"/>
              <a:gd name="connsiteY357" fmla="*/ 4735553 h 6858000"/>
              <a:gd name="connsiteX358" fmla="*/ 11035125 w 12192002"/>
              <a:gd name="connsiteY358" fmla="*/ 4695966 h 6858000"/>
              <a:gd name="connsiteX359" fmla="*/ 11069972 w 12192002"/>
              <a:gd name="connsiteY359" fmla="*/ 4603168 h 6858000"/>
              <a:gd name="connsiteX360" fmla="*/ 11152239 w 12192002"/>
              <a:gd name="connsiteY360" fmla="*/ 4192628 h 6858000"/>
              <a:gd name="connsiteX361" fmla="*/ 11201005 w 12192002"/>
              <a:gd name="connsiteY361" fmla="*/ 3900089 h 6858000"/>
              <a:gd name="connsiteX362" fmla="*/ 1423113 w 12192002"/>
              <a:gd name="connsiteY362" fmla="*/ 3874565 h 6858000"/>
              <a:gd name="connsiteX363" fmla="*/ 1260565 w 12192002"/>
              <a:gd name="connsiteY363" fmla="*/ 4031982 h 6858000"/>
              <a:gd name="connsiteX364" fmla="*/ 901900 w 12192002"/>
              <a:gd name="connsiteY364" fmla="*/ 4421236 h 6858000"/>
              <a:gd name="connsiteX365" fmla="*/ 845044 w 12192002"/>
              <a:gd name="connsiteY365" fmla="*/ 4502436 h 6858000"/>
              <a:gd name="connsiteX366" fmla="*/ 685926 w 12192002"/>
              <a:gd name="connsiteY366" fmla="*/ 4703069 h 6858000"/>
              <a:gd name="connsiteX367" fmla="*/ 684248 w 12192002"/>
              <a:gd name="connsiteY367" fmla="*/ 4706721 h 6858000"/>
              <a:gd name="connsiteX368" fmla="*/ 1423113 w 12192002"/>
              <a:gd name="connsiteY368" fmla="*/ 3874565 h 6858000"/>
              <a:gd name="connsiteX369" fmla="*/ 3316479 w 12192002"/>
              <a:gd name="connsiteY369" fmla="*/ 3872136 h 6858000"/>
              <a:gd name="connsiteX370" fmla="*/ 3546806 w 12192002"/>
              <a:gd name="connsiteY370" fmla="*/ 4356139 h 6858000"/>
              <a:gd name="connsiteX371" fmla="*/ 3364433 w 12192002"/>
              <a:gd name="connsiteY371" fmla="*/ 3953121 h 6858000"/>
              <a:gd name="connsiteX372" fmla="*/ 10268559 w 12192002"/>
              <a:gd name="connsiteY372" fmla="*/ 3871054 h 6858000"/>
              <a:gd name="connsiteX373" fmla="*/ 10494169 w 12192002"/>
              <a:gd name="connsiteY373" fmla="*/ 4520780 h 6858000"/>
              <a:gd name="connsiteX374" fmla="*/ 10356661 w 12192002"/>
              <a:gd name="connsiteY374" fmla="*/ 4157302 h 6858000"/>
              <a:gd name="connsiteX375" fmla="*/ 10268559 w 12192002"/>
              <a:gd name="connsiteY375" fmla="*/ 3871054 h 6858000"/>
              <a:gd name="connsiteX376" fmla="*/ 3291335 w 12192002"/>
              <a:gd name="connsiteY376" fmla="*/ 3767420 h 6858000"/>
              <a:gd name="connsiteX377" fmla="*/ 3390805 w 12192002"/>
              <a:gd name="connsiteY377" fmla="*/ 3937163 h 6858000"/>
              <a:gd name="connsiteX378" fmla="*/ 3579062 w 12192002"/>
              <a:gd name="connsiteY378" fmla="*/ 4359040 h 6858000"/>
              <a:gd name="connsiteX379" fmla="*/ 3467355 w 12192002"/>
              <a:gd name="connsiteY379" fmla="*/ 3988130 h 6858000"/>
              <a:gd name="connsiteX380" fmla="*/ 3310753 w 12192002"/>
              <a:gd name="connsiteY380" fmla="*/ 3787140 h 6858000"/>
              <a:gd name="connsiteX381" fmla="*/ 3291335 w 12192002"/>
              <a:gd name="connsiteY381" fmla="*/ 3767420 h 6858000"/>
              <a:gd name="connsiteX382" fmla="*/ 1635889 w 12192002"/>
              <a:gd name="connsiteY382" fmla="*/ 3709494 h 6858000"/>
              <a:gd name="connsiteX383" fmla="*/ 1634800 w 12192002"/>
              <a:gd name="connsiteY383" fmla="*/ 3731111 h 6858000"/>
              <a:gd name="connsiteX384" fmla="*/ 1635889 w 12192002"/>
              <a:gd name="connsiteY384" fmla="*/ 3709494 h 6858000"/>
              <a:gd name="connsiteX385" fmla="*/ 10277529 w 12192002"/>
              <a:gd name="connsiteY385" fmla="*/ 3701307 h 6858000"/>
              <a:gd name="connsiteX386" fmla="*/ 10276797 w 12192002"/>
              <a:gd name="connsiteY386" fmla="*/ 3708672 h 6858000"/>
              <a:gd name="connsiteX387" fmla="*/ 10385906 w 12192002"/>
              <a:gd name="connsiteY387" fmla="*/ 4147031 h 6858000"/>
              <a:gd name="connsiteX388" fmla="*/ 10536458 w 12192002"/>
              <a:gd name="connsiteY388" fmla="*/ 4544310 h 6858000"/>
              <a:gd name="connsiteX389" fmla="*/ 10436479 w 12192002"/>
              <a:gd name="connsiteY389" fmla="*/ 4144570 h 6858000"/>
              <a:gd name="connsiteX390" fmla="*/ 10277529 w 12192002"/>
              <a:gd name="connsiteY390" fmla="*/ 3701307 h 6858000"/>
              <a:gd name="connsiteX391" fmla="*/ 1510397 w 12192002"/>
              <a:gd name="connsiteY391" fmla="*/ 3684705 h 6858000"/>
              <a:gd name="connsiteX392" fmla="*/ 1146550 w 12192002"/>
              <a:gd name="connsiteY392" fmla="*/ 3802012 h 6858000"/>
              <a:gd name="connsiteX393" fmla="*/ 698834 w 12192002"/>
              <a:gd name="connsiteY393" fmla="*/ 3952272 h 6858000"/>
              <a:gd name="connsiteX394" fmla="*/ 34256 w 12192002"/>
              <a:gd name="connsiteY394" fmla="*/ 4347603 h 6858000"/>
              <a:gd name="connsiteX395" fmla="*/ 527241 w 12192002"/>
              <a:gd name="connsiteY395" fmla="*/ 4065078 h 6858000"/>
              <a:gd name="connsiteX396" fmla="*/ 1510397 w 12192002"/>
              <a:gd name="connsiteY396" fmla="*/ 3684705 h 6858000"/>
              <a:gd name="connsiteX397" fmla="*/ 1313114 w 12192002"/>
              <a:gd name="connsiteY397" fmla="*/ 3655216 h 6858000"/>
              <a:gd name="connsiteX398" fmla="*/ 1109304 w 12192002"/>
              <a:gd name="connsiteY398" fmla="*/ 3669030 h 6858000"/>
              <a:gd name="connsiteX399" fmla="*/ 8129 w 12192002"/>
              <a:gd name="connsiteY399" fmla="*/ 4330519 h 6858000"/>
              <a:gd name="connsiteX400" fmla="*/ 687572 w 12192002"/>
              <a:gd name="connsiteY400" fmla="*/ 3925629 h 6858000"/>
              <a:gd name="connsiteX401" fmla="*/ 1138365 w 12192002"/>
              <a:gd name="connsiteY401" fmla="*/ 3774515 h 6858000"/>
              <a:gd name="connsiteX402" fmla="*/ 1505579 w 12192002"/>
              <a:gd name="connsiteY402" fmla="*/ 3655526 h 6858000"/>
              <a:gd name="connsiteX403" fmla="*/ 1313114 w 12192002"/>
              <a:gd name="connsiteY403" fmla="*/ 3655216 h 6858000"/>
              <a:gd name="connsiteX404" fmla="*/ 3655073 w 12192002"/>
              <a:gd name="connsiteY404" fmla="*/ 3650884 h 6858000"/>
              <a:gd name="connsiteX405" fmla="*/ 3989938 w 12192002"/>
              <a:gd name="connsiteY405" fmla="*/ 3991685 h 6858000"/>
              <a:gd name="connsiteX406" fmla="*/ 4393907 w 12192002"/>
              <a:gd name="connsiteY406" fmla="*/ 4261258 h 6858000"/>
              <a:gd name="connsiteX407" fmla="*/ 4648051 w 12192002"/>
              <a:gd name="connsiteY407" fmla="*/ 4374051 h 6858000"/>
              <a:gd name="connsiteX408" fmla="*/ 4383389 w 12192002"/>
              <a:gd name="connsiteY408" fmla="*/ 4184369 h 6858000"/>
              <a:gd name="connsiteX409" fmla="*/ 4165508 w 12192002"/>
              <a:gd name="connsiteY409" fmla="*/ 4035196 h 6858000"/>
              <a:gd name="connsiteX410" fmla="*/ 4068162 w 12192002"/>
              <a:gd name="connsiteY410" fmla="*/ 3953394 h 6858000"/>
              <a:gd name="connsiteX411" fmla="*/ 3981416 w 12192002"/>
              <a:gd name="connsiteY411" fmla="*/ 3880482 h 6858000"/>
              <a:gd name="connsiteX412" fmla="*/ 3800147 w 12192002"/>
              <a:gd name="connsiteY412" fmla="*/ 3749872 h 6858000"/>
              <a:gd name="connsiteX413" fmla="*/ 3670252 w 12192002"/>
              <a:gd name="connsiteY413" fmla="*/ 3622798 h 6858000"/>
              <a:gd name="connsiteX414" fmla="*/ 3817258 w 12192002"/>
              <a:gd name="connsiteY414" fmla="*/ 3723577 h 6858000"/>
              <a:gd name="connsiteX415" fmla="*/ 4000461 w 12192002"/>
              <a:gd name="connsiteY415" fmla="*/ 3855966 h 6858000"/>
              <a:gd name="connsiteX416" fmla="*/ 4088180 w 12192002"/>
              <a:gd name="connsiteY416" fmla="*/ 3929774 h 6858000"/>
              <a:gd name="connsiteX417" fmla="*/ 4184555 w 12192002"/>
              <a:gd name="connsiteY417" fmla="*/ 4010683 h 6858000"/>
              <a:gd name="connsiteX418" fmla="*/ 4399563 w 12192002"/>
              <a:gd name="connsiteY418" fmla="*/ 4158106 h 6858000"/>
              <a:gd name="connsiteX419" fmla="*/ 4684469 w 12192002"/>
              <a:gd name="connsiteY419" fmla="*/ 4364680 h 6858000"/>
              <a:gd name="connsiteX420" fmla="*/ 4690271 w 12192002"/>
              <a:gd name="connsiteY420" fmla="*/ 4370034 h 6858000"/>
              <a:gd name="connsiteX421" fmla="*/ 4136093 w 12192002"/>
              <a:gd name="connsiteY421" fmla="*/ 3858466 h 6858000"/>
              <a:gd name="connsiteX422" fmla="*/ 3670252 w 12192002"/>
              <a:gd name="connsiteY422" fmla="*/ 3622798 h 6858000"/>
              <a:gd name="connsiteX423" fmla="*/ 9334796 w 12192002"/>
              <a:gd name="connsiteY423" fmla="*/ 3456584 h 6858000"/>
              <a:gd name="connsiteX424" fmla="*/ 9651570 w 12192002"/>
              <a:gd name="connsiteY424" fmla="*/ 3826505 h 6858000"/>
              <a:gd name="connsiteX425" fmla="*/ 9334796 w 12192002"/>
              <a:gd name="connsiteY425" fmla="*/ 3456584 h 6858000"/>
              <a:gd name="connsiteX426" fmla="*/ 4440129 w 12192002"/>
              <a:gd name="connsiteY426" fmla="*/ 3448571 h 6858000"/>
              <a:gd name="connsiteX427" fmla="*/ 4856525 w 12192002"/>
              <a:gd name="connsiteY427" fmla="*/ 3915351 h 6858000"/>
              <a:gd name="connsiteX428" fmla="*/ 5059055 w 12192002"/>
              <a:gd name="connsiteY428" fmla="*/ 4108918 h 6858000"/>
              <a:gd name="connsiteX429" fmla="*/ 5290070 w 12192002"/>
              <a:gd name="connsiteY429" fmla="*/ 4263619 h 6858000"/>
              <a:gd name="connsiteX430" fmla="*/ 4834991 w 12192002"/>
              <a:gd name="connsiteY430" fmla="*/ 3830985 h 6858000"/>
              <a:gd name="connsiteX431" fmla="*/ 4440129 w 12192002"/>
              <a:gd name="connsiteY431" fmla="*/ 3448571 h 6858000"/>
              <a:gd name="connsiteX432" fmla="*/ 4441737 w 12192002"/>
              <a:gd name="connsiteY432" fmla="*/ 3399734 h 6858000"/>
              <a:gd name="connsiteX433" fmla="*/ 4431236 w 12192002"/>
              <a:gd name="connsiteY433" fmla="*/ 3400954 h 6858000"/>
              <a:gd name="connsiteX434" fmla="*/ 4557150 w 12192002"/>
              <a:gd name="connsiteY434" fmla="*/ 3510023 h 6858000"/>
              <a:gd name="connsiteX435" fmla="*/ 4856936 w 12192002"/>
              <a:gd name="connsiteY435" fmla="*/ 3809146 h 6858000"/>
              <a:gd name="connsiteX436" fmla="*/ 5111996 w 12192002"/>
              <a:gd name="connsiteY436" fmla="*/ 4065759 h 6858000"/>
              <a:gd name="connsiteX437" fmla="*/ 5388877 w 12192002"/>
              <a:gd name="connsiteY437" fmla="*/ 4300185 h 6858000"/>
              <a:gd name="connsiteX438" fmla="*/ 5425556 w 12192002"/>
              <a:gd name="connsiteY438" fmla="*/ 4308967 h 6858000"/>
              <a:gd name="connsiteX439" fmla="*/ 4943646 w 12192002"/>
              <a:gd name="connsiteY439" fmla="*/ 3822916 h 6858000"/>
              <a:gd name="connsiteX440" fmla="*/ 4594837 w 12192002"/>
              <a:gd name="connsiteY440" fmla="*/ 3532274 h 6858000"/>
              <a:gd name="connsiteX441" fmla="*/ 4441737 w 12192002"/>
              <a:gd name="connsiteY441" fmla="*/ 3399734 h 6858000"/>
              <a:gd name="connsiteX442" fmla="*/ 5425834 w 12192002"/>
              <a:gd name="connsiteY442" fmla="*/ 3162785 h 6858000"/>
              <a:gd name="connsiteX443" fmla="*/ 5401644 w 12192002"/>
              <a:gd name="connsiteY443" fmla="*/ 3617847 h 6858000"/>
              <a:gd name="connsiteX444" fmla="*/ 5467256 w 12192002"/>
              <a:gd name="connsiteY444" fmla="*/ 4175494 h 6858000"/>
              <a:gd name="connsiteX445" fmla="*/ 5448069 w 12192002"/>
              <a:gd name="connsiteY445" fmla="*/ 3567554 h 6858000"/>
              <a:gd name="connsiteX446" fmla="*/ 1318687 w 12192002"/>
              <a:gd name="connsiteY446" fmla="*/ 3113840 h 6858000"/>
              <a:gd name="connsiteX447" fmla="*/ 1066793 w 12192002"/>
              <a:gd name="connsiteY447" fmla="*/ 3212171 h 6858000"/>
              <a:gd name="connsiteX448" fmla="*/ 993319 w 12192002"/>
              <a:gd name="connsiteY448" fmla="*/ 3247648 h 6858000"/>
              <a:gd name="connsiteX449" fmla="*/ 853081 w 12192002"/>
              <a:gd name="connsiteY449" fmla="*/ 3312410 h 6858000"/>
              <a:gd name="connsiteX450" fmla="*/ 805957 w 12192002"/>
              <a:gd name="connsiteY450" fmla="*/ 3330443 h 6858000"/>
              <a:gd name="connsiteX451" fmla="*/ 1318687 w 12192002"/>
              <a:gd name="connsiteY451" fmla="*/ 3113840 h 6858000"/>
              <a:gd name="connsiteX452" fmla="*/ 5453701 w 12192002"/>
              <a:gd name="connsiteY452" fmla="*/ 3090882 h 6858000"/>
              <a:gd name="connsiteX453" fmla="*/ 5480135 w 12192002"/>
              <a:gd name="connsiteY453" fmla="*/ 3565802 h 6858000"/>
              <a:gd name="connsiteX454" fmla="*/ 5499022 w 12192002"/>
              <a:gd name="connsiteY454" fmla="*/ 4166310 h 6858000"/>
              <a:gd name="connsiteX455" fmla="*/ 5547022 w 12192002"/>
              <a:gd name="connsiteY455" fmla="*/ 3607838 h 6858000"/>
              <a:gd name="connsiteX456" fmla="*/ 5515964 w 12192002"/>
              <a:gd name="connsiteY456" fmla="*/ 3378541 h 6858000"/>
              <a:gd name="connsiteX457" fmla="*/ 5453701 w 12192002"/>
              <a:gd name="connsiteY457" fmla="*/ 3090882 h 6858000"/>
              <a:gd name="connsiteX458" fmla="*/ 9790480 w 12192002"/>
              <a:gd name="connsiteY458" fmla="*/ 3078533 h 6858000"/>
              <a:gd name="connsiteX459" fmla="*/ 9763295 w 12192002"/>
              <a:gd name="connsiteY459" fmla="*/ 3245370 h 6858000"/>
              <a:gd name="connsiteX460" fmla="*/ 9736458 w 12192002"/>
              <a:gd name="connsiteY460" fmla="*/ 3758413 h 6858000"/>
              <a:gd name="connsiteX461" fmla="*/ 9763499 w 12192002"/>
              <a:gd name="connsiteY461" fmla="*/ 3528057 h 6858000"/>
              <a:gd name="connsiteX462" fmla="*/ 9793906 w 12192002"/>
              <a:gd name="connsiteY462" fmla="*/ 3231157 h 6858000"/>
              <a:gd name="connsiteX463" fmla="*/ 9791874 w 12192002"/>
              <a:gd name="connsiteY463" fmla="*/ 3142788 h 6858000"/>
              <a:gd name="connsiteX464" fmla="*/ 9790480 w 12192002"/>
              <a:gd name="connsiteY464" fmla="*/ 3078533 h 6858000"/>
              <a:gd name="connsiteX465" fmla="*/ 1238695 w 12192002"/>
              <a:gd name="connsiteY465" fmla="*/ 3076820 h 6858000"/>
              <a:gd name="connsiteX466" fmla="*/ 716371 w 12192002"/>
              <a:gd name="connsiteY466" fmla="*/ 3293249 h 6858000"/>
              <a:gd name="connsiteX467" fmla="*/ 579522 w 12192002"/>
              <a:gd name="connsiteY467" fmla="*/ 3371759 h 6858000"/>
              <a:gd name="connsiteX468" fmla="*/ 600288 w 12192002"/>
              <a:gd name="connsiteY468" fmla="*/ 3365555 h 6858000"/>
              <a:gd name="connsiteX469" fmla="*/ 840692 w 12192002"/>
              <a:gd name="connsiteY469" fmla="*/ 3284921 h 6858000"/>
              <a:gd name="connsiteX470" fmla="*/ 979248 w 12192002"/>
              <a:gd name="connsiteY470" fmla="*/ 3221003 h 6858000"/>
              <a:gd name="connsiteX471" fmla="*/ 1053282 w 12192002"/>
              <a:gd name="connsiteY471" fmla="*/ 3185247 h 6858000"/>
              <a:gd name="connsiteX472" fmla="*/ 1320603 w 12192002"/>
              <a:gd name="connsiteY472" fmla="*/ 3081281 h 6858000"/>
              <a:gd name="connsiteX473" fmla="*/ 1238695 w 12192002"/>
              <a:gd name="connsiteY473" fmla="*/ 3076820 h 6858000"/>
              <a:gd name="connsiteX474" fmla="*/ 5425627 w 12192002"/>
              <a:gd name="connsiteY474" fmla="*/ 2954192 h 6858000"/>
              <a:gd name="connsiteX475" fmla="*/ 5470769 w 12192002"/>
              <a:gd name="connsiteY475" fmla="*/ 3005435 h 6858000"/>
              <a:gd name="connsiteX476" fmla="*/ 5519779 w 12192002"/>
              <a:gd name="connsiteY476" fmla="*/ 4359223 h 6858000"/>
              <a:gd name="connsiteX477" fmla="*/ 5520293 w 12192002"/>
              <a:gd name="connsiteY477" fmla="*/ 4360602 h 6858000"/>
              <a:gd name="connsiteX478" fmla="*/ 5767221 w 12192002"/>
              <a:gd name="connsiteY478" fmla="*/ 4665564 h 6858000"/>
              <a:gd name="connsiteX479" fmla="*/ 6937169 w 12192002"/>
              <a:gd name="connsiteY479" fmla="*/ 4815941 h 6858000"/>
              <a:gd name="connsiteX480" fmla="*/ 6953922 w 12192002"/>
              <a:gd name="connsiteY480" fmla="*/ 4890068 h 6858000"/>
              <a:gd name="connsiteX481" fmla="*/ 6071359 w 12192002"/>
              <a:gd name="connsiteY481" fmla="*/ 4770770 h 6858000"/>
              <a:gd name="connsiteX482" fmla="*/ 6038839 w 12192002"/>
              <a:gd name="connsiteY482" fmla="*/ 4764474 h 6858000"/>
              <a:gd name="connsiteX483" fmla="*/ 6038705 w 12192002"/>
              <a:gd name="connsiteY483" fmla="*/ 4763847 h 6858000"/>
              <a:gd name="connsiteX484" fmla="*/ 6037783 w 12192002"/>
              <a:gd name="connsiteY484" fmla="*/ 4764270 h 6858000"/>
              <a:gd name="connsiteX485" fmla="*/ 6038839 w 12192002"/>
              <a:gd name="connsiteY485" fmla="*/ 4764474 h 6858000"/>
              <a:gd name="connsiteX486" fmla="*/ 6040338 w 12192002"/>
              <a:gd name="connsiteY486" fmla="*/ 4771418 h 6858000"/>
              <a:gd name="connsiteX487" fmla="*/ 6024488 w 12192002"/>
              <a:gd name="connsiteY487" fmla="*/ 4809903 h 6858000"/>
              <a:gd name="connsiteX488" fmla="*/ 5599771 w 12192002"/>
              <a:gd name="connsiteY488" fmla="*/ 5509652 h 6858000"/>
              <a:gd name="connsiteX489" fmla="*/ 5548843 w 12192002"/>
              <a:gd name="connsiteY489" fmla="*/ 5563845 h 6858000"/>
              <a:gd name="connsiteX490" fmla="*/ 5940952 w 12192002"/>
              <a:gd name="connsiteY490" fmla="*/ 6250028 h 6858000"/>
              <a:gd name="connsiteX491" fmla="*/ 6043441 w 12192002"/>
              <a:gd name="connsiteY491" fmla="*/ 6665847 h 6858000"/>
              <a:gd name="connsiteX492" fmla="*/ 6093432 w 12192002"/>
              <a:gd name="connsiteY492" fmla="*/ 6858000 h 6858000"/>
              <a:gd name="connsiteX493" fmla="*/ 6034344 w 12192002"/>
              <a:gd name="connsiteY493" fmla="*/ 6858000 h 6858000"/>
              <a:gd name="connsiteX494" fmla="*/ 6026679 w 12192002"/>
              <a:gd name="connsiteY494" fmla="*/ 6836959 h 6858000"/>
              <a:gd name="connsiteX495" fmla="*/ 5800441 w 12192002"/>
              <a:gd name="connsiteY495" fmla="*/ 6335286 h 6858000"/>
              <a:gd name="connsiteX496" fmla="*/ 5526562 w 12192002"/>
              <a:gd name="connsiteY496" fmla="*/ 5705388 h 6858000"/>
              <a:gd name="connsiteX497" fmla="*/ 5519640 w 12192002"/>
              <a:gd name="connsiteY497" fmla="*/ 5683774 h 6858000"/>
              <a:gd name="connsiteX498" fmla="*/ 5844559 w 12192002"/>
              <a:gd name="connsiteY498" fmla="*/ 6553349 h 6858000"/>
              <a:gd name="connsiteX499" fmla="*/ 5975994 w 12192002"/>
              <a:gd name="connsiteY499" fmla="*/ 6858000 h 6858000"/>
              <a:gd name="connsiteX500" fmla="*/ 5898547 w 12192002"/>
              <a:gd name="connsiteY500" fmla="*/ 6858000 h 6858000"/>
              <a:gd name="connsiteX501" fmla="*/ 5682041 w 12192002"/>
              <a:gd name="connsiteY501" fmla="*/ 6355860 h 6858000"/>
              <a:gd name="connsiteX502" fmla="*/ 5461758 w 12192002"/>
              <a:gd name="connsiteY502" fmla="*/ 5820220 h 6858000"/>
              <a:gd name="connsiteX503" fmla="*/ 5237282 w 12192002"/>
              <a:gd name="connsiteY503" fmla="*/ 6579086 h 6858000"/>
              <a:gd name="connsiteX504" fmla="*/ 5115009 w 12192002"/>
              <a:gd name="connsiteY504" fmla="*/ 6858000 h 6858000"/>
              <a:gd name="connsiteX505" fmla="*/ 5028074 w 12192002"/>
              <a:gd name="connsiteY505" fmla="*/ 6858000 h 6858000"/>
              <a:gd name="connsiteX506" fmla="*/ 5079508 w 12192002"/>
              <a:gd name="connsiteY506" fmla="*/ 6749074 h 6858000"/>
              <a:gd name="connsiteX507" fmla="*/ 5371846 w 12192002"/>
              <a:gd name="connsiteY507" fmla="*/ 5924413 h 6858000"/>
              <a:gd name="connsiteX508" fmla="*/ 5270512 w 12192002"/>
              <a:gd name="connsiteY508" fmla="*/ 6138975 h 6858000"/>
              <a:gd name="connsiteX509" fmla="*/ 5062409 w 12192002"/>
              <a:gd name="connsiteY509" fmla="*/ 6653544 h 6858000"/>
              <a:gd name="connsiteX510" fmla="*/ 5036628 w 12192002"/>
              <a:gd name="connsiteY510" fmla="*/ 6754247 h 6858000"/>
              <a:gd name="connsiteX511" fmla="*/ 5009112 w 12192002"/>
              <a:gd name="connsiteY511" fmla="*/ 6858000 h 6858000"/>
              <a:gd name="connsiteX512" fmla="*/ 4976679 w 12192002"/>
              <a:gd name="connsiteY512" fmla="*/ 6858000 h 6858000"/>
              <a:gd name="connsiteX513" fmla="*/ 5006536 w 12192002"/>
              <a:gd name="connsiteY513" fmla="*/ 6747068 h 6858000"/>
              <a:gd name="connsiteX514" fmla="*/ 5032723 w 12192002"/>
              <a:gd name="connsiteY514" fmla="*/ 6644957 h 6858000"/>
              <a:gd name="connsiteX515" fmla="*/ 5242949 w 12192002"/>
              <a:gd name="connsiteY515" fmla="*/ 6125175 h 6858000"/>
              <a:gd name="connsiteX516" fmla="*/ 5286321 w 12192002"/>
              <a:gd name="connsiteY516" fmla="*/ 6033555 h 6858000"/>
              <a:gd name="connsiteX517" fmla="*/ 5008210 w 12192002"/>
              <a:gd name="connsiteY517" fmla="*/ 6649194 h 6858000"/>
              <a:gd name="connsiteX518" fmla="*/ 4986321 w 12192002"/>
              <a:gd name="connsiteY518" fmla="*/ 6765687 h 6858000"/>
              <a:gd name="connsiteX519" fmla="*/ 4973474 w 12192002"/>
              <a:gd name="connsiteY519" fmla="*/ 6858000 h 6858000"/>
              <a:gd name="connsiteX520" fmla="*/ 4907178 w 12192002"/>
              <a:gd name="connsiteY520" fmla="*/ 6858000 h 6858000"/>
              <a:gd name="connsiteX521" fmla="*/ 4910810 w 12192002"/>
              <a:gd name="connsiteY521" fmla="*/ 6829660 h 6858000"/>
              <a:gd name="connsiteX522" fmla="*/ 4987461 w 12192002"/>
              <a:gd name="connsiteY522" fmla="*/ 6432994 h 6858000"/>
              <a:gd name="connsiteX523" fmla="*/ 5179262 w 12192002"/>
              <a:gd name="connsiteY523" fmla="*/ 6035044 h 6858000"/>
              <a:gd name="connsiteX524" fmla="*/ 4689678 w 12192002"/>
              <a:gd name="connsiteY524" fmla="*/ 6440241 h 6858000"/>
              <a:gd name="connsiteX525" fmla="*/ 4477543 w 12192002"/>
              <a:gd name="connsiteY525" fmla="*/ 6674836 h 6858000"/>
              <a:gd name="connsiteX526" fmla="*/ 4329957 w 12192002"/>
              <a:gd name="connsiteY526" fmla="*/ 6858000 h 6858000"/>
              <a:gd name="connsiteX527" fmla="*/ 4218595 w 12192002"/>
              <a:gd name="connsiteY527" fmla="*/ 6858000 h 6858000"/>
              <a:gd name="connsiteX528" fmla="*/ 4368888 w 12192002"/>
              <a:gd name="connsiteY528" fmla="*/ 6668412 h 6858000"/>
              <a:gd name="connsiteX529" fmla="*/ 4563091 w 12192002"/>
              <a:gd name="connsiteY529" fmla="*/ 6442508 h 6858000"/>
              <a:gd name="connsiteX530" fmla="*/ 5387324 w 12192002"/>
              <a:gd name="connsiteY530" fmla="*/ 5705830 h 6858000"/>
              <a:gd name="connsiteX531" fmla="*/ 5073620 w 12192002"/>
              <a:gd name="connsiteY531" fmla="*/ 5955437 h 6858000"/>
              <a:gd name="connsiteX532" fmla="*/ 4689789 w 12192002"/>
              <a:gd name="connsiteY532" fmla="*/ 6268382 h 6858000"/>
              <a:gd name="connsiteX533" fmla="*/ 4418722 w 12192002"/>
              <a:gd name="connsiteY533" fmla="*/ 6570886 h 6858000"/>
              <a:gd name="connsiteX534" fmla="*/ 4214944 w 12192002"/>
              <a:gd name="connsiteY534" fmla="*/ 6858000 h 6858000"/>
              <a:gd name="connsiteX535" fmla="*/ 4177898 w 12192002"/>
              <a:gd name="connsiteY535" fmla="*/ 6858000 h 6858000"/>
              <a:gd name="connsiteX536" fmla="*/ 4391597 w 12192002"/>
              <a:gd name="connsiteY536" fmla="*/ 6556370 h 6858000"/>
              <a:gd name="connsiteX537" fmla="*/ 4668889 w 12192002"/>
              <a:gd name="connsiteY537" fmla="*/ 6246399 h 6858000"/>
              <a:gd name="connsiteX538" fmla="*/ 5055427 w 12192002"/>
              <a:gd name="connsiteY538" fmla="*/ 5931476 h 6858000"/>
              <a:gd name="connsiteX539" fmla="*/ 5371813 w 12192002"/>
              <a:gd name="connsiteY539" fmla="*/ 5678975 h 6858000"/>
              <a:gd name="connsiteX540" fmla="*/ 4987918 w 12192002"/>
              <a:gd name="connsiteY540" fmla="*/ 5838701 h 6858000"/>
              <a:gd name="connsiteX541" fmla="*/ 4317146 w 12192002"/>
              <a:gd name="connsiteY541" fmla="*/ 6587716 h 6858000"/>
              <a:gd name="connsiteX542" fmla="*/ 4171627 w 12192002"/>
              <a:gd name="connsiteY542" fmla="*/ 6858000 h 6858000"/>
              <a:gd name="connsiteX543" fmla="*/ 4081585 w 12192002"/>
              <a:gd name="connsiteY543" fmla="*/ 6858000 h 6858000"/>
              <a:gd name="connsiteX544" fmla="*/ 4238603 w 12192002"/>
              <a:gd name="connsiteY544" fmla="*/ 6559341 h 6858000"/>
              <a:gd name="connsiteX545" fmla="*/ 4778333 w 12192002"/>
              <a:gd name="connsiteY545" fmla="*/ 5873626 h 6858000"/>
              <a:gd name="connsiteX546" fmla="*/ 5414185 w 12192002"/>
              <a:gd name="connsiteY546" fmla="*/ 5573882 h 6858000"/>
              <a:gd name="connsiteX547" fmla="*/ 5959648 w 12192002"/>
              <a:gd name="connsiteY547" fmla="*/ 4760797 h 6858000"/>
              <a:gd name="connsiteX548" fmla="*/ 5355019 w 12192002"/>
              <a:gd name="connsiteY548" fmla="*/ 4734672 h 6858000"/>
              <a:gd name="connsiteX549" fmla="*/ 5083565 w 12192002"/>
              <a:gd name="connsiteY549" fmla="*/ 5179121 h 6858000"/>
              <a:gd name="connsiteX550" fmla="*/ 4713577 w 12192002"/>
              <a:gd name="connsiteY550" fmla="*/ 5616803 h 6858000"/>
              <a:gd name="connsiteX551" fmla="*/ 3989559 w 12192002"/>
              <a:gd name="connsiteY551" fmla="*/ 6145945 h 6858000"/>
              <a:gd name="connsiteX552" fmla="*/ 3939824 w 12192002"/>
              <a:gd name="connsiteY552" fmla="*/ 6066900 h 6858000"/>
              <a:gd name="connsiteX553" fmla="*/ 4584537 w 12192002"/>
              <a:gd name="connsiteY553" fmla="*/ 5324826 h 6858000"/>
              <a:gd name="connsiteX554" fmla="*/ 5037105 w 12192002"/>
              <a:gd name="connsiteY554" fmla="*/ 5088765 h 6858000"/>
              <a:gd name="connsiteX555" fmla="*/ 5039930 w 12192002"/>
              <a:gd name="connsiteY555" fmla="*/ 5089585 h 6858000"/>
              <a:gd name="connsiteX556" fmla="*/ 5263764 w 12192002"/>
              <a:gd name="connsiteY556" fmla="*/ 4735525 h 6858000"/>
              <a:gd name="connsiteX557" fmla="*/ 4086300 w 12192002"/>
              <a:gd name="connsiteY557" fmla="*/ 4884599 h 6858000"/>
              <a:gd name="connsiteX558" fmla="*/ 4085485 w 12192002"/>
              <a:gd name="connsiteY558" fmla="*/ 4899070 h 6858000"/>
              <a:gd name="connsiteX559" fmla="*/ 3871915 w 12192002"/>
              <a:gd name="connsiteY559" fmla="*/ 5253645 h 6858000"/>
              <a:gd name="connsiteX560" fmla="*/ 3799374 w 12192002"/>
              <a:gd name="connsiteY560" fmla="*/ 5466127 h 6858000"/>
              <a:gd name="connsiteX561" fmla="*/ 3498850 w 12192002"/>
              <a:gd name="connsiteY561" fmla="*/ 6661888 h 6858000"/>
              <a:gd name="connsiteX562" fmla="*/ 3399216 w 12192002"/>
              <a:gd name="connsiteY562" fmla="*/ 6858000 h 6858000"/>
              <a:gd name="connsiteX563" fmla="*/ 3303688 w 12192002"/>
              <a:gd name="connsiteY563" fmla="*/ 6858000 h 6858000"/>
              <a:gd name="connsiteX564" fmla="*/ 3391774 w 12192002"/>
              <a:gd name="connsiteY564" fmla="*/ 6697181 h 6858000"/>
              <a:gd name="connsiteX565" fmla="*/ 3735540 w 12192002"/>
              <a:gd name="connsiteY565" fmla="*/ 5546923 h 6858000"/>
              <a:gd name="connsiteX566" fmla="*/ 3729438 w 12192002"/>
              <a:gd name="connsiteY566" fmla="*/ 5569058 h 6858000"/>
              <a:gd name="connsiteX567" fmla="*/ 3707782 w 12192002"/>
              <a:gd name="connsiteY567" fmla="*/ 5644908 h 6858000"/>
              <a:gd name="connsiteX568" fmla="*/ 3583827 w 12192002"/>
              <a:gd name="connsiteY568" fmla="*/ 6039215 h 6858000"/>
              <a:gd name="connsiteX569" fmla="*/ 3547861 w 12192002"/>
              <a:gd name="connsiteY569" fmla="*/ 6129609 h 6858000"/>
              <a:gd name="connsiteX570" fmla="*/ 3490905 w 12192002"/>
              <a:gd name="connsiteY570" fmla="*/ 6277660 h 6858000"/>
              <a:gd name="connsiteX571" fmla="*/ 3455859 w 12192002"/>
              <a:gd name="connsiteY571" fmla="*/ 6391301 h 6858000"/>
              <a:gd name="connsiteX572" fmla="*/ 3429112 w 12192002"/>
              <a:gd name="connsiteY572" fmla="*/ 6479469 h 6858000"/>
              <a:gd name="connsiteX573" fmla="*/ 3304862 w 12192002"/>
              <a:gd name="connsiteY573" fmla="*/ 6796476 h 6858000"/>
              <a:gd name="connsiteX574" fmla="*/ 3276071 w 12192002"/>
              <a:gd name="connsiteY574" fmla="*/ 6858000 h 6858000"/>
              <a:gd name="connsiteX575" fmla="*/ 3240805 w 12192002"/>
              <a:gd name="connsiteY575" fmla="*/ 6858000 h 6858000"/>
              <a:gd name="connsiteX576" fmla="*/ 3275917 w 12192002"/>
              <a:gd name="connsiteY576" fmla="*/ 6783192 h 6858000"/>
              <a:gd name="connsiteX577" fmla="*/ 3399358 w 12192002"/>
              <a:gd name="connsiteY577" fmla="*/ 6469011 h 6858000"/>
              <a:gd name="connsiteX578" fmla="*/ 3425650 w 12192002"/>
              <a:gd name="connsiteY578" fmla="*/ 6381333 h 6858000"/>
              <a:gd name="connsiteX579" fmla="*/ 3460661 w 12192002"/>
              <a:gd name="connsiteY579" fmla="*/ 6266763 h 6858000"/>
              <a:gd name="connsiteX580" fmla="*/ 3518021 w 12192002"/>
              <a:gd name="connsiteY580" fmla="*/ 6117298 h 6858000"/>
              <a:gd name="connsiteX581" fmla="*/ 3554035 w 12192002"/>
              <a:gd name="connsiteY581" fmla="*/ 6027832 h 6858000"/>
              <a:gd name="connsiteX582" fmla="*/ 3677174 w 12192002"/>
              <a:gd name="connsiteY582" fmla="*/ 5636351 h 6858000"/>
              <a:gd name="connsiteX583" fmla="*/ 3698819 w 12192002"/>
              <a:gd name="connsiteY583" fmla="*/ 5560503 h 6858000"/>
              <a:gd name="connsiteX584" fmla="*/ 3702094 w 12192002"/>
              <a:gd name="connsiteY584" fmla="*/ 5549194 h 6858000"/>
              <a:gd name="connsiteX585" fmla="*/ 3398355 w 12192002"/>
              <a:gd name="connsiteY585" fmla="*/ 6094603 h 6858000"/>
              <a:gd name="connsiteX586" fmla="*/ 3193941 w 12192002"/>
              <a:gd name="connsiteY586" fmla="*/ 6798775 h 6858000"/>
              <a:gd name="connsiteX587" fmla="*/ 3184140 w 12192002"/>
              <a:gd name="connsiteY587" fmla="*/ 6858000 h 6858000"/>
              <a:gd name="connsiteX588" fmla="*/ 3099978 w 12192002"/>
              <a:gd name="connsiteY588" fmla="*/ 6858000 h 6858000"/>
              <a:gd name="connsiteX589" fmla="*/ 3101556 w 12192002"/>
              <a:gd name="connsiteY589" fmla="*/ 6843337 h 6858000"/>
              <a:gd name="connsiteX590" fmla="*/ 3370162 w 12192002"/>
              <a:gd name="connsiteY590" fmla="*/ 5785550 h 6858000"/>
              <a:gd name="connsiteX591" fmla="*/ 3746477 w 12192002"/>
              <a:gd name="connsiteY591" fmla="*/ 5377889 h 6858000"/>
              <a:gd name="connsiteX592" fmla="*/ 3863399 w 12192002"/>
              <a:gd name="connsiteY592" fmla="*/ 5087257 h 6858000"/>
              <a:gd name="connsiteX593" fmla="*/ 3968712 w 12192002"/>
              <a:gd name="connsiteY593" fmla="*/ 4913989 h 6858000"/>
              <a:gd name="connsiteX594" fmla="*/ 2792390 w 12192002"/>
              <a:gd name="connsiteY594" fmla="*/ 5382974 h 6858000"/>
              <a:gd name="connsiteX595" fmla="*/ 2714982 w 12192002"/>
              <a:gd name="connsiteY595" fmla="*/ 5427051 h 6858000"/>
              <a:gd name="connsiteX596" fmla="*/ 2813361 w 12192002"/>
              <a:gd name="connsiteY596" fmla="*/ 6023912 h 6858000"/>
              <a:gd name="connsiteX597" fmla="*/ 2688430 w 12192002"/>
              <a:gd name="connsiteY597" fmla="*/ 6801564 h 6858000"/>
              <a:gd name="connsiteX598" fmla="*/ 2629626 w 12192002"/>
              <a:gd name="connsiteY598" fmla="*/ 6763394 h 6858000"/>
              <a:gd name="connsiteX599" fmla="*/ 2565328 w 12192002"/>
              <a:gd name="connsiteY599" fmla="*/ 5516399 h 6858000"/>
              <a:gd name="connsiteX600" fmla="*/ 1922999 w 12192002"/>
              <a:gd name="connsiteY600" fmla="*/ 5980343 h 6858000"/>
              <a:gd name="connsiteX601" fmla="*/ 1950261 w 12192002"/>
              <a:gd name="connsiteY601" fmla="*/ 6405858 h 6858000"/>
              <a:gd name="connsiteX602" fmla="*/ 2365554 w 12192002"/>
              <a:gd name="connsiteY602" fmla="*/ 6759107 h 6858000"/>
              <a:gd name="connsiteX603" fmla="*/ 2424142 w 12192002"/>
              <a:gd name="connsiteY603" fmla="*/ 6858000 h 6858000"/>
              <a:gd name="connsiteX604" fmla="*/ 2395994 w 12192002"/>
              <a:gd name="connsiteY604" fmla="*/ 6858000 h 6858000"/>
              <a:gd name="connsiteX605" fmla="*/ 2392863 w 12192002"/>
              <a:gd name="connsiteY605" fmla="*/ 6852964 h 6858000"/>
              <a:gd name="connsiteX606" fmla="*/ 2017589 w 12192002"/>
              <a:gd name="connsiteY606" fmla="*/ 6493982 h 6858000"/>
              <a:gd name="connsiteX607" fmla="*/ 2147336 w 12192002"/>
              <a:gd name="connsiteY607" fmla="*/ 6594052 h 6858000"/>
              <a:gd name="connsiteX608" fmla="*/ 2207047 w 12192002"/>
              <a:gd name="connsiteY608" fmla="*/ 6654540 h 6858000"/>
              <a:gd name="connsiteX609" fmla="*/ 2299106 w 12192002"/>
              <a:gd name="connsiteY609" fmla="*/ 6778931 h 6858000"/>
              <a:gd name="connsiteX610" fmla="*/ 2314430 w 12192002"/>
              <a:gd name="connsiteY610" fmla="*/ 6801144 h 6858000"/>
              <a:gd name="connsiteX611" fmla="*/ 2352406 w 12192002"/>
              <a:gd name="connsiteY611" fmla="*/ 6858000 h 6858000"/>
              <a:gd name="connsiteX612" fmla="*/ 2314492 w 12192002"/>
              <a:gd name="connsiteY612" fmla="*/ 6858000 h 6858000"/>
              <a:gd name="connsiteX613" fmla="*/ 2288095 w 12192002"/>
              <a:gd name="connsiteY613" fmla="*/ 6818030 h 6858000"/>
              <a:gd name="connsiteX614" fmla="*/ 2272768 w 12192002"/>
              <a:gd name="connsiteY614" fmla="*/ 6795822 h 6858000"/>
              <a:gd name="connsiteX615" fmla="*/ 2182715 w 12192002"/>
              <a:gd name="connsiteY615" fmla="*/ 6675071 h 6858000"/>
              <a:gd name="connsiteX616" fmla="*/ 2032061 w 12192002"/>
              <a:gd name="connsiteY616" fmla="*/ 6541380 h 6858000"/>
              <a:gd name="connsiteX617" fmla="*/ 2257220 w 12192002"/>
              <a:gd name="connsiteY617" fmla="*/ 6826257 h 6858000"/>
              <a:gd name="connsiteX618" fmla="*/ 2281324 w 12192002"/>
              <a:gd name="connsiteY618" fmla="*/ 6858000 h 6858000"/>
              <a:gd name="connsiteX619" fmla="*/ 2242860 w 12192002"/>
              <a:gd name="connsiteY619" fmla="*/ 6858000 h 6858000"/>
              <a:gd name="connsiteX620" fmla="*/ 2232818 w 12192002"/>
              <a:gd name="connsiteY620" fmla="*/ 6844926 h 6858000"/>
              <a:gd name="connsiteX621" fmla="*/ 1990172 w 12192002"/>
              <a:gd name="connsiteY621" fmla="*/ 6542121 h 6858000"/>
              <a:gd name="connsiteX622" fmla="*/ 2124090 w 12192002"/>
              <a:gd name="connsiteY622" fmla="*/ 6761017 h 6858000"/>
              <a:gd name="connsiteX623" fmla="*/ 2200380 w 12192002"/>
              <a:gd name="connsiteY623" fmla="*/ 6858000 h 6858000"/>
              <a:gd name="connsiteX624" fmla="*/ 2147507 w 12192002"/>
              <a:gd name="connsiteY624" fmla="*/ 6858000 h 6858000"/>
              <a:gd name="connsiteX625" fmla="*/ 2070668 w 12192002"/>
              <a:gd name="connsiteY625" fmla="*/ 6761520 h 6858000"/>
              <a:gd name="connsiteX626" fmla="*/ 1975142 w 12192002"/>
              <a:gd name="connsiteY626" fmla="*/ 6585570 h 6858000"/>
              <a:gd name="connsiteX627" fmla="*/ 2050035 w 12192002"/>
              <a:gd name="connsiteY627" fmla="*/ 6813345 h 6858000"/>
              <a:gd name="connsiteX628" fmla="*/ 2063025 w 12192002"/>
              <a:gd name="connsiteY628" fmla="*/ 6858000 h 6858000"/>
              <a:gd name="connsiteX629" fmla="*/ 2021675 w 12192002"/>
              <a:gd name="connsiteY629" fmla="*/ 6858000 h 6858000"/>
              <a:gd name="connsiteX630" fmla="*/ 2019308 w 12192002"/>
              <a:gd name="connsiteY630" fmla="*/ 6847118 h 6858000"/>
              <a:gd name="connsiteX631" fmla="*/ 1938835 w 12192002"/>
              <a:gd name="connsiteY631" fmla="*/ 6551160 h 6858000"/>
              <a:gd name="connsiteX632" fmla="*/ 1953230 w 12192002"/>
              <a:gd name="connsiteY632" fmla="*/ 6759699 h 6858000"/>
              <a:gd name="connsiteX633" fmla="*/ 1956763 w 12192002"/>
              <a:gd name="connsiteY633" fmla="*/ 6778191 h 6858000"/>
              <a:gd name="connsiteX634" fmla="*/ 1967925 w 12192002"/>
              <a:gd name="connsiteY634" fmla="*/ 6858000 h 6858000"/>
              <a:gd name="connsiteX635" fmla="*/ 1936622 w 12192002"/>
              <a:gd name="connsiteY635" fmla="*/ 6858000 h 6858000"/>
              <a:gd name="connsiteX636" fmla="*/ 1926261 w 12192002"/>
              <a:gd name="connsiteY636" fmla="*/ 6784064 h 6858000"/>
              <a:gd name="connsiteX637" fmla="*/ 1922724 w 12192002"/>
              <a:gd name="connsiteY637" fmla="*/ 6765577 h 6858000"/>
              <a:gd name="connsiteX638" fmla="*/ 1904650 w 12192002"/>
              <a:gd name="connsiteY638" fmla="*/ 6639616 h 6858000"/>
              <a:gd name="connsiteX639" fmla="*/ 1885273 w 12192002"/>
              <a:gd name="connsiteY639" fmla="*/ 6858000 h 6858000"/>
              <a:gd name="connsiteX640" fmla="*/ 1854363 w 12192002"/>
              <a:gd name="connsiteY640" fmla="*/ 6858000 h 6858000"/>
              <a:gd name="connsiteX641" fmla="*/ 1880391 w 12192002"/>
              <a:gd name="connsiteY641" fmla="*/ 6603796 h 6858000"/>
              <a:gd name="connsiteX642" fmla="*/ 1818273 w 12192002"/>
              <a:gd name="connsiteY642" fmla="*/ 6715729 h 6858000"/>
              <a:gd name="connsiteX643" fmla="*/ 1794691 w 12192002"/>
              <a:gd name="connsiteY643" fmla="*/ 6843239 h 6858000"/>
              <a:gd name="connsiteX644" fmla="*/ 1794914 w 12192002"/>
              <a:gd name="connsiteY644" fmla="*/ 6858000 h 6858000"/>
              <a:gd name="connsiteX645" fmla="*/ 1746128 w 12192002"/>
              <a:gd name="connsiteY645" fmla="*/ 6858000 h 6858000"/>
              <a:gd name="connsiteX646" fmla="*/ 1753934 w 12192002"/>
              <a:gd name="connsiteY646" fmla="*/ 6724796 h 6858000"/>
              <a:gd name="connsiteX647" fmla="*/ 1792053 w 12192002"/>
              <a:gd name="connsiteY647" fmla="*/ 6572396 h 6858000"/>
              <a:gd name="connsiteX648" fmla="*/ 1862248 w 12192002"/>
              <a:gd name="connsiteY648" fmla="*/ 6266397 h 6858000"/>
              <a:gd name="connsiteX649" fmla="*/ 1862250 w 12192002"/>
              <a:gd name="connsiteY649" fmla="*/ 6033531 h 6858000"/>
              <a:gd name="connsiteX650" fmla="*/ 1211999 w 12192002"/>
              <a:gd name="connsiteY650" fmla="*/ 6683610 h 6858000"/>
              <a:gd name="connsiteX651" fmla="*/ 1213266 w 12192002"/>
              <a:gd name="connsiteY651" fmla="*/ 6691947 h 6858000"/>
              <a:gd name="connsiteX652" fmla="*/ 1203370 w 12192002"/>
              <a:gd name="connsiteY652" fmla="*/ 6850676 h 6858000"/>
              <a:gd name="connsiteX653" fmla="*/ 1203671 w 12192002"/>
              <a:gd name="connsiteY653" fmla="*/ 6858000 h 6858000"/>
              <a:gd name="connsiteX654" fmla="*/ 1143180 w 12192002"/>
              <a:gd name="connsiteY654" fmla="*/ 6858000 h 6858000"/>
              <a:gd name="connsiteX655" fmla="*/ 1142176 w 12192002"/>
              <a:gd name="connsiteY655" fmla="*/ 6766045 h 6858000"/>
              <a:gd name="connsiteX656" fmla="*/ 1067484 w 12192002"/>
              <a:gd name="connsiteY656" fmla="*/ 6858000 h 6858000"/>
              <a:gd name="connsiteX657" fmla="*/ 953928 w 12192002"/>
              <a:gd name="connsiteY657" fmla="*/ 6858000 h 6858000"/>
              <a:gd name="connsiteX658" fmla="*/ 959715 w 12192002"/>
              <a:gd name="connsiteY658" fmla="*/ 6850185 h 6858000"/>
              <a:gd name="connsiteX659" fmla="*/ 1483788 w 12192002"/>
              <a:gd name="connsiteY659" fmla="*/ 6259174 h 6858000"/>
              <a:gd name="connsiteX660" fmla="*/ 1100671 w 12192002"/>
              <a:gd name="connsiteY660" fmla="*/ 6252137 h 6858000"/>
              <a:gd name="connsiteX661" fmla="*/ 1090144 w 12192002"/>
              <a:gd name="connsiteY661" fmla="*/ 6256748 h 6858000"/>
              <a:gd name="connsiteX662" fmla="*/ 1095872 w 12192002"/>
              <a:gd name="connsiteY662" fmla="*/ 6271892 h 6858000"/>
              <a:gd name="connsiteX663" fmla="*/ 262785 w 12192002"/>
              <a:gd name="connsiteY663" fmla="*/ 6845450 h 6858000"/>
              <a:gd name="connsiteX664" fmla="*/ 209968 w 12192002"/>
              <a:gd name="connsiteY664" fmla="*/ 6770713 h 6858000"/>
              <a:gd name="connsiteX665" fmla="*/ 873460 w 12192002"/>
              <a:gd name="connsiteY665" fmla="*/ 6253768 h 6858000"/>
              <a:gd name="connsiteX666" fmla="*/ 192686 w 12192002"/>
              <a:gd name="connsiteY666" fmla="*/ 5849257 h 6858000"/>
              <a:gd name="connsiteX667" fmla="*/ 4696 w 12192002"/>
              <a:gd name="connsiteY667" fmla="*/ 5697668 h 6858000"/>
              <a:gd name="connsiteX668" fmla="*/ 0 w 12192002"/>
              <a:gd name="connsiteY668" fmla="*/ 5689984 h 6858000"/>
              <a:gd name="connsiteX669" fmla="*/ 0 w 12192002"/>
              <a:gd name="connsiteY669" fmla="*/ 5513472 h 6858000"/>
              <a:gd name="connsiteX670" fmla="*/ 174101 w 12192002"/>
              <a:gd name="connsiteY670" fmla="*/ 5620277 h 6858000"/>
              <a:gd name="connsiteX671" fmla="*/ 891800 w 12192002"/>
              <a:gd name="connsiteY671" fmla="*/ 6036935 h 6858000"/>
              <a:gd name="connsiteX672" fmla="*/ 1072219 w 12192002"/>
              <a:gd name="connsiteY672" fmla="*/ 6169443 h 6858000"/>
              <a:gd name="connsiteX673" fmla="*/ 1074117 w 12192002"/>
              <a:gd name="connsiteY673" fmla="*/ 6170301 h 6858000"/>
              <a:gd name="connsiteX674" fmla="*/ 1083114 w 12192002"/>
              <a:gd name="connsiteY674" fmla="*/ 6174131 h 6858000"/>
              <a:gd name="connsiteX675" fmla="*/ 1543010 w 12192002"/>
              <a:gd name="connsiteY675" fmla="*/ 6191140 h 6858000"/>
              <a:gd name="connsiteX676" fmla="*/ 1551080 w 12192002"/>
              <a:gd name="connsiteY676" fmla="*/ 6195006 h 6858000"/>
              <a:gd name="connsiteX677" fmla="*/ 2345443 w 12192002"/>
              <a:gd name="connsiteY677" fmla="*/ 5549882 h 6858000"/>
              <a:gd name="connsiteX678" fmla="*/ 1721499 w 12192002"/>
              <a:gd name="connsiteY678" fmla="*/ 5599969 h 6858000"/>
              <a:gd name="connsiteX679" fmla="*/ 767716 w 12192002"/>
              <a:gd name="connsiteY679" fmla="*/ 5472768 h 6858000"/>
              <a:gd name="connsiteX680" fmla="*/ 722147 w 12192002"/>
              <a:gd name="connsiteY680" fmla="*/ 5393091 h 6858000"/>
              <a:gd name="connsiteX681" fmla="*/ 1485552 w 12192002"/>
              <a:gd name="connsiteY681" fmla="*/ 5313202 h 6858000"/>
              <a:gd name="connsiteX682" fmla="*/ 2143004 w 12192002"/>
              <a:gd name="connsiteY682" fmla="*/ 5402420 h 6858000"/>
              <a:gd name="connsiteX683" fmla="*/ 1933391 w 12192002"/>
              <a:gd name="connsiteY683" fmla="*/ 5156971 h 6858000"/>
              <a:gd name="connsiteX684" fmla="*/ 1827118 w 12192002"/>
              <a:gd name="connsiteY684" fmla="*/ 4968410 h 6858000"/>
              <a:gd name="connsiteX685" fmla="*/ 1837349 w 12192002"/>
              <a:gd name="connsiteY685" fmla="*/ 4956357 h 6858000"/>
              <a:gd name="connsiteX686" fmla="*/ 2162835 w 12192002"/>
              <a:gd name="connsiteY686" fmla="*/ 5187853 h 6858000"/>
              <a:gd name="connsiteX687" fmla="*/ 2257167 w 12192002"/>
              <a:gd name="connsiteY687" fmla="*/ 5462123 h 6858000"/>
              <a:gd name="connsiteX688" fmla="*/ 2261598 w 12192002"/>
              <a:gd name="connsiteY688" fmla="*/ 5467998 h 6858000"/>
              <a:gd name="connsiteX689" fmla="*/ 2437177 w 12192002"/>
              <a:gd name="connsiteY689" fmla="*/ 5479608 h 6858000"/>
              <a:gd name="connsiteX690" fmla="*/ 2445247 w 12192002"/>
              <a:gd name="connsiteY690" fmla="*/ 5483476 h 6858000"/>
              <a:gd name="connsiteX691" fmla="*/ 2743626 w 12192002"/>
              <a:gd name="connsiteY691" fmla="*/ 5304819 h 6858000"/>
              <a:gd name="connsiteX692" fmla="*/ 3048102 w 12192002"/>
              <a:gd name="connsiteY692" fmla="*/ 5150595 h 6858000"/>
              <a:gd name="connsiteX693" fmla="*/ 1799414 w 12192002"/>
              <a:gd name="connsiteY693" fmla="*/ 4694732 h 6858000"/>
              <a:gd name="connsiteX694" fmla="*/ 1771735 w 12192002"/>
              <a:gd name="connsiteY694" fmla="*/ 4619929 h 6858000"/>
              <a:gd name="connsiteX695" fmla="*/ 3104273 w 12192002"/>
              <a:gd name="connsiteY695" fmla="*/ 5076159 h 6858000"/>
              <a:gd name="connsiteX696" fmla="*/ 3113245 w 12192002"/>
              <a:gd name="connsiteY696" fmla="*/ 5090705 h 6858000"/>
              <a:gd name="connsiteX697" fmla="*/ 3126294 w 12192002"/>
              <a:gd name="connsiteY697" fmla="*/ 5114400 h 6858000"/>
              <a:gd name="connsiteX698" fmla="*/ 3937433 w 12192002"/>
              <a:gd name="connsiteY698" fmla="*/ 4830473 h 6858000"/>
              <a:gd name="connsiteX699" fmla="*/ 3590475 w 12192002"/>
              <a:gd name="connsiteY699" fmla="*/ 4597974 h 6858000"/>
              <a:gd name="connsiteX700" fmla="*/ 3100264 w 12192002"/>
              <a:gd name="connsiteY700" fmla="*/ 4579845 h 6858000"/>
              <a:gd name="connsiteX701" fmla="*/ 2183576 w 12192002"/>
              <a:gd name="connsiteY701" fmla="*/ 4227150 h 6858000"/>
              <a:gd name="connsiteX702" fmla="*/ 2151029 w 12192002"/>
              <a:gd name="connsiteY702" fmla="*/ 4146947 h 6858000"/>
              <a:gd name="connsiteX703" fmla="*/ 3563434 w 12192002"/>
              <a:gd name="connsiteY703" fmla="*/ 4469115 h 6858000"/>
              <a:gd name="connsiteX704" fmla="*/ 3177952 w 12192002"/>
              <a:gd name="connsiteY704" fmla="*/ 3657386 h 6858000"/>
              <a:gd name="connsiteX705" fmla="*/ 3189263 w 12192002"/>
              <a:gd name="connsiteY705" fmla="*/ 3625726 h 6858000"/>
              <a:gd name="connsiteX706" fmla="*/ 3560912 w 12192002"/>
              <a:gd name="connsiteY706" fmla="*/ 4079863 h 6858000"/>
              <a:gd name="connsiteX707" fmla="*/ 3626636 w 12192002"/>
              <a:gd name="connsiteY707" fmla="*/ 4512230 h 6858000"/>
              <a:gd name="connsiteX708" fmla="*/ 3653088 w 12192002"/>
              <a:gd name="connsiteY708" fmla="*/ 4521417 h 6858000"/>
              <a:gd name="connsiteX709" fmla="*/ 3988128 w 12192002"/>
              <a:gd name="connsiteY709" fmla="*/ 4817267 h 6858000"/>
              <a:gd name="connsiteX710" fmla="*/ 4830582 w 12192002"/>
              <a:gd name="connsiteY710" fmla="*/ 4676000 h 6858000"/>
              <a:gd name="connsiteX711" fmla="*/ 4830100 w 12192002"/>
              <a:gd name="connsiteY711" fmla="*/ 4675554 h 6858000"/>
              <a:gd name="connsiteX712" fmla="*/ 4036318 w 12192002"/>
              <a:gd name="connsiteY712" fmla="*/ 4147013 h 6858000"/>
              <a:gd name="connsiteX713" fmla="*/ 3432098 w 12192002"/>
              <a:gd name="connsiteY713" fmla="*/ 3537312 h 6858000"/>
              <a:gd name="connsiteX714" fmla="*/ 3446761 w 12192002"/>
              <a:gd name="connsiteY714" fmla="*/ 3461278 h 6858000"/>
              <a:gd name="connsiteX715" fmla="*/ 4419733 w 12192002"/>
              <a:gd name="connsiteY715" fmla="*/ 3963555 h 6858000"/>
              <a:gd name="connsiteX716" fmla="*/ 4781371 w 12192002"/>
              <a:gd name="connsiteY716" fmla="*/ 4458604 h 6858000"/>
              <a:gd name="connsiteX717" fmla="*/ 4780440 w 12192002"/>
              <a:gd name="connsiteY717" fmla="*/ 4470290 h 6858000"/>
              <a:gd name="connsiteX718" fmla="*/ 4898954 w 12192002"/>
              <a:gd name="connsiteY718" fmla="*/ 4662092 h 6858000"/>
              <a:gd name="connsiteX719" fmla="*/ 4900699 w 12192002"/>
              <a:gd name="connsiteY719" fmla="*/ 4670867 h 6858000"/>
              <a:gd name="connsiteX720" fmla="*/ 5714511 w 12192002"/>
              <a:gd name="connsiteY720" fmla="*/ 4663483 h 6858000"/>
              <a:gd name="connsiteX721" fmla="*/ 5464793 w 12192002"/>
              <a:gd name="connsiteY721" fmla="*/ 4393556 h 6858000"/>
              <a:gd name="connsiteX722" fmla="*/ 5461897 w 12192002"/>
              <a:gd name="connsiteY722" fmla="*/ 4390879 h 6858000"/>
              <a:gd name="connsiteX723" fmla="*/ 4294126 w 12192002"/>
              <a:gd name="connsiteY723" fmla="*/ 3303048 h 6858000"/>
              <a:gd name="connsiteX724" fmla="*/ 4305321 w 12192002"/>
              <a:gd name="connsiteY724" fmla="*/ 3256953 h 6858000"/>
              <a:gd name="connsiteX725" fmla="*/ 4949299 w 12192002"/>
              <a:gd name="connsiteY725" fmla="*/ 3766336 h 6858000"/>
              <a:gd name="connsiteX726" fmla="*/ 5291452 w 12192002"/>
              <a:gd name="connsiteY726" fmla="*/ 4076801 h 6858000"/>
              <a:gd name="connsiteX727" fmla="*/ 5434998 w 12192002"/>
              <a:gd name="connsiteY727" fmla="*/ 4254100 h 6858000"/>
              <a:gd name="connsiteX728" fmla="*/ 5351015 w 12192002"/>
              <a:gd name="connsiteY728" fmla="*/ 3760989 h 6858000"/>
              <a:gd name="connsiteX729" fmla="*/ 5413780 w 12192002"/>
              <a:gd name="connsiteY729" fmla="*/ 2966265 h 6858000"/>
              <a:gd name="connsiteX730" fmla="*/ 5425627 w 12192002"/>
              <a:gd name="connsiteY730" fmla="*/ 2954192 h 6858000"/>
              <a:gd name="connsiteX731" fmla="*/ 8380397 w 12192002"/>
              <a:gd name="connsiteY731" fmla="*/ 2896659 h 6858000"/>
              <a:gd name="connsiteX732" fmla="*/ 8634801 w 12192002"/>
              <a:gd name="connsiteY732" fmla="*/ 3304169 h 6858000"/>
              <a:gd name="connsiteX733" fmla="*/ 8971448 w 12192002"/>
              <a:gd name="connsiteY733" fmla="*/ 3675946 h 6858000"/>
              <a:gd name="connsiteX734" fmla="*/ 8820691 w 12192002"/>
              <a:gd name="connsiteY734" fmla="*/ 3486482 h 6858000"/>
              <a:gd name="connsiteX735" fmla="*/ 8807612 w 12192002"/>
              <a:gd name="connsiteY735" fmla="*/ 3467256 h 6858000"/>
              <a:gd name="connsiteX736" fmla="*/ 8556796 w 12192002"/>
              <a:gd name="connsiteY736" fmla="*/ 3116474 h 6858000"/>
              <a:gd name="connsiteX737" fmla="*/ 8427018 w 12192002"/>
              <a:gd name="connsiteY737" fmla="*/ 2948853 h 6858000"/>
              <a:gd name="connsiteX738" fmla="*/ 8380397 w 12192002"/>
              <a:gd name="connsiteY738" fmla="*/ 2896659 h 6858000"/>
              <a:gd name="connsiteX739" fmla="*/ 9831020 w 12192002"/>
              <a:gd name="connsiteY739" fmla="*/ 2871730 h 6858000"/>
              <a:gd name="connsiteX740" fmla="*/ 9827707 w 12192002"/>
              <a:gd name="connsiteY740" fmla="*/ 2915231 h 6858000"/>
              <a:gd name="connsiteX741" fmla="*/ 9820699 w 12192002"/>
              <a:gd name="connsiteY741" fmla="*/ 3051540 h 6858000"/>
              <a:gd name="connsiteX742" fmla="*/ 9822525 w 12192002"/>
              <a:gd name="connsiteY742" fmla="*/ 3140814 h 6858000"/>
              <a:gd name="connsiteX743" fmla="*/ 9824704 w 12192002"/>
              <a:gd name="connsiteY743" fmla="*/ 3230628 h 6858000"/>
              <a:gd name="connsiteX744" fmla="*/ 9793821 w 12192002"/>
              <a:gd name="connsiteY744" fmla="*/ 3531652 h 6858000"/>
              <a:gd name="connsiteX745" fmla="*/ 9767436 w 12192002"/>
              <a:gd name="connsiteY745" fmla="*/ 3750864 h 6858000"/>
              <a:gd name="connsiteX746" fmla="*/ 9814477 w 12192002"/>
              <a:gd name="connsiteY746" fmla="*/ 3662531 h 6858000"/>
              <a:gd name="connsiteX747" fmla="*/ 9831020 w 12192002"/>
              <a:gd name="connsiteY747" fmla="*/ 2871730 h 6858000"/>
              <a:gd name="connsiteX748" fmla="*/ 8380521 w 12192002"/>
              <a:gd name="connsiteY748" fmla="*/ 2850596 h 6858000"/>
              <a:gd name="connsiteX749" fmla="*/ 8451446 w 12192002"/>
              <a:gd name="connsiteY749" fmla="*/ 2928627 h 6858000"/>
              <a:gd name="connsiteX750" fmla="*/ 8582269 w 12192002"/>
              <a:gd name="connsiteY750" fmla="*/ 3097880 h 6858000"/>
              <a:gd name="connsiteX751" fmla="*/ 8833783 w 12192002"/>
              <a:gd name="connsiteY751" fmla="*/ 3449753 h 6858000"/>
              <a:gd name="connsiteX752" fmla="*/ 8846863 w 12192002"/>
              <a:gd name="connsiteY752" fmla="*/ 3468981 h 6858000"/>
              <a:gd name="connsiteX753" fmla="*/ 8960046 w 12192002"/>
              <a:gd name="connsiteY753" fmla="*/ 3620389 h 6858000"/>
              <a:gd name="connsiteX754" fmla="*/ 8380521 w 12192002"/>
              <a:gd name="connsiteY754" fmla="*/ 2850596 h 6858000"/>
              <a:gd name="connsiteX755" fmla="*/ 9854151 w 12192002"/>
              <a:gd name="connsiteY755" fmla="*/ 2642862 h 6858000"/>
              <a:gd name="connsiteX756" fmla="*/ 9871341 w 12192002"/>
              <a:gd name="connsiteY756" fmla="*/ 2659697 h 6858000"/>
              <a:gd name="connsiteX757" fmla="*/ 9966678 w 12192002"/>
              <a:gd name="connsiteY757" fmla="*/ 3423399 h 6858000"/>
              <a:gd name="connsiteX758" fmla="*/ 9880832 w 12192002"/>
              <a:gd name="connsiteY758" fmla="*/ 3700562 h 6858000"/>
              <a:gd name="connsiteX759" fmla="*/ 9896024 w 12192002"/>
              <a:gd name="connsiteY759" fmla="*/ 4178295 h 6858000"/>
              <a:gd name="connsiteX760" fmla="*/ 10395379 w 12192002"/>
              <a:gd name="connsiteY760" fmla="*/ 4531843 h 6858000"/>
              <a:gd name="connsiteX761" fmla="*/ 10225980 w 12192002"/>
              <a:gd name="connsiteY761" fmla="*/ 3561061 h 6858000"/>
              <a:gd name="connsiteX762" fmla="*/ 10314210 w 12192002"/>
              <a:gd name="connsiteY762" fmla="*/ 3538353 h 6858000"/>
              <a:gd name="connsiteX763" fmla="*/ 10573663 w 12192002"/>
              <a:gd name="connsiteY763" fmla="*/ 4271430 h 6858000"/>
              <a:gd name="connsiteX764" fmla="*/ 10583736 w 12192002"/>
              <a:gd name="connsiteY764" fmla="*/ 4688819 h 6858000"/>
              <a:gd name="connsiteX765" fmla="*/ 10880472 w 12192002"/>
              <a:gd name="connsiteY765" fmla="*/ 4966558 h 6858000"/>
              <a:gd name="connsiteX766" fmla="*/ 11231212 w 12192002"/>
              <a:gd name="connsiteY766" fmla="*/ 3645474 h 6858000"/>
              <a:gd name="connsiteX767" fmla="*/ 11317765 w 12192002"/>
              <a:gd name="connsiteY767" fmla="*/ 3638405 h 6858000"/>
              <a:gd name="connsiteX768" fmla="*/ 10982911 w 12192002"/>
              <a:gd name="connsiteY768" fmla="*/ 5051260 h 6858000"/>
              <a:gd name="connsiteX769" fmla="*/ 10968747 w 12192002"/>
              <a:gd name="connsiteY769" fmla="*/ 5059552 h 6858000"/>
              <a:gd name="connsiteX770" fmla="*/ 11258020 w 12192002"/>
              <a:gd name="connsiteY770" fmla="*/ 5401078 h 6858000"/>
              <a:gd name="connsiteX771" fmla="*/ 11688741 w 12192002"/>
              <a:gd name="connsiteY771" fmla="*/ 6045312 h 6858000"/>
              <a:gd name="connsiteX772" fmla="*/ 11794425 w 12192002"/>
              <a:gd name="connsiteY772" fmla="*/ 5681109 h 6858000"/>
              <a:gd name="connsiteX773" fmla="*/ 11792727 w 12192002"/>
              <a:gd name="connsiteY773" fmla="*/ 5669934 h 6858000"/>
              <a:gd name="connsiteX774" fmla="*/ 11776744 w 12192002"/>
              <a:gd name="connsiteY774" fmla="*/ 5671723 h 6858000"/>
              <a:gd name="connsiteX775" fmla="*/ 11442546 w 12192002"/>
              <a:gd name="connsiteY775" fmla="*/ 4736592 h 6858000"/>
              <a:gd name="connsiteX776" fmla="*/ 11527771 w 12192002"/>
              <a:gd name="connsiteY776" fmla="*/ 4704317 h 6858000"/>
              <a:gd name="connsiteX777" fmla="*/ 11851542 w 12192002"/>
              <a:gd name="connsiteY777" fmla="*/ 5463703 h 6858000"/>
              <a:gd name="connsiteX778" fmla="*/ 12122505 w 12192002"/>
              <a:gd name="connsiteY778" fmla="*/ 5156948 h 6858000"/>
              <a:gd name="connsiteX779" fmla="*/ 12192002 w 12192002"/>
              <a:gd name="connsiteY779" fmla="*/ 5098973 h 6858000"/>
              <a:gd name="connsiteX780" fmla="*/ 12192001 w 12192002"/>
              <a:gd name="connsiteY780" fmla="*/ 5160062 h 6858000"/>
              <a:gd name="connsiteX781" fmla="*/ 12155105 w 12192002"/>
              <a:gd name="connsiteY781" fmla="*/ 5191181 h 6858000"/>
              <a:gd name="connsiteX782" fmla="*/ 11918903 w 12192002"/>
              <a:gd name="connsiteY782" fmla="*/ 5491132 h 6858000"/>
              <a:gd name="connsiteX783" fmla="*/ 12067554 w 12192002"/>
              <a:gd name="connsiteY783" fmla="*/ 5317498 h 6858000"/>
              <a:gd name="connsiteX784" fmla="*/ 12192001 w 12192002"/>
              <a:gd name="connsiteY784" fmla="*/ 5211391 h 6858000"/>
              <a:gd name="connsiteX785" fmla="*/ 12192001 w 12192002"/>
              <a:gd name="connsiteY785" fmla="*/ 5251558 h 6858000"/>
              <a:gd name="connsiteX786" fmla="*/ 12087498 w 12192002"/>
              <a:gd name="connsiteY786" fmla="*/ 5340764 h 6858000"/>
              <a:gd name="connsiteX787" fmla="*/ 11941335 w 12192002"/>
              <a:gd name="connsiteY787" fmla="*/ 5512809 h 6858000"/>
              <a:gd name="connsiteX788" fmla="*/ 11898139 w 12192002"/>
              <a:gd name="connsiteY788" fmla="*/ 5592553 h 6858000"/>
              <a:gd name="connsiteX789" fmla="*/ 12037359 w 12192002"/>
              <a:gd name="connsiteY789" fmla="*/ 5482816 h 6858000"/>
              <a:gd name="connsiteX790" fmla="*/ 12192001 w 12192002"/>
              <a:gd name="connsiteY790" fmla="*/ 5330890 h 6858000"/>
              <a:gd name="connsiteX791" fmla="*/ 12192001 w 12192002"/>
              <a:gd name="connsiteY791" fmla="*/ 5402911 h 6858000"/>
              <a:gd name="connsiteX792" fmla="*/ 12054488 w 12192002"/>
              <a:gd name="connsiteY792" fmla="*/ 5533939 h 6858000"/>
              <a:gd name="connsiteX793" fmla="*/ 11880977 w 12192002"/>
              <a:gd name="connsiteY793" fmla="*/ 5674040 h 6858000"/>
              <a:gd name="connsiteX794" fmla="*/ 11879666 w 12192002"/>
              <a:gd name="connsiteY794" fmla="*/ 5675644 h 6858000"/>
              <a:gd name="connsiteX795" fmla="*/ 11873674 w 12192002"/>
              <a:gd name="connsiteY795" fmla="*/ 5683306 h 6858000"/>
              <a:gd name="connsiteX796" fmla="*/ 11738608 w 12192002"/>
              <a:gd name="connsiteY796" fmla="*/ 6118417 h 6858000"/>
              <a:gd name="connsiteX797" fmla="*/ 11732820 w 12192002"/>
              <a:gd name="connsiteY797" fmla="*/ 6125184 h 6858000"/>
              <a:gd name="connsiteX798" fmla="*/ 12058063 w 12192002"/>
              <a:gd name="connsiteY798" fmla="*/ 6805045 h 6858000"/>
              <a:gd name="connsiteX799" fmla="*/ 12077722 w 12192002"/>
              <a:gd name="connsiteY799" fmla="*/ 6857999 h 6858000"/>
              <a:gd name="connsiteX800" fmla="*/ 11980831 w 12192002"/>
              <a:gd name="connsiteY800" fmla="*/ 6857999 h 6858000"/>
              <a:gd name="connsiteX801" fmla="*/ 11842370 w 12192002"/>
              <a:gd name="connsiteY801" fmla="*/ 6532596 h 6858000"/>
              <a:gd name="connsiteX802" fmla="*/ 11807118 w 12192002"/>
              <a:gd name="connsiteY802" fmla="*/ 6461642 h 6858000"/>
              <a:gd name="connsiteX803" fmla="*/ 11352410 w 12192002"/>
              <a:gd name="connsiteY803" fmla="*/ 5682534 h 6858000"/>
              <a:gd name="connsiteX804" fmla="*/ 11344098 w 12192002"/>
              <a:gd name="connsiteY804" fmla="*/ 5681717 h 6858000"/>
              <a:gd name="connsiteX805" fmla="*/ 10730809 w 12192002"/>
              <a:gd name="connsiteY805" fmla="*/ 5585749 h 6858000"/>
              <a:gd name="connsiteX806" fmla="*/ 10713050 w 12192002"/>
              <a:gd name="connsiteY806" fmla="*/ 5593271 h 6858000"/>
              <a:gd name="connsiteX807" fmla="*/ 9420192 w 12192002"/>
              <a:gd name="connsiteY807" fmla="*/ 5692050 h 6858000"/>
              <a:gd name="connsiteX808" fmla="*/ 9404066 w 12192002"/>
              <a:gd name="connsiteY808" fmla="*/ 5671708 h 6858000"/>
              <a:gd name="connsiteX809" fmla="*/ 10712309 w 12192002"/>
              <a:gd name="connsiteY809" fmla="*/ 5538562 h 6858000"/>
              <a:gd name="connsiteX810" fmla="*/ 11291486 w 12192002"/>
              <a:gd name="connsiteY810" fmla="*/ 5595804 h 6858000"/>
              <a:gd name="connsiteX811" fmla="*/ 11176624 w 12192002"/>
              <a:gd name="connsiteY811" fmla="*/ 5439340 h 6858000"/>
              <a:gd name="connsiteX812" fmla="*/ 10665962 w 12192002"/>
              <a:gd name="connsiteY812" fmla="*/ 4874588 h 6858000"/>
              <a:gd name="connsiteX813" fmla="*/ 10647017 w 12192002"/>
              <a:gd name="connsiteY813" fmla="*/ 4879047 h 6858000"/>
              <a:gd name="connsiteX814" fmla="*/ 10107096 w 12192002"/>
              <a:gd name="connsiteY814" fmla="*/ 4989072 h 6858000"/>
              <a:gd name="connsiteX815" fmla="*/ 9439953 w 12192002"/>
              <a:gd name="connsiteY815" fmla="*/ 4909921 h 6858000"/>
              <a:gd name="connsiteX816" fmla="*/ 9470279 w 12192002"/>
              <a:gd name="connsiteY816" fmla="*/ 4872131 h 6858000"/>
              <a:gd name="connsiteX817" fmla="*/ 10565024 w 12192002"/>
              <a:gd name="connsiteY817" fmla="*/ 4781269 h 6858000"/>
              <a:gd name="connsiteX818" fmla="*/ 9922490 w 12192002"/>
              <a:gd name="connsiteY818" fmla="*/ 4287833 h 6858000"/>
              <a:gd name="connsiteX819" fmla="*/ 9920481 w 12192002"/>
              <a:gd name="connsiteY819" fmla="*/ 4288346 h 6858000"/>
              <a:gd name="connsiteX820" fmla="*/ 9916127 w 12192002"/>
              <a:gd name="connsiteY820" fmla="*/ 4288836 h 6858000"/>
              <a:gd name="connsiteX821" fmla="*/ 9791125 w 12192002"/>
              <a:gd name="connsiteY821" fmla="*/ 4367248 h 6858000"/>
              <a:gd name="connsiteX822" fmla="*/ 9528364 w 12192002"/>
              <a:gd name="connsiteY822" fmla="*/ 4451767 h 6858000"/>
              <a:gd name="connsiteX823" fmla="*/ 8629850 w 12192002"/>
              <a:gd name="connsiteY823" fmla="*/ 4613329 h 6858000"/>
              <a:gd name="connsiteX824" fmla="*/ 8600239 w 12192002"/>
              <a:gd name="connsiteY824" fmla="*/ 4596243 h 6858000"/>
              <a:gd name="connsiteX825" fmla="*/ 9761570 w 12192002"/>
              <a:gd name="connsiteY825" fmla="*/ 4182283 h 6858000"/>
              <a:gd name="connsiteX826" fmla="*/ 9368237 w 12192002"/>
              <a:gd name="connsiteY826" fmla="*/ 3949470 h 6858000"/>
              <a:gd name="connsiteX827" fmla="*/ 9354614 w 12192002"/>
              <a:gd name="connsiteY827" fmla="*/ 3951288 h 6858000"/>
              <a:gd name="connsiteX828" fmla="*/ 8364351 w 12192002"/>
              <a:gd name="connsiteY828" fmla="*/ 4159267 h 6858000"/>
              <a:gd name="connsiteX829" fmla="*/ 8386567 w 12192002"/>
              <a:gd name="connsiteY829" fmla="*/ 4119760 h 6858000"/>
              <a:gd name="connsiteX830" fmla="*/ 9231713 w 12192002"/>
              <a:gd name="connsiteY830" fmla="*/ 3873539 h 6858000"/>
              <a:gd name="connsiteX831" fmla="*/ 9023301 w 12192002"/>
              <a:gd name="connsiteY831" fmla="*/ 3763109 h 6858000"/>
              <a:gd name="connsiteX832" fmla="*/ 9010556 w 12192002"/>
              <a:gd name="connsiteY832" fmla="*/ 3758998 h 6858000"/>
              <a:gd name="connsiteX833" fmla="*/ 8604324 w 12192002"/>
              <a:gd name="connsiteY833" fmla="*/ 3417171 h 6858000"/>
              <a:gd name="connsiteX834" fmla="*/ 8218577 w 12192002"/>
              <a:gd name="connsiteY834" fmla="*/ 2770227 h 6858000"/>
              <a:gd name="connsiteX835" fmla="*/ 8222774 w 12192002"/>
              <a:gd name="connsiteY835" fmla="*/ 2749954 h 6858000"/>
              <a:gd name="connsiteX836" fmla="*/ 8297623 w 12192002"/>
              <a:gd name="connsiteY836" fmla="*/ 2731935 h 6858000"/>
              <a:gd name="connsiteX837" fmla="*/ 9090618 w 12192002"/>
              <a:gd name="connsiteY837" fmla="*/ 3716225 h 6858000"/>
              <a:gd name="connsiteX838" fmla="*/ 9762441 w 12192002"/>
              <a:gd name="connsiteY838" fmla="*/ 4093587 h 6858000"/>
              <a:gd name="connsiteX839" fmla="*/ 9717826 w 12192002"/>
              <a:gd name="connsiteY839" fmla="*/ 3916719 h 6858000"/>
              <a:gd name="connsiteX840" fmla="*/ 9713123 w 12192002"/>
              <a:gd name="connsiteY840" fmla="*/ 3916663 h 6858000"/>
              <a:gd name="connsiteX841" fmla="*/ 9175594 w 12192002"/>
              <a:gd name="connsiteY841" fmla="*/ 3326950 h 6858000"/>
              <a:gd name="connsiteX842" fmla="*/ 9253941 w 12192002"/>
              <a:gd name="connsiteY842" fmla="*/ 3287566 h 6858000"/>
              <a:gd name="connsiteX843" fmla="*/ 9625671 w 12192002"/>
              <a:gd name="connsiteY843" fmla="*/ 3639960 h 6858000"/>
              <a:gd name="connsiteX844" fmla="*/ 9656881 w 12192002"/>
              <a:gd name="connsiteY844" fmla="*/ 3333361 h 6858000"/>
              <a:gd name="connsiteX845" fmla="*/ 9782066 w 12192002"/>
              <a:gd name="connsiteY845" fmla="*/ 2680771 h 6858000"/>
              <a:gd name="connsiteX846" fmla="*/ 9854151 w 12192002"/>
              <a:gd name="connsiteY846" fmla="*/ 2642862 h 6858000"/>
              <a:gd name="connsiteX847" fmla="*/ 11114299 w 12192002"/>
              <a:gd name="connsiteY847" fmla="*/ 2390555 h 6858000"/>
              <a:gd name="connsiteX848" fmla="*/ 11113373 w 12192002"/>
              <a:gd name="connsiteY848" fmla="*/ 2392739 h 6858000"/>
              <a:gd name="connsiteX849" fmla="*/ 11117197 w 12192002"/>
              <a:gd name="connsiteY849" fmla="*/ 2394358 h 6858000"/>
              <a:gd name="connsiteX850" fmla="*/ 11114299 w 12192002"/>
              <a:gd name="connsiteY850" fmla="*/ 2390555 h 6858000"/>
              <a:gd name="connsiteX851" fmla="*/ 10506276 w 12192002"/>
              <a:gd name="connsiteY851" fmla="*/ 2118977 h 6858000"/>
              <a:gd name="connsiteX852" fmla="*/ 10431542 w 12192002"/>
              <a:gd name="connsiteY852" fmla="*/ 2525128 h 6858000"/>
              <a:gd name="connsiteX853" fmla="*/ 10391375 w 12192002"/>
              <a:gd name="connsiteY853" fmla="*/ 2667145 h 6858000"/>
              <a:gd name="connsiteX854" fmla="*/ 10355047 w 12192002"/>
              <a:gd name="connsiteY854" fmla="*/ 2832031 h 6858000"/>
              <a:gd name="connsiteX855" fmla="*/ 10336080 w 12192002"/>
              <a:gd name="connsiteY855" fmla="*/ 2927011 h 6858000"/>
              <a:gd name="connsiteX856" fmla="*/ 10389394 w 12192002"/>
              <a:gd name="connsiteY856" fmla="*/ 2782834 h 6858000"/>
              <a:gd name="connsiteX857" fmla="*/ 10506276 w 12192002"/>
              <a:gd name="connsiteY857" fmla="*/ 2118977 h 6858000"/>
              <a:gd name="connsiteX858" fmla="*/ 11538179 w 12192002"/>
              <a:gd name="connsiteY858" fmla="*/ 2090376 h 6858000"/>
              <a:gd name="connsiteX859" fmla="*/ 11577479 w 12192002"/>
              <a:gd name="connsiteY859" fmla="*/ 2228695 h 6858000"/>
              <a:gd name="connsiteX860" fmla="*/ 11586754 w 12192002"/>
              <a:gd name="connsiteY860" fmla="*/ 2266098 h 6858000"/>
              <a:gd name="connsiteX861" fmla="*/ 11609011 w 12192002"/>
              <a:gd name="connsiteY861" fmla="*/ 2353427 h 6858000"/>
              <a:gd name="connsiteX862" fmla="*/ 11761579 w 12192002"/>
              <a:gd name="connsiteY862" fmla="*/ 2703223 h 6858000"/>
              <a:gd name="connsiteX863" fmla="*/ 11877711 w 12192002"/>
              <a:gd name="connsiteY863" fmla="*/ 2947465 h 6858000"/>
              <a:gd name="connsiteX864" fmla="*/ 11538179 w 12192002"/>
              <a:gd name="connsiteY864" fmla="*/ 2090376 h 6858000"/>
              <a:gd name="connsiteX865" fmla="*/ 6604735 w 12192002"/>
              <a:gd name="connsiteY865" fmla="*/ 2041381 h 6858000"/>
              <a:gd name="connsiteX866" fmla="*/ 7204487 w 12192002"/>
              <a:gd name="connsiteY866" fmla="*/ 2742112 h 6858000"/>
              <a:gd name="connsiteX867" fmla="*/ 7131592 w 12192002"/>
              <a:gd name="connsiteY867" fmla="*/ 2672096 h 6858000"/>
              <a:gd name="connsiteX868" fmla="*/ 6996344 w 12192002"/>
              <a:gd name="connsiteY868" fmla="*/ 2518310 h 6858000"/>
              <a:gd name="connsiteX869" fmla="*/ 6735495 w 12192002"/>
              <a:gd name="connsiteY869" fmla="*/ 2196890 h 6858000"/>
              <a:gd name="connsiteX870" fmla="*/ 6721901 w 12192002"/>
              <a:gd name="connsiteY870" fmla="*/ 2179274 h 6858000"/>
              <a:gd name="connsiteX871" fmla="*/ 6604735 w 12192002"/>
              <a:gd name="connsiteY871" fmla="*/ 2041381 h 6858000"/>
              <a:gd name="connsiteX872" fmla="*/ 11488421 w 12192002"/>
              <a:gd name="connsiteY872" fmla="*/ 2034549 h 6858000"/>
              <a:gd name="connsiteX873" fmla="*/ 11840356 w 12192002"/>
              <a:gd name="connsiteY873" fmla="*/ 2932293 h 6858000"/>
              <a:gd name="connsiteX874" fmla="*/ 11736331 w 12192002"/>
              <a:gd name="connsiteY874" fmla="*/ 2715710 h 6858000"/>
              <a:gd name="connsiteX875" fmla="*/ 11581560 w 12192002"/>
              <a:gd name="connsiteY875" fmla="*/ 2360474 h 6858000"/>
              <a:gd name="connsiteX876" fmla="*/ 11558442 w 12192002"/>
              <a:gd name="connsiteY876" fmla="*/ 2272139 h 6858000"/>
              <a:gd name="connsiteX877" fmla="*/ 11549169 w 12192002"/>
              <a:gd name="connsiteY877" fmla="*/ 2234734 h 6858000"/>
              <a:gd name="connsiteX878" fmla="*/ 11488421 w 12192002"/>
              <a:gd name="connsiteY878" fmla="*/ 2034549 h 6858000"/>
              <a:gd name="connsiteX879" fmla="*/ 10468916 w 12192002"/>
              <a:gd name="connsiteY879" fmla="*/ 2032338 h 6858000"/>
              <a:gd name="connsiteX880" fmla="*/ 10421480 w 12192002"/>
              <a:gd name="connsiteY880" fmla="*/ 2185446 h 6858000"/>
              <a:gd name="connsiteX881" fmla="*/ 10351264 w 12192002"/>
              <a:gd name="connsiteY881" fmla="*/ 2591574 h 6858000"/>
              <a:gd name="connsiteX882" fmla="*/ 10294485 w 12192002"/>
              <a:gd name="connsiteY882" fmla="*/ 2991809 h 6858000"/>
              <a:gd name="connsiteX883" fmla="*/ 10327850 w 12192002"/>
              <a:gd name="connsiteY883" fmla="*/ 2826310 h 6858000"/>
              <a:gd name="connsiteX884" fmla="*/ 10364099 w 12192002"/>
              <a:gd name="connsiteY884" fmla="*/ 2660098 h 6858000"/>
              <a:gd name="connsiteX885" fmla="*/ 10404725 w 12192002"/>
              <a:gd name="connsiteY885" fmla="*/ 2516991 h 6858000"/>
              <a:gd name="connsiteX886" fmla="*/ 10478071 w 12192002"/>
              <a:gd name="connsiteY886" fmla="*/ 2114122 h 6858000"/>
              <a:gd name="connsiteX887" fmla="*/ 10468916 w 12192002"/>
              <a:gd name="connsiteY887" fmla="*/ 2032338 h 6858000"/>
              <a:gd name="connsiteX888" fmla="*/ 10573132 w 12192002"/>
              <a:gd name="connsiteY888" fmla="*/ 1991479 h 6858000"/>
              <a:gd name="connsiteX889" fmla="*/ 11066880 w 12192002"/>
              <a:gd name="connsiteY889" fmla="*/ 2371770 h 6858000"/>
              <a:gd name="connsiteX890" fmla="*/ 10573132 w 12192002"/>
              <a:gd name="connsiteY890" fmla="*/ 1991479 h 6858000"/>
              <a:gd name="connsiteX891" fmla="*/ 6591670 w 12192002"/>
              <a:gd name="connsiteY891" fmla="*/ 1988277 h 6858000"/>
              <a:gd name="connsiteX892" fmla="*/ 6747349 w 12192002"/>
              <a:gd name="connsiteY892" fmla="*/ 2160069 h 6858000"/>
              <a:gd name="connsiteX893" fmla="*/ 6760943 w 12192002"/>
              <a:gd name="connsiteY893" fmla="*/ 2177686 h 6858000"/>
              <a:gd name="connsiteX894" fmla="*/ 7021065 w 12192002"/>
              <a:gd name="connsiteY894" fmla="*/ 2498102 h 6858000"/>
              <a:gd name="connsiteX895" fmla="*/ 7155223 w 12192002"/>
              <a:gd name="connsiteY895" fmla="*/ 2650386 h 6858000"/>
              <a:gd name="connsiteX896" fmla="*/ 7203167 w 12192002"/>
              <a:gd name="connsiteY896" fmla="*/ 2697288 h 6858000"/>
              <a:gd name="connsiteX897" fmla="*/ 6937703 w 12192002"/>
              <a:gd name="connsiteY897" fmla="*/ 2321981 h 6858000"/>
              <a:gd name="connsiteX898" fmla="*/ 6591670 w 12192002"/>
              <a:gd name="connsiteY898" fmla="*/ 1988277 h 6858000"/>
              <a:gd name="connsiteX899" fmla="*/ 5798670 w 12192002"/>
              <a:gd name="connsiteY899" fmla="*/ 1981601 h 6858000"/>
              <a:gd name="connsiteX900" fmla="*/ 5754709 w 12192002"/>
              <a:gd name="connsiteY900" fmla="*/ 2071454 h 6858000"/>
              <a:gd name="connsiteX901" fmla="*/ 5763044 w 12192002"/>
              <a:gd name="connsiteY901" fmla="*/ 2842206 h 6858000"/>
              <a:gd name="connsiteX902" fmla="*/ 5764974 w 12192002"/>
              <a:gd name="connsiteY902" fmla="*/ 2799609 h 6858000"/>
              <a:gd name="connsiteX903" fmla="*/ 5767665 w 12192002"/>
              <a:gd name="connsiteY903" fmla="*/ 2666409 h 6858000"/>
              <a:gd name="connsiteX904" fmla="*/ 5763055 w 12192002"/>
              <a:gd name="connsiteY904" fmla="*/ 2579705 h 6858000"/>
              <a:gd name="connsiteX905" fmla="*/ 5758079 w 12192002"/>
              <a:gd name="connsiteY905" fmla="*/ 2492508 h 6858000"/>
              <a:gd name="connsiteX906" fmla="*/ 5779325 w 12192002"/>
              <a:gd name="connsiteY906" fmla="*/ 2197069 h 6858000"/>
              <a:gd name="connsiteX907" fmla="*/ 5798670 w 12192002"/>
              <a:gd name="connsiteY907" fmla="*/ 1981601 h 6858000"/>
              <a:gd name="connsiteX908" fmla="*/ 5829202 w 12192002"/>
              <a:gd name="connsiteY908" fmla="*/ 1971679 h 6858000"/>
              <a:gd name="connsiteX909" fmla="*/ 5809558 w 12192002"/>
              <a:gd name="connsiteY909" fmla="*/ 2198043 h 6858000"/>
              <a:gd name="connsiteX910" fmla="*/ 5788653 w 12192002"/>
              <a:gd name="connsiteY910" fmla="*/ 2489430 h 6858000"/>
              <a:gd name="connsiteX911" fmla="*/ 5793439 w 12192002"/>
              <a:gd name="connsiteY911" fmla="*/ 2575235 h 6858000"/>
              <a:gd name="connsiteX912" fmla="*/ 5796836 w 12192002"/>
              <a:gd name="connsiteY912" fmla="*/ 2637633 h 6858000"/>
              <a:gd name="connsiteX913" fmla="*/ 5818614 w 12192002"/>
              <a:gd name="connsiteY913" fmla="*/ 2473055 h 6858000"/>
              <a:gd name="connsiteX914" fmla="*/ 5829202 w 12192002"/>
              <a:gd name="connsiteY914" fmla="*/ 1971679 h 6858000"/>
              <a:gd name="connsiteX915" fmla="*/ 10578769 w 12192002"/>
              <a:gd name="connsiteY915" fmla="*/ 1962963 h 6858000"/>
              <a:gd name="connsiteX916" fmla="*/ 11073823 w 12192002"/>
              <a:gd name="connsiteY916" fmla="*/ 2338658 h 6858000"/>
              <a:gd name="connsiteX917" fmla="*/ 10578769 w 12192002"/>
              <a:gd name="connsiteY917" fmla="*/ 1962963 h 6858000"/>
              <a:gd name="connsiteX918" fmla="*/ 5911389 w 12192002"/>
              <a:gd name="connsiteY918" fmla="*/ 1898371 h 6858000"/>
              <a:gd name="connsiteX919" fmla="*/ 6237627 w 12192002"/>
              <a:gd name="connsiteY919" fmla="*/ 2231921 h 6858000"/>
              <a:gd name="connsiteX920" fmla="*/ 5911389 w 12192002"/>
              <a:gd name="connsiteY920" fmla="*/ 1898371 h 6858000"/>
              <a:gd name="connsiteX921" fmla="*/ 6944437 w 12192002"/>
              <a:gd name="connsiteY921" fmla="*/ 1575402 h 6858000"/>
              <a:gd name="connsiteX922" fmla="*/ 6304730 w 12192002"/>
              <a:gd name="connsiteY922" fmla="*/ 1766654 h 6858000"/>
              <a:gd name="connsiteX923" fmla="*/ 6944437 w 12192002"/>
              <a:gd name="connsiteY923" fmla="*/ 1575402 h 6858000"/>
              <a:gd name="connsiteX924" fmla="*/ 7019523 w 12192002"/>
              <a:gd name="connsiteY924" fmla="*/ 1519450 h 6858000"/>
              <a:gd name="connsiteX925" fmla="*/ 6298091 w 12192002"/>
              <a:gd name="connsiteY925" fmla="*/ 1737122 h 6858000"/>
              <a:gd name="connsiteX926" fmla="*/ 7019523 w 12192002"/>
              <a:gd name="connsiteY926" fmla="*/ 1519450 h 6858000"/>
              <a:gd name="connsiteX927" fmla="*/ 2399523 w 12192002"/>
              <a:gd name="connsiteY927" fmla="*/ 1428234 h 6858000"/>
              <a:gd name="connsiteX928" fmla="*/ 2224982 w 12192002"/>
              <a:gd name="connsiteY928" fmla="*/ 1826201 h 6858000"/>
              <a:gd name="connsiteX929" fmla="*/ 2096099 w 12192002"/>
              <a:gd name="connsiteY929" fmla="*/ 2345900 h 6858000"/>
              <a:gd name="connsiteX930" fmla="*/ 2283317 w 12192002"/>
              <a:gd name="connsiteY930" fmla="*/ 1796925 h 6858000"/>
              <a:gd name="connsiteX931" fmla="*/ 2448558 w 12192002"/>
              <a:gd name="connsiteY931" fmla="*/ 1373435 h 6858000"/>
              <a:gd name="connsiteX932" fmla="*/ 2312521 w 12192002"/>
              <a:gd name="connsiteY932" fmla="*/ 1806140 h 6858000"/>
              <a:gd name="connsiteX933" fmla="*/ 2127533 w 12192002"/>
              <a:gd name="connsiteY933" fmla="*/ 2348380 h 6858000"/>
              <a:gd name="connsiteX934" fmla="*/ 2358080 w 12192002"/>
              <a:gd name="connsiteY934" fmla="*/ 1866134 h 6858000"/>
              <a:gd name="connsiteX935" fmla="*/ 2407436 w 12192002"/>
              <a:gd name="connsiteY935" fmla="*/ 1651070 h 6858000"/>
              <a:gd name="connsiteX936" fmla="*/ 2448558 w 12192002"/>
              <a:gd name="connsiteY936" fmla="*/ 1373435 h 6858000"/>
              <a:gd name="connsiteX937" fmla="*/ 278707 w 12192002"/>
              <a:gd name="connsiteY937" fmla="*/ 1352270 h 6858000"/>
              <a:gd name="connsiteX938" fmla="*/ 321570 w 12192002"/>
              <a:gd name="connsiteY938" fmla="*/ 1861610 h 6858000"/>
              <a:gd name="connsiteX939" fmla="*/ 294281 w 12192002"/>
              <a:gd name="connsiteY939" fmla="*/ 1440658 h 6858000"/>
              <a:gd name="connsiteX940" fmla="*/ 1423821 w 12192002"/>
              <a:gd name="connsiteY940" fmla="*/ 1351958 h 6858000"/>
              <a:gd name="connsiteX941" fmla="*/ 1638521 w 12192002"/>
              <a:gd name="connsiteY941" fmla="*/ 1908470 h 6858000"/>
              <a:gd name="connsiteX942" fmla="*/ 1754199 w 12192002"/>
              <a:gd name="connsiteY942" fmla="*/ 2149284 h 6858000"/>
              <a:gd name="connsiteX943" fmla="*/ 1908359 w 12192002"/>
              <a:gd name="connsiteY943" fmla="*/ 2364988 h 6858000"/>
              <a:gd name="connsiteX944" fmla="*/ 1647661 w 12192002"/>
              <a:gd name="connsiteY944" fmla="*/ 1825945 h 6858000"/>
              <a:gd name="connsiteX945" fmla="*/ 1423821 w 12192002"/>
              <a:gd name="connsiteY945" fmla="*/ 1351958 h 6858000"/>
              <a:gd name="connsiteX946" fmla="*/ 9518298 w 12192002"/>
              <a:gd name="connsiteY946" fmla="*/ 1338235 h 6858000"/>
              <a:gd name="connsiteX947" fmla="*/ 9838009 w 12192002"/>
              <a:gd name="connsiteY947" fmla="*/ 2272553 h 6858000"/>
              <a:gd name="connsiteX948" fmla="*/ 9805906 w 12192002"/>
              <a:gd name="connsiteY948" fmla="*/ 2159819 h 6858000"/>
              <a:gd name="connsiteX949" fmla="*/ 9801623 w 12192002"/>
              <a:gd name="connsiteY949" fmla="*/ 2142555 h 6858000"/>
              <a:gd name="connsiteX950" fmla="*/ 9628671 w 12192002"/>
              <a:gd name="connsiteY950" fmla="*/ 1617375 h 6858000"/>
              <a:gd name="connsiteX951" fmla="*/ 9598299 w 12192002"/>
              <a:gd name="connsiteY951" fmla="*/ 1544643 h 6858000"/>
              <a:gd name="connsiteX952" fmla="*/ 9518298 w 12192002"/>
              <a:gd name="connsiteY952" fmla="*/ 1338235 h 6858000"/>
              <a:gd name="connsiteX953" fmla="*/ 1431890 w 12192002"/>
              <a:gd name="connsiteY953" fmla="*/ 1306475 h 6858000"/>
              <a:gd name="connsiteX954" fmla="*/ 1507597 w 12192002"/>
              <a:gd name="connsiteY954" fmla="*/ 1446132 h 6858000"/>
              <a:gd name="connsiteX955" fmla="*/ 1674586 w 12192002"/>
              <a:gd name="connsiteY955" fmla="*/ 1813832 h 6858000"/>
              <a:gd name="connsiteX956" fmla="*/ 1815950 w 12192002"/>
              <a:gd name="connsiteY956" fmla="*/ 2128564 h 6858000"/>
              <a:gd name="connsiteX957" fmla="*/ 1984242 w 12192002"/>
              <a:gd name="connsiteY957" fmla="*/ 2430829 h 6858000"/>
              <a:gd name="connsiteX958" fmla="*/ 2014023 w 12192002"/>
              <a:gd name="connsiteY958" fmla="*/ 2450995 h 6858000"/>
              <a:gd name="connsiteX959" fmla="*/ 1747337 w 12192002"/>
              <a:gd name="connsiteY959" fmla="*/ 1855264 h 6858000"/>
              <a:gd name="connsiteX960" fmla="*/ 1533749 w 12192002"/>
              <a:gd name="connsiteY960" fmla="*/ 1478656 h 6858000"/>
              <a:gd name="connsiteX961" fmla="*/ 1431890 w 12192002"/>
              <a:gd name="connsiteY961" fmla="*/ 1306475 h 6858000"/>
              <a:gd name="connsiteX962" fmla="*/ 5052692 w 12192002"/>
              <a:gd name="connsiteY962" fmla="*/ 1292994 h 6858000"/>
              <a:gd name="connsiteX963" fmla="*/ 5200661 w 12192002"/>
              <a:gd name="connsiteY963" fmla="*/ 1635186 h 6858000"/>
              <a:gd name="connsiteX964" fmla="*/ 5297138 w 12192002"/>
              <a:gd name="connsiteY964" fmla="*/ 1906351 h 6858000"/>
              <a:gd name="connsiteX965" fmla="*/ 5052692 w 12192002"/>
              <a:gd name="connsiteY965" fmla="*/ 1292994 h 6858000"/>
              <a:gd name="connsiteX966" fmla="*/ 9528078 w 12192002"/>
              <a:gd name="connsiteY966" fmla="*/ 1278636 h 6858000"/>
              <a:gd name="connsiteX967" fmla="*/ 9623946 w 12192002"/>
              <a:gd name="connsiteY967" fmla="*/ 1534260 h 6858000"/>
              <a:gd name="connsiteX968" fmla="*/ 9654858 w 12192002"/>
              <a:gd name="connsiteY968" fmla="*/ 1607218 h 6858000"/>
              <a:gd name="connsiteX969" fmla="*/ 9826304 w 12192002"/>
              <a:gd name="connsiteY969" fmla="*/ 2125320 h 6858000"/>
              <a:gd name="connsiteX970" fmla="*/ 9701198 w 12192002"/>
              <a:gd name="connsiteY970" fmla="*/ 1646797 h 6858000"/>
              <a:gd name="connsiteX971" fmla="*/ 9528078 w 12192002"/>
              <a:gd name="connsiteY971" fmla="*/ 1278636 h 6858000"/>
              <a:gd name="connsiteX972" fmla="*/ 5009948 w 12192002"/>
              <a:gd name="connsiteY972" fmla="*/ 1273619 h 6858000"/>
              <a:gd name="connsiteX973" fmla="*/ 5121777 w 12192002"/>
              <a:gd name="connsiteY973" fmla="*/ 1654213 h 6858000"/>
              <a:gd name="connsiteX974" fmla="*/ 5293545 w 12192002"/>
              <a:gd name="connsiteY974" fmla="*/ 2072247 h 6858000"/>
              <a:gd name="connsiteX975" fmla="*/ 5294042 w 12192002"/>
              <a:gd name="connsiteY975" fmla="*/ 2065019 h 6858000"/>
              <a:gd name="connsiteX976" fmla="*/ 5171936 w 12192002"/>
              <a:gd name="connsiteY976" fmla="*/ 1647613 h 6858000"/>
              <a:gd name="connsiteX977" fmla="*/ 5009948 w 12192002"/>
              <a:gd name="connsiteY977" fmla="*/ 1273619 h 6858000"/>
              <a:gd name="connsiteX978" fmla="*/ 655236 w 12192002"/>
              <a:gd name="connsiteY978" fmla="*/ 1268632 h 6858000"/>
              <a:gd name="connsiteX979" fmla="*/ 839521 w 12192002"/>
              <a:gd name="connsiteY979" fmla="*/ 1685315 h 6858000"/>
              <a:gd name="connsiteX980" fmla="*/ 1109416 w 12192002"/>
              <a:gd name="connsiteY980" fmla="*/ 2061663 h 6858000"/>
              <a:gd name="connsiteX981" fmla="*/ 1298300 w 12192002"/>
              <a:gd name="connsiteY981" fmla="*/ 2247742 h 6858000"/>
              <a:gd name="connsiteX982" fmla="*/ 1125871 w 12192002"/>
              <a:gd name="connsiteY982" fmla="*/ 1989513 h 6858000"/>
              <a:gd name="connsiteX983" fmla="*/ 981574 w 12192002"/>
              <a:gd name="connsiteY983" fmla="*/ 1783157 h 6858000"/>
              <a:gd name="connsiteX984" fmla="*/ 922198 w 12192002"/>
              <a:gd name="connsiteY984" fmla="*/ 1677437 h 6858000"/>
              <a:gd name="connsiteX985" fmla="*/ 869293 w 12192002"/>
              <a:gd name="connsiteY985" fmla="*/ 1583214 h 6858000"/>
              <a:gd name="connsiteX986" fmla="*/ 751431 w 12192002"/>
              <a:gd name="connsiteY986" fmla="*/ 1405731 h 6858000"/>
              <a:gd name="connsiteX987" fmla="*/ 6516292 w 12192002"/>
              <a:gd name="connsiteY987" fmla="*/ 1263064 h 6858000"/>
              <a:gd name="connsiteX988" fmla="*/ 5736320 w 12192002"/>
              <a:gd name="connsiteY988" fmla="*/ 1501803 h 6858000"/>
              <a:gd name="connsiteX989" fmla="*/ 6516292 w 12192002"/>
              <a:gd name="connsiteY989" fmla="*/ 1263064 h 6858000"/>
              <a:gd name="connsiteX990" fmla="*/ 291466 w 12192002"/>
              <a:gd name="connsiteY990" fmla="*/ 1250369 h 6858000"/>
              <a:gd name="connsiteX991" fmla="*/ 323180 w 12192002"/>
              <a:gd name="connsiteY991" fmla="*/ 1435283 h 6858000"/>
              <a:gd name="connsiteX992" fmla="*/ 349381 w 12192002"/>
              <a:gd name="connsiteY992" fmla="*/ 1875041 h 6858000"/>
              <a:gd name="connsiteX993" fmla="*/ 374363 w 12192002"/>
              <a:gd name="connsiteY993" fmla="*/ 1506494 h 6858000"/>
              <a:gd name="connsiteX994" fmla="*/ 302168 w 12192002"/>
              <a:gd name="connsiteY994" fmla="*/ 1274495 h 6858000"/>
              <a:gd name="connsiteX995" fmla="*/ 291466 w 12192002"/>
              <a:gd name="connsiteY995" fmla="*/ 1250369 h 6858000"/>
              <a:gd name="connsiteX996" fmla="*/ 678222 w 12192002"/>
              <a:gd name="connsiteY996" fmla="*/ 1248670 h 6858000"/>
              <a:gd name="connsiteX997" fmla="*/ 775536 w 12192002"/>
              <a:gd name="connsiteY997" fmla="*/ 1388015 h 6858000"/>
              <a:gd name="connsiteX998" fmla="*/ 894529 w 12192002"/>
              <a:gd name="connsiteY998" fmla="*/ 1567739 h 6858000"/>
              <a:gd name="connsiteX999" fmla="*/ 948000 w 12192002"/>
              <a:gd name="connsiteY999" fmla="*/ 1663088 h 6858000"/>
              <a:gd name="connsiteX1000" fmla="*/ 1006812 w 12192002"/>
              <a:gd name="connsiteY1000" fmla="*/ 1767683 h 6858000"/>
              <a:gd name="connsiteX1001" fmla="*/ 1149133 w 12192002"/>
              <a:gd name="connsiteY1001" fmla="*/ 1971513 h 6858000"/>
              <a:gd name="connsiteX1002" fmla="*/ 1333952 w 12192002"/>
              <a:gd name="connsiteY1002" fmla="*/ 2251620 h 6858000"/>
              <a:gd name="connsiteX1003" fmla="*/ 1337329 w 12192002"/>
              <a:gd name="connsiteY1003" fmla="*/ 2258350 h 6858000"/>
              <a:gd name="connsiteX1004" fmla="*/ 1014726 w 12192002"/>
              <a:gd name="connsiteY1004" fmla="*/ 1615556 h 6858000"/>
              <a:gd name="connsiteX1005" fmla="*/ 678222 w 12192002"/>
              <a:gd name="connsiteY1005" fmla="*/ 1248670 h 6858000"/>
              <a:gd name="connsiteX1006" fmla="*/ 9441752 w 12192002"/>
              <a:gd name="connsiteY1006" fmla="*/ 1245311 h 6858000"/>
              <a:gd name="connsiteX1007" fmla="*/ 9278979 w 12192002"/>
              <a:gd name="connsiteY1007" fmla="*/ 1406236 h 6858000"/>
              <a:gd name="connsiteX1008" fmla="*/ 9235540 w 12192002"/>
              <a:gd name="connsiteY1008" fmla="*/ 1546869 h 6858000"/>
              <a:gd name="connsiteX1009" fmla="*/ 9264074 w 12192002"/>
              <a:gd name="connsiteY1009" fmla="*/ 1557016 h 6858000"/>
              <a:gd name="connsiteX1010" fmla="*/ 9441752 w 12192002"/>
              <a:gd name="connsiteY1010" fmla="*/ 1245311 h 6858000"/>
              <a:gd name="connsiteX1011" fmla="*/ 6691602 w 12192002"/>
              <a:gd name="connsiteY1011" fmla="*/ 1140573 h 6858000"/>
              <a:gd name="connsiteX1012" fmla="*/ 6571100 w 12192002"/>
              <a:gd name="connsiteY1012" fmla="*/ 1183662 h 6858000"/>
              <a:gd name="connsiteX1013" fmla="*/ 6241687 w 12192002"/>
              <a:gd name="connsiteY1013" fmla="*/ 1257600 h 6858000"/>
              <a:gd name="connsiteX1014" fmla="*/ 5693009 w 12192002"/>
              <a:gd name="connsiteY1014" fmla="*/ 1478256 h 6858000"/>
              <a:gd name="connsiteX1015" fmla="*/ 6548420 w 12192002"/>
              <a:gd name="connsiteY1015" fmla="*/ 1214599 h 6858000"/>
              <a:gd name="connsiteX1016" fmla="*/ 6605473 w 12192002"/>
              <a:gd name="connsiteY1016" fmla="*/ 1184686 h 6858000"/>
              <a:gd name="connsiteX1017" fmla="*/ 6691602 w 12192002"/>
              <a:gd name="connsiteY1017" fmla="*/ 1140573 h 6858000"/>
              <a:gd name="connsiteX1018" fmla="*/ 4002475 w 12192002"/>
              <a:gd name="connsiteY1018" fmla="*/ 1037802 h 6858000"/>
              <a:gd name="connsiteX1019" fmla="*/ 4000324 w 12192002"/>
              <a:gd name="connsiteY1019" fmla="*/ 1039362 h 6858000"/>
              <a:gd name="connsiteX1020" fmla="*/ 4002862 w 12192002"/>
              <a:gd name="connsiteY1020" fmla="*/ 1042866 h 6858000"/>
              <a:gd name="connsiteX1021" fmla="*/ 4002475 w 12192002"/>
              <a:gd name="connsiteY1021" fmla="*/ 1037802 h 6858000"/>
              <a:gd name="connsiteX1022" fmla="*/ 506322 w 12192002"/>
              <a:gd name="connsiteY1022" fmla="*/ 1020997 h 6858000"/>
              <a:gd name="connsiteX1023" fmla="*/ 533068 w 12192002"/>
              <a:gd name="connsiteY1023" fmla="*/ 1029409 h 6858000"/>
              <a:gd name="connsiteX1024" fmla="*/ 1232525 w 12192002"/>
              <a:gd name="connsiteY1024" fmla="*/ 1804675 h 6858000"/>
              <a:gd name="connsiteX1025" fmla="*/ 1388858 w 12192002"/>
              <a:gd name="connsiteY1025" fmla="*/ 2368011 h 6858000"/>
              <a:gd name="connsiteX1026" fmla="*/ 1384098 w 12192002"/>
              <a:gd name="connsiteY1026" fmla="*/ 2378125 h 6858000"/>
              <a:gd name="connsiteX1027" fmla="*/ 1425393 w 12192002"/>
              <a:gd name="connsiteY1027" fmla="*/ 2589124 h 6858000"/>
              <a:gd name="connsiteX1028" fmla="*/ 1424001 w 12192002"/>
              <a:gd name="connsiteY1028" fmla="*/ 2597541 h 6858000"/>
              <a:gd name="connsiteX1029" fmla="*/ 2152729 w 12192002"/>
              <a:gd name="connsiteY1029" fmla="*/ 2864487 h 6858000"/>
              <a:gd name="connsiteX1030" fmla="*/ 2020609 w 12192002"/>
              <a:gd name="connsiteY1030" fmla="*/ 2539671 h 6858000"/>
              <a:gd name="connsiteX1031" fmla="*/ 2018920 w 12192002"/>
              <a:gd name="connsiteY1031" fmla="*/ 2536309 h 6858000"/>
              <a:gd name="connsiteX1032" fmla="*/ 1342441 w 12192002"/>
              <a:gd name="connsiteY1032" fmla="*/ 1173017 h 6858000"/>
              <a:gd name="connsiteX1033" fmla="*/ 1367925 w 12192002"/>
              <a:gd name="connsiteY1033" fmla="*/ 1135648 h 6858000"/>
              <a:gd name="connsiteX1034" fmla="*/ 1771401 w 12192002"/>
              <a:gd name="connsiteY1034" fmla="*/ 1806673 h 6858000"/>
              <a:gd name="connsiteX1035" fmla="*/ 1972385 w 12192002"/>
              <a:gd name="connsiteY1035" fmla="*/ 2198735 h 6858000"/>
              <a:gd name="connsiteX1036" fmla="*/ 2040892 w 12192002"/>
              <a:gd name="connsiteY1036" fmla="*/ 2405205 h 6858000"/>
              <a:gd name="connsiteX1037" fmla="*/ 2131689 w 12192002"/>
              <a:gd name="connsiteY1037" fmla="*/ 1936926 h 6858000"/>
              <a:gd name="connsiteX1038" fmla="*/ 2454820 w 12192002"/>
              <a:gd name="connsiteY1038" fmla="*/ 1248808 h 6858000"/>
              <a:gd name="connsiteX1039" fmla="*/ 2492512 w 12192002"/>
              <a:gd name="connsiteY1039" fmla="*/ 1302920 h 6858000"/>
              <a:gd name="connsiteX1040" fmla="*/ 2081216 w 12192002"/>
              <a:gd name="connsiteY1040" fmla="*/ 2527513 h 6858000"/>
              <a:gd name="connsiteX1041" fmla="*/ 2081211 w 12192002"/>
              <a:gd name="connsiteY1041" fmla="*/ 2528916 h 6858000"/>
              <a:gd name="connsiteX1042" fmla="*/ 2199067 w 12192002"/>
              <a:gd name="connsiteY1042" fmla="*/ 2884061 h 6858000"/>
              <a:gd name="connsiteX1043" fmla="*/ 3192586 w 12192002"/>
              <a:gd name="connsiteY1043" fmla="*/ 3411496 h 6858000"/>
              <a:gd name="connsiteX1044" fmla="*/ 3182620 w 12192002"/>
              <a:gd name="connsiteY1044" fmla="*/ 3483279 h 6858000"/>
              <a:gd name="connsiteX1045" fmla="*/ 2435119 w 12192002"/>
              <a:gd name="connsiteY1045" fmla="*/ 3080173 h 6858000"/>
              <a:gd name="connsiteX1046" fmla="*/ 2410152 w 12192002"/>
              <a:gd name="connsiteY1046" fmla="*/ 3063751 h 6858000"/>
              <a:gd name="connsiteX1047" fmla="*/ 2408099 w 12192002"/>
              <a:gd name="connsiteY1047" fmla="*/ 3064403 h 6858000"/>
              <a:gd name="connsiteX1048" fmla="*/ 2407218 w 12192002"/>
              <a:gd name="connsiteY1048" fmla="*/ 3070324 h 6858000"/>
              <a:gd name="connsiteX1049" fmla="*/ 2380138 w 12192002"/>
              <a:gd name="connsiteY1049" fmla="*/ 3099341 h 6858000"/>
              <a:gd name="connsiteX1050" fmla="*/ 1765923 w 12192002"/>
              <a:gd name="connsiteY1050" fmla="*/ 3581043 h 6858000"/>
              <a:gd name="connsiteX1051" fmla="*/ 1702258 w 12192002"/>
              <a:gd name="connsiteY1051" fmla="*/ 3612286 h 6858000"/>
              <a:gd name="connsiteX1052" fmla="*/ 1538370 w 12192002"/>
              <a:gd name="connsiteY1052" fmla="*/ 3811804 h 6858000"/>
              <a:gd name="connsiteX1053" fmla="*/ 542867 w 12192002"/>
              <a:gd name="connsiteY1053" fmla="*/ 4944092 h 6858000"/>
              <a:gd name="connsiteX1054" fmla="*/ 515800 w 12192002"/>
              <a:gd name="connsiteY1054" fmla="*/ 4862180 h 6858000"/>
              <a:gd name="connsiteX1055" fmla="*/ 909145 w 12192002"/>
              <a:gd name="connsiteY1055" fmla="*/ 4199225 h 6858000"/>
              <a:gd name="connsiteX1056" fmla="*/ 1214067 w 12192002"/>
              <a:gd name="connsiteY1056" fmla="*/ 3908561 h 6858000"/>
              <a:gd name="connsiteX1057" fmla="*/ 640967 w 12192002"/>
              <a:gd name="connsiteY1057" fmla="*/ 4105601 h 6858000"/>
              <a:gd name="connsiteX1058" fmla="*/ 112563 w 12192002"/>
              <a:gd name="connsiteY1058" fmla="*/ 4396952 h 6858000"/>
              <a:gd name="connsiteX1059" fmla="*/ 0 w 12192002"/>
              <a:gd name="connsiteY1059" fmla="*/ 4466006 h 6858000"/>
              <a:gd name="connsiteX1060" fmla="*/ 0 w 12192002"/>
              <a:gd name="connsiteY1060" fmla="*/ 4233763 h 6858000"/>
              <a:gd name="connsiteX1061" fmla="*/ 36881 w 12192002"/>
              <a:gd name="connsiteY1061" fmla="*/ 4200118 h 6858000"/>
              <a:gd name="connsiteX1062" fmla="*/ 910534 w 12192002"/>
              <a:gd name="connsiteY1062" fmla="*/ 3629753 h 6858000"/>
              <a:gd name="connsiteX1063" fmla="*/ 1578717 w 12192002"/>
              <a:gd name="connsiteY1063" fmla="*/ 3575982 h 6858000"/>
              <a:gd name="connsiteX1064" fmla="*/ 2338780 w 12192002"/>
              <a:gd name="connsiteY1064" fmla="*/ 3033725 h 6858000"/>
              <a:gd name="connsiteX1065" fmla="*/ 1807991 w 12192002"/>
              <a:gd name="connsiteY1065" fmla="*/ 2807184 h 6858000"/>
              <a:gd name="connsiteX1066" fmla="*/ 1416358 w 12192002"/>
              <a:gd name="connsiteY1066" fmla="*/ 3112571 h 6858000"/>
              <a:gd name="connsiteX1067" fmla="*/ 939066 w 12192002"/>
              <a:gd name="connsiteY1067" fmla="*/ 3378798 h 6858000"/>
              <a:gd name="connsiteX1068" fmla="*/ 115099 w 12192002"/>
              <a:gd name="connsiteY1068" fmla="*/ 3607650 h 6858000"/>
              <a:gd name="connsiteX1069" fmla="*/ 97284 w 12192002"/>
              <a:gd name="connsiteY1069" fmla="*/ 3520393 h 6858000"/>
              <a:gd name="connsiteX1070" fmla="*/ 922050 w 12192002"/>
              <a:gd name="connsiteY1070" fmla="*/ 3074867 h 6858000"/>
              <a:gd name="connsiteX1071" fmla="*/ 1405265 w 12192002"/>
              <a:gd name="connsiteY1071" fmla="*/ 3016319 h 6858000"/>
              <a:gd name="connsiteX1072" fmla="*/ 1407512 w 12192002"/>
              <a:gd name="connsiteY1072" fmla="*/ 3018001 h 6858000"/>
              <a:gd name="connsiteX1073" fmla="*/ 1726266 w 12192002"/>
              <a:gd name="connsiteY1073" fmla="*/ 2777274 h 6858000"/>
              <a:gd name="connsiteX1074" fmla="*/ 625390 w 12192002"/>
              <a:gd name="connsiteY1074" fmla="*/ 2514541 h 6858000"/>
              <a:gd name="connsiteX1075" fmla="*/ 619799 w 12192002"/>
              <a:gd name="connsiteY1075" fmla="*/ 2527180 h 6858000"/>
              <a:gd name="connsiteX1076" fmla="*/ 310030 w 12192002"/>
              <a:gd name="connsiteY1076" fmla="*/ 2771818 h 6858000"/>
              <a:gd name="connsiteX1077" fmla="*/ 173877 w 12192002"/>
              <a:gd name="connsiteY1077" fmla="*/ 2937056 h 6858000"/>
              <a:gd name="connsiteX1078" fmla="*/ 77889 w 12192002"/>
              <a:gd name="connsiteY1078" fmla="*/ 3138440 h 6858000"/>
              <a:gd name="connsiteX1079" fmla="*/ 0 w 12192002"/>
              <a:gd name="connsiteY1079" fmla="*/ 3271395 h 6858000"/>
              <a:gd name="connsiteX1080" fmla="*/ 0 w 12192002"/>
              <a:gd name="connsiteY1080" fmla="*/ 3153002 h 6858000"/>
              <a:gd name="connsiteX1081" fmla="*/ 2386 w 12192002"/>
              <a:gd name="connsiteY1081" fmla="*/ 3149203 h 6858000"/>
              <a:gd name="connsiteX1082" fmla="*/ 89753 w 12192002"/>
              <a:gd name="connsiteY1082" fmla="*/ 2987702 h 6858000"/>
              <a:gd name="connsiteX1083" fmla="*/ 76869 w 12192002"/>
              <a:gd name="connsiteY1083" fmla="*/ 3005404 h 6858000"/>
              <a:gd name="connsiteX1084" fmla="*/ 32049 w 12192002"/>
              <a:gd name="connsiteY1084" fmla="*/ 3065814 h 6858000"/>
              <a:gd name="connsiteX1085" fmla="*/ 0 w 12192002"/>
              <a:gd name="connsiteY1085" fmla="*/ 3108744 h 6858000"/>
              <a:gd name="connsiteX1086" fmla="*/ 0 w 12192002"/>
              <a:gd name="connsiteY1086" fmla="*/ 3058059 h 6858000"/>
              <a:gd name="connsiteX1087" fmla="*/ 7610 w 12192002"/>
              <a:gd name="connsiteY1087" fmla="*/ 3047889 h 6858000"/>
              <a:gd name="connsiteX1088" fmla="*/ 52419 w 12192002"/>
              <a:gd name="connsiteY1088" fmla="*/ 2987479 h 6858000"/>
              <a:gd name="connsiteX1089" fmla="*/ 59142 w 12192002"/>
              <a:gd name="connsiteY1089" fmla="*/ 2978488 h 6858000"/>
              <a:gd name="connsiteX1090" fmla="*/ 0 w 12192002"/>
              <a:gd name="connsiteY1090" fmla="*/ 3015334 h 6858000"/>
              <a:gd name="connsiteX1091" fmla="*/ 0 w 12192002"/>
              <a:gd name="connsiteY1091" fmla="*/ 2914286 h 6858000"/>
              <a:gd name="connsiteX1092" fmla="*/ 36383 w 12192002"/>
              <a:gd name="connsiteY1092" fmla="*/ 2901128 h 6858000"/>
              <a:gd name="connsiteX1093" fmla="*/ 156329 w 12192002"/>
              <a:gd name="connsiteY1093" fmla="*/ 2840533 h 6858000"/>
              <a:gd name="connsiteX1094" fmla="*/ 358355 w 12192002"/>
              <a:gd name="connsiteY1094" fmla="*/ 2620471 h 6858000"/>
              <a:gd name="connsiteX1095" fmla="*/ 510577 w 12192002"/>
              <a:gd name="connsiteY1095" fmla="*/ 2501244 h 6858000"/>
              <a:gd name="connsiteX1096" fmla="*/ 211967 w 12192002"/>
              <a:gd name="connsiteY1096" fmla="*/ 2479171 h 6858000"/>
              <a:gd name="connsiteX1097" fmla="*/ 0 w 12192002"/>
              <a:gd name="connsiteY1097" fmla="*/ 2476398 h 6858000"/>
              <a:gd name="connsiteX1098" fmla="*/ 0 w 12192002"/>
              <a:gd name="connsiteY1098" fmla="*/ 2389189 h 6858000"/>
              <a:gd name="connsiteX1099" fmla="*/ 103062 w 12192002"/>
              <a:gd name="connsiteY1099" fmla="*/ 2389518 h 6858000"/>
              <a:gd name="connsiteX1100" fmla="*/ 510734 w 12192002"/>
              <a:gd name="connsiteY1100" fmla="*/ 2416201 h 6858000"/>
              <a:gd name="connsiteX1101" fmla="*/ 279257 w 12192002"/>
              <a:gd name="connsiteY1101" fmla="*/ 2092102 h 6858000"/>
              <a:gd name="connsiteX1102" fmla="*/ 65265 w 12192002"/>
              <a:gd name="connsiteY1102" fmla="*/ 2006049 h 6858000"/>
              <a:gd name="connsiteX1103" fmla="*/ 0 w 12192002"/>
              <a:gd name="connsiteY1103" fmla="*/ 1982532 h 6858000"/>
              <a:gd name="connsiteX1104" fmla="*/ 0 w 12192002"/>
              <a:gd name="connsiteY1104" fmla="*/ 1912789 h 6858000"/>
              <a:gd name="connsiteX1105" fmla="*/ 97460 w 12192002"/>
              <a:gd name="connsiteY1105" fmla="*/ 1953725 h 6858000"/>
              <a:gd name="connsiteX1106" fmla="*/ 221272 w 12192002"/>
              <a:gd name="connsiteY1106" fmla="*/ 1980766 h 6858000"/>
              <a:gd name="connsiteX1107" fmla="*/ 116765 w 12192002"/>
              <a:gd name="connsiteY1107" fmla="*/ 1911033 h 6858000"/>
              <a:gd name="connsiteX1108" fmla="*/ 16405 w 12192002"/>
              <a:gd name="connsiteY1108" fmla="*/ 1803412 h 6858000"/>
              <a:gd name="connsiteX1109" fmla="*/ 0 w 12192002"/>
              <a:gd name="connsiteY1109" fmla="*/ 1784777 h 6858000"/>
              <a:gd name="connsiteX1110" fmla="*/ 0 w 12192002"/>
              <a:gd name="connsiteY1110" fmla="*/ 1740082 h 6858000"/>
              <a:gd name="connsiteX1111" fmla="*/ 39394 w 12192002"/>
              <a:gd name="connsiteY1111" fmla="*/ 1784856 h 6858000"/>
              <a:gd name="connsiteX1112" fmla="*/ 135813 w 12192002"/>
              <a:gd name="connsiteY1112" fmla="*/ 1888838 h 6858000"/>
              <a:gd name="connsiteX1113" fmla="*/ 242575 w 12192002"/>
              <a:gd name="connsiteY1113" fmla="*/ 1958841 h 6858000"/>
              <a:gd name="connsiteX1114" fmla="*/ 82197 w 12192002"/>
              <a:gd name="connsiteY1114" fmla="*/ 1754826 h 6858000"/>
              <a:gd name="connsiteX1115" fmla="*/ 0 w 12192002"/>
              <a:gd name="connsiteY1115" fmla="*/ 1679650 h 6858000"/>
              <a:gd name="connsiteX1116" fmla="*/ 0 w 12192002"/>
              <a:gd name="connsiteY1116" fmla="*/ 1602463 h 6858000"/>
              <a:gd name="connsiteX1117" fmla="*/ 84689 w 12192002"/>
              <a:gd name="connsiteY1117" fmla="*/ 1677442 h 6858000"/>
              <a:gd name="connsiteX1118" fmla="*/ 298437 w 12192002"/>
              <a:gd name="connsiteY1118" fmla="*/ 1968019 h 6858000"/>
              <a:gd name="connsiteX1119" fmla="*/ 227269 w 12192002"/>
              <a:gd name="connsiteY1119" fmla="*/ 1114064 h 6858000"/>
              <a:gd name="connsiteX1120" fmla="*/ 248003 w 12192002"/>
              <a:gd name="connsiteY1120" fmla="*/ 1089613 h 6858000"/>
              <a:gd name="connsiteX1121" fmla="*/ 427020 w 12192002"/>
              <a:gd name="connsiteY1121" fmla="*/ 1619803 h 6858000"/>
              <a:gd name="connsiteX1122" fmla="*/ 340345 w 12192002"/>
              <a:gd name="connsiteY1122" fmla="*/ 2027739 h 6858000"/>
              <a:gd name="connsiteX1123" fmla="*/ 360865 w 12192002"/>
              <a:gd name="connsiteY1123" fmla="*/ 2044827 h 6858000"/>
              <a:gd name="connsiteX1124" fmla="*/ 560414 w 12192002"/>
              <a:gd name="connsiteY1124" fmla="*/ 2421457 h 6858000"/>
              <a:gd name="connsiteX1125" fmla="*/ 1359703 w 12192002"/>
              <a:gd name="connsiteY1125" fmla="*/ 2578554 h 6858000"/>
              <a:gd name="connsiteX1126" fmla="*/ 1359422 w 12192002"/>
              <a:gd name="connsiteY1126" fmla="*/ 2577994 h 6858000"/>
              <a:gd name="connsiteX1127" fmla="*/ 828701 w 12192002"/>
              <a:gd name="connsiteY1127" fmla="*/ 1839520 h 6858000"/>
              <a:gd name="connsiteX1128" fmla="*/ 494427 w 12192002"/>
              <a:gd name="connsiteY1128" fmla="*/ 1092333 h 6858000"/>
              <a:gd name="connsiteX1129" fmla="*/ 506322 w 12192002"/>
              <a:gd name="connsiteY1129" fmla="*/ 1020997 h 6858000"/>
              <a:gd name="connsiteX1130" fmla="*/ 4570198 w 12192002"/>
              <a:gd name="connsiteY1130" fmla="*/ 978081 h 6858000"/>
              <a:gd name="connsiteX1131" fmla="*/ 4523691 w 12192002"/>
              <a:gd name="connsiteY1131" fmla="*/ 1127776 h 6858000"/>
              <a:gd name="connsiteX1132" fmla="*/ 4509875 w 12192002"/>
              <a:gd name="connsiteY1132" fmla="*/ 1167552 h 6858000"/>
              <a:gd name="connsiteX1133" fmla="*/ 4478168 w 12192002"/>
              <a:gd name="connsiteY1133" fmla="*/ 1260735 h 6858000"/>
              <a:gd name="connsiteX1134" fmla="*/ 4409309 w 12192002"/>
              <a:gd name="connsiteY1134" fmla="*/ 1666996 h 6858000"/>
              <a:gd name="connsiteX1135" fmla="*/ 4370031 w 12192002"/>
              <a:gd name="connsiteY1135" fmla="*/ 1955666 h 6858000"/>
              <a:gd name="connsiteX1136" fmla="*/ 4570198 w 12192002"/>
              <a:gd name="connsiteY1136" fmla="*/ 978081 h 6858000"/>
              <a:gd name="connsiteX1137" fmla="*/ 12149131 w 12192002"/>
              <a:gd name="connsiteY1137" fmla="*/ 959050 h 6858000"/>
              <a:gd name="connsiteX1138" fmla="*/ 12105664 w 12192002"/>
              <a:gd name="connsiteY1138" fmla="*/ 1006960 h 6858000"/>
              <a:gd name="connsiteX1139" fmla="*/ 11883102 w 12192002"/>
              <a:gd name="connsiteY1139" fmla="*/ 1184424 h 6858000"/>
              <a:gd name="connsiteX1140" fmla="*/ 11665174 w 12192002"/>
              <a:gd name="connsiteY1140" fmla="*/ 1317493 h 6858000"/>
              <a:gd name="connsiteX1141" fmla="*/ 11590337 w 12192002"/>
              <a:gd name="connsiteY1141" fmla="*/ 1348256 h 6858000"/>
              <a:gd name="connsiteX1142" fmla="*/ 11492588 w 12192002"/>
              <a:gd name="connsiteY1142" fmla="*/ 1390573 h 6858000"/>
              <a:gd name="connsiteX1143" fmla="*/ 11888865 w 12192002"/>
              <a:gd name="connsiteY1143" fmla="*/ 1220988 h 6858000"/>
              <a:gd name="connsiteX1144" fmla="*/ 12149131 w 12192002"/>
              <a:gd name="connsiteY1144" fmla="*/ 959050 h 6858000"/>
              <a:gd name="connsiteX1145" fmla="*/ 4557898 w 12192002"/>
              <a:gd name="connsiteY1145" fmla="*/ 900011 h 6858000"/>
              <a:gd name="connsiteX1146" fmla="*/ 4344840 w 12192002"/>
              <a:gd name="connsiteY1146" fmla="*/ 1922038 h 6858000"/>
              <a:gd name="connsiteX1147" fmla="*/ 4378710 w 12192002"/>
              <a:gd name="connsiteY1147" fmla="*/ 1665516 h 6858000"/>
              <a:gd name="connsiteX1148" fmla="*/ 4448798 w 12192002"/>
              <a:gd name="connsiteY1148" fmla="*/ 1253024 h 6858000"/>
              <a:gd name="connsiteX1149" fmla="*/ 4480315 w 12192002"/>
              <a:gd name="connsiteY1149" fmla="*/ 1158454 h 6858000"/>
              <a:gd name="connsiteX1150" fmla="*/ 4494133 w 12192002"/>
              <a:gd name="connsiteY1150" fmla="*/ 1118676 h 6858000"/>
              <a:gd name="connsiteX1151" fmla="*/ 4557898 w 12192002"/>
              <a:gd name="connsiteY1151" fmla="*/ 900011 h 6858000"/>
              <a:gd name="connsiteX1152" fmla="*/ 5870151 w 12192002"/>
              <a:gd name="connsiteY1152" fmla="*/ 898890 h 6858000"/>
              <a:gd name="connsiteX1153" fmla="*/ 5861335 w 12192002"/>
              <a:gd name="connsiteY1153" fmla="*/ 899177 h 6858000"/>
              <a:gd name="connsiteX1154" fmla="*/ 5843702 w 12192002"/>
              <a:gd name="connsiteY1154" fmla="*/ 899748 h 6858000"/>
              <a:gd name="connsiteX1155" fmla="*/ 5651107 w 12192002"/>
              <a:gd name="connsiteY1155" fmla="*/ 920306 h 6858000"/>
              <a:gd name="connsiteX1156" fmla="*/ 5459407 w 12192002"/>
              <a:gd name="connsiteY1156" fmla="*/ 940975 h 6858000"/>
              <a:gd name="connsiteX1157" fmla="*/ 5374846 w 12192002"/>
              <a:gd name="connsiteY1157" fmla="*/ 941988 h 6858000"/>
              <a:gd name="connsiteX1158" fmla="*/ 5256105 w 12192002"/>
              <a:gd name="connsiteY1158" fmla="*/ 945632 h 6858000"/>
              <a:gd name="connsiteX1159" fmla="*/ 5107071 w 12192002"/>
              <a:gd name="connsiteY1159" fmla="*/ 969720 h 6858000"/>
              <a:gd name="connsiteX1160" fmla="*/ 4998681 w 12192002"/>
              <a:gd name="connsiteY1160" fmla="*/ 988771 h 6858000"/>
              <a:gd name="connsiteX1161" fmla="*/ 5870151 w 12192002"/>
              <a:gd name="connsiteY1161" fmla="*/ 898890 h 6858000"/>
              <a:gd name="connsiteX1162" fmla="*/ 12190084 w 12192002"/>
              <a:gd name="connsiteY1162" fmla="*/ 854709 h 6858000"/>
              <a:gd name="connsiteX1163" fmla="*/ 12162947 w 12192002"/>
              <a:gd name="connsiteY1163" fmla="*/ 879275 h 6858000"/>
              <a:gd name="connsiteX1164" fmla="*/ 11721478 w 12192002"/>
              <a:gd name="connsiteY1164" fmla="*/ 1216434 h 6858000"/>
              <a:gd name="connsiteX1165" fmla="*/ 11680712 w 12192002"/>
              <a:gd name="connsiteY1165" fmla="*/ 1239730 h 6858000"/>
              <a:gd name="connsiteX1166" fmla="*/ 11505347 w 12192002"/>
              <a:gd name="connsiteY1166" fmla="*/ 1352837 h 6858000"/>
              <a:gd name="connsiteX1167" fmla="*/ 11580962 w 12192002"/>
              <a:gd name="connsiteY1167" fmla="*/ 1321759 h 6858000"/>
              <a:gd name="connsiteX1168" fmla="*/ 11654234 w 12192002"/>
              <a:gd name="connsiteY1168" fmla="*/ 1291618 h 6858000"/>
              <a:gd name="connsiteX1169" fmla="*/ 11867274 w 12192002"/>
              <a:gd name="connsiteY1169" fmla="*/ 1160983 h 6858000"/>
              <a:gd name="connsiteX1170" fmla="*/ 12086035 w 12192002"/>
              <a:gd name="connsiteY1170" fmla="*/ 986418 h 6858000"/>
              <a:gd name="connsiteX1171" fmla="*/ 12190084 w 12192002"/>
              <a:gd name="connsiteY1171" fmla="*/ 854709 h 6858000"/>
              <a:gd name="connsiteX1172" fmla="*/ 5504425 w 12192002"/>
              <a:gd name="connsiteY1172" fmla="*/ 848067 h 6858000"/>
              <a:gd name="connsiteX1173" fmla="*/ 4968849 w 12192002"/>
              <a:gd name="connsiteY1173" fmla="*/ 962318 h 6858000"/>
              <a:gd name="connsiteX1174" fmla="*/ 5104039 w 12192002"/>
              <a:gd name="connsiteY1174" fmla="*/ 940634 h 6858000"/>
              <a:gd name="connsiteX1175" fmla="*/ 5256311 w 12192002"/>
              <a:gd name="connsiteY1175" fmla="*/ 916490 h 6858000"/>
              <a:gd name="connsiteX1176" fmla="*/ 5377381 w 12192002"/>
              <a:gd name="connsiteY1176" fmla="*/ 912671 h 6858000"/>
              <a:gd name="connsiteX1177" fmla="*/ 5460148 w 12192002"/>
              <a:gd name="connsiteY1177" fmla="*/ 911442 h 6858000"/>
              <a:gd name="connsiteX1178" fmla="*/ 5648970 w 12192002"/>
              <a:gd name="connsiteY1178" fmla="*/ 891331 h 6858000"/>
              <a:gd name="connsiteX1179" fmla="*/ 5844807 w 12192002"/>
              <a:gd name="connsiteY1179" fmla="*/ 870718 h 6858000"/>
              <a:gd name="connsiteX1180" fmla="*/ 5862975 w 12192002"/>
              <a:gd name="connsiteY1180" fmla="*/ 869756 h 6858000"/>
              <a:gd name="connsiteX1181" fmla="*/ 5920887 w 12192002"/>
              <a:gd name="connsiteY1181" fmla="*/ 865929 h 6858000"/>
              <a:gd name="connsiteX1182" fmla="*/ 5504425 w 12192002"/>
              <a:gd name="connsiteY1182" fmla="*/ 848067 h 6858000"/>
              <a:gd name="connsiteX1183" fmla="*/ 8924104 w 12192002"/>
              <a:gd name="connsiteY1183" fmla="*/ 777000 h 6858000"/>
              <a:gd name="connsiteX1184" fmla="*/ 8921999 w 12192002"/>
              <a:gd name="connsiteY1184" fmla="*/ 794136 h 6858000"/>
              <a:gd name="connsiteX1185" fmla="*/ 8916066 w 12192002"/>
              <a:gd name="connsiteY1185" fmla="*/ 843129 h 6858000"/>
              <a:gd name="connsiteX1186" fmla="*/ 8909852 w 12192002"/>
              <a:gd name="connsiteY1186" fmla="*/ 1005313 h 6858000"/>
              <a:gd name="connsiteX1187" fmla="*/ 8936982 w 12192002"/>
              <a:gd name="connsiteY1187" fmla="*/ 1614896 h 6858000"/>
              <a:gd name="connsiteX1188" fmla="*/ 8939706 w 12192002"/>
              <a:gd name="connsiteY1188" fmla="*/ 1632791 h 6858000"/>
              <a:gd name="connsiteX1189" fmla="*/ 8946691 w 12192002"/>
              <a:gd name="connsiteY1189" fmla="*/ 1680170 h 6858000"/>
              <a:gd name="connsiteX1190" fmla="*/ 8947643 w 12192002"/>
              <a:gd name="connsiteY1190" fmla="*/ 1649028 h 6858000"/>
              <a:gd name="connsiteX1191" fmla="*/ 8931687 w 12192002"/>
              <a:gd name="connsiteY1191" fmla="*/ 871628 h 6858000"/>
              <a:gd name="connsiteX1192" fmla="*/ 8929804 w 12192002"/>
              <a:gd name="connsiteY1192" fmla="*/ 850229 h 6858000"/>
              <a:gd name="connsiteX1193" fmla="*/ 8924104 w 12192002"/>
              <a:gd name="connsiteY1193" fmla="*/ 777000 h 6858000"/>
              <a:gd name="connsiteX1194" fmla="*/ 8951219 w 12192002"/>
              <a:gd name="connsiteY1194" fmla="*/ 764662 h 6858000"/>
              <a:gd name="connsiteX1195" fmla="*/ 8957270 w 12192002"/>
              <a:gd name="connsiteY1195" fmla="*/ 847698 h 6858000"/>
              <a:gd name="connsiteX1196" fmla="*/ 8959153 w 12192002"/>
              <a:gd name="connsiteY1196" fmla="*/ 869097 h 6858000"/>
              <a:gd name="connsiteX1197" fmla="*/ 8976081 w 12192002"/>
              <a:gd name="connsiteY1197" fmla="*/ 1619865 h 6858000"/>
              <a:gd name="connsiteX1198" fmla="*/ 8951219 w 12192002"/>
              <a:gd name="connsiteY1198" fmla="*/ 764662 h 6858000"/>
              <a:gd name="connsiteX1199" fmla="*/ 8898081 w 12192002"/>
              <a:gd name="connsiteY1199" fmla="*/ 630137 h 6858000"/>
              <a:gd name="connsiteX1200" fmla="*/ 8910095 w 12192002"/>
              <a:gd name="connsiteY1200" fmla="*/ 1626691 h 6858000"/>
              <a:gd name="connsiteX1201" fmla="*/ 8908822 w 12192002"/>
              <a:gd name="connsiteY1201" fmla="*/ 1619067 h 6858000"/>
              <a:gd name="connsiteX1202" fmla="*/ 8881669 w 12192002"/>
              <a:gd name="connsiteY1202" fmla="*/ 1004967 h 6858000"/>
              <a:gd name="connsiteX1203" fmla="*/ 8888265 w 12192002"/>
              <a:gd name="connsiteY1203" fmla="*/ 840369 h 6858000"/>
              <a:gd name="connsiteX1204" fmla="*/ 8894429 w 12192002"/>
              <a:gd name="connsiteY1204" fmla="*/ 790831 h 6858000"/>
              <a:gd name="connsiteX1205" fmla="*/ 8898081 w 12192002"/>
              <a:gd name="connsiteY1205" fmla="*/ 630137 h 6858000"/>
              <a:gd name="connsiteX1206" fmla="*/ 11491396 w 12192002"/>
              <a:gd name="connsiteY1206" fmla="*/ 623931 h 6858000"/>
              <a:gd name="connsiteX1207" fmla="*/ 11413329 w 12192002"/>
              <a:gd name="connsiteY1207" fmla="*/ 662344 h 6858000"/>
              <a:gd name="connsiteX1208" fmla="*/ 10966547 w 12192002"/>
              <a:gd name="connsiteY1208" fmla="*/ 818916 h 6858000"/>
              <a:gd name="connsiteX1209" fmla="*/ 10498883 w 12192002"/>
              <a:gd name="connsiteY1209" fmla="*/ 1111507 h 6858000"/>
              <a:gd name="connsiteX1210" fmla="*/ 10671292 w 12192002"/>
              <a:gd name="connsiteY1210" fmla="*/ 1035777 h 6858000"/>
              <a:gd name="connsiteX1211" fmla="*/ 10685894 w 12192002"/>
              <a:gd name="connsiteY1211" fmla="*/ 1027151 h 6858000"/>
              <a:gd name="connsiteX1212" fmla="*/ 11104337 w 12192002"/>
              <a:gd name="connsiteY1212" fmla="*/ 817377 h 6858000"/>
              <a:gd name="connsiteX1213" fmla="*/ 11491396 w 12192002"/>
              <a:gd name="connsiteY1213" fmla="*/ 623931 h 6858000"/>
              <a:gd name="connsiteX1214" fmla="*/ 10779304 w 12192002"/>
              <a:gd name="connsiteY1214" fmla="*/ 584486 h 6858000"/>
              <a:gd name="connsiteX1215" fmla="*/ 10658378 w 12192002"/>
              <a:gd name="connsiteY1215" fmla="*/ 772788 h 6858000"/>
              <a:gd name="connsiteX1216" fmla="*/ 10475581 w 12192002"/>
              <a:gd name="connsiteY1216" fmla="*/ 1070739 h 6858000"/>
              <a:gd name="connsiteX1217" fmla="*/ 10735178 w 12192002"/>
              <a:gd name="connsiteY1217" fmla="*/ 693281 h 6858000"/>
              <a:gd name="connsiteX1218" fmla="*/ 10132488 w 12192002"/>
              <a:gd name="connsiteY1218" fmla="*/ 518596 h 6858000"/>
              <a:gd name="connsiteX1219" fmla="*/ 9879465 w 12192002"/>
              <a:gd name="connsiteY1219" fmla="*/ 567273 h 6858000"/>
              <a:gd name="connsiteX1220" fmla="*/ 9364243 w 12192002"/>
              <a:gd name="connsiteY1220" fmla="*/ 809468 h 6858000"/>
              <a:gd name="connsiteX1221" fmla="*/ 9366655 w 12192002"/>
              <a:gd name="connsiteY1221" fmla="*/ 809848 h 6858000"/>
              <a:gd name="connsiteX1222" fmla="*/ 9914233 w 12192002"/>
              <a:gd name="connsiteY1222" fmla="*/ 596159 h 6858000"/>
              <a:gd name="connsiteX1223" fmla="*/ 10264524 w 12192002"/>
              <a:gd name="connsiteY1223" fmla="*/ 501747 h 6858000"/>
              <a:gd name="connsiteX1224" fmla="*/ 9922837 w 12192002"/>
              <a:gd name="connsiteY1224" fmla="*/ 622979 h 6858000"/>
              <a:gd name="connsiteX1225" fmla="*/ 9416908 w 12192002"/>
              <a:gd name="connsiteY1225" fmla="*/ 818889 h 6858000"/>
              <a:gd name="connsiteX1226" fmla="*/ 9418234 w 12192002"/>
              <a:gd name="connsiteY1226" fmla="*/ 818810 h 6858000"/>
              <a:gd name="connsiteX1227" fmla="*/ 10264524 w 12192002"/>
              <a:gd name="connsiteY1227" fmla="*/ 501747 h 6858000"/>
              <a:gd name="connsiteX1228" fmla="*/ 10802699 w 12192002"/>
              <a:gd name="connsiteY1228" fmla="*/ 488163 h 6858000"/>
              <a:gd name="connsiteX1229" fmla="*/ 10618739 w 12192002"/>
              <a:gd name="connsiteY1229" fmla="*/ 734118 h 6858000"/>
              <a:gd name="connsiteX1230" fmla="*/ 10604580 w 12192002"/>
              <a:gd name="connsiteY1230" fmla="*/ 753877 h 6858000"/>
              <a:gd name="connsiteX1231" fmla="*/ 10529643 w 12192002"/>
              <a:gd name="connsiteY1231" fmla="*/ 867004 h 6858000"/>
              <a:gd name="connsiteX1232" fmla="*/ 10462194 w 12192002"/>
              <a:gd name="connsiteY1232" fmla="*/ 1035452 h 6858000"/>
              <a:gd name="connsiteX1233" fmla="*/ 10635117 w 12192002"/>
              <a:gd name="connsiteY1233" fmla="*/ 757788 h 6858000"/>
              <a:gd name="connsiteX1234" fmla="*/ 10802699 w 12192002"/>
              <a:gd name="connsiteY1234" fmla="*/ 488163 h 6858000"/>
              <a:gd name="connsiteX1235" fmla="*/ 10359107 w 12192002"/>
              <a:gd name="connsiteY1235" fmla="*/ 485136 h 6858000"/>
              <a:gd name="connsiteX1236" fmla="*/ 9515108 w 12192002"/>
              <a:gd name="connsiteY1236" fmla="*/ 825701 h 6858000"/>
              <a:gd name="connsiteX1237" fmla="*/ 10359107 w 12192002"/>
              <a:gd name="connsiteY1237" fmla="*/ 485136 h 6858000"/>
              <a:gd name="connsiteX1238" fmla="*/ 11886089 w 12192002"/>
              <a:gd name="connsiteY1238" fmla="*/ 483936 h 6858000"/>
              <a:gd name="connsiteX1239" fmla="*/ 11622890 w 12192002"/>
              <a:gd name="connsiteY1239" fmla="*/ 661575 h 6858000"/>
              <a:gd name="connsiteX1240" fmla="*/ 11038640 w 12192002"/>
              <a:gd name="connsiteY1240" fmla="*/ 996875 h 6858000"/>
              <a:gd name="connsiteX1241" fmla="*/ 10561310 w 12192002"/>
              <a:gd name="connsiteY1241" fmla="*/ 1145020 h 6858000"/>
              <a:gd name="connsiteX1242" fmla="*/ 10675127 w 12192002"/>
              <a:gd name="connsiteY1242" fmla="*/ 1163586 h 6858000"/>
              <a:gd name="connsiteX1243" fmla="*/ 11120351 w 12192002"/>
              <a:gd name="connsiteY1243" fmla="*/ 990907 h 6858000"/>
              <a:gd name="connsiteX1244" fmla="*/ 11648506 w 12192002"/>
              <a:gd name="connsiteY1244" fmla="*/ 680145 h 6858000"/>
              <a:gd name="connsiteX1245" fmla="*/ 11886089 w 12192002"/>
              <a:gd name="connsiteY1245" fmla="*/ 483936 h 6858000"/>
              <a:gd name="connsiteX1246" fmla="*/ 3607114 w 12192002"/>
              <a:gd name="connsiteY1246" fmla="*/ 467441 h 6858000"/>
              <a:gd name="connsiteX1247" fmla="*/ 3296242 w 12192002"/>
              <a:gd name="connsiteY1247" fmla="*/ 807991 h 6858000"/>
              <a:gd name="connsiteX1248" fmla="*/ 3174674 w 12192002"/>
              <a:gd name="connsiteY1248" fmla="*/ 919759 h 6858000"/>
              <a:gd name="connsiteX1249" fmla="*/ 3042978 w 12192002"/>
              <a:gd name="connsiteY1249" fmla="*/ 1054894 h 6858000"/>
              <a:gd name="connsiteX1250" fmla="*/ 2968914 w 12192002"/>
              <a:gd name="connsiteY1250" fmla="*/ 1133756 h 6858000"/>
              <a:gd name="connsiteX1251" fmla="*/ 3103823 w 12192002"/>
              <a:gd name="connsiteY1251" fmla="*/ 1026814 h 6858000"/>
              <a:gd name="connsiteX1252" fmla="*/ 3607114 w 12192002"/>
              <a:gd name="connsiteY1252" fmla="*/ 467441 h 6858000"/>
              <a:gd name="connsiteX1253" fmla="*/ 10784544 w 12192002"/>
              <a:gd name="connsiteY1253" fmla="*/ 465669 h 6858000"/>
              <a:gd name="connsiteX1254" fmla="*/ 10426419 w 12192002"/>
              <a:gd name="connsiteY1254" fmla="*/ 1062158 h 6858000"/>
              <a:gd name="connsiteX1255" fmla="*/ 10471732 w 12192002"/>
              <a:gd name="connsiteY1255" fmla="*/ 921679 h 6858000"/>
              <a:gd name="connsiteX1256" fmla="*/ 10504824 w 12192002"/>
              <a:gd name="connsiteY1256" fmla="*/ 852631 h 6858000"/>
              <a:gd name="connsiteX1257" fmla="*/ 10582237 w 12192002"/>
              <a:gd name="connsiteY1257" fmla="*/ 736692 h 6858000"/>
              <a:gd name="connsiteX1258" fmla="*/ 10596401 w 12192002"/>
              <a:gd name="connsiteY1258" fmla="*/ 716935 h 6858000"/>
              <a:gd name="connsiteX1259" fmla="*/ 10784544 w 12192002"/>
              <a:gd name="connsiteY1259" fmla="*/ 465669 h 6858000"/>
              <a:gd name="connsiteX1260" fmla="*/ 11916494 w 12192002"/>
              <a:gd name="connsiteY1260" fmla="*/ 422768 h 6858000"/>
              <a:gd name="connsiteX1261" fmla="*/ 11703185 w 12192002"/>
              <a:gd name="connsiteY1261" fmla="*/ 528178 h 6858000"/>
              <a:gd name="connsiteX1262" fmla="*/ 11680755 w 12192002"/>
              <a:gd name="connsiteY1262" fmla="*/ 543149 h 6858000"/>
              <a:gd name="connsiteX1263" fmla="*/ 11116818 w 12192002"/>
              <a:gd name="connsiteY1263" fmla="*/ 842623 h 6858000"/>
              <a:gd name="connsiteX1264" fmla="*/ 10700164 w 12192002"/>
              <a:gd name="connsiteY1264" fmla="*/ 1051220 h 6858000"/>
              <a:gd name="connsiteX1265" fmla="*/ 10685570 w 12192002"/>
              <a:gd name="connsiteY1265" fmla="*/ 1059849 h 6858000"/>
              <a:gd name="connsiteX1266" fmla="*/ 10584288 w 12192002"/>
              <a:gd name="connsiteY1266" fmla="*/ 1113543 h 6858000"/>
              <a:gd name="connsiteX1267" fmla="*/ 11026698 w 12192002"/>
              <a:gd name="connsiteY1267" fmla="*/ 971858 h 6858000"/>
              <a:gd name="connsiteX1268" fmla="*/ 11607604 w 12192002"/>
              <a:gd name="connsiteY1268" fmla="*/ 638368 h 6858000"/>
              <a:gd name="connsiteX1269" fmla="*/ 11919452 w 12192002"/>
              <a:gd name="connsiteY1269" fmla="*/ 423380 h 6858000"/>
              <a:gd name="connsiteX1270" fmla="*/ 11916494 w 12192002"/>
              <a:gd name="connsiteY1270" fmla="*/ 422768 h 6858000"/>
              <a:gd name="connsiteX1271" fmla="*/ 8148168 w 12192002"/>
              <a:gd name="connsiteY1271" fmla="*/ 416949 h 6858000"/>
              <a:gd name="connsiteX1272" fmla="*/ 7862052 w 12192002"/>
              <a:gd name="connsiteY1272" fmla="*/ 694330 h 6858000"/>
              <a:gd name="connsiteX1273" fmla="*/ 7808002 w 12192002"/>
              <a:gd name="connsiteY1273" fmla="*/ 759654 h 6858000"/>
              <a:gd name="connsiteX1274" fmla="*/ 8295299 w 12192002"/>
              <a:gd name="connsiteY1274" fmla="*/ 416143 h 6858000"/>
              <a:gd name="connsiteX1275" fmla="*/ 8309124 w 12192002"/>
              <a:gd name="connsiteY1275" fmla="*/ 534021 h 6858000"/>
              <a:gd name="connsiteX1276" fmla="*/ 8293154 w 12192002"/>
              <a:gd name="connsiteY1276" fmla="*/ 672115 h 6858000"/>
              <a:gd name="connsiteX1277" fmla="*/ 8279099 w 12192002"/>
              <a:gd name="connsiteY1277" fmla="*/ 769176 h 6858000"/>
              <a:gd name="connsiteX1278" fmla="*/ 8309186 w 12192002"/>
              <a:gd name="connsiteY1278" fmla="*/ 1060039 h 6858000"/>
              <a:gd name="connsiteX1279" fmla="*/ 8410512 w 12192002"/>
              <a:gd name="connsiteY1279" fmla="*/ 1511108 h 6858000"/>
              <a:gd name="connsiteX1280" fmla="*/ 8351657 w 12192002"/>
              <a:gd name="connsiteY1280" fmla="*/ 521768 h 6858000"/>
              <a:gd name="connsiteX1281" fmla="*/ 8295299 w 12192002"/>
              <a:gd name="connsiteY1281" fmla="*/ 416143 h 6858000"/>
              <a:gd name="connsiteX1282" fmla="*/ 8266483 w 12192002"/>
              <a:gd name="connsiteY1282" fmla="*/ 414244 h 6858000"/>
              <a:gd name="connsiteX1283" fmla="*/ 8343425 w 12192002"/>
              <a:gd name="connsiteY1283" fmla="*/ 1357811 h 6858000"/>
              <a:gd name="connsiteX1284" fmla="*/ 8282114 w 12192002"/>
              <a:gd name="connsiteY1284" fmla="*/ 1064671 h 6858000"/>
              <a:gd name="connsiteX1285" fmla="*/ 8251298 w 12192002"/>
              <a:gd name="connsiteY1285" fmla="*/ 766414 h 6858000"/>
              <a:gd name="connsiteX1286" fmla="*/ 8265729 w 12192002"/>
              <a:gd name="connsiteY1286" fmla="*/ 666939 h 6858000"/>
              <a:gd name="connsiteX1287" fmla="*/ 8281494 w 12192002"/>
              <a:gd name="connsiteY1287" fmla="*/ 533909 h 6858000"/>
              <a:gd name="connsiteX1288" fmla="*/ 8266483 w 12192002"/>
              <a:gd name="connsiteY1288" fmla="*/ 414244 h 6858000"/>
              <a:gd name="connsiteX1289" fmla="*/ 8140802 w 12192002"/>
              <a:gd name="connsiteY1289" fmla="*/ 388720 h 6858000"/>
              <a:gd name="connsiteX1290" fmla="*/ 7860379 w 12192002"/>
              <a:gd name="connsiteY1290" fmla="*/ 596411 h 6858000"/>
              <a:gd name="connsiteX1291" fmla="*/ 7737688 w 12192002"/>
              <a:gd name="connsiteY1291" fmla="*/ 790400 h 6858000"/>
              <a:gd name="connsiteX1292" fmla="*/ 7726885 w 12192002"/>
              <a:gd name="connsiteY1292" fmla="*/ 812869 h 6858000"/>
              <a:gd name="connsiteX1293" fmla="*/ 7840490 w 12192002"/>
              <a:gd name="connsiteY1293" fmla="*/ 676832 h 6858000"/>
              <a:gd name="connsiteX1294" fmla="*/ 8140802 w 12192002"/>
              <a:gd name="connsiteY1294" fmla="*/ 388720 h 6858000"/>
              <a:gd name="connsiteX1295" fmla="*/ 3744487 w 12192002"/>
              <a:gd name="connsiteY1295" fmla="*/ 383136 h 6858000"/>
              <a:gd name="connsiteX1296" fmla="*/ 3970213 w 12192002"/>
              <a:gd name="connsiteY1296" fmla="*/ 995559 h 6858000"/>
              <a:gd name="connsiteX1297" fmla="*/ 3744487 w 12192002"/>
              <a:gd name="connsiteY1297" fmla="*/ 383136 h 6858000"/>
              <a:gd name="connsiteX1298" fmla="*/ 3624562 w 12192002"/>
              <a:gd name="connsiteY1298" fmla="*/ 367041 h 6858000"/>
              <a:gd name="connsiteX1299" fmla="*/ 3489712 w 12192002"/>
              <a:gd name="connsiteY1299" fmla="*/ 485386 h 6858000"/>
              <a:gd name="connsiteX1300" fmla="*/ 3182994 w 12192002"/>
              <a:gd name="connsiteY1300" fmla="*/ 828265 h 6858000"/>
              <a:gd name="connsiteX1301" fmla="*/ 2892114 w 12192002"/>
              <a:gd name="connsiteY1301" fmla="*/ 1172635 h 6858000"/>
              <a:gd name="connsiteX1302" fmla="*/ 3021459 w 12192002"/>
              <a:gd name="connsiteY1302" fmla="*/ 1035385 h 6858000"/>
              <a:gd name="connsiteX1303" fmla="*/ 3153873 w 12192002"/>
              <a:gd name="connsiteY1303" fmla="*/ 898971 h 6858000"/>
              <a:gd name="connsiteX1304" fmla="*/ 3276511 w 12192002"/>
              <a:gd name="connsiteY1304" fmla="*/ 786423 h 6858000"/>
              <a:gd name="connsiteX1305" fmla="*/ 3584154 w 12192002"/>
              <a:gd name="connsiteY1305" fmla="*/ 448218 h 6858000"/>
              <a:gd name="connsiteX1306" fmla="*/ 3624562 w 12192002"/>
              <a:gd name="connsiteY1306" fmla="*/ 367041 h 6858000"/>
              <a:gd name="connsiteX1307" fmla="*/ 3766672 w 12192002"/>
              <a:gd name="connsiteY1307" fmla="*/ 359429 h 6858000"/>
              <a:gd name="connsiteX1308" fmla="*/ 3996338 w 12192002"/>
              <a:gd name="connsiteY1308" fmla="*/ 968237 h 6858000"/>
              <a:gd name="connsiteX1309" fmla="*/ 3766672 w 12192002"/>
              <a:gd name="connsiteY1309" fmla="*/ 359429 h 6858000"/>
              <a:gd name="connsiteX1310" fmla="*/ 5805386 w 12192002"/>
              <a:gd name="connsiteY1310" fmla="*/ 239240 h 6858000"/>
              <a:gd name="connsiteX1311" fmla="*/ 5736947 w 12192002"/>
              <a:gd name="connsiteY1311" fmla="*/ 261367 h 6858000"/>
              <a:gd name="connsiteX1312" fmla="*/ 5427012 w 12192002"/>
              <a:gd name="connsiteY1312" fmla="*/ 311272 h 6858000"/>
              <a:gd name="connsiteX1313" fmla="*/ 5147818 w 12192002"/>
              <a:gd name="connsiteY1313" fmla="*/ 322112 h 6858000"/>
              <a:gd name="connsiteX1314" fmla="*/ 5060854 w 12192002"/>
              <a:gd name="connsiteY1314" fmla="*/ 311882 h 6858000"/>
              <a:gd name="connsiteX1315" fmla="*/ 4945989 w 12192002"/>
              <a:gd name="connsiteY1315" fmla="*/ 300516 h 6858000"/>
              <a:gd name="connsiteX1316" fmla="*/ 5410479 w 12192002"/>
              <a:gd name="connsiteY1316" fmla="*/ 348434 h 6858000"/>
              <a:gd name="connsiteX1317" fmla="*/ 5805386 w 12192002"/>
              <a:gd name="connsiteY1317" fmla="*/ 239240 h 6858000"/>
              <a:gd name="connsiteX1318" fmla="*/ 5905192 w 12192002"/>
              <a:gd name="connsiteY1318" fmla="*/ 163079 h 6858000"/>
              <a:gd name="connsiteX1319" fmla="*/ 5865655 w 12192002"/>
              <a:gd name="connsiteY1319" fmla="*/ 171901 h 6858000"/>
              <a:gd name="connsiteX1320" fmla="*/ 5259740 w 12192002"/>
              <a:gd name="connsiteY1320" fmla="*/ 257013 h 6858000"/>
              <a:gd name="connsiteX1321" fmla="*/ 5208466 w 12192002"/>
              <a:gd name="connsiteY1321" fmla="*/ 257550 h 6858000"/>
              <a:gd name="connsiteX1322" fmla="*/ 4980204 w 12192002"/>
              <a:gd name="connsiteY1322" fmla="*/ 271903 h 6858000"/>
              <a:gd name="connsiteX1323" fmla="*/ 5068068 w 12192002"/>
              <a:gd name="connsiteY1323" fmla="*/ 282244 h 6858000"/>
              <a:gd name="connsiteX1324" fmla="*/ 5153231 w 12192002"/>
              <a:gd name="connsiteY1324" fmla="*/ 292240 h 6858000"/>
              <a:gd name="connsiteX1325" fmla="*/ 5426491 w 12192002"/>
              <a:gd name="connsiteY1325" fmla="*/ 281128 h 6858000"/>
              <a:gd name="connsiteX1326" fmla="*/ 5731211 w 12192002"/>
              <a:gd name="connsiteY1326" fmla="*/ 231951 h 6858000"/>
              <a:gd name="connsiteX1327" fmla="*/ 5905192 w 12192002"/>
              <a:gd name="connsiteY1327" fmla="*/ 163079 h 6858000"/>
              <a:gd name="connsiteX1328" fmla="*/ 5944437 w 12192002"/>
              <a:gd name="connsiteY1328" fmla="*/ 113829 h 6858000"/>
              <a:gd name="connsiteX1329" fmla="*/ 5825032 w 12192002"/>
              <a:gd name="connsiteY1329" fmla="*/ 146405 h 6858000"/>
              <a:gd name="connsiteX1330" fmla="*/ 4955599 w 12192002"/>
              <a:gd name="connsiteY1330" fmla="*/ 247008 h 6858000"/>
              <a:gd name="connsiteX1331" fmla="*/ 5210103 w 12192002"/>
              <a:gd name="connsiteY1331" fmla="*/ 228123 h 6858000"/>
              <a:gd name="connsiteX1332" fmla="*/ 5261015 w 12192002"/>
              <a:gd name="connsiteY1332" fmla="*/ 227087 h 6858000"/>
              <a:gd name="connsiteX1333" fmla="*/ 5861181 w 12192002"/>
              <a:gd name="connsiteY1333" fmla="*/ 143093 h 6858000"/>
              <a:gd name="connsiteX1334" fmla="*/ 5961252 w 12192002"/>
              <a:gd name="connsiteY1334" fmla="*/ 114820 h 6858000"/>
              <a:gd name="connsiteX1335" fmla="*/ 5944437 w 12192002"/>
              <a:gd name="connsiteY1335" fmla="*/ 113829 h 6858000"/>
              <a:gd name="connsiteX1336" fmla="*/ 9095810 w 12192002"/>
              <a:gd name="connsiteY1336" fmla="*/ 0 h 6858000"/>
              <a:gd name="connsiteX1337" fmla="*/ 9215999 w 12192002"/>
              <a:gd name="connsiteY1337" fmla="*/ 0 h 6858000"/>
              <a:gd name="connsiteX1338" fmla="*/ 9250991 w 12192002"/>
              <a:gd name="connsiteY1338" fmla="*/ 17650 h 6858000"/>
              <a:gd name="connsiteX1339" fmla="*/ 9551793 w 12192002"/>
              <a:gd name="connsiteY1339" fmla="*/ 69947 h 6858000"/>
              <a:gd name="connsiteX1340" fmla="*/ 10211701 w 12192002"/>
              <a:gd name="connsiteY1340" fmla="*/ 15192 h 6858000"/>
              <a:gd name="connsiteX1341" fmla="*/ 9665014 w 12192002"/>
              <a:gd name="connsiteY1341" fmla="*/ 41266 h 6858000"/>
              <a:gd name="connsiteX1342" fmla="*/ 9382567 w 12192002"/>
              <a:gd name="connsiteY1342" fmla="*/ 18583 h 6858000"/>
              <a:gd name="connsiteX1343" fmla="*/ 9283159 w 12192002"/>
              <a:gd name="connsiteY1343" fmla="*/ 0 h 6858000"/>
              <a:gd name="connsiteX1344" fmla="*/ 9469266 w 12192002"/>
              <a:gd name="connsiteY1344" fmla="*/ 0 h 6858000"/>
              <a:gd name="connsiteX1345" fmla="*/ 9504117 w 12192002"/>
              <a:gd name="connsiteY1345" fmla="*/ 4274 h 6858000"/>
              <a:gd name="connsiteX1346" fmla="*/ 9667223 w 12192002"/>
              <a:gd name="connsiteY1346" fmla="*/ 13232 h 6858000"/>
              <a:gd name="connsiteX1347" fmla="*/ 9887703 w 12192002"/>
              <a:gd name="connsiteY1347" fmla="*/ 12601 h 6858000"/>
              <a:gd name="connsiteX1348" fmla="*/ 10088930 w 12192002"/>
              <a:gd name="connsiteY1348" fmla="*/ 0 h 6858000"/>
              <a:gd name="connsiteX1349" fmla="*/ 10544171 w 12192002"/>
              <a:gd name="connsiteY1349" fmla="*/ 0 h 6858000"/>
              <a:gd name="connsiteX1350" fmla="*/ 10392396 w 12192002"/>
              <a:gd name="connsiteY1350" fmla="*/ 36772 h 6858000"/>
              <a:gd name="connsiteX1351" fmla="*/ 9413803 w 12192002"/>
              <a:gd name="connsiteY1351" fmla="*/ 131277 h 6858000"/>
              <a:gd name="connsiteX1352" fmla="*/ 9174626 w 12192002"/>
              <a:gd name="connsiteY1352" fmla="*/ 44983 h 6858000"/>
              <a:gd name="connsiteX1353" fmla="*/ 8474998 w 12192002"/>
              <a:gd name="connsiteY1353" fmla="*/ 0 h 6858000"/>
              <a:gd name="connsiteX1354" fmla="*/ 8573502 w 12192002"/>
              <a:gd name="connsiteY1354" fmla="*/ 0 h 6858000"/>
              <a:gd name="connsiteX1355" fmla="*/ 8659539 w 12192002"/>
              <a:gd name="connsiteY1355" fmla="*/ 117664 h 6858000"/>
              <a:gd name="connsiteX1356" fmla="*/ 9248507 w 12192002"/>
              <a:gd name="connsiteY1356" fmla="*/ 743734 h 6858000"/>
              <a:gd name="connsiteX1357" fmla="*/ 9309457 w 12192002"/>
              <a:gd name="connsiteY1357" fmla="*/ 795932 h 6858000"/>
              <a:gd name="connsiteX1358" fmla="*/ 9785496 w 12192002"/>
              <a:gd name="connsiteY1358" fmla="*/ 530713 h 6858000"/>
              <a:gd name="connsiteX1359" fmla="*/ 10482828 w 12192002"/>
              <a:gd name="connsiteY1359" fmla="*/ 399738 h 6858000"/>
              <a:gd name="connsiteX1360" fmla="*/ 10468382 w 12192002"/>
              <a:gd name="connsiteY1360" fmla="*/ 461219 h 6858000"/>
              <a:gd name="connsiteX1361" fmla="*/ 9430790 w 12192002"/>
              <a:gd name="connsiteY1361" fmla="*/ 895589 h 6858000"/>
              <a:gd name="connsiteX1362" fmla="*/ 10019780 w 12192002"/>
              <a:gd name="connsiteY1362" fmla="*/ 1298815 h 6858000"/>
              <a:gd name="connsiteX1363" fmla="*/ 10372218 w 12192002"/>
              <a:gd name="connsiteY1363" fmla="*/ 1146081 h 6858000"/>
              <a:gd name="connsiteX1364" fmla="*/ 10896429 w 12192002"/>
              <a:gd name="connsiteY1364" fmla="*/ 310883 h 6858000"/>
              <a:gd name="connsiteX1365" fmla="*/ 10919735 w 12192002"/>
              <a:gd name="connsiteY1365" fmla="*/ 318176 h 6858000"/>
              <a:gd name="connsiteX1366" fmla="*/ 10637064 w 12192002"/>
              <a:gd name="connsiteY1366" fmla="*/ 935661 h 6858000"/>
              <a:gd name="connsiteX1367" fmla="*/ 10516995 w 12192002"/>
              <a:gd name="connsiteY1367" fmla="*/ 1070245 h 6858000"/>
              <a:gd name="connsiteX1368" fmla="*/ 10868835 w 12192002"/>
              <a:gd name="connsiteY1368" fmla="*/ 815534 h 6858000"/>
              <a:gd name="connsiteX1369" fmla="*/ 11704547 w 12192002"/>
              <a:gd name="connsiteY1369" fmla="*/ 465665 h 6858000"/>
              <a:gd name="connsiteX1370" fmla="*/ 12033562 w 12192002"/>
              <a:gd name="connsiteY1370" fmla="*/ 350012 h 6858000"/>
              <a:gd name="connsiteX1371" fmla="*/ 12025537 w 12192002"/>
              <a:gd name="connsiteY1371" fmla="*/ 382666 h 6858000"/>
              <a:gd name="connsiteX1372" fmla="*/ 11088649 w 12192002"/>
              <a:gd name="connsiteY1372" fmla="*/ 1056676 h 6858000"/>
              <a:gd name="connsiteX1373" fmla="*/ 10561600 w 12192002"/>
              <a:gd name="connsiteY1373" fmla="*/ 1229477 h 6858000"/>
              <a:gd name="connsiteX1374" fmla="*/ 10280797 w 12192002"/>
              <a:gd name="connsiteY1374" fmla="*/ 1263181 h 6858000"/>
              <a:gd name="connsiteX1375" fmla="*/ 10083376 w 12192002"/>
              <a:gd name="connsiteY1375" fmla="*/ 1334114 h 6858000"/>
              <a:gd name="connsiteX1376" fmla="*/ 10832582 w 12192002"/>
              <a:gd name="connsiteY1376" fmla="*/ 1687356 h 6858000"/>
              <a:gd name="connsiteX1377" fmla="*/ 10839263 w 12192002"/>
              <a:gd name="connsiteY1377" fmla="*/ 1683743 h 6858000"/>
              <a:gd name="connsiteX1378" fmla="*/ 11350910 w 12192002"/>
              <a:gd name="connsiteY1378" fmla="*/ 1443899 h 6858000"/>
              <a:gd name="connsiteX1379" fmla="*/ 11360346 w 12192002"/>
              <a:gd name="connsiteY1379" fmla="*/ 1429225 h 6858000"/>
              <a:gd name="connsiteX1380" fmla="*/ 12167580 w 12192002"/>
              <a:gd name="connsiteY1380" fmla="*/ 789523 h 6858000"/>
              <a:gd name="connsiteX1381" fmla="*/ 12192000 w 12192002"/>
              <a:gd name="connsiteY1381" fmla="*/ 769876 h 6858000"/>
              <a:gd name="connsiteX1382" fmla="*/ 12192000 w 12192002"/>
              <a:gd name="connsiteY1382" fmla="*/ 802845 h 6858000"/>
              <a:gd name="connsiteX1383" fmla="*/ 12173558 w 12192002"/>
              <a:gd name="connsiteY1383" fmla="*/ 821317 h 6858000"/>
              <a:gd name="connsiteX1384" fmla="*/ 12117398 w 12192002"/>
              <a:gd name="connsiteY1384" fmla="*/ 877374 h 6858000"/>
              <a:gd name="connsiteX1385" fmla="*/ 11472926 w 12192002"/>
              <a:gd name="connsiteY1385" fmla="*/ 1344259 h 6858000"/>
              <a:gd name="connsiteX1386" fmla="*/ 11666978 w 12192002"/>
              <a:gd name="connsiteY1386" fmla="*/ 1215889 h 6858000"/>
              <a:gd name="connsiteX1387" fmla="*/ 11707200 w 12192002"/>
              <a:gd name="connsiteY1387" fmla="*/ 1192361 h 6858000"/>
              <a:gd name="connsiteX1388" fmla="*/ 12144637 w 12192002"/>
              <a:gd name="connsiteY1388" fmla="*/ 858646 h 6858000"/>
              <a:gd name="connsiteX1389" fmla="*/ 12192000 w 12192002"/>
              <a:gd name="connsiteY1389" fmla="*/ 810414 h 6858000"/>
              <a:gd name="connsiteX1390" fmla="*/ 12192000 w 12192002"/>
              <a:gd name="connsiteY1390" fmla="*/ 916439 h 6858000"/>
              <a:gd name="connsiteX1391" fmla="*/ 12150630 w 12192002"/>
              <a:gd name="connsiteY1391" fmla="*/ 982925 h 6858000"/>
              <a:gd name="connsiteX1392" fmla="*/ 11389484 w 12192002"/>
              <a:gd name="connsiteY1392" fmla="*/ 1469889 h 6858000"/>
              <a:gd name="connsiteX1393" fmla="*/ 10923736 w 12192002"/>
              <a:gd name="connsiteY1393" fmla="*/ 1721439 h 6858000"/>
              <a:gd name="connsiteX1394" fmla="*/ 11091913 w 12192002"/>
              <a:gd name="connsiteY1394" fmla="*/ 1780406 h 6858000"/>
              <a:gd name="connsiteX1395" fmla="*/ 11771238 w 12192002"/>
              <a:gd name="connsiteY1395" fmla="*/ 1944400 h 6858000"/>
              <a:gd name="connsiteX1396" fmla="*/ 11783166 w 12192002"/>
              <a:gd name="connsiteY1396" fmla="*/ 1931422 h 6858000"/>
              <a:gd name="connsiteX1397" fmla="*/ 12131988 w 12192002"/>
              <a:gd name="connsiteY1397" fmla="*/ 1574357 h 6858000"/>
              <a:gd name="connsiteX1398" fmla="*/ 12192000 w 12192002"/>
              <a:gd name="connsiteY1398" fmla="*/ 1537429 h 6858000"/>
              <a:gd name="connsiteX1399" fmla="*/ 12192000 w 12192002"/>
              <a:gd name="connsiteY1399" fmla="*/ 1589108 h 6858000"/>
              <a:gd name="connsiteX1400" fmla="*/ 12112105 w 12192002"/>
              <a:gd name="connsiteY1400" fmla="*/ 1640352 h 6858000"/>
              <a:gd name="connsiteX1401" fmla="*/ 11849203 w 12192002"/>
              <a:gd name="connsiteY1401" fmla="*/ 1900149 h 6858000"/>
              <a:gd name="connsiteX1402" fmla="*/ 11946326 w 12192002"/>
              <a:gd name="connsiteY1402" fmla="*/ 1822808 h 6858000"/>
              <a:gd name="connsiteX1403" fmla="*/ 12055863 w 12192002"/>
              <a:gd name="connsiteY1403" fmla="*/ 1735914 h 6858000"/>
              <a:gd name="connsiteX1404" fmla="*/ 12150816 w 12192002"/>
              <a:gd name="connsiteY1404" fmla="*/ 1678902 h 6858000"/>
              <a:gd name="connsiteX1405" fmla="*/ 12192000 w 12192002"/>
              <a:gd name="connsiteY1405" fmla="*/ 1655121 h 6858000"/>
              <a:gd name="connsiteX1406" fmla="*/ 12192000 w 12192002"/>
              <a:gd name="connsiteY1406" fmla="*/ 1686869 h 6858000"/>
              <a:gd name="connsiteX1407" fmla="*/ 12163772 w 12192002"/>
              <a:gd name="connsiteY1407" fmla="*/ 1703058 h 6858000"/>
              <a:gd name="connsiteX1408" fmla="*/ 12070597 w 12192002"/>
              <a:gd name="connsiteY1408" fmla="*/ 1758893 h 6858000"/>
              <a:gd name="connsiteX1409" fmla="*/ 11963621 w 12192002"/>
              <a:gd name="connsiteY1409" fmla="*/ 1844299 h 6858000"/>
              <a:gd name="connsiteX1410" fmla="*/ 11886604 w 12192002"/>
              <a:gd name="connsiteY1410" fmla="*/ 1907617 h 6858000"/>
              <a:gd name="connsiteX1411" fmla="*/ 12153575 w 12192002"/>
              <a:gd name="connsiteY1411" fmla="*/ 1786372 h 6858000"/>
              <a:gd name="connsiteX1412" fmla="*/ 12192000 w 12192002"/>
              <a:gd name="connsiteY1412" fmla="*/ 1759693 h 6858000"/>
              <a:gd name="connsiteX1413" fmla="*/ 12192000 w 12192002"/>
              <a:gd name="connsiteY1413" fmla="*/ 1809459 h 6858000"/>
              <a:gd name="connsiteX1414" fmla="*/ 12121362 w 12192002"/>
              <a:gd name="connsiteY1414" fmla="*/ 1857561 h 6858000"/>
              <a:gd name="connsiteX1415" fmla="*/ 11895949 w 12192002"/>
              <a:gd name="connsiteY1415" fmla="*/ 1963079 h 6858000"/>
              <a:gd name="connsiteX1416" fmla="*/ 12192000 w 12192002"/>
              <a:gd name="connsiteY1416" fmla="*/ 1990579 h 6858000"/>
              <a:gd name="connsiteX1417" fmla="*/ 12192000 w 12192002"/>
              <a:gd name="connsiteY1417" fmla="*/ 2065582 h 6858000"/>
              <a:gd name="connsiteX1418" fmla="*/ 12153918 w 12192002"/>
              <a:gd name="connsiteY1418" fmla="*/ 2063926 h 6858000"/>
              <a:gd name="connsiteX1419" fmla="*/ 12192000 w 12192002"/>
              <a:gd name="connsiteY1419" fmla="*/ 2085104 h 6858000"/>
              <a:gd name="connsiteX1420" fmla="*/ 12192000 w 12192002"/>
              <a:gd name="connsiteY1420" fmla="*/ 2178471 h 6858000"/>
              <a:gd name="connsiteX1421" fmla="*/ 12085355 w 12192002"/>
              <a:gd name="connsiteY1421" fmla="*/ 2122457 h 6858000"/>
              <a:gd name="connsiteX1422" fmla="*/ 12192000 w 12192002"/>
              <a:gd name="connsiteY1422" fmla="*/ 2196158 h 6858000"/>
              <a:gd name="connsiteX1423" fmla="*/ 12192000 w 12192002"/>
              <a:gd name="connsiteY1423" fmla="*/ 2230374 h 6858000"/>
              <a:gd name="connsiteX1424" fmla="*/ 12041237 w 12192002"/>
              <a:gd name="connsiteY1424" fmla="*/ 2126309 h 6858000"/>
              <a:gd name="connsiteX1425" fmla="*/ 12174450 w 12192002"/>
              <a:gd name="connsiteY1425" fmla="*/ 2262541 h 6858000"/>
              <a:gd name="connsiteX1426" fmla="*/ 12192000 w 12192002"/>
              <a:gd name="connsiteY1426" fmla="*/ 2275857 h 6858000"/>
              <a:gd name="connsiteX1427" fmla="*/ 12192000 w 12192002"/>
              <a:gd name="connsiteY1427" fmla="*/ 2377131 h 6858000"/>
              <a:gd name="connsiteX1428" fmla="*/ 12155801 w 12192002"/>
              <a:gd name="connsiteY1428" fmla="*/ 2349925 h 6858000"/>
              <a:gd name="connsiteX1429" fmla="*/ 11930164 w 12192002"/>
              <a:gd name="connsiteY1429" fmla="*/ 2041945 h 6858000"/>
              <a:gd name="connsiteX1430" fmla="*/ 11561767 w 12192002"/>
              <a:gd name="connsiteY1430" fmla="*/ 1984479 h 6858000"/>
              <a:gd name="connsiteX1431" fmla="*/ 11987997 w 12192002"/>
              <a:gd name="connsiteY1431" fmla="*/ 3153822 h 6858000"/>
              <a:gd name="connsiteX1432" fmla="*/ 11926558 w 12192002"/>
              <a:gd name="connsiteY1432" fmla="*/ 3203134 h 6858000"/>
              <a:gd name="connsiteX1433" fmla="*/ 11440430 w 12192002"/>
              <a:gd name="connsiteY1433" fmla="*/ 1973028 h 6858000"/>
              <a:gd name="connsiteX1434" fmla="*/ 11446754 w 12192002"/>
              <a:gd name="connsiteY1434" fmla="*/ 1959605 h 6858000"/>
              <a:gd name="connsiteX1435" fmla="*/ 11050651 w 12192002"/>
              <a:gd name="connsiteY1435" fmla="*/ 1850495 h 6858000"/>
              <a:gd name="connsiteX1436" fmla="*/ 10389960 w 12192002"/>
              <a:gd name="connsiteY1436" fmla="*/ 1586232 h 6858000"/>
              <a:gd name="connsiteX1437" fmla="*/ 10500699 w 12192002"/>
              <a:gd name="connsiteY1437" fmla="*/ 1913175 h 6858000"/>
              <a:gd name="connsiteX1438" fmla="*/ 10507814 w 12192002"/>
              <a:gd name="connsiteY1438" fmla="*/ 1920694 h 6858000"/>
              <a:gd name="connsiteX1439" fmla="*/ 10518908 w 12192002"/>
              <a:gd name="connsiteY1439" fmla="*/ 1911226 h 6858000"/>
              <a:gd name="connsiteX1440" fmla="*/ 11258935 w 12192002"/>
              <a:gd name="connsiteY1440" fmla="*/ 2442781 h 6858000"/>
              <a:gd name="connsiteX1441" fmla="*/ 11211663 w 12192002"/>
              <a:gd name="connsiteY1441" fmla="*/ 2510325 h 6858000"/>
              <a:gd name="connsiteX1442" fmla="*/ 10571295 w 12192002"/>
              <a:gd name="connsiteY1442" fmla="*/ 2105302 h 6858000"/>
              <a:gd name="connsiteX1443" fmla="*/ 10435737 w 12192002"/>
              <a:gd name="connsiteY1443" fmla="*/ 2805672 h 6858000"/>
              <a:gd name="connsiteX1444" fmla="*/ 10206831 w 12192002"/>
              <a:gd name="connsiteY1444" fmla="*/ 3151701 h 6858000"/>
              <a:gd name="connsiteX1445" fmla="*/ 10196482 w 12192002"/>
              <a:gd name="connsiteY1445" fmla="*/ 3135084 h 6858000"/>
              <a:gd name="connsiteX1446" fmla="*/ 10381882 w 12192002"/>
              <a:gd name="connsiteY1446" fmla="*/ 2155807 h 6858000"/>
              <a:gd name="connsiteX1447" fmla="*/ 10439260 w 12192002"/>
              <a:gd name="connsiteY1447" fmla="*/ 1962486 h 6858000"/>
              <a:gd name="connsiteX1448" fmla="*/ 10439409 w 12192002"/>
              <a:gd name="connsiteY1448" fmla="*/ 1960615 h 6858000"/>
              <a:gd name="connsiteX1449" fmla="*/ 10439915 w 12192002"/>
              <a:gd name="connsiteY1449" fmla="*/ 1951821 h 6858000"/>
              <a:gd name="connsiteX1450" fmla="*/ 10314241 w 12192002"/>
              <a:gd name="connsiteY1450" fmla="*/ 1556749 h 6858000"/>
              <a:gd name="connsiteX1451" fmla="*/ 10315061 w 12192002"/>
              <a:gd name="connsiteY1451" fmla="*/ 1548729 h 6858000"/>
              <a:gd name="connsiteX1452" fmla="*/ 9526158 w 12192002"/>
              <a:gd name="connsiteY1452" fmla="*/ 1071804 h 6858000"/>
              <a:gd name="connsiteX1453" fmla="*/ 9758689 w 12192002"/>
              <a:gd name="connsiteY1453" fmla="*/ 1585512 h 6858000"/>
              <a:gd name="connsiteX1454" fmla="*/ 9941392 w 12192002"/>
              <a:gd name="connsiteY1454" fmla="*/ 2432858 h 6858000"/>
              <a:gd name="connsiteX1455" fmla="*/ 9887724 w 12192002"/>
              <a:gd name="connsiteY1455" fmla="*/ 2495762 h 6858000"/>
              <a:gd name="connsiteX1456" fmla="*/ 9587446 w 12192002"/>
              <a:gd name="connsiteY1456" fmla="*/ 1872898 h 6858000"/>
              <a:gd name="connsiteX1457" fmla="*/ 9462810 w 12192002"/>
              <a:gd name="connsiteY1457" fmla="*/ 1288346 h 6858000"/>
              <a:gd name="connsiteX1458" fmla="*/ 9318575 w 12192002"/>
              <a:gd name="connsiteY1458" fmla="*/ 1540820 h 6858000"/>
              <a:gd name="connsiteX1459" fmla="*/ 9191090 w 12192002"/>
              <a:gd name="connsiteY1459" fmla="*/ 1688355 h 6858000"/>
              <a:gd name="connsiteX1460" fmla="*/ 9177757 w 12192002"/>
              <a:gd name="connsiteY1460" fmla="*/ 1683354 h 6858000"/>
              <a:gd name="connsiteX1461" fmla="*/ 9274865 w 12192002"/>
              <a:gd name="connsiteY1461" fmla="*/ 1336896 h 6858000"/>
              <a:gd name="connsiteX1462" fmla="*/ 9478649 w 12192002"/>
              <a:gd name="connsiteY1462" fmla="*/ 1173376 h 6858000"/>
              <a:gd name="connsiteX1463" fmla="*/ 9482281 w 12192002"/>
              <a:gd name="connsiteY1463" fmla="*/ 1167830 h 6858000"/>
              <a:gd name="connsiteX1464" fmla="*/ 9438637 w 12192002"/>
              <a:gd name="connsiteY1464" fmla="*/ 1015438 h 6858000"/>
              <a:gd name="connsiteX1465" fmla="*/ 9439458 w 12192002"/>
              <a:gd name="connsiteY1465" fmla="*/ 1007420 h 6858000"/>
              <a:gd name="connsiteX1466" fmla="*/ 9197105 w 12192002"/>
              <a:gd name="connsiteY1466" fmla="*/ 808882 h 6858000"/>
              <a:gd name="connsiteX1467" fmla="*/ 8973607 w 12192002"/>
              <a:gd name="connsiteY1467" fmla="*/ 597733 h 6858000"/>
              <a:gd name="connsiteX1468" fmla="*/ 8967512 w 12192002"/>
              <a:gd name="connsiteY1468" fmla="*/ 1795211 h 6858000"/>
              <a:gd name="connsiteX1469" fmla="*/ 8912526 w 12192002"/>
              <a:gd name="connsiteY1469" fmla="*/ 1841464 h 6858000"/>
              <a:gd name="connsiteX1470" fmla="*/ 8893391 w 12192002"/>
              <a:gd name="connsiteY1470" fmla="*/ 572788 h 6858000"/>
              <a:gd name="connsiteX1471" fmla="*/ 8902990 w 12192002"/>
              <a:gd name="connsiteY1471" fmla="*/ 560750 h 6858000"/>
              <a:gd name="connsiteX1472" fmla="*/ 8919102 w 12192002"/>
              <a:gd name="connsiteY1472" fmla="*/ 542471 h 6858000"/>
              <a:gd name="connsiteX1473" fmla="*/ 8661728 w 12192002"/>
              <a:gd name="connsiteY1473" fmla="*/ 250903 h 6858000"/>
              <a:gd name="connsiteX1474" fmla="*/ 8357758 w 12192002"/>
              <a:gd name="connsiteY1474" fmla="*/ 0 h 6858000"/>
              <a:gd name="connsiteX1475" fmla="*/ 8405492 w 12192002"/>
              <a:gd name="connsiteY1475" fmla="*/ 0 h 6858000"/>
              <a:gd name="connsiteX1476" fmla="*/ 8392083 w 12192002"/>
              <a:gd name="connsiteY1476" fmla="*/ 30495 h 6858000"/>
              <a:gd name="connsiteX1477" fmla="*/ 8339888 w 12192002"/>
              <a:gd name="connsiteY1477" fmla="*/ 306259 h 6858000"/>
              <a:gd name="connsiteX1478" fmla="*/ 8473847 w 12192002"/>
              <a:gd name="connsiteY1478" fmla="*/ 727373 h 6858000"/>
              <a:gd name="connsiteX1479" fmla="*/ 8454081 w 12192002"/>
              <a:gd name="connsiteY1479" fmla="*/ 1611960 h 6858000"/>
              <a:gd name="connsiteX1480" fmla="*/ 8396000 w 12192002"/>
              <a:gd name="connsiteY1480" fmla="*/ 1663986 h 6858000"/>
              <a:gd name="connsiteX1481" fmla="*/ 8238881 w 12192002"/>
              <a:gd name="connsiteY1481" fmla="*/ 368438 h 6858000"/>
              <a:gd name="connsiteX1482" fmla="*/ 7668140 w 12192002"/>
              <a:gd name="connsiteY1482" fmla="*/ 942511 h 6858000"/>
              <a:gd name="connsiteX1483" fmla="*/ 7637853 w 12192002"/>
              <a:gd name="connsiteY1483" fmla="*/ 942567 h 6858000"/>
              <a:gd name="connsiteX1484" fmla="*/ 7909649 w 12192002"/>
              <a:gd name="connsiteY1484" fmla="*/ 489150 h 6858000"/>
              <a:gd name="connsiteX1485" fmla="*/ 8256182 w 12192002"/>
              <a:gd name="connsiteY1485" fmla="*/ 301724 h 6858000"/>
              <a:gd name="connsiteX1486" fmla="*/ 8255912 w 12192002"/>
              <a:gd name="connsiteY1486" fmla="*/ 276498 h 6858000"/>
              <a:gd name="connsiteX1487" fmla="*/ 8315225 w 12192002"/>
              <a:gd name="connsiteY1487" fmla="*/ 89075 h 6858000"/>
              <a:gd name="connsiteX1488" fmla="*/ 7497388 w 12192002"/>
              <a:gd name="connsiteY1488" fmla="*/ 0 h 6858000"/>
              <a:gd name="connsiteX1489" fmla="*/ 7560921 w 12192002"/>
              <a:gd name="connsiteY1489" fmla="*/ 0 h 6858000"/>
              <a:gd name="connsiteX1490" fmla="*/ 7546742 w 12192002"/>
              <a:gd name="connsiteY1490" fmla="*/ 68966 h 6858000"/>
              <a:gd name="connsiteX1491" fmla="*/ 7488853 w 12192002"/>
              <a:gd name="connsiteY1491" fmla="*/ 535687 h 6858000"/>
              <a:gd name="connsiteX1492" fmla="*/ 7529509 w 12192002"/>
              <a:gd name="connsiteY1492" fmla="*/ 380358 h 6858000"/>
              <a:gd name="connsiteX1493" fmla="*/ 7585939 w 12192002"/>
              <a:gd name="connsiteY1493" fmla="*/ 184712 h 6858000"/>
              <a:gd name="connsiteX1494" fmla="*/ 7621792 w 12192002"/>
              <a:gd name="connsiteY1494" fmla="*/ 87864 h 6858000"/>
              <a:gd name="connsiteX1495" fmla="*/ 7654204 w 12192002"/>
              <a:gd name="connsiteY1495" fmla="*/ 0 h 6858000"/>
              <a:gd name="connsiteX1496" fmla="*/ 7683986 w 12192002"/>
              <a:gd name="connsiteY1496" fmla="*/ 0 h 6858000"/>
              <a:gd name="connsiteX1497" fmla="*/ 7647914 w 12192002"/>
              <a:gd name="connsiteY1497" fmla="*/ 97640 h 6858000"/>
              <a:gd name="connsiteX1498" fmla="*/ 7612524 w 12192002"/>
              <a:gd name="connsiteY1498" fmla="*/ 193392 h 6858000"/>
              <a:gd name="connsiteX1499" fmla="*/ 7557013 w 12192002"/>
              <a:gd name="connsiteY1499" fmla="*/ 386853 h 6858000"/>
              <a:gd name="connsiteX1500" fmla="*/ 7517286 w 12192002"/>
              <a:gd name="connsiteY1500" fmla="*/ 539999 h 6858000"/>
              <a:gd name="connsiteX1501" fmla="*/ 7704204 w 12192002"/>
              <a:gd name="connsiteY1501" fmla="*/ 152292 h 6858000"/>
              <a:gd name="connsiteX1502" fmla="*/ 7756975 w 12192002"/>
              <a:gd name="connsiteY1502" fmla="*/ 0 h 6858000"/>
              <a:gd name="connsiteX1503" fmla="*/ 7837329 w 12192002"/>
              <a:gd name="connsiteY1503" fmla="*/ 0 h 6858000"/>
              <a:gd name="connsiteX1504" fmla="*/ 7821760 w 12192002"/>
              <a:gd name="connsiteY1504" fmla="*/ 65656 h 6858000"/>
              <a:gd name="connsiteX1505" fmla="*/ 7488925 w 12192002"/>
              <a:gd name="connsiteY1505" fmla="*/ 763628 h 6858000"/>
              <a:gd name="connsiteX1506" fmla="*/ 7419999 w 12192002"/>
              <a:gd name="connsiteY1506" fmla="*/ 774360 h 6858000"/>
              <a:gd name="connsiteX1507" fmla="*/ 7487820 w 12192002"/>
              <a:gd name="connsiteY1507" fmla="*/ 37416 h 6858000"/>
              <a:gd name="connsiteX1508" fmla="*/ 3882765 w 12192002"/>
              <a:gd name="connsiteY1508" fmla="*/ 0 h 6858000"/>
              <a:gd name="connsiteX1509" fmla="*/ 3995099 w 12192002"/>
              <a:gd name="connsiteY1509" fmla="*/ 0 h 6858000"/>
              <a:gd name="connsiteX1510" fmla="*/ 4163818 w 12192002"/>
              <a:gd name="connsiteY1510" fmla="*/ 234104 h 6858000"/>
              <a:gd name="connsiteX1511" fmla="*/ 4172099 w 12192002"/>
              <a:gd name="connsiteY1511" fmla="*/ 234207 h 6858000"/>
              <a:gd name="connsiteX1512" fmla="*/ 4784282 w 12192002"/>
              <a:gd name="connsiteY1512" fmla="*/ 276561 h 6858000"/>
              <a:gd name="connsiteX1513" fmla="*/ 4801687 w 12192002"/>
              <a:gd name="connsiteY1513" fmla="*/ 267764 h 6858000"/>
              <a:gd name="connsiteX1514" fmla="*/ 6082788 w 12192002"/>
              <a:gd name="connsiteY1514" fmla="*/ 64119 h 6858000"/>
              <a:gd name="connsiteX1515" fmla="*/ 6099442 w 12192002"/>
              <a:gd name="connsiteY1515" fmla="*/ 82568 h 6858000"/>
              <a:gd name="connsiteX1516" fmla="*/ 4804137 w 12192002"/>
              <a:gd name="connsiteY1516" fmla="*/ 320931 h 6858000"/>
              <a:gd name="connsiteX1517" fmla="*/ 4227047 w 12192002"/>
              <a:gd name="connsiteY1517" fmla="*/ 313415 h 6858000"/>
              <a:gd name="connsiteX1518" fmla="*/ 4346041 w 12192002"/>
              <a:gd name="connsiteY1518" fmla="*/ 456086 h 6858000"/>
              <a:gd name="connsiteX1519" fmla="*/ 4870967 w 12192002"/>
              <a:gd name="connsiteY1519" fmla="*/ 963061 h 6858000"/>
              <a:gd name="connsiteX1520" fmla="*/ 4889647 w 12192002"/>
              <a:gd name="connsiteY1520" fmla="*/ 957147 h 6858000"/>
              <a:gd name="connsiteX1521" fmla="*/ 5422504 w 12192002"/>
              <a:gd name="connsiteY1521" fmla="*/ 805191 h 6858000"/>
              <a:gd name="connsiteX1522" fmla="*/ 6087656 w 12192002"/>
              <a:gd name="connsiteY1522" fmla="*/ 826703 h 6858000"/>
              <a:gd name="connsiteX1523" fmla="*/ 6058717 w 12192002"/>
              <a:gd name="connsiteY1523" fmla="*/ 865992 h 6858000"/>
              <a:gd name="connsiteX1524" fmla="*/ 4974153 w 12192002"/>
              <a:gd name="connsiteY1524" fmla="*/ 1045456 h 6858000"/>
              <a:gd name="connsiteX1525" fmla="*/ 5627835 w 12192002"/>
              <a:gd name="connsiteY1525" fmla="*/ 1472077 h 6858000"/>
              <a:gd name="connsiteX1526" fmla="*/ 5629816 w 12192002"/>
              <a:gd name="connsiteY1526" fmla="*/ 1471412 h 6858000"/>
              <a:gd name="connsiteX1527" fmla="*/ 5634124 w 12192002"/>
              <a:gd name="connsiteY1527" fmla="*/ 1470572 h 6858000"/>
              <a:gd name="connsiteX1528" fmla="*/ 5755832 w 12192002"/>
              <a:gd name="connsiteY1528" fmla="*/ 1383886 h 6858000"/>
              <a:gd name="connsiteX1529" fmla="*/ 6014186 w 12192002"/>
              <a:gd name="connsiteY1529" fmla="*/ 1279799 h 6858000"/>
              <a:gd name="connsiteX1530" fmla="*/ 6901619 w 12192002"/>
              <a:gd name="connsiteY1530" fmla="*/ 1047874 h 6858000"/>
              <a:gd name="connsiteX1531" fmla="*/ 6931566 w 12192002"/>
              <a:gd name="connsiteY1531" fmla="*/ 1062034 h 6858000"/>
              <a:gd name="connsiteX1532" fmla="*/ 5790982 w 12192002"/>
              <a:gd name="connsiteY1532" fmla="*/ 1561380 h 6858000"/>
              <a:gd name="connsiteX1533" fmla="*/ 6188971 w 12192002"/>
              <a:gd name="connsiteY1533" fmla="*/ 1755168 h 6858000"/>
              <a:gd name="connsiteX1534" fmla="*/ 6202446 w 12192002"/>
              <a:gd name="connsiteY1534" fmla="*/ 1752268 h 6858000"/>
              <a:gd name="connsiteX1535" fmla="*/ 7179560 w 12192002"/>
              <a:gd name="connsiteY1535" fmla="*/ 1467551 h 6858000"/>
              <a:gd name="connsiteX1536" fmla="*/ 7158730 w 12192002"/>
              <a:gd name="connsiteY1536" fmla="*/ 1507835 h 6858000"/>
              <a:gd name="connsiteX1537" fmla="*/ 6326959 w 12192002"/>
              <a:gd name="connsiteY1537" fmla="*/ 1817686 h 6858000"/>
              <a:gd name="connsiteX1538" fmla="*/ 6537433 w 12192002"/>
              <a:gd name="connsiteY1538" fmla="*/ 1907790 h 6858000"/>
              <a:gd name="connsiteX1539" fmla="*/ 6550221 w 12192002"/>
              <a:gd name="connsiteY1539" fmla="*/ 1910729 h 6858000"/>
              <a:gd name="connsiteX1540" fmla="*/ 6964438 w 12192002"/>
              <a:gd name="connsiteY1540" fmla="*/ 2209505 h 6858000"/>
              <a:gd name="connsiteX1541" fmla="*/ 7367862 w 12192002"/>
              <a:gd name="connsiteY1541" fmla="*/ 2806833 h 6858000"/>
              <a:gd name="connsiteX1542" fmla="*/ 7364329 w 12192002"/>
              <a:gd name="connsiteY1542" fmla="*/ 2826907 h 6858000"/>
              <a:gd name="connsiteX1543" fmla="*/ 7290545 w 12192002"/>
              <a:gd name="connsiteY1543" fmla="*/ 2850663 h 6858000"/>
              <a:gd name="connsiteX1544" fmla="*/ 6472036 w 12192002"/>
              <a:gd name="connsiteY1544" fmla="*/ 1959003 h 6858000"/>
              <a:gd name="connsiteX1545" fmla="*/ 5792897 w 12192002"/>
              <a:gd name="connsiteY1545" fmla="*/ 1647747 h 6858000"/>
              <a:gd name="connsiteX1546" fmla="*/ 5842751 w 12192002"/>
              <a:gd name="connsiteY1546" fmla="*/ 1816112 h 6858000"/>
              <a:gd name="connsiteX1547" fmla="*/ 5847424 w 12192002"/>
              <a:gd name="connsiteY1547" fmla="*/ 1815776 h 6858000"/>
              <a:gd name="connsiteX1548" fmla="*/ 6399821 w 12192002"/>
              <a:gd name="connsiteY1548" fmla="*/ 2344799 h 6858000"/>
              <a:gd name="connsiteX1549" fmla="*/ 6323232 w 12192002"/>
              <a:gd name="connsiteY1549" fmla="*/ 2389634 h 6858000"/>
              <a:gd name="connsiteX1550" fmla="*/ 5942957 w 12192002"/>
              <a:gd name="connsiteY1550" fmla="*/ 2077708 h 6858000"/>
              <a:gd name="connsiteX1551" fmla="*/ 5921559 w 12192002"/>
              <a:gd name="connsiteY1551" fmla="*/ 2378596 h 6858000"/>
              <a:gd name="connsiteX1552" fmla="*/ 5817651 w 12192002"/>
              <a:gd name="connsiteY1552" fmla="*/ 3023919 h 6858000"/>
              <a:gd name="connsiteX1553" fmla="*/ 5729634 w 12192002"/>
              <a:gd name="connsiteY1553" fmla="*/ 3051849 h 6858000"/>
              <a:gd name="connsiteX1554" fmla="*/ 5611018 w 12192002"/>
              <a:gd name="connsiteY1554" fmla="*/ 2316769 h 6858000"/>
              <a:gd name="connsiteX1555" fmla="*/ 5687608 w 12192002"/>
              <a:gd name="connsiteY1555" fmla="*/ 2039972 h 6858000"/>
              <a:gd name="connsiteX1556" fmla="*/ 5657554 w 12192002"/>
              <a:gd name="connsiteY1556" fmla="*/ 1576445 h 6858000"/>
              <a:gd name="connsiteX1557" fmla="*/ 5150475 w 12192002"/>
              <a:gd name="connsiteY1557" fmla="*/ 1274012 h 6858000"/>
              <a:gd name="connsiteX1558" fmla="*/ 5349142 w 12192002"/>
              <a:gd name="connsiteY1558" fmla="*/ 2204405 h 6858000"/>
              <a:gd name="connsiteX1559" fmla="*/ 5262214 w 12192002"/>
              <a:gd name="connsiteY1559" fmla="*/ 2233836 h 6858000"/>
              <a:gd name="connsiteX1560" fmla="*/ 4981539 w 12192002"/>
              <a:gd name="connsiteY1560" fmla="*/ 1542201 h 6858000"/>
              <a:gd name="connsiteX1561" fmla="*/ 4958461 w 12192002"/>
              <a:gd name="connsiteY1561" fmla="*/ 1136957 h 6858000"/>
              <a:gd name="connsiteX1562" fmla="*/ 4655015 w 12192002"/>
              <a:gd name="connsiteY1562" fmla="*/ 891426 h 6858000"/>
              <a:gd name="connsiteX1563" fmla="*/ 4348002 w 12192002"/>
              <a:gd name="connsiteY1563" fmla="*/ 2205895 h 6858000"/>
              <a:gd name="connsiteX1564" fmla="*/ 4262250 w 12192002"/>
              <a:gd name="connsiteY1564" fmla="*/ 2219972 h 6858000"/>
              <a:gd name="connsiteX1565" fmla="*/ 4550611 w 12192002"/>
              <a:gd name="connsiteY1565" fmla="*/ 817540 h 6858000"/>
              <a:gd name="connsiteX1566" fmla="*/ 4564418 w 12192002"/>
              <a:gd name="connsiteY1566" fmla="*/ 808293 h 6858000"/>
              <a:gd name="connsiteX1567" fmla="*/ 4266388 w 12192002"/>
              <a:gd name="connsiteY1567" fmla="*/ 500083 h 6858000"/>
              <a:gd name="connsiteX1568" fmla="*/ 4032842 w 12192002"/>
              <a:gd name="connsiteY1568" fmla="*/ 211809 h 6858000"/>
              <a:gd name="connsiteX1569" fmla="*/ 3721337 w 12192002"/>
              <a:gd name="connsiteY1569" fmla="*/ 0 h 6858000"/>
              <a:gd name="connsiteX1570" fmla="*/ 3797544 w 12192002"/>
              <a:gd name="connsiteY1570" fmla="*/ 0 h 6858000"/>
              <a:gd name="connsiteX1571" fmla="*/ 3775734 w 12192002"/>
              <a:gd name="connsiteY1571" fmla="*/ 95131 h 6858000"/>
              <a:gd name="connsiteX1572" fmla="*/ 3724807 w 12192002"/>
              <a:gd name="connsiteY1572" fmla="*/ 272257 h 6858000"/>
              <a:gd name="connsiteX1573" fmla="*/ 3726844 w 12192002"/>
              <a:gd name="connsiteY1573" fmla="*/ 282988 h 6858000"/>
              <a:gd name="connsiteX1574" fmla="*/ 3742664 w 12192002"/>
              <a:gd name="connsiteY1574" fmla="*/ 279918 h 6858000"/>
              <a:gd name="connsiteX1575" fmla="*/ 4103910 w 12192002"/>
              <a:gd name="connsiteY1575" fmla="*/ 1161917 h 6858000"/>
              <a:gd name="connsiteX1576" fmla="*/ 4020269 w 12192002"/>
              <a:gd name="connsiteY1576" fmla="*/ 1200406 h 6858000"/>
              <a:gd name="connsiteX1577" fmla="*/ 3674882 w 12192002"/>
              <a:gd name="connsiteY1577" fmla="*/ 488524 h 6858000"/>
              <a:gd name="connsiteX1578" fmla="*/ 3132682 w 12192002"/>
              <a:gd name="connsiteY1578" fmla="*/ 1072284 h 6858000"/>
              <a:gd name="connsiteX1579" fmla="*/ 2716346 w 12192002"/>
              <a:gd name="connsiteY1579" fmla="*/ 1276376 h 6858000"/>
              <a:gd name="connsiteX1580" fmla="*/ 2716772 w 12192002"/>
              <a:gd name="connsiteY1580" fmla="*/ 1255462 h 6858000"/>
              <a:gd name="connsiteX1581" fmla="*/ 3471096 w 12192002"/>
              <a:gd name="connsiteY1581" fmla="*/ 437072 h 6858000"/>
              <a:gd name="connsiteX1582" fmla="*/ 3639057 w 12192002"/>
              <a:gd name="connsiteY1582" fmla="*/ 286334 h 6858000"/>
              <a:gd name="connsiteX1583" fmla="*/ 3640309 w 12192002"/>
              <a:gd name="connsiteY1583" fmla="*/ 284664 h 6858000"/>
              <a:gd name="connsiteX1584" fmla="*/ 3646022 w 12192002"/>
              <a:gd name="connsiteY1584" fmla="*/ 276711 h 6858000"/>
              <a:gd name="connsiteX1585" fmla="*/ 3707943 w 12192002"/>
              <a:gd name="connsiteY1585" fmla="*/ 65958 h 6858000"/>
              <a:gd name="connsiteX1586" fmla="*/ 2867960 w 12192002"/>
              <a:gd name="connsiteY1586" fmla="*/ 0 h 6858000"/>
              <a:gd name="connsiteX1587" fmla="*/ 2926351 w 12192002"/>
              <a:gd name="connsiteY1587" fmla="*/ 0 h 6858000"/>
              <a:gd name="connsiteX1588" fmla="*/ 2902823 w 12192002"/>
              <a:gd name="connsiteY1588" fmla="*/ 262929 h 6858000"/>
              <a:gd name="connsiteX1589" fmla="*/ 2940663 w 12192002"/>
              <a:gd name="connsiteY1589" fmla="*/ 140884 h 6858000"/>
              <a:gd name="connsiteX1590" fmla="*/ 2947039 w 12192002"/>
              <a:gd name="connsiteY1590" fmla="*/ 122524 h 6858000"/>
              <a:gd name="connsiteX1591" fmla="*/ 2984316 w 12192002"/>
              <a:gd name="connsiteY1591" fmla="*/ 0 h 6858000"/>
              <a:gd name="connsiteX1592" fmla="*/ 3016114 w 12192002"/>
              <a:gd name="connsiteY1592" fmla="*/ 0 h 6858000"/>
              <a:gd name="connsiteX1593" fmla="*/ 2979949 w 12192002"/>
              <a:gd name="connsiteY1593" fmla="*/ 119274 h 6858000"/>
              <a:gd name="connsiteX1594" fmla="*/ 3023879 w 12192002"/>
              <a:gd name="connsiteY1594" fmla="*/ 0 h 6858000"/>
              <a:gd name="connsiteX1595" fmla="*/ 3105400 w 12192002"/>
              <a:gd name="connsiteY1595" fmla="*/ 0 h 6858000"/>
              <a:gd name="connsiteX1596" fmla="*/ 3094669 w 12192002"/>
              <a:gd name="connsiteY1596" fmla="*/ 30308 h 6858000"/>
              <a:gd name="connsiteX1597" fmla="*/ 2901945 w 12192002"/>
              <a:gd name="connsiteY1597" fmla="*/ 466538 h 6858000"/>
              <a:gd name="connsiteX1598" fmla="*/ 2815209 w 12192002"/>
              <a:gd name="connsiteY1598" fmla="*/ 497361 h 6858000"/>
              <a:gd name="connsiteX1599" fmla="*/ 2844845 w 12192002"/>
              <a:gd name="connsiteY1599" fmla="*/ 127638 h 6858000"/>
              <a:gd name="connsiteX1600" fmla="*/ 1057230 w 12192002"/>
              <a:gd name="connsiteY1600" fmla="*/ 0 h 6858000"/>
              <a:gd name="connsiteX1601" fmla="*/ 1111003 w 12192002"/>
              <a:gd name="connsiteY1601" fmla="*/ 0 h 6858000"/>
              <a:gd name="connsiteX1602" fmla="*/ 1125553 w 12192002"/>
              <a:gd name="connsiteY1602" fmla="*/ 52588 h 6858000"/>
              <a:gd name="connsiteX1603" fmla="*/ 1304276 w 12192002"/>
              <a:gd name="connsiteY1603" fmla="*/ 476275 h 6858000"/>
              <a:gd name="connsiteX1604" fmla="*/ 1492066 w 12192002"/>
              <a:gd name="connsiteY1604" fmla="*/ 886333 h 6858000"/>
              <a:gd name="connsiteX1605" fmla="*/ 1423698 w 12192002"/>
              <a:gd name="connsiteY1605" fmla="*/ 710817 h 6858000"/>
              <a:gd name="connsiteX1606" fmla="*/ 1357609 w 12192002"/>
              <a:gd name="connsiteY1606" fmla="*/ 532892 h 6858000"/>
              <a:gd name="connsiteX1607" fmla="*/ 1309550 w 12192002"/>
              <a:gd name="connsiteY1607" fmla="*/ 374031 h 6858000"/>
              <a:gd name="connsiteX1608" fmla="*/ 1193673 w 12192002"/>
              <a:gd name="connsiteY1608" fmla="*/ 49533 h 6858000"/>
              <a:gd name="connsiteX1609" fmla="*/ 1164391 w 12192002"/>
              <a:gd name="connsiteY1609" fmla="*/ 0 h 6858000"/>
              <a:gd name="connsiteX1610" fmla="*/ 1200666 w 12192002"/>
              <a:gd name="connsiteY1610" fmla="*/ 0 h 6858000"/>
              <a:gd name="connsiteX1611" fmla="*/ 1223408 w 12192002"/>
              <a:gd name="connsiteY1611" fmla="*/ 38996 h 6858000"/>
              <a:gd name="connsiteX1612" fmla="*/ 1339635 w 12192002"/>
              <a:gd name="connsiteY1612" fmla="*/ 365517 h 6858000"/>
              <a:gd name="connsiteX1613" fmla="*/ 1387469 w 12192002"/>
              <a:gd name="connsiteY1613" fmla="*/ 523079 h 6858000"/>
              <a:gd name="connsiteX1614" fmla="*/ 1452685 w 12192002"/>
              <a:gd name="connsiteY1614" fmla="*/ 699806 h 6858000"/>
              <a:gd name="connsiteX1615" fmla="*/ 1492092 w 12192002"/>
              <a:gd name="connsiteY1615" fmla="*/ 800424 h 6858000"/>
              <a:gd name="connsiteX1616" fmla="*/ 1455302 w 12192002"/>
              <a:gd name="connsiteY1616" fmla="*/ 632913 h 6858000"/>
              <a:gd name="connsiteX1617" fmla="*/ 1222336 w 12192002"/>
              <a:gd name="connsiteY1617" fmla="*/ 9480 h 6858000"/>
              <a:gd name="connsiteX1618" fmla="*/ 1214634 w 12192002"/>
              <a:gd name="connsiteY1618" fmla="*/ 0 h 6858000"/>
              <a:gd name="connsiteX1619" fmla="*/ 1289827 w 12192002"/>
              <a:gd name="connsiteY1619" fmla="*/ 0 h 6858000"/>
              <a:gd name="connsiteX1620" fmla="*/ 1321076 w 12192002"/>
              <a:gd name="connsiteY1620" fmla="*/ 59722 h 6858000"/>
              <a:gd name="connsiteX1621" fmla="*/ 1512579 w 12192002"/>
              <a:gd name="connsiteY1621" fmla="*/ 626441 h 6858000"/>
              <a:gd name="connsiteX1622" fmla="*/ 1506076 w 12192002"/>
              <a:gd name="connsiteY1622" fmla="*/ 1089289 h 6858000"/>
              <a:gd name="connsiteX1623" fmla="*/ 1486346 w 12192002"/>
              <a:gd name="connsiteY1623" fmla="*/ 1079919 h 6858000"/>
              <a:gd name="connsiteX1624" fmla="*/ 1070511 w 12192002"/>
              <a:gd name="connsiteY1624" fmla="*/ 48609 h 6858000"/>
              <a:gd name="connsiteX1625" fmla="*/ 43151 w 12192002"/>
              <a:gd name="connsiteY1625" fmla="*/ 0 h 6858000"/>
              <a:gd name="connsiteX1626" fmla="*/ 95283 w 12192002"/>
              <a:gd name="connsiteY1626" fmla="*/ 0 h 6858000"/>
              <a:gd name="connsiteX1627" fmla="*/ 300708 w 12192002"/>
              <a:gd name="connsiteY1627" fmla="*/ 154571 h 6858000"/>
              <a:gd name="connsiteX1628" fmla="*/ 530414 w 12192002"/>
              <a:gd name="connsiteY1628" fmla="*/ 354673 h 6858000"/>
              <a:gd name="connsiteX1629" fmla="*/ 333785 w 12192002"/>
              <a:gd name="connsiteY1629" fmla="*/ 161564 h 6858000"/>
              <a:gd name="connsiteX1630" fmla="*/ 147005 w 12192002"/>
              <a:gd name="connsiteY1630" fmla="*/ 0 h 6858000"/>
              <a:gd name="connsiteX1631" fmla="*/ 272509 w 12192002"/>
              <a:gd name="connsiteY1631" fmla="*/ 0 h 6858000"/>
              <a:gd name="connsiteX1632" fmla="*/ 326276 w 12192002"/>
              <a:gd name="connsiteY1632" fmla="*/ 45847 h 6858000"/>
              <a:gd name="connsiteX1633" fmla="*/ 823759 w 12192002"/>
              <a:gd name="connsiteY1633" fmla="*/ 574145 h 6858000"/>
              <a:gd name="connsiteX1634" fmla="*/ 811254 w 12192002"/>
              <a:gd name="connsiteY1634" fmla="*/ 665546 h 6858000"/>
              <a:gd name="connsiteX1635" fmla="*/ 154042 w 12192002"/>
              <a:gd name="connsiteY1635" fmla="*/ 261522 h 6858000"/>
              <a:gd name="connsiteX1636" fmla="*/ 13550 w 12192002"/>
              <a:gd name="connsiteY1636" fmla="*/ 158423 h 6858000"/>
              <a:gd name="connsiteX1637" fmla="*/ 0 w 12192002"/>
              <a:gd name="connsiteY1637" fmla="*/ 146618 h 6858000"/>
              <a:gd name="connsiteX1638" fmla="*/ 0 w 12192002"/>
              <a:gd name="connsiteY1638" fmla="*/ 59161 h 6858000"/>
              <a:gd name="connsiteX1639" fmla="*/ 45427 w 12192002"/>
              <a:gd name="connsiteY1639" fmla="*/ 101078 h 6858000"/>
              <a:gd name="connsiteX1640" fmla="*/ 630103 w 12192002"/>
              <a:gd name="connsiteY1640" fmla="*/ 485885 h 6858000"/>
              <a:gd name="connsiteX1641" fmla="*/ 532040 w 12192002"/>
              <a:gd name="connsiteY1641" fmla="*/ 399359 h 6858000"/>
              <a:gd name="connsiteX1642" fmla="*/ 517618 w 12192002"/>
              <a:gd name="connsiteY1642" fmla="*/ 385726 h 6858000"/>
              <a:gd name="connsiteX1643" fmla="*/ 285074 w 12192002"/>
              <a:gd name="connsiteY1643" fmla="*/ 18275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</a:cxnLst>
            <a:rect l="l" t="t" r="r" b="b"/>
            <a:pathLst>
              <a:path w="12192002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close/>
                <a:moveTo>
                  <a:pt x="7392322" y="6658238"/>
                </a:moveTo>
                <a:cubicBezTo>
                  <a:pt x="7466250" y="6681109"/>
                  <a:pt x="7539706" y="6707100"/>
                  <a:pt x="7611337" y="6732821"/>
                </a:cubicBezTo>
                <a:cubicBezTo>
                  <a:pt x="7723489" y="6773078"/>
                  <a:pt x="7838666" y="6813801"/>
                  <a:pt x="7955762" y="6842006"/>
                </a:cubicBezTo>
                <a:cubicBezTo>
                  <a:pt x="7825893" y="6763794"/>
                  <a:pt x="7655160" y="6705586"/>
                  <a:pt x="7512455" y="6674734"/>
                </a:cubicBezTo>
                <a:close/>
                <a:moveTo>
                  <a:pt x="9928143" y="6515312"/>
                </a:moveTo>
                <a:lnTo>
                  <a:pt x="9753801" y="6525103"/>
                </a:lnTo>
                <a:cubicBezTo>
                  <a:pt x="9696294" y="6528458"/>
                  <a:pt x="9636969" y="6531530"/>
                  <a:pt x="9578027" y="6532104"/>
                </a:cubicBezTo>
                <a:cubicBezTo>
                  <a:pt x="9526546" y="6532538"/>
                  <a:pt x="9474842" y="6530381"/>
                  <a:pt x="9424342" y="6528403"/>
                </a:cubicBezTo>
                <a:cubicBezTo>
                  <a:pt x="9283243" y="6523421"/>
                  <a:pt x="9137206" y="6518329"/>
                  <a:pt x="9001907" y="6560369"/>
                </a:cubicBezTo>
                <a:cubicBezTo>
                  <a:pt x="8974564" y="6568983"/>
                  <a:pt x="8948144" y="6579668"/>
                  <a:pt x="8922138" y="6591702"/>
                </a:cubicBezTo>
                <a:cubicBezTo>
                  <a:pt x="8976395" y="6597451"/>
                  <a:pt x="9031633" y="6600803"/>
                  <a:pt x="9087550" y="6599765"/>
                </a:cubicBezTo>
                <a:cubicBezTo>
                  <a:pt x="9228396" y="6598297"/>
                  <a:pt x="9371812" y="6576077"/>
                  <a:pt x="9512475" y="6563693"/>
                </a:cubicBezTo>
                <a:cubicBezTo>
                  <a:pt x="9626059" y="6554204"/>
                  <a:pt x="9898686" y="6537707"/>
                  <a:pt x="9928143" y="6515312"/>
                </a:cubicBezTo>
                <a:close/>
                <a:moveTo>
                  <a:pt x="9351220" y="6459370"/>
                </a:moveTo>
                <a:cubicBezTo>
                  <a:pt x="9225400" y="6463303"/>
                  <a:pt x="9098278" y="6481291"/>
                  <a:pt x="8999756" y="6529929"/>
                </a:cubicBezTo>
                <a:cubicBezTo>
                  <a:pt x="9138083" y="6488352"/>
                  <a:pt x="9284119" y="6493450"/>
                  <a:pt x="9425830" y="6498517"/>
                </a:cubicBezTo>
                <a:cubicBezTo>
                  <a:pt x="9476320" y="6500495"/>
                  <a:pt x="9528123" y="6502029"/>
                  <a:pt x="9578307" y="6502035"/>
                </a:cubicBezTo>
                <a:cubicBezTo>
                  <a:pt x="9636540" y="6501999"/>
                  <a:pt x="9695359" y="6498204"/>
                  <a:pt x="9752771" y="6495471"/>
                </a:cubicBezTo>
                <a:lnTo>
                  <a:pt x="9852779" y="6489665"/>
                </a:lnTo>
                <a:cubicBezTo>
                  <a:pt x="9815758" y="6484629"/>
                  <a:pt x="9764024" y="6478620"/>
                  <a:pt x="9694862" y="6473140"/>
                </a:cubicBezTo>
                <a:cubicBezTo>
                  <a:pt x="9601553" y="6465560"/>
                  <a:pt x="9477038" y="6455438"/>
                  <a:pt x="9351220" y="6459370"/>
                </a:cubicBez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7254615" y="5911918"/>
                </a:moveTo>
                <a:cubicBezTo>
                  <a:pt x="7274645" y="5934852"/>
                  <a:pt x="7294062" y="5957691"/>
                  <a:pt x="7312589" y="5982309"/>
                </a:cubicBezTo>
                <a:cubicBezTo>
                  <a:pt x="7413753" y="6114421"/>
                  <a:pt x="7483941" y="6266763"/>
                  <a:pt x="7580896" y="6402069"/>
                </a:cubicBezTo>
                <a:cubicBezTo>
                  <a:pt x="7695169" y="6561808"/>
                  <a:pt x="7849203" y="6676399"/>
                  <a:pt x="7990862" y="6807025"/>
                </a:cubicBezTo>
                <a:cubicBezTo>
                  <a:pt x="7962703" y="6748256"/>
                  <a:pt x="7917173" y="6697712"/>
                  <a:pt x="7871964" y="6649139"/>
                </a:cubicBezTo>
                <a:lnTo>
                  <a:pt x="7859674" y="6636358"/>
                </a:lnTo>
                <a:cubicBezTo>
                  <a:pt x="7748530" y="6516822"/>
                  <a:pt x="7645260" y="6386311"/>
                  <a:pt x="7545050" y="6260110"/>
                </a:cubicBezTo>
                <a:cubicBezTo>
                  <a:pt x="7452767" y="6142819"/>
                  <a:pt x="7357042" y="6023723"/>
                  <a:pt x="7254615" y="5911918"/>
                </a:cubicBezTo>
                <a:close/>
                <a:moveTo>
                  <a:pt x="9078855" y="5884754"/>
                </a:moveTo>
                <a:cubicBezTo>
                  <a:pt x="8942634" y="6070158"/>
                  <a:pt x="8787932" y="6315508"/>
                  <a:pt x="8825188" y="6496752"/>
                </a:cubicBezTo>
                <a:cubicBezTo>
                  <a:pt x="8871718" y="6270055"/>
                  <a:pt x="8975231" y="6063621"/>
                  <a:pt x="9078855" y="5884754"/>
                </a:cubicBezTo>
                <a:close/>
                <a:moveTo>
                  <a:pt x="9113805" y="5883072"/>
                </a:moveTo>
                <a:cubicBezTo>
                  <a:pt x="9009770" y="6060592"/>
                  <a:pt x="8903644" y="6267900"/>
                  <a:pt x="8855200" y="6494950"/>
                </a:cubicBezTo>
                <a:cubicBezTo>
                  <a:pt x="8971799" y="6300136"/>
                  <a:pt x="9069545" y="6103069"/>
                  <a:pt x="9113805" y="5883072"/>
                </a:cubicBezTo>
                <a:close/>
                <a:moveTo>
                  <a:pt x="9123940" y="5825040"/>
                </a:moveTo>
                <a:cubicBezTo>
                  <a:pt x="9123142" y="5826205"/>
                  <a:pt x="9122347" y="5827360"/>
                  <a:pt x="9120846" y="5829053"/>
                </a:cubicBezTo>
                <a:lnTo>
                  <a:pt x="9123267" y="5829425"/>
                </a:ln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1" y="6488842"/>
                  <a:pt x="5947416" y="6574846"/>
                </a:cubicBezTo>
                <a:cubicBezTo>
                  <a:pt x="5894674" y="6327329"/>
                  <a:pt x="5793017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10097724" y="5591852"/>
                </a:moveTo>
                <a:cubicBezTo>
                  <a:pt x="9944682" y="5593954"/>
                  <a:pt x="9791714" y="5611746"/>
                  <a:pt x="9645248" y="5630119"/>
                </a:cubicBezTo>
                <a:cubicBezTo>
                  <a:pt x="9610727" y="5634568"/>
                  <a:pt x="9577456" y="5639754"/>
                  <a:pt x="9543858" y="5650510"/>
                </a:cubicBezTo>
                <a:cubicBezTo>
                  <a:pt x="9550063" y="5662642"/>
                  <a:pt x="9629757" y="5633895"/>
                  <a:pt x="9681648" y="5629828"/>
                </a:cubicBezTo>
                <a:cubicBezTo>
                  <a:pt x="9969341" y="5609845"/>
                  <a:pt x="10272689" y="5655720"/>
                  <a:pt x="10557846" y="5601337"/>
                </a:cubicBezTo>
                <a:cubicBezTo>
                  <a:pt x="10473933" y="5611321"/>
                  <a:pt x="10386637" y="5605065"/>
                  <a:pt x="10301704" y="5598847"/>
                </a:cubicBezTo>
                <a:cubicBezTo>
                  <a:pt x="10284536" y="5597562"/>
                  <a:pt x="10267371" y="5596280"/>
                  <a:pt x="10250553" y="5595539"/>
                </a:cubicBezTo>
                <a:cubicBezTo>
                  <a:pt x="10199759" y="5592194"/>
                  <a:pt x="10148737" y="5591152"/>
                  <a:pt x="10097724" y="5591852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7015907" y="5541548"/>
                </a:moveTo>
                <a:cubicBezTo>
                  <a:pt x="7100896" y="5613517"/>
                  <a:pt x="7181386" y="5690562"/>
                  <a:pt x="7259646" y="5765985"/>
                </a:cubicBezTo>
                <a:cubicBezTo>
                  <a:pt x="7425913" y="5926010"/>
                  <a:pt x="7598167" y="6091445"/>
                  <a:pt x="7741483" y="6279980"/>
                </a:cubicBezTo>
                <a:cubicBezTo>
                  <a:pt x="7847640" y="6419905"/>
                  <a:pt x="7937072" y="6571994"/>
                  <a:pt x="8008941" y="6733560"/>
                </a:cubicBezTo>
                <a:cubicBezTo>
                  <a:pt x="8009955" y="6694639"/>
                  <a:pt x="8010548" y="6654374"/>
                  <a:pt x="7999234" y="6610993"/>
                </a:cubicBezTo>
                <a:cubicBezTo>
                  <a:pt x="7958140" y="6454784"/>
                  <a:pt x="7815502" y="6314397"/>
                  <a:pt x="7715154" y="6197148"/>
                </a:cubicBezTo>
                <a:cubicBezTo>
                  <a:pt x="7576575" y="6034314"/>
                  <a:pt x="7431075" y="5876188"/>
                  <a:pt x="7271900" y="5734551"/>
                </a:cubicBezTo>
                <a:cubicBezTo>
                  <a:pt x="7230409" y="5698079"/>
                  <a:pt x="7098810" y="5590772"/>
                  <a:pt x="7015907" y="5541548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lnTo>
                  <a:pt x="2665418" y="6132756"/>
                </a:ln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10218664" y="5525300"/>
                </a:moveTo>
                <a:cubicBezTo>
                  <a:pt x="10171755" y="5524070"/>
                  <a:pt x="10126463" y="5525064"/>
                  <a:pt x="10086154" y="5525937"/>
                </a:cubicBezTo>
                <a:cubicBezTo>
                  <a:pt x="9975638" y="5528402"/>
                  <a:pt x="9876341" y="5531370"/>
                  <a:pt x="9778614" y="5550189"/>
                </a:cubicBezTo>
                <a:cubicBezTo>
                  <a:pt x="9714017" y="5562376"/>
                  <a:pt x="9654494" y="5581286"/>
                  <a:pt x="9601703" y="5605852"/>
                </a:cubicBezTo>
                <a:cubicBezTo>
                  <a:pt x="9614985" y="5603489"/>
                  <a:pt x="9628056" y="5602024"/>
                  <a:pt x="9641684" y="5600203"/>
                </a:cubicBezTo>
                <a:cubicBezTo>
                  <a:pt x="9838075" y="5575001"/>
                  <a:pt x="10046725" y="5551921"/>
                  <a:pt x="10252799" y="5564971"/>
                </a:cubicBezTo>
                <a:lnTo>
                  <a:pt x="10304297" y="5568822"/>
                </a:lnTo>
                <a:cubicBezTo>
                  <a:pt x="10380931" y="5574228"/>
                  <a:pt x="10459361" y="5580014"/>
                  <a:pt x="10533945" y="5573703"/>
                </a:cubicBezTo>
                <a:cubicBezTo>
                  <a:pt x="10504378" y="5568851"/>
                  <a:pt x="10475221" y="5562210"/>
                  <a:pt x="10446061" y="5555562"/>
                </a:cubicBezTo>
                <a:cubicBezTo>
                  <a:pt x="10417803" y="5549116"/>
                  <a:pt x="10389545" y="5542665"/>
                  <a:pt x="10360877" y="5538004"/>
                </a:cubicBezTo>
                <a:cubicBezTo>
                  <a:pt x="10314101" y="5529982"/>
                  <a:pt x="10265574" y="5526529"/>
                  <a:pt x="10218664" y="5525300"/>
                </a:cubicBezTo>
                <a:close/>
                <a:moveTo>
                  <a:pt x="6946849" y="5523271"/>
                </a:moveTo>
                <a:cubicBezTo>
                  <a:pt x="6946657" y="5524520"/>
                  <a:pt x="6946560" y="5525151"/>
                  <a:pt x="6946972" y="5526491"/>
                </a:cubicBezTo>
                <a:cubicBezTo>
                  <a:pt x="6980090" y="5601397"/>
                  <a:pt x="7043425" y="5661082"/>
                  <a:pt x="7105827" y="5718700"/>
                </a:cubicBezTo>
                <a:lnTo>
                  <a:pt x="7126431" y="5737872"/>
                </a:lnTo>
                <a:cubicBezTo>
                  <a:pt x="7289613" y="5889736"/>
                  <a:pt x="7430828" y="6067705"/>
                  <a:pt x="7567269" y="6240461"/>
                </a:cubicBezTo>
                <a:cubicBezTo>
                  <a:pt x="7666876" y="6366562"/>
                  <a:pt x="7769633" y="6496348"/>
                  <a:pt x="7880270" y="6615176"/>
                </a:cubicBezTo>
                <a:lnTo>
                  <a:pt x="7892560" y="6627949"/>
                </a:lnTo>
                <a:cubicBezTo>
                  <a:pt x="7919687" y="6657095"/>
                  <a:pt x="7947417" y="6686334"/>
                  <a:pt x="7971643" y="6718236"/>
                </a:cubicBezTo>
                <a:cubicBezTo>
                  <a:pt x="7902183" y="6569208"/>
                  <a:pt x="7817787" y="6428779"/>
                  <a:pt x="7719359" y="6299011"/>
                </a:cubicBezTo>
                <a:cubicBezTo>
                  <a:pt x="7577670" y="6112005"/>
                  <a:pt x="7405928" y="5947293"/>
                  <a:pt x="7240170" y="5787985"/>
                </a:cubicBezTo>
                <a:cubicBezTo>
                  <a:pt x="7146175" y="5697975"/>
                  <a:pt x="7050053" y="5605722"/>
                  <a:pt x="6946849" y="5523271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0104407" y="5458317"/>
                </a:moveTo>
                <a:cubicBezTo>
                  <a:pt x="9978788" y="5456650"/>
                  <a:pt x="9828621" y="5479881"/>
                  <a:pt x="9704375" y="5536349"/>
                </a:cubicBezTo>
                <a:cubicBezTo>
                  <a:pt x="9726987" y="5530319"/>
                  <a:pt x="9749595" y="5524291"/>
                  <a:pt x="9773804" y="5519543"/>
                </a:cubicBezTo>
                <a:cubicBezTo>
                  <a:pt x="9873880" y="5500749"/>
                  <a:pt x="9974285" y="5497081"/>
                  <a:pt x="10086605" y="5494992"/>
                </a:cubicBezTo>
                <a:cubicBezTo>
                  <a:pt x="10168672" y="5493085"/>
                  <a:pt x="10271028" y="5491236"/>
                  <a:pt x="10367276" y="5507848"/>
                </a:cubicBezTo>
                <a:cubicBezTo>
                  <a:pt x="10396291" y="5513052"/>
                  <a:pt x="10425102" y="5519151"/>
                  <a:pt x="10454262" y="5525798"/>
                </a:cubicBezTo>
                <a:cubicBezTo>
                  <a:pt x="10493323" y="5534530"/>
                  <a:pt x="10531142" y="5542536"/>
                  <a:pt x="10569223" y="5547311"/>
                </a:cubicBezTo>
                <a:cubicBezTo>
                  <a:pt x="10422236" y="5490328"/>
                  <a:pt x="10260055" y="5460700"/>
                  <a:pt x="10104407" y="5458317"/>
                </a:cubicBezTo>
                <a:close/>
                <a:moveTo>
                  <a:pt x="6861797" y="5419899"/>
                </a:moveTo>
                <a:cubicBezTo>
                  <a:pt x="6869009" y="5420845"/>
                  <a:pt x="6876359" y="5423413"/>
                  <a:pt x="6879594" y="5424547"/>
                </a:cubicBezTo>
                <a:cubicBezTo>
                  <a:pt x="7239561" y="5537402"/>
                  <a:pt x="7549592" y="5931521"/>
                  <a:pt x="7789028" y="6212316"/>
                </a:cubicBezTo>
                <a:cubicBezTo>
                  <a:pt x="7920282" y="6366340"/>
                  <a:pt x="8046009" y="6507973"/>
                  <a:pt x="8093600" y="6710671"/>
                </a:cubicBezTo>
                <a:cubicBezTo>
                  <a:pt x="8106357" y="6764837"/>
                  <a:pt x="8115219" y="6810078"/>
                  <a:pt x="8129425" y="6854298"/>
                </a:cubicBezTo>
                <a:lnTo>
                  <a:pt x="8130898" y="6857998"/>
                </a:lnTo>
                <a:lnTo>
                  <a:pt x="7899365" y="6857998"/>
                </a:lnTo>
                <a:lnTo>
                  <a:pt x="7761176" y="6816656"/>
                </a:lnTo>
                <a:cubicBezTo>
                  <a:pt x="7707614" y="6798833"/>
                  <a:pt x="7654620" y="6779815"/>
                  <a:pt x="7602080" y="6760867"/>
                </a:cubicBezTo>
                <a:cubicBezTo>
                  <a:pt x="7499839" y="6724697"/>
                  <a:pt x="7395868" y="6687609"/>
                  <a:pt x="7289862" y="6659827"/>
                </a:cubicBezTo>
                <a:cubicBezTo>
                  <a:pt x="7386721" y="6702866"/>
                  <a:pt x="7479917" y="6741496"/>
                  <a:pt x="7582411" y="6784122"/>
                </a:cubicBezTo>
                <a:lnTo>
                  <a:pt x="7605759" y="6793465"/>
                </a:lnTo>
                <a:cubicBezTo>
                  <a:pt x="7652356" y="6812785"/>
                  <a:pt x="7694400" y="6829482"/>
                  <a:pt x="7737910" y="6840638"/>
                </a:cubicBezTo>
                <a:lnTo>
                  <a:pt x="7826532" y="6857999"/>
                </a:lnTo>
                <a:lnTo>
                  <a:pt x="7696096" y="6857999"/>
                </a:lnTo>
                <a:lnTo>
                  <a:pt x="7594081" y="6821149"/>
                </a:lnTo>
                <a:lnTo>
                  <a:pt x="7570734" y="6811799"/>
                </a:lnTo>
                <a:lnTo>
                  <a:pt x="7271814" y="6684601"/>
                </a:lnTo>
                <a:cubicBezTo>
                  <a:pt x="7315012" y="6740237"/>
                  <a:pt x="7445060" y="6805183"/>
                  <a:pt x="7585232" y="6850060"/>
                </a:cubicBezTo>
                <a:lnTo>
                  <a:pt x="7613775" y="6857998"/>
                </a:lnTo>
                <a:lnTo>
                  <a:pt x="7522197" y="6857998"/>
                </a:lnTo>
                <a:lnTo>
                  <a:pt x="7410696" y="6803861"/>
                </a:lnTo>
                <a:cubicBezTo>
                  <a:pt x="7272778" y="6731418"/>
                  <a:pt x="7152025" y="6653264"/>
                  <a:pt x="7088673" y="6610396"/>
                </a:cubicBezTo>
                <a:cubicBezTo>
                  <a:pt x="7075202" y="6601287"/>
                  <a:pt x="7065689" y="6582532"/>
                  <a:pt x="7090188" y="6584365"/>
                </a:cubicBezTo>
                <a:cubicBezTo>
                  <a:pt x="7322587" y="6603983"/>
                  <a:pt x="7561036" y="6624528"/>
                  <a:pt x="7780046" y="6711283"/>
                </a:cubicBezTo>
                <a:cubicBezTo>
                  <a:pt x="7810971" y="6723712"/>
                  <a:pt x="7991193" y="6837187"/>
                  <a:pt x="7944957" y="6799347"/>
                </a:cubicBezTo>
                <a:cubicBezTo>
                  <a:pt x="7830578" y="6704934"/>
                  <a:pt x="7705171" y="6617800"/>
                  <a:pt x="7601828" y="6503934"/>
                </a:cubicBezTo>
                <a:cubicBezTo>
                  <a:pt x="7389349" y="6269558"/>
                  <a:pt x="7257096" y="5972523"/>
                  <a:pt x="7042773" y="5734011"/>
                </a:cubicBezTo>
                <a:cubicBezTo>
                  <a:pt x="7007812" y="5695337"/>
                  <a:pt x="6799377" y="5515396"/>
                  <a:pt x="6844835" y="5424988"/>
                </a:cubicBezTo>
                <a:cubicBezTo>
                  <a:pt x="6847512" y="5419632"/>
                  <a:pt x="6854586" y="5418954"/>
                  <a:pt x="6861797" y="5419899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cubicBezTo>
                  <a:pt x="1766288" y="5450544"/>
                  <a:pt x="1795121" y="5449390"/>
                  <a:pt x="1824397" y="5447757"/>
                </a:cubicBez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cubicBezTo>
                  <a:pt x="4364015" y="5738366"/>
                  <a:pt x="4369890" y="5733933"/>
                  <a:pt x="4376219" y="5729027"/>
                </a:cubicBez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7427076" y="5142684"/>
                </a:moveTo>
                <a:cubicBezTo>
                  <a:pt x="7446602" y="5152725"/>
                  <a:pt x="7466122" y="5162767"/>
                  <a:pt x="7485963" y="5174783"/>
                </a:cubicBezTo>
                <a:cubicBezTo>
                  <a:pt x="7567460" y="5225071"/>
                  <a:pt x="7639772" y="5286770"/>
                  <a:pt x="7719410" y="5357281"/>
                </a:cubicBezTo>
                <a:cubicBezTo>
                  <a:pt x="7777835" y="5408518"/>
                  <a:pt x="7850375" y="5472816"/>
                  <a:pt x="7907163" y="5546863"/>
                </a:cubicBezTo>
                <a:cubicBezTo>
                  <a:pt x="7924160" y="5569331"/>
                  <a:pt x="7940457" y="5592330"/>
                  <a:pt x="7956656" y="5615961"/>
                </a:cubicBezTo>
                <a:cubicBezTo>
                  <a:pt x="7978464" y="5647485"/>
                  <a:pt x="7999857" y="5677676"/>
                  <a:pt x="8023445" y="5705642"/>
                </a:cubicBezTo>
                <a:cubicBezTo>
                  <a:pt x="7956400" y="5569150"/>
                  <a:pt x="7861731" y="5443166"/>
                  <a:pt x="7754656" y="5341546"/>
                </a:cubicBezTo>
                <a:cubicBezTo>
                  <a:pt x="7668081" y="5259722"/>
                  <a:pt x="7548884" y="5180582"/>
                  <a:pt x="7427076" y="5142684"/>
                </a:cubicBezTo>
                <a:close/>
                <a:moveTo>
                  <a:pt x="7312201" y="5128278"/>
                </a:moveTo>
                <a:cubicBezTo>
                  <a:pt x="7322935" y="5135049"/>
                  <a:pt x="7332964" y="5142350"/>
                  <a:pt x="7343603" y="5149746"/>
                </a:cubicBezTo>
                <a:cubicBezTo>
                  <a:pt x="7496266" y="5257079"/>
                  <a:pt x="7656157" y="5373847"/>
                  <a:pt x="7791759" y="5515717"/>
                </a:cubicBezTo>
                <a:lnTo>
                  <a:pt x="7825280" y="5551608"/>
                </a:lnTo>
                <a:cubicBezTo>
                  <a:pt x="7875363" y="5604773"/>
                  <a:pt x="7926463" y="5659374"/>
                  <a:pt x="7982410" y="5702551"/>
                </a:cubicBezTo>
                <a:cubicBezTo>
                  <a:pt x="7964809" y="5679989"/>
                  <a:pt x="7948608" y="5656366"/>
                  <a:pt x="7932408" y="5632736"/>
                </a:cubicBezTo>
                <a:cubicBezTo>
                  <a:pt x="7916712" y="5609836"/>
                  <a:pt x="7901020" y="5586930"/>
                  <a:pt x="7883927" y="5565087"/>
                </a:cubicBezTo>
                <a:cubicBezTo>
                  <a:pt x="7828664" y="5493188"/>
                  <a:pt x="7757146" y="5430331"/>
                  <a:pt x="7699832" y="5379904"/>
                </a:cubicBezTo>
                <a:cubicBezTo>
                  <a:pt x="7621217" y="5310828"/>
                  <a:pt x="7550116" y="5249322"/>
                  <a:pt x="7470240" y="5200559"/>
                </a:cubicBezTo>
                <a:cubicBezTo>
                  <a:pt x="7417598" y="5168141"/>
                  <a:pt x="7364314" y="5143956"/>
                  <a:pt x="7312201" y="5128278"/>
                </a:cubicBezTo>
                <a:close/>
                <a:moveTo>
                  <a:pt x="7244057" y="5124233"/>
                </a:moveTo>
                <a:cubicBezTo>
                  <a:pt x="7240832" y="5137197"/>
                  <a:pt x="7314310" y="5167040"/>
                  <a:pt x="7353035" y="5197318"/>
                </a:cubicBezTo>
                <a:cubicBezTo>
                  <a:pt x="7566127" y="5367091"/>
                  <a:pt x="7749139" y="5595671"/>
                  <a:pt x="7981878" y="5738345"/>
                </a:cubicBezTo>
                <a:cubicBezTo>
                  <a:pt x="7917138" y="5691903"/>
                  <a:pt x="7860147" y="5631267"/>
                  <a:pt x="7804780" y="5572174"/>
                </a:cubicBezTo>
                <a:cubicBezTo>
                  <a:pt x="7793606" y="5560210"/>
                  <a:pt x="7782433" y="5548247"/>
                  <a:pt x="7771164" y="5536908"/>
                </a:cubicBezTo>
                <a:cubicBezTo>
                  <a:pt x="7637791" y="5396658"/>
                  <a:pt x="7478920" y="5281329"/>
                  <a:pt x="7327465" y="5174181"/>
                </a:cubicBezTo>
                <a:cubicBezTo>
                  <a:pt x="7300620" y="5155330"/>
                  <a:pt x="7274186" y="5137825"/>
                  <a:pt x="7244057" y="5124233"/>
                </a:cubicBezTo>
                <a:close/>
                <a:moveTo>
                  <a:pt x="7133363" y="5050246"/>
                </a:moveTo>
                <a:cubicBezTo>
                  <a:pt x="7577149" y="5121491"/>
                  <a:pt x="7947715" y="5355125"/>
                  <a:pt x="8128687" y="5790959"/>
                </a:cubicBezTo>
                <a:cubicBezTo>
                  <a:pt x="8276565" y="5905246"/>
                  <a:pt x="8400253" y="6044012"/>
                  <a:pt x="8497002" y="6204913"/>
                </a:cubicBezTo>
                <a:cubicBezTo>
                  <a:pt x="8503575" y="6141856"/>
                  <a:pt x="8502497" y="6159666"/>
                  <a:pt x="8514292" y="6015372"/>
                </a:cubicBezTo>
                <a:cubicBezTo>
                  <a:pt x="8536052" y="5749157"/>
                  <a:pt x="8547760" y="5533819"/>
                  <a:pt x="8491838" y="5336275"/>
                </a:cubicBezTo>
                <a:cubicBezTo>
                  <a:pt x="8507078" y="5267180"/>
                  <a:pt x="8575461" y="5351481"/>
                  <a:pt x="8605731" y="5600804"/>
                </a:cubicBezTo>
                <a:cubicBezTo>
                  <a:pt x="8608350" y="5745349"/>
                  <a:pt x="8605836" y="5891029"/>
                  <a:pt x="8594880" y="6039262"/>
                </a:cubicBezTo>
                <a:cubicBezTo>
                  <a:pt x="8575957" y="6291971"/>
                  <a:pt x="8542313" y="6543716"/>
                  <a:pt x="8494242" y="6792600"/>
                </a:cubicBezTo>
                <a:cubicBezTo>
                  <a:pt x="8597730" y="6727745"/>
                  <a:pt x="8691862" y="6639036"/>
                  <a:pt x="8794675" y="6590735"/>
                </a:cubicBezTo>
                <a:cubicBezTo>
                  <a:pt x="8796362" y="6587786"/>
                  <a:pt x="8798755" y="6584312"/>
                  <a:pt x="8800448" y="6581371"/>
                </a:cubicBezTo>
                <a:cubicBezTo>
                  <a:pt x="8795284" y="6578656"/>
                  <a:pt x="8790221" y="6575317"/>
                  <a:pt x="8788186" y="6572441"/>
                </a:cubicBezTo>
                <a:cubicBezTo>
                  <a:pt x="8594646" y="6311498"/>
                  <a:pt x="8993712" y="5858248"/>
                  <a:pt x="9137232" y="5665639"/>
                </a:cubicBezTo>
                <a:cubicBezTo>
                  <a:pt x="9150495" y="5647816"/>
                  <a:pt x="9217510" y="5675384"/>
                  <a:pt x="9216765" y="5696416"/>
                </a:cubicBezTo>
                <a:cubicBezTo>
                  <a:pt x="9208076" y="5983368"/>
                  <a:pt x="9105464" y="6228377"/>
                  <a:pt x="8969849" y="6466405"/>
                </a:cubicBezTo>
                <a:cubicBezTo>
                  <a:pt x="9192790" y="6382070"/>
                  <a:pt x="9514633" y="6424367"/>
                  <a:pt x="9706237" y="6419148"/>
                </a:cubicBezTo>
                <a:cubicBezTo>
                  <a:pt x="9875985" y="6415062"/>
                  <a:pt x="9998989" y="6424957"/>
                  <a:pt x="10110375" y="6563116"/>
                </a:cubicBezTo>
                <a:cubicBezTo>
                  <a:pt x="10119737" y="6574800"/>
                  <a:pt x="10104347" y="6578204"/>
                  <a:pt x="10096281" y="6578254"/>
                </a:cubicBezTo>
                <a:cubicBezTo>
                  <a:pt x="9752742" y="6584519"/>
                  <a:pt x="9411210" y="6642343"/>
                  <a:pt x="9067672" y="6648608"/>
                </a:cubicBezTo>
                <a:cubicBezTo>
                  <a:pt x="9008636" y="6649807"/>
                  <a:pt x="8918484" y="6627657"/>
                  <a:pt x="8859441" y="6641028"/>
                </a:cubicBezTo>
                <a:cubicBezTo>
                  <a:pt x="8858839" y="6640935"/>
                  <a:pt x="8858138" y="6641468"/>
                  <a:pt x="8857528" y="6641375"/>
                </a:cubicBezTo>
                <a:cubicBezTo>
                  <a:pt x="8854312" y="6642158"/>
                  <a:pt x="8851192" y="6642319"/>
                  <a:pt x="8848579" y="6643204"/>
                </a:cubicBezTo>
                <a:cubicBezTo>
                  <a:pt x="8763018" y="6670925"/>
                  <a:pt x="8669480" y="6759768"/>
                  <a:pt x="8576285" y="6824788"/>
                </a:cubicBezTo>
                <a:lnTo>
                  <a:pt x="8519159" y="6857998"/>
                </a:lnTo>
                <a:lnTo>
                  <a:pt x="8393540" y="6857998"/>
                </a:lnTo>
                <a:lnTo>
                  <a:pt x="8417346" y="6745652"/>
                </a:lnTo>
                <a:cubicBezTo>
                  <a:pt x="8445294" y="6600749"/>
                  <a:pt x="8467982" y="6454800"/>
                  <a:pt x="8485502" y="6308216"/>
                </a:cubicBezTo>
                <a:cubicBezTo>
                  <a:pt x="8483369" y="6305964"/>
                  <a:pt x="8481139" y="6304343"/>
                  <a:pt x="8480214" y="6302278"/>
                </a:cubicBezTo>
                <a:cubicBezTo>
                  <a:pt x="8389148" y="6120471"/>
                  <a:pt x="8265637" y="5964433"/>
                  <a:pt x="8112215" y="5837768"/>
                </a:cubicBezTo>
                <a:cubicBezTo>
                  <a:pt x="8107469" y="5836403"/>
                  <a:pt x="8101510" y="5834843"/>
                  <a:pt x="8095146" y="5831943"/>
                </a:cubicBezTo>
                <a:cubicBezTo>
                  <a:pt x="7720999" y="5670157"/>
                  <a:pt x="7460805" y="5310579"/>
                  <a:pt x="7131946" y="5075653"/>
                </a:cubicBezTo>
                <a:cubicBezTo>
                  <a:pt x="7120196" y="5067444"/>
                  <a:pt x="7107334" y="5046255"/>
                  <a:pt x="7133363" y="5050246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1544294" y="4944364"/>
                </a:moveTo>
                <a:cubicBezTo>
                  <a:pt x="11560186" y="5180994"/>
                  <a:pt x="11601886" y="5476223"/>
                  <a:pt x="11755210" y="5588157"/>
                </a:cubicBezTo>
                <a:cubicBezTo>
                  <a:pt x="11638730" y="5382912"/>
                  <a:pt x="11582097" y="5153179"/>
                  <a:pt x="11544294" y="4944364"/>
                </a:cubicBezTo>
                <a:close/>
                <a:moveTo>
                  <a:pt x="11571408" y="4918599"/>
                </a:moveTo>
                <a:cubicBezTo>
                  <a:pt x="11607963" y="5126676"/>
                  <a:pt x="11663078" y="5358905"/>
                  <a:pt x="11778250" y="5565760"/>
                </a:cubicBezTo>
                <a:cubicBezTo>
                  <a:pt x="11740096" y="5335710"/>
                  <a:pt x="11685166" y="5117152"/>
                  <a:pt x="11571408" y="4918599"/>
                </a:cubicBezTo>
                <a:close/>
                <a:moveTo>
                  <a:pt x="11540154" y="4867303"/>
                </a:moveTo>
                <a:cubicBezTo>
                  <a:pt x="11540302" y="4868748"/>
                  <a:pt x="11540443" y="4870186"/>
                  <a:pt x="11540380" y="4872526"/>
                </a:cubicBezTo>
                <a:lnTo>
                  <a:pt x="11542590" y="4871112"/>
                </a:lnTo>
                <a:close/>
                <a:moveTo>
                  <a:pt x="10567662" y="4866948"/>
                </a:moveTo>
                <a:cubicBezTo>
                  <a:pt x="10522198" y="4867672"/>
                  <a:pt x="10476263" y="4872522"/>
                  <a:pt x="10431225" y="4877568"/>
                </a:cubicBezTo>
                <a:cubicBezTo>
                  <a:pt x="10381279" y="4883457"/>
                  <a:pt x="10328981" y="4889314"/>
                  <a:pt x="10277556" y="4889247"/>
                </a:cubicBezTo>
                <a:cubicBezTo>
                  <a:pt x="10236449" y="4889475"/>
                  <a:pt x="10195262" y="4885932"/>
                  <a:pt x="10155875" y="4882769"/>
                </a:cubicBezTo>
                <a:cubicBezTo>
                  <a:pt x="10128043" y="4880639"/>
                  <a:pt x="10100420" y="4877611"/>
                  <a:pt x="10072733" y="4876924"/>
                </a:cubicBezTo>
                <a:cubicBezTo>
                  <a:pt x="10009605" y="4874377"/>
                  <a:pt x="9945053" y="4878112"/>
                  <a:pt x="9882500" y="4881330"/>
                </a:cubicBezTo>
                <a:cubicBezTo>
                  <a:pt x="9817947" y="4885065"/>
                  <a:pt x="9751031" y="4888772"/>
                  <a:pt x="9685205" y="4885650"/>
                </a:cubicBezTo>
                <a:lnTo>
                  <a:pt x="9666932" y="4885075"/>
                </a:lnTo>
                <a:cubicBezTo>
                  <a:pt x="9647413" y="4883768"/>
                  <a:pt x="9627689" y="4883349"/>
                  <a:pt x="9608662" y="4884027"/>
                </a:cubicBezTo>
                <a:cubicBezTo>
                  <a:pt x="9746940" y="4906717"/>
                  <a:pt x="9886187" y="4927258"/>
                  <a:pt x="10026230" y="4938088"/>
                </a:cubicBezTo>
                <a:cubicBezTo>
                  <a:pt x="10217917" y="4954217"/>
                  <a:pt x="10389161" y="4921336"/>
                  <a:pt x="10567662" y="4866948"/>
                </a:cubicBezTo>
                <a:close/>
                <a:moveTo>
                  <a:pt x="10221015" y="4783657"/>
                </a:moveTo>
                <a:cubicBezTo>
                  <a:pt x="10183412" y="4782731"/>
                  <a:pt x="10145345" y="4783278"/>
                  <a:pt x="10107121" y="4785091"/>
                </a:cubicBezTo>
                <a:cubicBezTo>
                  <a:pt x="9954224" y="4792347"/>
                  <a:pt x="9798826" y="4819883"/>
                  <a:pt x="9660668" y="4854595"/>
                </a:cubicBezTo>
                <a:cubicBezTo>
                  <a:pt x="9663924" y="4854814"/>
                  <a:pt x="9666276" y="4854838"/>
                  <a:pt x="9669531" y="4855057"/>
                </a:cubicBezTo>
                <a:lnTo>
                  <a:pt x="9687254" y="4855986"/>
                </a:lnTo>
                <a:cubicBezTo>
                  <a:pt x="9751279" y="4858722"/>
                  <a:pt x="9817637" y="4855370"/>
                  <a:pt x="9881290" y="4851445"/>
                </a:cubicBezTo>
                <a:cubicBezTo>
                  <a:pt x="9944395" y="4847874"/>
                  <a:pt x="10009857" y="4844334"/>
                  <a:pt x="10074432" y="4846715"/>
                </a:cubicBezTo>
                <a:cubicBezTo>
                  <a:pt x="10102466" y="4847944"/>
                  <a:pt x="10131190" y="4850269"/>
                  <a:pt x="10159369" y="4852935"/>
                </a:cubicBezTo>
                <a:cubicBezTo>
                  <a:pt x="10198208" y="4856456"/>
                  <a:pt x="10239045" y="4859459"/>
                  <a:pt x="10278706" y="4859393"/>
                </a:cubicBezTo>
                <a:cubicBezTo>
                  <a:pt x="10328324" y="4859079"/>
                  <a:pt x="10379724" y="4853023"/>
                  <a:pt x="10429120" y="4847493"/>
                </a:cubicBezTo>
                <a:cubicBezTo>
                  <a:pt x="10465435" y="4843425"/>
                  <a:pt x="10501756" y="4839354"/>
                  <a:pt x="10538565" y="4837270"/>
                </a:cubicBezTo>
                <a:cubicBezTo>
                  <a:pt x="10442450" y="4802463"/>
                  <a:pt x="10333824" y="4786435"/>
                  <a:pt x="10221015" y="478365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cubicBezTo>
                  <a:pt x="2826662" y="5016937"/>
                  <a:pt x="2852553" y="5023818"/>
                  <a:pt x="2879408" y="5031590"/>
                </a:cubicBez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9857254" y="4275904"/>
                </a:moveTo>
                <a:cubicBezTo>
                  <a:pt x="9525980" y="4300770"/>
                  <a:pt x="9241479" y="4364703"/>
                  <a:pt x="8989866" y="4472742"/>
                </a:cubicBezTo>
                <a:lnTo>
                  <a:pt x="8931614" y="4498508"/>
                </a:lnTo>
                <a:cubicBezTo>
                  <a:pt x="8902659" y="4511659"/>
                  <a:pt x="8873359" y="4524268"/>
                  <a:pt x="8843711" y="4536334"/>
                </a:cubicBezTo>
                <a:cubicBezTo>
                  <a:pt x="8889894" y="4522124"/>
                  <a:pt x="8937874" y="4508296"/>
                  <a:pt x="8966093" y="4502509"/>
                </a:cubicBezTo>
                <a:cubicBezTo>
                  <a:pt x="9076195" y="4481142"/>
                  <a:pt x="9187512" y="4468967"/>
                  <a:pt x="9299227" y="4454994"/>
                </a:cubicBezTo>
                <a:cubicBezTo>
                  <a:pt x="9502333" y="4429326"/>
                  <a:pt x="9654280" y="4317586"/>
                  <a:pt x="9857254" y="4275904"/>
                </a:cubicBezTo>
                <a:close/>
                <a:moveTo>
                  <a:pt x="9615182" y="4220499"/>
                </a:moveTo>
                <a:cubicBezTo>
                  <a:pt x="9415185" y="4228027"/>
                  <a:pt x="9214426" y="4329700"/>
                  <a:pt x="9023688" y="4425819"/>
                </a:cubicBezTo>
                <a:cubicBezTo>
                  <a:pt x="9256457" y="4332127"/>
                  <a:pt x="9516545" y="4273854"/>
                  <a:pt x="9814527" y="4248048"/>
                </a:cubicBezTo>
                <a:cubicBezTo>
                  <a:pt x="9748431" y="4225943"/>
                  <a:pt x="9681848" y="4217991"/>
                  <a:pt x="9615182" y="4220499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close/>
                <a:moveTo>
                  <a:pt x="11225213" y="3936722"/>
                </a:moveTo>
                <a:cubicBezTo>
                  <a:pt x="11207028" y="4022695"/>
                  <a:pt x="11194593" y="4110355"/>
                  <a:pt x="11182914" y="4196771"/>
                </a:cubicBezTo>
                <a:cubicBezTo>
                  <a:pt x="11164076" y="4335276"/>
                  <a:pt x="11145116" y="4478465"/>
                  <a:pt x="11099211" y="4613594"/>
                </a:cubicBezTo>
                <a:cubicBezTo>
                  <a:pt x="11088245" y="4645134"/>
                  <a:pt x="11076378" y="4676477"/>
                  <a:pt x="11064509" y="4707830"/>
                </a:cubicBezTo>
                <a:lnTo>
                  <a:pt x="11049349" y="4747418"/>
                </a:lnTo>
                <a:cubicBezTo>
                  <a:pt x="11022123" y="4819250"/>
                  <a:pt x="10998838" y="4892390"/>
                  <a:pt x="10978260" y="4966094"/>
                </a:cubicBezTo>
                <a:cubicBezTo>
                  <a:pt x="11216457" y="4678857"/>
                  <a:pt x="11222923" y="4300706"/>
                  <a:pt x="11225213" y="393672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1201005" y="3900089"/>
                </a:moveTo>
                <a:cubicBezTo>
                  <a:pt x="11064705" y="4216426"/>
                  <a:pt x="10958405" y="4541932"/>
                  <a:pt x="10968432" y="4885010"/>
                </a:cubicBezTo>
                <a:cubicBezTo>
                  <a:pt x="10984596" y="4834817"/>
                  <a:pt x="11001105" y="4785171"/>
                  <a:pt x="11019967" y="4735553"/>
                </a:cubicBezTo>
                <a:lnTo>
                  <a:pt x="11035125" y="4695966"/>
                </a:lnTo>
                <a:cubicBezTo>
                  <a:pt x="11047342" y="4665154"/>
                  <a:pt x="11059004" y="4634706"/>
                  <a:pt x="11069972" y="4603168"/>
                </a:cubicBezTo>
                <a:cubicBezTo>
                  <a:pt x="11114708" y="4471083"/>
                  <a:pt x="11133811" y="4329343"/>
                  <a:pt x="11152239" y="4192628"/>
                </a:cubicBezTo>
                <a:cubicBezTo>
                  <a:pt x="11165272" y="4096160"/>
                  <a:pt x="11178361" y="3997344"/>
                  <a:pt x="11201005" y="3900089"/>
                </a:cubicBez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close/>
                <a:moveTo>
                  <a:pt x="10268559" y="3871054"/>
                </a:moveTo>
                <a:cubicBezTo>
                  <a:pt x="10277021" y="4100939"/>
                  <a:pt x="10375577" y="4306148"/>
                  <a:pt x="10494169" y="4520780"/>
                </a:cubicBezTo>
                <a:cubicBezTo>
                  <a:pt x="10447177" y="4399850"/>
                  <a:pt x="10400743" y="4278562"/>
                  <a:pt x="10356661" y="4157302"/>
                </a:cubicBezTo>
                <a:cubicBezTo>
                  <a:pt x="10321871" y="4061517"/>
                  <a:pt x="10289232" y="3966669"/>
                  <a:pt x="10268559" y="3871054"/>
                </a:cubicBez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0277529" y="3701307"/>
                </a:move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cubicBezTo>
                  <a:pt x="10434036" y="4279493"/>
                  <a:pt x="10484873" y="4412529"/>
                  <a:pt x="10536458" y="4544310"/>
                </a:cubicBezTo>
                <a:cubicBezTo>
                  <a:pt x="10537315" y="4408107"/>
                  <a:pt x="10476552" y="4266858"/>
                  <a:pt x="10436479" y="4144570"/>
                </a:cubicBezTo>
                <a:cubicBezTo>
                  <a:pt x="10386976" y="3995354"/>
                  <a:pt x="10333255" y="3848072"/>
                  <a:pt x="10277529" y="3701307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0" y="3982240"/>
                  <a:pt x="5111996" y="4065759"/>
                </a:cubicBezTo>
                <a:cubicBezTo>
                  <a:pt x="5199925" y="4149276"/>
                  <a:pt x="5291490" y="4229096"/>
                  <a:pt x="5388877" y="4300185"/>
                </a:cubicBezTo>
                <a:cubicBezTo>
                  <a:pt x="5401113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1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2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1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69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lnTo>
                  <a:pt x="6038705" y="4763847"/>
                </a:lnTo>
                <a:lnTo>
                  <a:pt x="6037783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0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6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2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7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3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6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cubicBezTo>
                  <a:pt x="2766432" y="5397515"/>
                  <a:pt x="2740950" y="5412509"/>
                  <a:pt x="2714982" y="5427051"/>
                </a:cubicBez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lnTo>
                  <a:pt x="1794914" y="6858000"/>
                </a:ln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lnTo>
                  <a:pt x="1203671" y="6858000"/>
                </a:lnTo>
                <a:lnTo>
                  <a:pt x="1143180" y="6858000"/>
                </a:lnTo>
                <a:lnTo>
                  <a:pt x="1142176" y="6766045"/>
                </a:ln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1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cubicBezTo>
                  <a:pt x="10068034" y="4289020"/>
                  <a:pt x="10235704" y="4406341"/>
                  <a:pt x="10395379" y="4531843"/>
                </a:cubicBezTo>
                <a:cubicBezTo>
                  <a:pt x="10227815" y="4223610"/>
                  <a:pt x="10104867" y="3926696"/>
                  <a:pt x="10225980" y="3561061"/>
                </a:cubicBezTo>
                <a:cubicBezTo>
                  <a:pt x="10233239" y="3539559"/>
                  <a:pt x="10303382" y="3509255"/>
                  <a:pt x="10314210" y="3538353"/>
                </a:cubicBezTo>
                <a:cubicBezTo>
                  <a:pt x="10408734" y="3779872"/>
                  <a:pt x="10497596" y="4023472"/>
                  <a:pt x="10573663" y="4271430"/>
                </a:cubicBezTo>
                <a:cubicBezTo>
                  <a:pt x="10618238" y="4415363"/>
                  <a:pt x="10653304" y="4549296"/>
                  <a:pt x="10583736" y="4688819"/>
                </a:cubicBezTo>
                <a:cubicBezTo>
                  <a:pt x="10685909" y="4776757"/>
                  <a:pt x="10784700" y="4869157"/>
                  <a:pt x="10880472" y="4966558"/>
                </a:cubicBezTo>
                <a:cubicBezTo>
                  <a:pt x="10849056" y="4499967"/>
                  <a:pt x="11034230" y="4066538"/>
                  <a:pt x="11231212" y="3645474"/>
                </a:cubicBezTo>
                <a:cubicBezTo>
                  <a:pt x="11242138" y="3622394"/>
                  <a:pt x="11319709" y="3598841"/>
                  <a:pt x="11317765" y="3638405"/>
                </a:cubicBezTo>
                <a:cubicBezTo>
                  <a:pt x="11295958" y="4125233"/>
                  <a:pt x="11372236" y="4676562"/>
                  <a:pt x="10982911" y="5051260"/>
                </a:cubicBezTo>
                <a:cubicBezTo>
                  <a:pt x="10979389" y="5054277"/>
                  <a:pt x="10974419" y="5057456"/>
                  <a:pt x="10968747" y="5059552"/>
                </a:cubicBezTo>
                <a:cubicBezTo>
                  <a:pt x="11069120" y="5167803"/>
                  <a:pt x="11166116" y="5280511"/>
                  <a:pt x="11258020" y="5401078"/>
                </a:cubicBezTo>
                <a:cubicBezTo>
                  <a:pt x="11414501" y="5606795"/>
                  <a:pt x="11558425" y="5822089"/>
                  <a:pt x="11688741" y="6045312"/>
                </a:cubicBezTo>
                <a:cubicBezTo>
                  <a:pt x="11728326" y="5923422"/>
                  <a:pt x="11744133" y="5789920"/>
                  <a:pt x="11794425" y="5681109"/>
                </a:cubicBezTo>
                <a:cubicBezTo>
                  <a:pt x="11793785" y="5677682"/>
                  <a:pt x="11793359" y="5673360"/>
                  <a:pt x="11792727" y="5669934"/>
                </a:cubicBezTo>
                <a:cubicBezTo>
                  <a:pt x="11786706" y="5671483"/>
                  <a:pt x="11780344" y="5672486"/>
                  <a:pt x="11776744" y="5671723"/>
                </a:cubicBezTo>
                <a:cubicBezTo>
                  <a:pt x="11442886" y="5608574"/>
                  <a:pt x="11457436" y="4983823"/>
                  <a:pt x="11442546" y="4736592"/>
                </a:cubicBezTo>
                <a:cubicBezTo>
                  <a:pt x="11441155" y="4713728"/>
                  <a:pt x="11514076" y="4687776"/>
                  <a:pt x="11527771" y="4704317"/>
                </a:cubicBezTo>
                <a:cubicBezTo>
                  <a:pt x="11715804" y="4928943"/>
                  <a:pt x="11799388" y="5187422"/>
                  <a:pt x="11851542" y="5463703"/>
                </a:cubicBezTo>
                <a:cubicBezTo>
                  <a:pt x="11913004" y="5353500"/>
                  <a:pt x="12015977" y="5250086"/>
                  <a:pt x="12122505" y="5156948"/>
                </a:cubicBezTo>
                <a:lnTo>
                  <a:pt x="12192002" y="5098973"/>
                </a:lnTo>
                <a:lnTo>
                  <a:pt x="12192001" y="5160062"/>
                </a:lnTo>
                <a:lnTo>
                  <a:pt x="12155105" y="5191181"/>
                </a:lnTo>
                <a:cubicBezTo>
                  <a:pt x="12056052" y="5282318"/>
                  <a:pt x="11965498" y="5385071"/>
                  <a:pt x="11918903" y="5491132"/>
                </a:cubicBezTo>
                <a:cubicBezTo>
                  <a:pt x="11960691" y="5426848"/>
                  <a:pt x="12011970" y="5370101"/>
                  <a:pt x="12067554" y="5317498"/>
                </a:cubicBezTo>
                <a:lnTo>
                  <a:pt x="12192001" y="5211391"/>
                </a:lnTo>
                <a:lnTo>
                  <a:pt x="12192001" y="5251558"/>
                </a:lnTo>
                <a:lnTo>
                  <a:pt x="12087498" y="5340764"/>
                </a:lnTo>
                <a:cubicBezTo>
                  <a:pt x="12032329" y="5393102"/>
                  <a:pt x="11981742" y="5449408"/>
                  <a:pt x="11941335" y="5512809"/>
                </a:cubicBezTo>
                <a:cubicBezTo>
                  <a:pt x="11925082" y="5538523"/>
                  <a:pt x="11910985" y="5565169"/>
                  <a:pt x="11898139" y="5592553"/>
                </a:cubicBezTo>
                <a:cubicBezTo>
                  <a:pt x="11945914" y="5558922"/>
                  <a:pt x="11992854" y="5522778"/>
                  <a:pt x="12037359" y="5482816"/>
                </a:cubicBezTo>
                <a:lnTo>
                  <a:pt x="12192001" y="5330890"/>
                </a:lnTo>
                <a:lnTo>
                  <a:pt x="12192001" y="5402911"/>
                </a:lnTo>
                <a:lnTo>
                  <a:pt x="12054488" y="5533939"/>
                </a:lnTo>
                <a:cubicBezTo>
                  <a:pt x="12007570" y="5576210"/>
                  <a:pt x="11919625" y="5622495"/>
                  <a:pt x="11880977" y="5674040"/>
                </a:cubicBezTo>
                <a:cubicBezTo>
                  <a:pt x="11880428" y="5674391"/>
                  <a:pt x="11880223" y="5675288"/>
                  <a:pt x="11879666" y="5675644"/>
                </a:cubicBezTo>
                <a:cubicBezTo>
                  <a:pt x="11877599" y="5678494"/>
                  <a:pt x="11875186" y="5680803"/>
                  <a:pt x="11873674" y="5683306"/>
                </a:cubicBezTo>
                <a:cubicBezTo>
                  <a:pt x="11806563" y="5791374"/>
                  <a:pt x="11801847" y="5992131"/>
                  <a:pt x="11738608" y="6118417"/>
                </a:cubicBezTo>
                <a:cubicBezTo>
                  <a:pt x="11737642" y="6120562"/>
                  <a:pt x="11735234" y="6122876"/>
                  <a:pt x="11732820" y="6125184"/>
                </a:cubicBezTo>
                <a:cubicBezTo>
                  <a:pt x="11856220" y="6344593"/>
                  <a:pt x="11965159" y="6571523"/>
                  <a:pt x="12058063" y="6805045"/>
                </a:cubicBezTo>
                <a:lnTo>
                  <a:pt x="12077722" y="6857999"/>
                </a:lnTo>
                <a:lnTo>
                  <a:pt x="11980831" y="6857999"/>
                </a:lnTo>
                <a:lnTo>
                  <a:pt x="11842370" y="6532596"/>
                </a:lnTo>
                <a:lnTo>
                  <a:pt x="11807118" y="6461642"/>
                </a:lnTo>
                <a:cubicBezTo>
                  <a:pt x="11675874" y="6190726"/>
                  <a:pt x="11523363" y="5930353"/>
                  <a:pt x="11352410" y="5682534"/>
                </a:cubicBezTo>
                <a:cubicBezTo>
                  <a:pt x="11349154" y="5682314"/>
                  <a:pt x="11346248" y="5682642"/>
                  <a:pt x="11344098" y="5681717"/>
                </a:cubicBezTo>
                <a:cubicBezTo>
                  <a:pt x="11146884" y="5607050"/>
                  <a:pt x="10940954" y="5574737"/>
                  <a:pt x="10730809" y="5585749"/>
                </a:cubicBezTo>
                <a:cubicBezTo>
                  <a:pt x="10726045" y="5588034"/>
                  <a:pt x="10720166" y="5591021"/>
                  <a:pt x="10713050" y="5593271"/>
                </a:cubicBezTo>
                <a:cubicBezTo>
                  <a:pt x="10300570" y="5732161"/>
                  <a:pt x="9845774" y="5640588"/>
                  <a:pt x="9420192" y="5692050"/>
                </a:cubicBezTo>
                <a:cubicBezTo>
                  <a:pt x="9405112" y="5694029"/>
                  <a:pt x="9380308" y="5686903"/>
                  <a:pt x="9404066" y="5671708"/>
                </a:cubicBezTo>
                <a:cubicBezTo>
                  <a:pt x="9811305" y="5415077"/>
                  <a:pt x="10269729" y="5333413"/>
                  <a:pt x="10712309" y="5538562"/>
                </a:cubicBezTo>
                <a:cubicBezTo>
                  <a:pt x="10909559" y="5522006"/>
                  <a:pt x="11103888" y="5541041"/>
                  <a:pt x="11291486" y="5595804"/>
                </a:cubicBezTo>
                <a:cubicBezTo>
                  <a:pt x="11253937" y="5543176"/>
                  <a:pt x="11215832" y="5490905"/>
                  <a:pt x="11176624" y="5439340"/>
                </a:cubicBezTo>
                <a:cubicBezTo>
                  <a:pt x="11019444" y="5232532"/>
                  <a:pt x="10848144" y="5046247"/>
                  <a:pt x="10665962" y="4874588"/>
                </a:cubicBezTo>
                <a:cubicBezTo>
                  <a:pt x="10659400" y="4876493"/>
                  <a:pt x="10653378" y="4878043"/>
                  <a:pt x="10647017" y="4879047"/>
                </a:cubicBezTo>
                <a:cubicBezTo>
                  <a:pt x="10469841" y="4937947"/>
                  <a:pt x="10294852" y="4989315"/>
                  <a:pt x="10107096" y="4989072"/>
                </a:cubicBezTo>
                <a:cubicBezTo>
                  <a:pt x="9884392" y="4988955"/>
                  <a:pt x="9658777" y="4947776"/>
                  <a:pt x="9439953" y="4909921"/>
                </a:cubicBezTo>
                <a:cubicBezTo>
                  <a:pt x="9408584" y="4904693"/>
                  <a:pt x="9464056" y="4874580"/>
                  <a:pt x="9470279" y="4872131"/>
                </a:cubicBezTo>
                <a:cubicBezTo>
                  <a:pt x="9777078" y="4772480"/>
                  <a:pt x="10227985" y="4680296"/>
                  <a:pt x="10565024" y="4781269"/>
                </a:cubicBezTo>
                <a:cubicBezTo>
                  <a:pt x="10362949" y="4601638"/>
                  <a:pt x="10148128" y="4438593"/>
                  <a:pt x="9922490" y="4287833"/>
                </a:cubicBezTo>
                <a:cubicBezTo>
                  <a:pt x="9921938" y="4288186"/>
                  <a:pt x="9921032" y="4287993"/>
                  <a:pt x="9920481" y="4288346"/>
                </a:cubicBezTo>
                <a:cubicBezTo>
                  <a:pt x="9919033" y="4288508"/>
                  <a:pt x="9917026" y="4289026"/>
                  <a:pt x="9916127" y="4288836"/>
                </a:cubicBezTo>
                <a:cubicBezTo>
                  <a:pt x="9902906" y="4288860"/>
                  <a:pt x="9795895" y="4364971"/>
                  <a:pt x="9791125" y="4367248"/>
                </a:cubicBezTo>
                <a:cubicBezTo>
                  <a:pt x="9707175" y="4406384"/>
                  <a:pt x="9617775" y="4432133"/>
                  <a:pt x="9528364" y="4451767"/>
                </a:cubicBezTo>
                <a:cubicBezTo>
                  <a:pt x="9228232" y="4518029"/>
                  <a:pt x="8927622" y="4526349"/>
                  <a:pt x="8629850" y="4613329"/>
                </a:cubicBezTo>
                <a:cubicBezTo>
                  <a:pt x="8609591" y="4619390"/>
                  <a:pt x="8554225" y="4618011"/>
                  <a:pt x="8600239" y="4596243"/>
                </a:cubicBezTo>
                <a:cubicBezTo>
                  <a:pt x="8928850" y="4438196"/>
                  <a:pt x="9367700" y="4136057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0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0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6" y="2637633"/>
                </a:cubicBezTo>
                <a:cubicBezTo>
                  <a:pt x="5803017" y="2582794"/>
                  <a:pt x="5810097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4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4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0" y="891331"/>
                </a:cubicBezTo>
                <a:cubicBezTo>
                  <a:pt x="5712973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5" y="246988"/>
                  <a:pt x="5760847" y="254734"/>
                  <a:pt x="5736947" y="261367"/>
                </a:cubicBezTo>
                <a:cubicBezTo>
                  <a:pt x="5638132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7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1" y="231951"/>
                </a:cubicBezTo>
                <a:cubicBezTo>
                  <a:pt x="5794994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3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0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6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6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7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2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1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A20AF199-99C2-4569-9CAF-24514AE5E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1" y="457197"/>
            <a:ext cx="11277600" cy="5943606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BB9178DD-4BB2-3DC5-AB1B-ED0A5919D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3202" y="2285996"/>
            <a:ext cx="4887949" cy="260063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TW" altLang="en-US" sz="6000" kern="1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國教院</a:t>
            </a:r>
            <a:br>
              <a:rPr lang="en-US" altLang="zh-TW" sz="6000" kern="1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6000" kern="1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數學素養評量</a:t>
            </a:r>
            <a:br>
              <a:rPr lang="en-US" altLang="zh-TW" sz="6000" kern="1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r>
              <a:rPr lang="zh-TW" altLang="en-US" sz="6000" kern="1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下載</a:t>
            </a: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4CBFC625-1C7E-CD2D-499F-9329D95683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4" y="1100135"/>
            <a:ext cx="4657726" cy="4657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2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1_Office 佈景主題">
  <a:themeElements>
    <a:clrScheme name="Office 佈景主題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大同簡報範本7</Template>
  <TotalTime>3783</TotalTime>
  <Words>4175</Words>
  <Application>Microsoft Office PowerPoint</Application>
  <PresentationFormat>寬螢幕</PresentationFormat>
  <Paragraphs>451</Paragraphs>
  <Slides>66</Slides>
  <Notes>34</Notes>
  <HiddenSlides>11</HiddenSlides>
  <MMClips>0</MMClips>
  <ScaleCrop>false</ScaleCrop>
  <HeadingPairs>
    <vt:vector size="8" baseType="variant">
      <vt:variant>
        <vt:lpstr>使用字型</vt:lpstr>
      </vt:variant>
      <vt:variant>
        <vt:i4>20</vt:i4>
      </vt:variant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66</vt:i4>
      </vt:variant>
    </vt:vector>
  </HeadingPairs>
  <TitlesOfParts>
    <vt:vector size="89" baseType="lpstr">
      <vt:lpstr>맑은 고딕</vt:lpstr>
      <vt:lpstr>思源黑體 Heavy</vt:lpstr>
      <vt:lpstr>華康POP1體W7</vt:lpstr>
      <vt:lpstr>華康布丁體</vt:lpstr>
      <vt:lpstr>華康海報體W12</vt:lpstr>
      <vt:lpstr>華康海報體W12(P)</vt:lpstr>
      <vt:lpstr>華康康楷體W5(P)</vt:lpstr>
      <vt:lpstr>華康儷金黑</vt:lpstr>
      <vt:lpstr>微軟正黑體</vt:lpstr>
      <vt:lpstr>標楷體</vt:lpstr>
      <vt:lpstr>標楷體</vt:lpstr>
      <vt:lpstr>Arial</vt:lpstr>
      <vt:lpstr>Calibri</vt:lpstr>
      <vt:lpstr>Calibri Light</vt:lpstr>
      <vt:lpstr>Cambria Math</vt:lpstr>
      <vt:lpstr>Century Gothic</vt:lpstr>
      <vt:lpstr>Comic Sans MS</vt:lpstr>
      <vt:lpstr>Segoe UI</vt:lpstr>
      <vt:lpstr>Times New Roman</vt:lpstr>
      <vt:lpstr>Wingdings 3</vt:lpstr>
      <vt:lpstr>1_Office 佈景主題</vt:lpstr>
      <vt:lpstr>2_Office 佈景主題</vt:lpstr>
      <vt:lpstr>Document</vt:lpstr>
      <vt:lpstr>PowerPoint 簡報</vt:lpstr>
      <vt:lpstr>醒腦活動(5分鐘)</vt:lpstr>
      <vt:lpstr>醒腦活動(3分鐘)</vt:lpstr>
      <vt:lpstr>圓裡最長的直線</vt:lpstr>
      <vt:lpstr>圓裡最長的直線</vt:lpstr>
      <vt:lpstr>圓裡最長的直線</vt:lpstr>
      <vt:lpstr>學習重點</vt:lpstr>
      <vt:lpstr>待修正點子</vt:lpstr>
      <vt:lpstr>PowerPoint 簡報</vt:lpstr>
      <vt:lpstr>PowerPoint 簡報</vt:lpstr>
      <vt:lpstr>PowerPoint 簡報</vt:lpstr>
      <vt:lpstr>素養導向的課程發展、教學設計與評量方法的連動關係</vt:lpstr>
      <vt:lpstr>PowerPoint 簡報</vt:lpstr>
      <vt:lpstr>PowerPoint 簡報</vt:lpstr>
      <vt:lpstr>PowerPoint 簡報</vt:lpstr>
      <vt:lpstr>步驟一 辨識試題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數學素養評量架構</vt:lpstr>
      <vt:lpstr>PowerPoint 簡報</vt:lpstr>
      <vt:lpstr>PowerPoint 簡報</vt:lpstr>
      <vt:lpstr>PowerPoint 簡報</vt:lpstr>
      <vt:lpstr>素養試題命題架構表(範例題)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落實 素養導向教學</vt:lpstr>
      <vt:lpstr>落實 素養導向教學</vt:lpstr>
      <vt:lpstr>迷思概念-分數</vt:lpstr>
      <vt:lpstr>迷思概念-分數</vt:lpstr>
      <vt:lpstr>分數:平分&amp;部分對整體</vt:lpstr>
      <vt:lpstr>迷思概念-單位分數:分母越大，值越大?</vt:lpstr>
      <vt:lpstr>分數:單位量不同，無法比較</vt:lpstr>
      <vt:lpstr>迷思概念-周界</vt:lpstr>
      <vt:lpstr>PowerPoint 簡報</vt:lpstr>
      <vt:lpstr>請指出長方形的周界在哪裡？</vt:lpstr>
      <vt:lpstr>迷思概念-日期</vt:lpstr>
      <vt:lpstr>年月日</vt:lpstr>
      <vt:lpstr>選擇題編寫原則</vt:lpstr>
      <vt:lpstr>PowerPoint 簡報</vt:lpstr>
      <vt:lpstr>PowerPoint 簡報</vt:lpstr>
      <vt:lpstr>修正後</vt:lpstr>
      <vt:lpstr>國教院 數學素養評量 範例下載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大同國小 友善校園宣導</dc:title>
  <dc:creator>User</dc:creator>
  <cp:lastModifiedBy>建樺 陳</cp:lastModifiedBy>
  <cp:revision>145</cp:revision>
  <cp:lastPrinted>2022-11-15T13:44:10Z</cp:lastPrinted>
  <dcterms:created xsi:type="dcterms:W3CDTF">2022-02-22T06:33:05Z</dcterms:created>
  <dcterms:modified xsi:type="dcterms:W3CDTF">2022-11-18T23:37:27Z</dcterms:modified>
</cp:coreProperties>
</file>