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2571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541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1879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6670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198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292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9863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4326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727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8199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7471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2C380-CDBB-4F65-9079-556BC6EEE9A1}" type="datetimeFigureOut">
              <a:rPr lang="zh-TW" altLang="en-US" smtClean="0"/>
              <a:t>2021/4/19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B6CA6-4756-4C55-9143-C93C230F7B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474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3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4.png"/><Relationship Id="rId4" Type="http://schemas.openxmlformats.org/officeDocument/2006/relationships/audio" Target="../media/media2.mp3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長頸鹿的新衣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3085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你有看過長頸鹿嗎</a:t>
            </a:r>
            <a:r>
              <a:rPr lang="en-US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8" name="Picture 4" descr="最高的哺乳动物：长颈鹿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6" r="22310"/>
          <a:stretch/>
        </p:blipFill>
        <p:spPr bwMode="auto">
          <a:xfrm>
            <a:off x="1056290" y="1882367"/>
            <a:ext cx="5390131" cy="482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卡通长颈鹿-其他矢量-矢量图-免费素材下载-创想图库(80659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8"/>
          <a:stretch/>
        </p:blipFill>
        <p:spPr bwMode="auto">
          <a:xfrm>
            <a:off x="6957324" y="1882368"/>
            <a:ext cx="3591997" cy="442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232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05304" y="1910146"/>
            <a:ext cx="8999482" cy="162133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猜</a:t>
            </a:r>
            <a:r>
              <a:rPr lang="zh-TW" altLang="en-US" sz="4000" dirty="0" smtClean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sz="4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猜，長頸鹿的新衣是</a:t>
            </a:r>
            <a:r>
              <a:rPr lang="zh-TW" altLang="en-US" sz="4000" dirty="0" smtClean="0">
                <a:latin typeface="文鼎標楷注音破音三" panose="020B0602010101010101" pitchFamily="34" charset="-120"/>
                <a:ea typeface="文鼎標楷注音破音三" panose="020B0602010101010101" pitchFamily="34" charset="-120"/>
              </a:rPr>
              <a:t>什</a:t>
            </a:r>
            <a:r>
              <a:rPr lang="zh-TW" altLang="en-US" sz="4000" dirty="0" smtClean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麼</a:t>
            </a:r>
            <a:r>
              <a:rPr lang="zh-TW" altLang="en-US" sz="4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樣的故事呢</a:t>
            </a:r>
            <a:r>
              <a:rPr lang="en-US" altLang="zh-TW" sz="4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sz="40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090495" y="584929"/>
            <a:ext cx="2598636" cy="1086216"/>
            <a:chOff x="2128391" y="1696"/>
            <a:chExt cx="1229617" cy="737770"/>
          </a:xfrm>
        </p:grpSpPr>
        <p:sp>
          <p:nvSpPr>
            <p:cNvPr id="4" name="圓角矩形 3"/>
            <p:cNvSpPr/>
            <p:nvPr/>
          </p:nvSpPr>
          <p:spPr>
            <a:xfrm>
              <a:off x="2128391" y="1696"/>
              <a:ext cx="1229617" cy="73777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圓角矩形 4"/>
            <p:cNvSpPr txBox="1"/>
            <p:nvPr/>
          </p:nvSpPr>
          <p:spPr>
            <a:xfrm>
              <a:off x="2150000" y="23305"/>
              <a:ext cx="1186399" cy="69455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600" kern="1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猜猜故事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3534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199" y="1652121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請仔細聽，並把聽到的故事內容記錄下來。</a:t>
            </a:r>
            <a:endParaRPr lang="zh-TW" altLang="en-US" sz="36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1026" name="Picture 2" descr="卡通耳朵图片-卡通耳朵素材-卡通耳朵模板下载-摄图网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317" y="2456793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群組 4"/>
          <p:cNvGrpSpPr/>
          <p:nvPr/>
        </p:nvGrpSpPr>
        <p:grpSpPr>
          <a:xfrm>
            <a:off x="714749" y="484448"/>
            <a:ext cx="3163568" cy="1167673"/>
            <a:chOff x="3849856" y="1696"/>
            <a:chExt cx="1229617" cy="737770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6" name="圓角矩形 5"/>
            <p:cNvSpPr/>
            <p:nvPr/>
          </p:nvSpPr>
          <p:spPr>
            <a:xfrm>
              <a:off x="3849856" y="1696"/>
              <a:ext cx="1229617" cy="737770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圓角矩形 4"/>
            <p:cNvSpPr txBox="1"/>
            <p:nvPr/>
          </p:nvSpPr>
          <p:spPr>
            <a:xfrm>
              <a:off x="3871465" y="23305"/>
              <a:ext cx="1186399" cy="69455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600" kern="1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聽˙畫故事</a:t>
              </a:r>
            </a:p>
          </p:txBody>
        </p:sp>
      </p:grpSp>
      <p:pic>
        <p:nvPicPr>
          <p:cNvPr id="8" name="長頸鹿的新衣1 (2)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96533" y="5587562"/>
            <a:ext cx="609600" cy="609600"/>
          </a:xfrm>
        </p:spPr>
      </p:pic>
      <p:pic>
        <p:nvPicPr>
          <p:cNvPr id="9" name="長頸鹿的新衣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199" y="5587562"/>
            <a:ext cx="609600" cy="609600"/>
          </a:xfrm>
          <a:prstGeom prst="rect">
            <a:avLst/>
          </a:prstGeom>
        </p:spPr>
      </p:pic>
      <p:pic>
        <p:nvPicPr>
          <p:cNvPr id="10" name="長頸鹿的新衣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559158" y="55875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26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1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7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 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請問</a:t>
            </a:r>
            <a:r>
              <a:rPr lang="zh-TW" altLang="zh-TW" dirty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一</a:t>
            </a: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大早，長頸鹿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發生</a:t>
            </a:r>
            <a:r>
              <a:rPr lang="zh-TW" altLang="en-US" dirty="0">
                <a:latin typeface="文鼎標楷注音破音三" panose="020B0602010101010101" pitchFamily="34" charset="-120"/>
                <a:ea typeface="文鼎標楷注音破音三" panose="020B0602010101010101" pitchFamily="34" charset="-120"/>
              </a:rPr>
              <a:t>什</a:t>
            </a:r>
            <a:r>
              <a:rPr lang="zh-TW" altLang="en-US" dirty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麼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事情</a:t>
            </a:r>
            <a:r>
              <a:rPr lang="en-US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2050" name="Picture 2" descr="肯亞白色長頸鹿母子遭盜獵全球僅餘1 隻- ezone.hk - 網絡生活- 生活情報- D2003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193" y="2824560"/>
            <a:ext cx="4649787" cy="348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群組 4"/>
          <p:cNvGrpSpPr/>
          <p:nvPr/>
        </p:nvGrpSpPr>
        <p:grpSpPr>
          <a:xfrm>
            <a:off x="1161439" y="520262"/>
            <a:ext cx="3079485" cy="1094131"/>
            <a:chOff x="3849856" y="1231314"/>
            <a:chExt cx="1229617" cy="737770"/>
          </a:xfrm>
        </p:grpSpPr>
        <p:sp>
          <p:nvSpPr>
            <p:cNvPr id="6" name="圓角矩形 5"/>
            <p:cNvSpPr/>
            <p:nvPr/>
          </p:nvSpPr>
          <p:spPr>
            <a:xfrm>
              <a:off x="3849856" y="1231314"/>
              <a:ext cx="1229617" cy="73777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圓角矩形 4"/>
            <p:cNvSpPr txBox="1"/>
            <p:nvPr/>
          </p:nvSpPr>
          <p:spPr>
            <a:xfrm>
              <a:off x="3871465" y="1252923"/>
              <a:ext cx="1186399" cy="69455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600" kern="1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想˙說故事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936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7558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zh-TW" dirty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開始是誰聽到長頸鹿大叫</a:t>
            </a:r>
            <a:r>
              <a:rPr lang="en-US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zh-TW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endParaRPr lang="zh-TW" altLang="en-US" dirty="0"/>
          </a:p>
        </p:txBody>
      </p:sp>
      <p:pic>
        <p:nvPicPr>
          <p:cNvPr id="3074" name="Picture 2" descr="卡通小兔子简笔画图片大全- 简笔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161" y="3224212"/>
            <a:ext cx="48768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97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兔子說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了</a:t>
            </a:r>
            <a:r>
              <a:rPr lang="zh-TW" altLang="en-US" dirty="0">
                <a:latin typeface="文鼎標楷注音破音三" panose="020B0602010101010101" pitchFamily="34" charset="-120"/>
                <a:ea typeface="文鼎標楷注音破音三" panose="020B0602010101010101" pitchFamily="34" charset="-120"/>
              </a:rPr>
              <a:t>什</a:t>
            </a:r>
            <a:r>
              <a:rPr lang="zh-TW" altLang="en-US" dirty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麼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話</a:t>
            </a: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來安慰長頸鹿</a:t>
            </a:r>
            <a:r>
              <a:rPr lang="en-US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4" name="Picture 2" descr="卡通小兔子简笔画图片大全- 简笔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161" y="3224212"/>
            <a:ext cx="48768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圖說文字 4"/>
          <p:cNvSpPr/>
          <p:nvPr/>
        </p:nvSpPr>
        <p:spPr>
          <a:xfrm rot="5400000">
            <a:off x="6593927" y="3330469"/>
            <a:ext cx="4083268" cy="2151994"/>
          </a:xfrm>
          <a:prstGeom prst="wedge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7902027" y="2550068"/>
            <a:ext cx="1467068" cy="38980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TW" altLang="en-US" sz="28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別擔心，我們</a:t>
            </a:r>
            <a:r>
              <a:rPr lang="zh-TW" altLang="en-US" sz="2800" dirty="0" smtClean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sz="28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起想辦法，先去海邊走走吧！</a:t>
            </a:r>
            <a:endParaRPr lang="zh-TW" altLang="en-US" sz="28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4356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請問後來長頸鹿</a:t>
            </a:r>
            <a:r>
              <a:rPr lang="zh-TW" altLang="zh-TW" dirty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和</a:t>
            </a: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兔子遇到誰</a:t>
            </a:r>
            <a:r>
              <a:rPr lang="en-US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4098" name="Picture 2" descr="猴子卡通画_猴子卡通画画法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69" y="2761129"/>
            <a:ext cx="2912922" cy="309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卡通小狐狸图片_手机壁纸_电脑壁纸_桌面壁纸【图客网】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" t="-14623" r="-2017" b="14623"/>
          <a:stretch/>
        </p:blipFill>
        <p:spPr bwMode="auto">
          <a:xfrm>
            <a:off x="5916756" y="2195517"/>
            <a:ext cx="3890631" cy="389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29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狐狸說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了</a:t>
            </a:r>
            <a:r>
              <a:rPr lang="zh-TW" altLang="en-US" dirty="0">
                <a:latin typeface="文鼎標楷注音破音三" panose="020B0602010101010101" pitchFamily="34" charset="-120"/>
                <a:ea typeface="文鼎標楷注音破音三" panose="020B0602010101010101" pitchFamily="34" charset="-120"/>
              </a:rPr>
              <a:t>什</a:t>
            </a:r>
            <a:r>
              <a:rPr lang="zh-TW" altLang="en-US" dirty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麼</a:t>
            </a:r>
            <a:r>
              <a:rPr lang="zh-TW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話</a:t>
            </a:r>
            <a:r>
              <a:rPr lang="zh-TW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來安慰長頸鹿</a:t>
            </a:r>
            <a:r>
              <a:rPr lang="en-US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4" name="Picture 4" descr="卡通小狐狸图片_手机壁纸_电脑壁纸_桌面壁纸【图客网】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" t="-14623" r="-2017" b="14623"/>
          <a:stretch/>
        </p:blipFill>
        <p:spPr bwMode="auto">
          <a:xfrm>
            <a:off x="3693509" y="2286332"/>
            <a:ext cx="3890631" cy="389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圖說文字 4"/>
          <p:cNvSpPr/>
          <p:nvPr/>
        </p:nvSpPr>
        <p:spPr>
          <a:xfrm rot="5400000">
            <a:off x="6593927" y="3330469"/>
            <a:ext cx="4083268" cy="2151994"/>
          </a:xfrm>
          <a:prstGeom prst="wedge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8234915" y="2478352"/>
            <a:ext cx="825867" cy="38980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TW" altLang="en-US" sz="28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沒有</a:t>
            </a:r>
            <a:r>
              <a:rPr lang="zh-TW" altLang="en-US" sz="28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斑紋，其實很特別！</a:t>
            </a:r>
            <a:endParaRPr lang="zh-TW" altLang="en-US" sz="28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83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0168" y="2897679"/>
            <a:ext cx="7911662" cy="4351338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請想</a:t>
            </a:r>
            <a:r>
              <a:rPr lang="zh-TW" altLang="en-US" dirty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想，當長頸鹿發現自己的斑紋不見時，他的心情如何</a:t>
            </a:r>
            <a:r>
              <a:rPr lang="en-US" altLang="zh-TW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1366391" y="1027906"/>
            <a:ext cx="3047954" cy="1005846"/>
            <a:chOff x="2128391" y="1231314"/>
            <a:chExt cx="1229617" cy="737770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5" name="圓角矩形 4"/>
            <p:cNvSpPr/>
            <p:nvPr/>
          </p:nvSpPr>
          <p:spPr>
            <a:xfrm>
              <a:off x="2128391" y="1231314"/>
              <a:ext cx="1229617" cy="737770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圓角矩形 4"/>
            <p:cNvSpPr txBox="1"/>
            <p:nvPr/>
          </p:nvSpPr>
          <p:spPr>
            <a:xfrm>
              <a:off x="2150000" y="1252923"/>
              <a:ext cx="1186399" cy="69455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600" kern="1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我們知你心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5158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29658" y="1809859"/>
            <a:ext cx="7932683" cy="4351338"/>
          </a:xfrm>
        </p:spPr>
        <p:txBody>
          <a:bodyPr/>
          <a:lstStyle/>
          <a:p>
            <a:r>
              <a:rPr lang="zh-TW" altLang="en-US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請想</a:t>
            </a:r>
            <a:r>
              <a:rPr lang="zh-TW" altLang="en-US" dirty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想</a:t>
            </a:r>
            <a:r>
              <a:rPr lang="zh-TW" altLang="en-US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，為</a:t>
            </a:r>
            <a:r>
              <a:rPr lang="zh-TW" altLang="en-US" dirty="0" smtClean="0">
                <a:latin typeface="文鼎標楷注音破音三" panose="020B0602010101010101" pitchFamily="34" charset="-120"/>
                <a:ea typeface="文鼎標楷注音破音三" panose="020B0602010101010101" pitchFamily="34" charset="-120"/>
              </a:rPr>
              <a:t>什</a:t>
            </a:r>
            <a:r>
              <a:rPr lang="zh-TW" altLang="en-US" dirty="0" smtClean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麼</a:t>
            </a:r>
            <a:r>
              <a:rPr lang="zh-TW" altLang="en-US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兔子</a:t>
            </a:r>
            <a:r>
              <a:rPr lang="zh-TW" altLang="en-US" dirty="0" smtClean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和</a:t>
            </a:r>
            <a:r>
              <a:rPr lang="zh-TW" altLang="en-US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狐狸會說這樣的話</a:t>
            </a:r>
            <a:r>
              <a:rPr lang="en-US" altLang="zh-TW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  <a:endParaRPr lang="zh-TW" altLang="en-US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0068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87467" y="1080255"/>
            <a:ext cx="10515600" cy="4721455"/>
          </a:xfrm>
        </p:spPr>
        <p:txBody>
          <a:bodyPr/>
          <a:lstStyle/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如果你發現長頸鹿的斑紋不見時，你會想跟他說</a:t>
            </a:r>
            <a:r>
              <a:rPr lang="zh-TW" altLang="en-US" dirty="0">
                <a:latin typeface="文鼎標楷注音破音三" panose="020B0602010101010101" pitchFamily="34" charset="-120"/>
                <a:ea typeface="文鼎標楷注音破音三" panose="020B0602010101010101" pitchFamily="34" charset="-120"/>
              </a:rPr>
              <a:t>什</a:t>
            </a:r>
            <a:r>
              <a:rPr lang="zh-TW" altLang="en-US" dirty="0"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麼</a:t>
            </a:r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，請寫下</a:t>
            </a:r>
            <a:r>
              <a:rPr lang="zh-TW" altLang="en-US" dirty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封信給長頸鹿。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83931" y="2459421"/>
            <a:ext cx="5801710" cy="2677656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親愛的斑斑</a:t>
            </a:r>
            <a:r>
              <a:rPr lang="en-US" altLang="zh-TW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:</a:t>
            </a: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雖然你的斑紋不見了，可是我還是覺得你很帥。</a:t>
            </a:r>
            <a:endParaRPr lang="en-US" altLang="zh-TW" sz="2800" dirty="0" smtClean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                        凌芸慈上</a:t>
            </a:r>
            <a:endParaRPr lang="zh-TW" altLang="en-US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206359" y="2459420"/>
            <a:ext cx="5801710" cy="2246769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親愛的斑斑</a:t>
            </a:r>
            <a:r>
              <a:rPr lang="en-US" altLang="zh-TW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:</a:t>
            </a: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我們</a:t>
            </a:r>
            <a:r>
              <a:rPr lang="zh-TW" altLang="en-US" sz="2800" dirty="0" smtClean="0"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起去爬爬山吧</a:t>
            </a:r>
            <a:r>
              <a:rPr lang="en-US" altLang="zh-TW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!</a:t>
            </a:r>
          </a:p>
          <a:p>
            <a:endParaRPr lang="en-US" altLang="zh-TW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                        凌芸慈上</a:t>
            </a:r>
            <a:endParaRPr lang="zh-TW" altLang="en-US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cxnSp>
        <p:nvCxnSpPr>
          <p:cNvPr id="7" name="直線接點 6"/>
          <p:cNvCxnSpPr/>
          <p:nvPr/>
        </p:nvCxnSpPr>
        <p:spPr>
          <a:xfrm flipV="1">
            <a:off x="1326275" y="3310759"/>
            <a:ext cx="4506966" cy="31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V="1">
            <a:off x="343557" y="3782482"/>
            <a:ext cx="5520559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 flipV="1">
            <a:off x="343557" y="4222675"/>
            <a:ext cx="5581322" cy="24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 flipV="1">
            <a:off x="6358759" y="3733629"/>
            <a:ext cx="5489684" cy="315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 flipV="1">
            <a:off x="7281043" y="3332847"/>
            <a:ext cx="4506966" cy="31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9" name="群組 18"/>
          <p:cNvGrpSpPr/>
          <p:nvPr/>
        </p:nvGrpSpPr>
        <p:grpSpPr>
          <a:xfrm>
            <a:off x="343556" y="34740"/>
            <a:ext cx="3928899" cy="737770"/>
            <a:chOff x="406925" y="1231314"/>
            <a:chExt cx="1229617" cy="737770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0" name="圓角矩形 19"/>
            <p:cNvSpPr/>
            <p:nvPr/>
          </p:nvSpPr>
          <p:spPr>
            <a:xfrm>
              <a:off x="406925" y="1231314"/>
              <a:ext cx="1229617" cy="737770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圓角矩形 4"/>
            <p:cNvSpPr txBox="1"/>
            <p:nvPr/>
          </p:nvSpPr>
          <p:spPr>
            <a:xfrm>
              <a:off x="428534" y="1252923"/>
              <a:ext cx="1186399" cy="69455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200" kern="1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給長頸鹿的一封短信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4039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195145" y="2427890"/>
            <a:ext cx="5801710" cy="3108543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親愛的斑斑</a:t>
            </a:r>
            <a:r>
              <a:rPr lang="en-US" altLang="zh-TW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:</a:t>
            </a: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</a:t>
            </a:r>
            <a:endParaRPr lang="en-US" altLang="zh-TW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                        </a:t>
            </a:r>
            <a:endParaRPr lang="en-US" altLang="zh-TW" sz="2800" dirty="0" smtClean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2800" dirty="0" smtClean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                                       </a:t>
            </a:r>
            <a:r>
              <a:rPr lang="en-US" altLang="zh-TW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000</a:t>
            </a:r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上</a:t>
            </a:r>
            <a:endParaRPr lang="zh-TW" altLang="en-US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>
            <a:off x="4461641" y="3405352"/>
            <a:ext cx="41936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 flipV="1">
            <a:off x="3400096" y="4067503"/>
            <a:ext cx="5596759" cy="105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 flipV="1">
            <a:off x="3400095" y="4791457"/>
            <a:ext cx="5596759" cy="105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3995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請分享你寫的內容給同學聽。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0916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234</Words>
  <Application>Microsoft Office PowerPoint</Application>
  <PresentationFormat>寬螢幕</PresentationFormat>
  <Paragraphs>35</Paragraphs>
  <Slides>15</Slides>
  <Notes>0</Notes>
  <HiddenSlides>0</HiddenSlides>
  <MMClips>3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6" baseType="lpstr">
      <vt:lpstr>文鼎標楷注音</vt:lpstr>
      <vt:lpstr>文鼎標楷注音破音一</vt:lpstr>
      <vt:lpstr>文鼎標楷注音破音二</vt:lpstr>
      <vt:lpstr>文鼎標楷注音破音三</vt:lpstr>
      <vt:lpstr>書法中楷（注音一）</vt:lpstr>
      <vt:lpstr>新細明體</vt:lpstr>
      <vt:lpstr>標楷體</vt:lpstr>
      <vt:lpstr>Arial</vt:lpstr>
      <vt:lpstr>Calibri</vt:lpstr>
      <vt:lpstr>Calibri Light</vt:lpstr>
      <vt:lpstr>Office 佈景主題</vt:lpstr>
      <vt:lpstr>長頸鹿的新衣</vt:lpstr>
      <vt:lpstr>你有看過長頸鹿嗎?</vt:lpstr>
      <vt:lpstr>猜一猜，長頸鹿的新衣是什麼樣的故事呢?</vt:lpstr>
      <vt:lpstr>請仔細聽，並把聽到的故事內容記錄下來。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長頸鹿的新衣</dc:title>
  <dc:creator>JKES</dc:creator>
  <cp:lastModifiedBy>JKES</cp:lastModifiedBy>
  <cp:revision>14</cp:revision>
  <dcterms:created xsi:type="dcterms:W3CDTF">2021-03-25T09:00:34Z</dcterms:created>
  <dcterms:modified xsi:type="dcterms:W3CDTF">2021-04-19T07:40:27Z</dcterms:modified>
</cp:coreProperties>
</file>