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61" r:id="rId1"/>
    <p:sldMasterId id="2147483663" r:id="rId2"/>
  </p:sldMasterIdLst>
  <p:notesMasterIdLst>
    <p:notesMasterId r:id="rId10"/>
  </p:notesMasterIdLst>
  <p:sldIdLst>
    <p:sldId id="291" r:id="rId3"/>
    <p:sldId id="286" r:id="rId4"/>
    <p:sldId id="292" r:id="rId5"/>
    <p:sldId id="287" r:id="rId6"/>
    <p:sldId id="261" r:id="rId7"/>
    <p:sldId id="288" r:id="rId8"/>
    <p:sldId id="290" r:id="rId9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C7897010-85C3-4FA5-9354-C9EB914B2EB0}">
  <a:tblStyle styleId="{C7897010-85C3-4FA5-9354-C9EB914B2EB0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95" d="100"/>
          <a:sy n="95" d="100"/>
        </p:scale>
        <p:origin x="-444" y="-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5360356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3" name="Google Shape;22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69151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"/>
          <p:cNvSpPr/>
          <p:nvPr/>
        </p:nvSpPr>
        <p:spPr>
          <a:xfrm>
            <a:off x="1711339" y="1054787"/>
            <a:ext cx="2954" cy="1397"/>
          </a:xfrm>
          <a:custGeom>
            <a:avLst/>
            <a:gdLst/>
            <a:ahLst/>
            <a:cxnLst/>
            <a:rect l="l" t="t" r="r" b="b"/>
            <a:pathLst>
              <a:path w="1400" h="662" extrusionOk="0">
                <a:moveTo>
                  <a:pt x="0" y="663"/>
                </a:moveTo>
                <a:cubicBezTo>
                  <a:pt x="2192" y="-368"/>
                  <a:pt x="1513" y="-61"/>
                  <a:pt x="0" y="66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789941" y="506013"/>
            <a:ext cx="7919231" cy="4371184"/>
          </a:xfrm>
          <a:custGeom>
            <a:avLst/>
            <a:gdLst/>
            <a:ahLst/>
            <a:cxnLst/>
            <a:rect l="l" t="t" r="r" b="b"/>
            <a:pathLst>
              <a:path w="3753190" h="2071651" extrusionOk="0">
                <a:moveTo>
                  <a:pt x="3559557" y="312526"/>
                </a:moveTo>
                <a:cubicBezTo>
                  <a:pt x="3462673" y="190537"/>
                  <a:pt x="3320580" y="114262"/>
                  <a:pt x="3169958" y="80871"/>
                </a:cubicBezTo>
                <a:cubicBezTo>
                  <a:pt x="2666702" y="-4635"/>
                  <a:pt x="2149217" y="-1697"/>
                  <a:pt x="1639734" y="934"/>
                </a:cubicBezTo>
                <a:cubicBezTo>
                  <a:pt x="1246802" y="10932"/>
                  <a:pt x="855690" y="56206"/>
                  <a:pt x="467318" y="117923"/>
                </a:cubicBezTo>
                <a:cubicBezTo>
                  <a:pt x="174056" y="164557"/>
                  <a:pt x="89909" y="643718"/>
                  <a:pt x="35646" y="899687"/>
                </a:cubicBezTo>
                <a:cubicBezTo>
                  <a:pt x="-28637" y="1401979"/>
                  <a:pt x="-84588" y="1869849"/>
                  <a:pt x="614695" y="1936390"/>
                </a:cubicBezTo>
                <a:cubicBezTo>
                  <a:pt x="1341779" y="2005561"/>
                  <a:pt x="2076558" y="2008434"/>
                  <a:pt x="2804213" y="1931237"/>
                </a:cubicBezTo>
                <a:cubicBezTo>
                  <a:pt x="2974808" y="1913456"/>
                  <a:pt x="3089078" y="1906791"/>
                  <a:pt x="3089078" y="1906791"/>
                </a:cubicBezTo>
                <a:cubicBezTo>
                  <a:pt x="3099164" y="1977323"/>
                  <a:pt x="3363661" y="2103279"/>
                  <a:pt x="3459384" y="2064341"/>
                </a:cubicBezTo>
                <a:cubicBezTo>
                  <a:pt x="3373725" y="1984887"/>
                  <a:pt x="3328363" y="1836962"/>
                  <a:pt x="3328363" y="1836962"/>
                </a:cubicBezTo>
                <a:cubicBezTo>
                  <a:pt x="3697529" y="1838781"/>
                  <a:pt x="3736708" y="1487660"/>
                  <a:pt x="3747407" y="1232568"/>
                </a:cubicBezTo>
                <a:cubicBezTo>
                  <a:pt x="3760452" y="920406"/>
                  <a:pt x="3769770" y="568692"/>
                  <a:pt x="3559557" y="3125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29421" y="349800"/>
            <a:ext cx="8062595" cy="4512254"/>
          </a:xfrm>
          <a:custGeom>
            <a:avLst/>
            <a:gdLst/>
            <a:ahLst/>
            <a:cxnLst/>
            <a:rect l="l" t="t" r="r" b="b"/>
            <a:pathLst>
              <a:path w="3821135" h="2138509" extrusionOk="0">
                <a:moveTo>
                  <a:pt x="3819859" y="752034"/>
                </a:moveTo>
                <a:cubicBezTo>
                  <a:pt x="3812054" y="539103"/>
                  <a:pt x="3741062" y="308303"/>
                  <a:pt x="3556764" y="183793"/>
                </a:cubicBezTo>
                <a:cubicBezTo>
                  <a:pt x="3418070" y="94210"/>
                  <a:pt x="3245918" y="93267"/>
                  <a:pt x="3087294" y="70619"/>
                </a:cubicBezTo>
                <a:cubicBezTo>
                  <a:pt x="2233223" y="-29401"/>
                  <a:pt x="1371303" y="-1973"/>
                  <a:pt x="513768" y="25410"/>
                </a:cubicBezTo>
                <a:cubicBezTo>
                  <a:pt x="504472" y="25717"/>
                  <a:pt x="504626" y="40517"/>
                  <a:pt x="514360" y="40210"/>
                </a:cubicBezTo>
                <a:cubicBezTo>
                  <a:pt x="1396429" y="12037"/>
                  <a:pt x="2283672" y="-16268"/>
                  <a:pt x="3161333" y="94714"/>
                </a:cubicBezTo>
                <a:cubicBezTo>
                  <a:pt x="3242301" y="104953"/>
                  <a:pt x="3324781" y="113350"/>
                  <a:pt x="3403994" y="133740"/>
                </a:cubicBezTo>
                <a:cubicBezTo>
                  <a:pt x="3829331" y="245730"/>
                  <a:pt x="3826151" y="758590"/>
                  <a:pt x="3794098" y="1112320"/>
                </a:cubicBezTo>
                <a:cubicBezTo>
                  <a:pt x="3788682" y="1201882"/>
                  <a:pt x="3783289" y="1291422"/>
                  <a:pt x="3777873" y="1380984"/>
                </a:cubicBezTo>
                <a:cubicBezTo>
                  <a:pt x="3772919" y="1463047"/>
                  <a:pt x="3775440" y="1551052"/>
                  <a:pt x="3749985" y="1630069"/>
                </a:cubicBezTo>
                <a:cubicBezTo>
                  <a:pt x="3682304" y="1828398"/>
                  <a:pt x="3446681" y="1860474"/>
                  <a:pt x="3265453" y="1869353"/>
                </a:cubicBezTo>
                <a:cubicBezTo>
                  <a:pt x="3261550" y="1869572"/>
                  <a:pt x="3258525" y="1872861"/>
                  <a:pt x="3258634" y="1876786"/>
                </a:cubicBezTo>
                <a:cubicBezTo>
                  <a:pt x="3253372" y="1875865"/>
                  <a:pt x="3247256" y="1880315"/>
                  <a:pt x="3249865" y="1886191"/>
                </a:cubicBezTo>
                <a:cubicBezTo>
                  <a:pt x="3272885" y="1936245"/>
                  <a:pt x="3299743" y="1984457"/>
                  <a:pt x="3330196" y="2030367"/>
                </a:cubicBezTo>
                <a:cubicBezTo>
                  <a:pt x="3349928" y="2060119"/>
                  <a:pt x="3371305" y="2094321"/>
                  <a:pt x="3399850" y="2118065"/>
                </a:cubicBezTo>
                <a:cubicBezTo>
                  <a:pt x="3244186" y="2098991"/>
                  <a:pt x="3086110" y="2032976"/>
                  <a:pt x="3003959" y="1892242"/>
                </a:cubicBezTo>
                <a:cubicBezTo>
                  <a:pt x="2999859" y="1885183"/>
                  <a:pt x="2990103" y="1890752"/>
                  <a:pt x="2990453" y="1897526"/>
                </a:cubicBezTo>
                <a:cubicBezTo>
                  <a:pt x="2129739" y="1952338"/>
                  <a:pt x="1256221" y="2013003"/>
                  <a:pt x="401887" y="1860956"/>
                </a:cubicBezTo>
                <a:cubicBezTo>
                  <a:pt x="297351" y="1841224"/>
                  <a:pt x="184352" y="1811078"/>
                  <a:pt x="108098" y="1731974"/>
                </a:cubicBezTo>
                <a:cubicBezTo>
                  <a:pt x="16212" y="1636602"/>
                  <a:pt x="18953" y="1494092"/>
                  <a:pt x="16147" y="1370482"/>
                </a:cubicBezTo>
                <a:cubicBezTo>
                  <a:pt x="9487" y="1077504"/>
                  <a:pt x="25437" y="784439"/>
                  <a:pt x="63854" y="493916"/>
                </a:cubicBezTo>
                <a:cubicBezTo>
                  <a:pt x="68605" y="458026"/>
                  <a:pt x="73720" y="422223"/>
                  <a:pt x="79202" y="386486"/>
                </a:cubicBezTo>
                <a:cubicBezTo>
                  <a:pt x="80649" y="376795"/>
                  <a:pt x="66200" y="374800"/>
                  <a:pt x="64775" y="384140"/>
                </a:cubicBezTo>
                <a:cubicBezTo>
                  <a:pt x="20408" y="677030"/>
                  <a:pt x="-1230" y="972902"/>
                  <a:pt x="54" y="1269125"/>
                </a:cubicBezTo>
                <a:cubicBezTo>
                  <a:pt x="3869" y="1541932"/>
                  <a:pt x="-19854" y="1759752"/>
                  <a:pt x="293580" y="1850871"/>
                </a:cubicBezTo>
                <a:cubicBezTo>
                  <a:pt x="349290" y="1867336"/>
                  <a:pt x="406579" y="1877421"/>
                  <a:pt x="463868" y="1886739"/>
                </a:cubicBezTo>
                <a:cubicBezTo>
                  <a:pt x="1302153" y="2022671"/>
                  <a:pt x="2155128" y="1967049"/>
                  <a:pt x="2998127" y="1911755"/>
                </a:cubicBezTo>
                <a:cubicBezTo>
                  <a:pt x="3084838" y="2049463"/>
                  <a:pt x="3246971" y="2117276"/>
                  <a:pt x="3404016" y="2133610"/>
                </a:cubicBezTo>
                <a:cubicBezTo>
                  <a:pt x="3407984" y="2133961"/>
                  <a:pt x="3411624" y="2131330"/>
                  <a:pt x="3412501" y="2127427"/>
                </a:cubicBezTo>
                <a:cubicBezTo>
                  <a:pt x="3418552" y="2131461"/>
                  <a:pt x="3424954" y="2134969"/>
                  <a:pt x="3431619" y="2137885"/>
                </a:cubicBezTo>
                <a:cubicBezTo>
                  <a:pt x="3440060" y="2141546"/>
                  <a:pt x="3446966" y="2128063"/>
                  <a:pt x="3438372" y="2124292"/>
                </a:cubicBezTo>
                <a:cubicBezTo>
                  <a:pt x="3394128" y="2105152"/>
                  <a:pt x="3366021" y="2057137"/>
                  <a:pt x="3340479" y="2018506"/>
                </a:cubicBezTo>
                <a:cubicBezTo>
                  <a:pt x="3312196" y="1975643"/>
                  <a:pt x="3287092" y="1930742"/>
                  <a:pt x="3265409" y="1884174"/>
                </a:cubicBezTo>
                <a:cubicBezTo>
                  <a:pt x="3490267" y="1876413"/>
                  <a:pt x="3757769" y="1818401"/>
                  <a:pt x="3780987" y="1549825"/>
                </a:cubicBezTo>
                <a:cubicBezTo>
                  <a:pt x="3790809" y="1463069"/>
                  <a:pt x="3792848" y="1374976"/>
                  <a:pt x="3798132" y="1287826"/>
                </a:cubicBezTo>
                <a:cubicBezTo>
                  <a:pt x="3806945" y="1109339"/>
                  <a:pt x="3826261" y="930851"/>
                  <a:pt x="3819859" y="75203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" name="Google Shape;40;p4"/>
          <p:cNvGrpSpPr/>
          <p:nvPr/>
        </p:nvGrpSpPr>
        <p:grpSpPr>
          <a:xfrm>
            <a:off x="550224" y="368620"/>
            <a:ext cx="878229" cy="627539"/>
            <a:chOff x="550224" y="368620"/>
            <a:chExt cx="878229" cy="627539"/>
          </a:xfrm>
        </p:grpSpPr>
        <p:sp>
          <p:nvSpPr>
            <p:cNvPr id="41" name="Google Shape;41;p4"/>
            <p:cNvSpPr/>
            <p:nvPr/>
          </p:nvSpPr>
          <p:spPr>
            <a:xfrm>
              <a:off x="550224" y="368620"/>
              <a:ext cx="430805" cy="627539"/>
            </a:xfrm>
            <a:custGeom>
              <a:avLst/>
              <a:gdLst/>
              <a:ahLst/>
              <a:cxnLst/>
              <a:rect l="l" t="t" r="r" b="b"/>
              <a:pathLst>
                <a:path w="204173" h="297412" extrusionOk="0">
                  <a:moveTo>
                    <a:pt x="139600" y="3918"/>
                  </a:moveTo>
                  <a:cubicBezTo>
                    <a:pt x="98338" y="-8491"/>
                    <a:pt x="54708" y="9706"/>
                    <a:pt x="28442" y="42571"/>
                  </a:cubicBezTo>
                  <a:cubicBezTo>
                    <a:pt x="-1200" y="79689"/>
                    <a:pt x="-6483" y="131738"/>
                    <a:pt x="7088" y="176311"/>
                  </a:cubicBezTo>
                  <a:cubicBezTo>
                    <a:pt x="15375" y="203497"/>
                    <a:pt x="33244" y="222045"/>
                    <a:pt x="55322" y="238993"/>
                  </a:cubicBezTo>
                  <a:cubicBezTo>
                    <a:pt x="80842" y="258550"/>
                    <a:pt x="107305" y="276835"/>
                    <a:pt x="134360" y="294199"/>
                  </a:cubicBezTo>
                  <a:cubicBezTo>
                    <a:pt x="135671" y="295098"/>
                    <a:pt x="137291" y="295449"/>
                    <a:pt x="138855" y="295142"/>
                  </a:cubicBezTo>
                  <a:cubicBezTo>
                    <a:pt x="140391" y="296326"/>
                    <a:pt x="142213" y="297093"/>
                    <a:pt x="144138" y="297334"/>
                  </a:cubicBezTo>
                  <a:cubicBezTo>
                    <a:pt x="153237" y="298606"/>
                    <a:pt x="156855" y="283982"/>
                    <a:pt x="147295" y="282667"/>
                  </a:cubicBezTo>
                  <a:cubicBezTo>
                    <a:pt x="145827" y="282448"/>
                    <a:pt x="140981" y="260479"/>
                    <a:pt x="140148" y="257081"/>
                  </a:cubicBezTo>
                  <a:cubicBezTo>
                    <a:pt x="133825" y="231100"/>
                    <a:pt x="132067" y="204221"/>
                    <a:pt x="134952" y="177648"/>
                  </a:cubicBezTo>
                  <a:cubicBezTo>
                    <a:pt x="176609" y="182954"/>
                    <a:pt x="202633" y="143665"/>
                    <a:pt x="203883" y="105670"/>
                  </a:cubicBezTo>
                  <a:cubicBezTo>
                    <a:pt x="206974" y="59694"/>
                    <a:pt x="185444" y="17687"/>
                    <a:pt x="139600" y="3918"/>
                  </a:cubicBezTo>
                  <a:close/>
                  <a:moveTo>
                    <a:pt x="183054" y="133777"/>
                  </a:moveTo>
                  <a:cubicBezTo>
                    <a:pt x="174767" y="153268"/>
                    <a:pt x="153741" y="169383"/>
                    <a:pt x="131882" y="161709"/>
                  </a:cubicBezTo>
                  <a:cubicBezTo>
                    <a:pt x="129346" y="160810"/>
                    <a:pt x="126524" y="161336"/>
                    <a:pt x="124472" y="163068"/>
                  </a:cubicBezTo>
                  <a:cubicBezTo>
                    <a:pt x="123380" y="163770"/>
                    <a:pt x="122532" y="164800"/>
                    <a:pt x="122038" y="166006"/>
                  </a:cubicBezTo>
                  <a:cubicBezTo>
                    <a:pt x="121199" y="167475"/>
                    <a:pt x="120874" y="169185"/>
                    <a:pt x="121118" y="170852"/>
                  </a:cubicBezTo>
                  <a:cubicBezTo>
                    <a:pt x="116602" y="204944"/>
                    <a:pt x="119253" y="239629"/>
                    <a:pt x="128901" y="272647"/>
                  </a:cubicBezTo>
                  <a:cubicBezTo>
                    <a:pt x="113583" y="262540"/>
                    <a:pt x="98506" y="252082"/>
                    <a:pt x="83670" y="241229"/>
                  </a:cubicBezTo>
                  <a:cubicBezTo>
                    <a:pt x="67008" y="229039"/>
                    <a:pt x="48460" y="216783"/>
                    <a:pt x="35699" y="200274"/>
                  </a:cubicBezTo>
                  <a:cubicBezTo>
                    <a:pt x="-9706" y="138886"/>
                    <a:pt x="18840" y="27553"/>
                    <a:pt x="100223" y="15450"/>
                  </a:cubicBezTo>
                  <a:cubicBezTo>
                    <a:pt x="169505" y="7667"/>
                    <a:pt x="206601" y="72783"/>
                    <a:pt x="183054" y="13377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4"/>
            <p:cNvSpPr/>
            <p:nvPr/>
          </p:nvSpPr>
          <p:spPr>
            <a:xfrm>
              <a:off x="1007307" y="372376"/>
              <a:ext cx="421145" cy="613504"/>
            </a:xfrm>
            <a:custGeom>
              <a:avLst/>
              <a:gdLst/>
              <a:ahLst/>
              <a:cxnLst/>
              <a:rect l="l" t="t" r="r" b="b"/>
              <a:pathLst>
                <a:path w="199595" h="290760" extrusionOk="0">
                  <a:moveTo>
                    <a:pt x="136439" y="3825"/>
                  </a:moveTo>
                  <a:cubicBezTo>
                    <a:pt x="96098" y="-8299"/>
                    <a:pt x="53476" y="9504"/>
                    <a:pt x="27803" y="41623"/>
                  </a:cubicBezTo>
                  <a:cubicBezTo>
                    <a:pt x="-1182" y="77908"/>
                    <a:pt x="-6334" y="128751"/>
                    <a:pt x="6930" y="172359"/>
                  </a:cubicBezTo>
                  <a:cubicBezTo>
                    <a:pt x="15021" y="198932"/>
                    <a:pt x="32494" y="217063"/>
                    <a:pt x="54090" y="233616"/>
                  </a:cubicBezTo>
                  <a:cubicBezTo>
                    <a:pt x="79040" y="252735"/>
                    <a:pt x="104911" y="270603"/>
                    <a:pt x="131352" y="287573"/>
                  </a:cubicBezTo>
                  <a:cubicBezTo>
                    <a:pt x="132626" y="288472"/>
                    <a:pt x="134211" y="288801"/>
                    <a:pt x="135737" y="288494"/>
                  </a:cubicBezTo>
                  <a:cubicBezTo>
                    <a:pt x="137241" y="289678"/>
                    <a:pt x="139037" y="290423"/>
                    <a:pt x="140933" y="290686"/>
                  </a:cubicBezTo>
                  <a:cubicBezTo>
                    <a:pt x="149813" y="291914"/>
                    <a:pt x="153343" y="277641"/>
                    <a:pt x="144003" y="276347"/>
                  </a:cubicBezTo>
                  <a:cubicBezTo>
                    <a:pt x="142556" y="276150"/>
                    <a:pt x="137842" y="254664"/>
                    <a:pt x="137009" y="251332"/>
                  </a:cubicBezTo>
                  <a:cubicBezTo>
                    <a:pt x="130839" y="225943"/>
                    <a:pt x="129125" y="199677"/>
                    <a:pt x="131944" y="173697"/>
                  </a:cubicBezTo>
                  <a:cubicBezTo>
                    <a:pt x="172768" y="178893"/>
                    <a:pt x="198091" y="140481"/>
                    <a:pt x="199318" y="103341"/>
                  </a:cubicBezTo>
                  <a:cubicBezTo>
                    <a:pt x="202300" y="58352"/>
                    <a:pt x="181253" y="17287"/>
                    <a:pt x="136439" y="3825"/>
                  </a:cubicBezTo>
                  <a:close/>
                  <a:moveTo>
                    <a:pt x="178907" y="130768"/>
                  </a:moveTo>
                  <a:cubicBezTo>
                    <a:pt x="170794" y="149799"/>
                    <a:pt x="150251" y="165541"/>
                    <a:pt x="128897" y="158042"/>
                  </a:cubicBezTo>
                  <a:cubicBezTo>
                    <a:pt x="126417" y="157187"/>
                    <a:pt x="123670" y="157692"/>
                    <a:pt x="121662" y="159380"/>
                  </a:cubicBezTo>
                  <a:cubicBezTo>
                    <a:pt x="120592" y="160082"/>
                    <a:pt x="119756" y="161068"/>
                    <a:pt x="119272" y="162252"/>
                  </a:cubicBezTo>
                  <a:cubicBezTo>
                    <a:pt x="118458" y="163699"/>
                    <a:pt x="118143" y="165343"/>
                    <a:pt x="118373" y="166988"/>
                  </a:cubicBezTo>
                  <a:cubicBezTo>
                    <a:pt x="113973" y="200335"/>
                    <a:pt x="116571" y="234230"/>
                    <a:pt x="126003" y="266503"/>
                  </a:cubicBezTo>
                  <a:cubicBezTo>
                    <a:pt x="111006" y="256615"/>
                    <a:pt x="96266" y="246399"/>
                    <a:pt x="81781" y="235809"/>
                  </a:cubicBezTo>
                  <a:cubicBezTo>
                    <a:pt x="65491" y="223882"/>
                    <a:pt x="47359" y="211911"/>
                    <a:pt x="34884" y="195775"/>
                  </a:cubicBezTo>
                  <a:cubicBezTo>
                    <a:pt x="-9491" y="135855"/>
                    <a:pt x="18419" y="26955"/>
                    <a:pt x="97961" y="15116"/>
                  </a:cubicBezTo>
                  <a:cubicBezTo>
                    <a:pt x="165664" y="7508"/>
                    <a:pt x="202015" y="71133"/>
                    <a:pt x="178907" y="13076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4"/>
            <p:cNvSpPr/>
            <p:nvPr/>
          </p:nvSpPr>
          <p:spPr>
            <a:xfrm>
              <a:off x="1305031" y="475050"/>
              <a:ext cx="59409" cy="175613"/>
            </a:xfrm>
            <a:custGeom>
              <a:avLst/>
              <a:gdLst/>
              <a:ahLst/>
              <a:cxnLst/>
              <a:rect l="l" t="t" r="r" b="b"/>
              <a:pathLst>
                <a:path w="28156" h="83229" extrusionOk="0">
                  <a:moveTo>
                    <a:pt x="12001" y="2074"/>
                  </a:moveTo>
                  <a:cubicBezTo>
                    <a:pt x="5687" y="-4723"/>
                    <a:pt x="-4289" y="6788"/>
                    <a:pt x="2004" y="13584"/>
                  </a:cubicBezTo>
                  <a:cubicBezTo>
                    <a:pt x="17298" y="29699"/>
                    <a:pt x="17395" y="54956"/>
                    <a:pt x="2223" y="71180"/>
                  </a:cubicBezTo>
                  <a:cubicBezTo>
                    <a:pt x="-4354" y="78459"/>
                    <a:pt x="6608" y="87887"/>
                    <a:pt x="13054" y="80608"/>
                  </a:cubicBezTo>
                  <a:cubicBezTo>
                    <a:pt x="33750" y="57455"/>
                    <a:pt x="32961" y="24678"/>
                    <a:pt x="12001" y="207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>
              <a:off x="1260832" y="642594"/>
              <a:ext cx="30076" cy="31226"/>
            </a:xfrm>
            <a:custGeom>
              <a:avLst/>
              <a:gdLst/>
              <a:ahLst/>
              <a:cxnLst/>
              <a:rect l="l" t="t" r="r" b="b"/>
              <a:pathLst>
                <a:path w="14254" h="14799" extrusionOk="0">
                  <a:moveTo>
                    <a:pt x="6816" y="0"/>
                  </a:moveTo>
                  <a:cubicBezTo>
                    <a:pt x="-2458" y="0"/>
                    <a:pt x="-2283" y="14799"/>
                    <a:pt x="7430" y="14799"/>
                  </a:cubicBezTo>
                  <a:cubicBezTo>
                    <a:pt x="16726" y="14799"/>
                    <a:pt x="16529" y="0"/>
                    <a:pt x="68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4"/>
            <p:cNvSpPr/>
            <p:nvPr/>
          </p:nvSpPr>
          <p:spPr>
            <a:xfrm>
              <a:off x="611671" y="601479"/>
              <a:ext cx="103968" cy="202921"/>
            </a:xfrm>
            <a:custGeom>
              <a:avLst/>
              <a:gdLst/>
              <a:ahLst/>
              <a:cxnLst/>
              <a:rect l="l" t="t" r="r" b="b"/>
              <a:pathLst>
                <a:path w="49274" h="96171" extrusionOk="0">
                  <a:moveTo>
                    <a:pt x="46778" y="83022"/>
                  </a:moveTo>
                  <a:cubicBezTo>
                    <a:pt x="27791" y="67456"/>
                    <a:pt x="9199" y="33057"/>
                    <a:pt x="16281" y="8194"/>
                  </a:cubicBezTo>
                  <a:cubicBezTo>
                    <a:pt x="18978" y="-1277"/>
                    <a:pt x="4442" y="-3163"/>
                    <a:pt x="1877" y="5848"/>
                  </a:cubicBezTo>
                  <a:cubicBezTo>
                    <a:pt x="-2947" y="22796"/>
                    <a:pt x="2271" y="39436"/>
                    <a:pt x="9112" y="55091"/>
                  </a:cubicBezTo>
                  <a:cubicBezTo>
                    <a:pt x="15689" y="70153"/>
                    <a:pt x="23933" y="83965"/>
                    <a:pt x="36802" y="94555"/>
                  </a:cubicBezTo>
                  <a:cubicBezTo>
                    <a:pt x="43994" y="100409"/>
                    <a:pt x="53991" y="88920"/>
                    <a:pt x="46778" y="8302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714300" y="1186825"/>
            <a:ext cx="5715300" cy="27699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406400" algn="ctr" rtl="0">
              <a:spcBef>
                <a:spcPts val="0"/>
              </a:spcBef>
              <a:spcAft>
                <a:spcPts val="0"/>
              </a:spcAft>
              <a:buSzPts val="2800"/>
              <a:buFont typeface="Nunito SemiBold"/>
              <a:buChar char="✗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marL="914400" lvl="1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✗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2pPr>
            <a:lvl3pPr marL="1371600" lvl="2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3pPr>
            <a:lvl4pPr marL="1828800" lvl="3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●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4pPr>
            <a:lvl5pPr marL="2286000" lvl="4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○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5pPr>
            <a:lvl6pPr marL="2743200" lvl="5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6pPr>
            <a:lvl7pPr marL="3200400" lvl="6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●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7pPr>
            <a:lvl8pPr marL="3657600" lvl="7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○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8pPr>
            <a:lvl9pPr marL="4114800" lvl="8" indent="-406400" algn="ctr" rtl="0">
              <a:spcBef>
                <a:spcPts val="1000"/>
              </a:spcBef>
              <a:spcAft>
                <a:spcPts val="100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9pPr>
          </a:lstStyle>
          <a:p>
            <a:endParaRPr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" name="Google Shape;48;p4"/>
          <p:cNvSpPr/>
          <p:nvPr/>
        </p:nvSpPr>
        <p:spPr>
          <a:xfrm rot="-10653455">
            <a:off x="308904" y="3412015"/>
            <a:ext cx="814998" cy="1023408"/>
          </a:xfrm>
          <a:custGeom>
            <a:avLst/>
            <a:gdLst/>
            <a:ahLst/>
            <a:cxnLst/>
            <a:rect l="l" t="t" r="r" b="b"/>
            <a:pathLst>
              <a:path w="385904" h="484587" extrusionOk="0">
                <a:moveTo>
                  <a:pt x="316148" y="219239"/>
                </a:moveTo>
                <a:cubicBezTo>
                  <a:pt x="261491" y="116194"/>
                  <a:pt x="157744" y="32311"/>
                  <a:pt x="38101" y="26786"/>
                </a:cubicBezTo>
                <a:cubicBezTo>
                  <a:pt x="47463" y="22510"/>
                  <a:pt x="56935" y="18432"/>
                  <a:pt x="66471" y="14530"/>
                </a:cubicBezTo>
                <a:cubicBezTo>
                  <a:pt x="75241" y="10978"/>
                  <a:pt x="71273" y="-3010"/>
                  <a:pt x="62086" y="586"/>
                </a:cubicBezTo>
                <a:cubicBezTo>
                  <a:pt x="42552" y="8566"/>
                  <a:pt x="23390" y="17336"/>
                  <a:pt x="4578" y="26895"/>
                </a:cubicBezTo>
                <a:cubicBezTo>
                  <a:pt x="-2854" y="30645"/>
                  <a:pt x="-508" y="42440"/>
                  <a:pt x="6398" y="41585"/>
                </a:cubicBezTo>
                <a:cubicBezTo>
                  <a:pt x="7473" y="41870"/>
                  <a:pt x="8591" y="41957"/>
                  <a:pt x="9709" y="41826"/>
                </a:cubicBezTo>
                <a:cubicBezTo>
                  <a:pt x="22162" y="48710"/>
                  <a:pt x="33190" y="57875"/>
                  <a:pt x="42267" y="68837"/>
                </a:cubicBezTo>
                <a:cubicBezTo>
                  <a:pt x="48231" y="76094"/>
                  <a:pt x="60618" y="67368"/>
                  <a:pt x="54786" y="60265"/>
                </a:cubicBezTo>
                <a:cubicBezTo>
                  <a:pt x="49217" y="53468"/>
                  <a:pt x="42990" y="47241"/>
                  <a:pt x="36216" y="41650"/>
                </a:cubicBezTo>
                <a:cubicBezTo>
                  <a:pt x="257544" y="58730"/>
                  <a:pt x="357411" y="281133"/>
                  <a:pt x="371135" y="478147"/>
                </a:cubicBezTo>
                <a:cubicBezTo>
                  <a:pt x="372034" y="487859"/>
                  <a:pt x="386723" y="485952"/>
                  <a:pt x="385869" y="476678"/>
                </a:cubicBezTo>
                <a:cubicBezTo>
                  <a:pt x="377756" y="387730"/>
                  <a:pt x="358704" y="298409"/>
                  <a:pt x="316148" y="21923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4"/>
          <p:cNvSpPr/>
          <p:nvPr/>
        </p:nvSpPr>
        <p:spPr>
          <a:xfrm rot="5624237">
            <a:off x="8289671" y="2866841"/>
            <a:ext cx="540119" cy="264234"/>
          </a:xfrm>
          <a:custGeom>
            <a:avLst/>
            <a:gdLst/>
            <a:ahLst/>
            <a:cxnLst/>
            <a:rect l="l" t="t" r="r" b="b"/>
            <a:pathLst>
              <a:path w="256043" h="125260" extrusionOk="0">
                <a:moveTo>
                  <a:pt x="122835" y="3891"/>
                </a:moveTo>
                <a:cubicBezTo>
                  <a:pt x="106677" y="35258"/>
                  <a:pt x="90541" y="66632"/>
                  <a:pt x="74404" y="98013"/>
                </a:cubicBezTo>
                <a:cubicBezTo>
                  <a:pt x="67103" y="82972"/>
                  <a:pt x="59737" y="67939"/>
                  <a:pt x="52348" y="52914"/>
                </a:cubicBezTo>
                <a:cubicBezTo>
                  <a:pt x="49783" y="47630"/>
                  <a:pt x="41583" y="45218"/>
                  <a:pt x="38602" y="51708"/>
                </a:cubicBezTo>
                <a:cubicBezTo>
                  <a:pt x="30007" y="70416"/>
                  <a:pt x="17598" y="87110"/>
                  <a:pt x="2141" y="100709"/>
                </a:cubicBezTo>
                <a:cubicBezTo>
                  <a:pt x="-4787" y="106848"/>
                  <a:pt x="6723" y="116802"/>
                  <a:pt x="13629" y="110685"/>
                </a:cubicBezTo>
                <a:cubicBezTo>
                  <a:pt x="26258" y="99453"/>
                  <a:pt x="36979" y="86235"/>
                  <a:pt x="45354" y="71550"/>
                </a:cubicBezTo>
                <a:lnTo>
                  <a:pt x="67432" y="116670"/>
                </a:lnTo>
                <a:cubicBezTo>
                  <a:pt x="70107" y="122174"/>
                  <a:pt x="77978" y="124147"/>
                  <a:pt x="81179" y="117876"/>
                </a:cubicBezTo>
                <a:lnTo>
                  <a:pt x="128580" y="25793"/>
                </a:lnTo>
                <a:cubicBezTo>
                  <a:pt x="139147" y="55900"/>
                  <a:pt x="147259" y="86822"/>
                  <a:pt x="152784" y="118249"/>
                </a:cubicBezTo>
                <a:cubicBezTo>
                  <a:pt x="153969" y="125024"/>
                  <a:pt x="163462" y="128422"/>
                  <a:pt x="166970" y="121318"/>
                </a:cubicBezTo>
                <a:cubicBezTo>
                  <a:pt x="177515" y="99979"/>
                  <a:pt x="188039" y="78638"/>
                  <a:pt x="198585" y="57299"/>
                </a:cubicBezTo>
                <a:cubicBezTo>
                  <a:pt x="214107" y="75321"/>
                  <a:pt x="228819" y="94022"/>
                  <a:pt x="242434" y="113469"/>
                </a:cubicBezTo>
                <a:cubicBezTo>
                  <a:pt x="247959" y="121297"/>
                  <a:pt x="260259" y="113711"/>
                  <a:pt x="254580" y="105686"/>
                </a:cubicBezTo>
                <a:cubicBezTo>
                  <a:pt x="238509" y="82896"/>
                  <a:pt x="221145" y="61039"/>
                  <a:pt x="202575" y="40220"/>
                </a:cubicBezTo>
                <a:cubicBezTo>
                  <a:pt x="199023" y="36229"/>
                  <a:pt x="192512" y="35089"/>
                  <a:pt x="189705" y="40746"/>
                </a:cubicBezTo>
                <a:lnTo>
                  <a:pt x="163001" y="94899"/>
                </a:lnTo>
                <a:cubicBezTo>
                  <a:pt x="156468" y="64295"/>
                  <a:pt x="147566" y="34241"/>
                  <a:pt x="136407" y="5009"/>
                </a:cubicBezTo>
                <a:cubicBezTo>
                  <a:pt x="134324" y="-823"/>
                  <a:pt x="125861" y="-2029"/>
                  <a:pt x="122835" y="389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4"/>
          <p:cNvSpPr/>
          <p:nvPr/>
        </p:nvSpPr>
        <p:spPr>
          <a:xfrm rot="5400000">
            <a:off x="6259143" y="-119213"/>
            <a:ext cx="113330" cy="954049"/>
          </a:xfrm>
          <a:custGeom>
            <a:avLst/>
            <a:gdLst/>
            <a:ahLst/>
            <a:cxnLst/>
            <a:rect l="l" t="t" r="r" b="b"/>
            <a:pathLst>
              <a:path w="53711" h="452156" extrusionOk="0">
                <a:moveTo>
                  <a:pt x="39194" y="6047"/>
                </a:moveTo>
                <a:cubicBezTo>
                  <a:pt x="16217" y="151582"/>
                  <a:pt x="8039" y="298805"/>
                  <a:pt x="15" y="445744"/>
                </a:cubicBezTo>
                <a:cubicBezTo>
                  <a:pt x="-533" y="455478"/>
                  <a:pt x="14244" y="453439"/>
                  <a:pt x="14748" y="444275"/>
                </a:cubicBezTo>
                <a:cubicBezTo>
                  <a:pt x="22707" y="298586"/>
                  <a:pt x="30819" y="152678"/>
                  <a:pt x="53598" y="8393"/>
                </a:cubicBezTo>
                <a:cubicBezTo>
                  <a:pt x="55133" y="-1298"/>
                  <a:pt x="40597" y="-3271"/>
                  <a:pt x="39194" y="604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4"/>
          <p:cNvSpPr/>
          <p:nvPr/>
        </p:nvSpPr>
        <p:spPr>
          <a:xfrm rot="5400000">
            <a:off x="6459663" y="73310"/>
            <a:ext cx="80437" cy="399039"/>
          </a:xfrm>
          <a:custGeom>
            <a:avLst/>
            <a:gdLst/>
            <a:ahLst/>
            <a:cxnLst/>
            <a:rect l="l" t="t" r="r" b="b"/>
            <a:pathLst>
              <a:path w="38122" h="189118" extrusionOk="0">
                <a:moveTo>
                  <a:pt x="23673" y="6072"/>
                </a:moveTo>
                <a:cubicBezTo>
                  <a:pt x="15809" y="64288"/>
                  <a:pt x="7945" y="122498"/>
                  <a:pt x="82" y="180701"/>
                </a:cubicBezTo>
                <a:cubicBezTo>
                  <a:pt x="-1212" y="190414"/>
                  <a:pt x="13237" y="192409"/>
                  <a:pt x="14486" y="183047"/>
                </a:cubicBezTo>
                <a:cubicBezTo>
                  <a:pt x="22364" y="124844"/>
                  <a:pt x="30213" y="66634"/>
                  <a:pt x="38033" y="8418"/>
                </a:cubicBezTo>
                <a:cubicBezTo>
                  <a:pt x="39393" y="-1295"/>
                  <a:pt x="24879" y="-3290"/>
                  <a:pt x="23673" y="607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4"/>
          <p:cNvSpPr/>
          <p:nvPr/>
        </p:nvSpPr>
        <p:spPr>
          <a:xfrm flipH="1">
            <a:off x="486100" y="253760"/>
            <a:ext cx="290374" cy="231224"/>
          </a:xfrm>
          <a:custGeom>
            <a:avLst/>
            <a:gdLst/>
            <a:ahLst/>
            <a:cxnLst/>
            <a:rect l="l" t="t" r="r" b="b"/>
            <a:pathLst>
              <a:path w="137618" h="109585" extrusionOk="0">
                <a:moveTo>
                  <a:pt x="136999" y="99882"/>
                </a:moveTo>
                <a:cubicBezTo>
                  <a:pt x="113869" y="47085"/>
                  <a:pt x="65635" y="9548"/>
                  <a:pt x="8785" y="104"/>
                </a:cubicBezTo>
                <a:cubicBezTo>
                  <a:pt x="-292" y="-1365"/>
                  <a:pt x="-3910" y="13258"/>
                  <a:pt x="5627" y="14771"/>
                </a:cubicBezTo>
                <a:cubicBezTo>
                  <a:pt x="57435" y="23274"/>
                  <a:pt x="101482" y="57237"/>
                  <a:pt x="122902" y="105166"/>
                </a:cubicBezTo>
                <a:cubicBezTo>
                  <a:pt x="126738" y="113936"/>
                  <a:pt x="140705" y="108323"/>
                  <a:pt x="136999" y="9988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4"/>
          <p:cNvSpPr/>
          <p:nvPr/>
        </p:nvSpPr>
        <p:spPr>
          <a:xfrm flipH="1">
            <a:off x="509560" y="230637"/>
            <a:ext cx="132428" cy="91243"/>
          </a:xfrm>
          <a:custGeom>
            <a:avLst/>
            <a:gdLst/>
            <a:ahLst/>
            <a:cxnLst/>
            <a:rect l="l" t="t" r="r" b="b"/>
            <a:pathLst>
              <a:path w="62762" h="43243" extrusionOk="0">
                <a:moveTo>
                  <a:pt x="60351" y="30032"/>
                </a:moveTo>
                <a:cubicBezTo>
                  <a:pt x="45705" y="17367"/>
                  <a:pt x="28955" y="7372"/>
                  <a:pt x="10845" y="500"/>
                </a:cubicBezTo>
                <a:cubicBezTo>
                  <a:pt x="2273" y="-2745"/>
                  <a:pt x="-4765" y="10739"/>
                  <a:pt x="4092" y="14093"/>
                </a:cubicBezTo>
                <a:cubicBezTo>
                  <a:pt x="20996" y="20446"/>
                  <a:pt x="36672" y="29731"/>
                  <a:pt x="50353" y="41521"/>
                </a:cubicBezTo>
                <a:cubicBezTo>
                  <a:pt x="57413" y="47594"/>
                  <a:pt x="67410" y="36127"/>
                  <a:pt x="60351" y="3003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 userDrawn="1">
  <p:cSld name="1_Quot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4"/>
          <p:cNvSpPr/>
          <p:nvPr/>
        </p:nvSpPr>
        <p:spPr>
          <a:xfrm>
            <a:off x="1711339" y="1054787"/>
            <a:ext cx="2954" cy="1397"/>
          </a:xfrm>
          <a:custGeom>
            <a:avLst/>
            <a:gdLst/>
            <a:ahLst/>
            <a:cxnLst/>
            <a:rect l="l" t="t" r="r" b="b"/>
            <a:pathLst>
              <a:path w="1400" h="662" extrusionOk="0">
                <a:moveTo>
                  <a:pt x="0" y="663"/>
                </a:moveTo>
                <a:cubicBezTo>
                  <a:pt x="2192" y="-368"/>
                  <a:pt x="1513" y="-61"/>
                  <a:pt x="0" y="663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38;p4"/>
          <p:cNvSpPr/>
          <p:nvPr/>
        </p:nvSpPr>
        <p:spPr>
          <a:xfrm>
            <a:off x="789941" y="506013"/>
            <a:ext cx="7919231" cy="4371184"/>
          </a:xfrm>
          <a:custGeom>
            <a:avLst/>
            <a:gdLst/>
            <a:ahLst/>
            <a:cxnLst/>
            <a:rect l="l" t="t" r="r" b="b"/>
            <a:pathLst>
              <a:path w="3753190" h="2071651" extrusionOk="0">
                <a:moveTo>
                  <a:pt x="3559557" y="312526"/>
                </a:moveTo>
                <a:cubicBezTo>
                  <a:pt x="3462673" y="190537"/>
                  <a:pt x="3320580" y="114262"/>
                  <a:pt x="3169958" y="80871"/>
                </a:cubicBezTo>
                <a:cubicBezTo>
                  <a:pt x="2666702" y="-4635"/>
                  <a:pt x="2149217" y="-1697"/>
                  <a:pt x="1639734" y="934"/>
                </a:cubicBezTo>
                <a:cubicBezTo>
                  <a:pt x="1246802" y="10932"/>
                  <a:pt x="855690" y="56206"/>
                  <a:pt x="467318" y="117923"/>
                </a:cubicBezTo>
                <a:cubicBezTo>
                  <a:pt x="174056" y="164557"/>
                  <a:pt x="89909" y="643718"/>
                  <a:pt x="35646" y="899687"/>
                </a:cubicBezTo>
                <a:cubicBezTo>
                  <a:pt x="-28637" y="1401979"/>
                  <a:pt x="-84588" y="1869849"/>
                  <a:pt x="614695" y="1936390"/>
                </a:cubicBezTo>
                <a:cubicBezTo>
                  <a:pt x="1341779" y="2005561"/>
                  <a:pt x="2076558" y="2008434"/>
                  <a:pt x="2804213" y="1931237"/>
                </a:cubicBezTo>
                <a:cubicBezTo>
                  <a:pt x="2974808" y="1913456"/>
                  <a:pt x="3089078" y="1906791"/>
                  <a:pt x="3089078" y="1906791"/>
                </a:cubicBezTo>
                <a:cubicBezTo>
                  <a:pt x="3099164" y="1977323"/>
                  <a:pt x="3363661" y="2103279"/>
                  <a:pt x="3459384" y="2064341"/>
                </a:cubicBezTo>
                <a:cubicBezTo>
                  <a:pt x="3373725" y="1984887"/>
                  <a:pt x="3328363" y="1836962"/>
                  <a:pt x="3328363" y="1836962"/>
                </a:cubicBezTo>
                <a:cubicBezTo>
                  <a:pt x="3697529" y="1838781"/>
                  <a:pt x="3736708" y="1487660"/>
                  <a:pt x="3747407" y="1232568"/>
                </a:cubicBezTo>
                <a:cubicBezTo>
                  <a:pt x="3760452" y="920406"/>
                  <a:pt x="3769770" y="568692"/>
                  <a:pt x="3559557" y="31252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" name="Google Shape;39;p4"/>
          <p:cNvSpPr/>
          <p:nvPr/>
        </p:nvSpPr>
        <p:spPr>
          <a:xfrm>
            <a:off x="529421" y="349800"/>
            <a:ext cx="8062595" cy="4512254"/>
          </a:xfrm>
          <a:custGeom>
            <a:avLst/>
            <a:gdLst/>
            <a:ahLst/>
            <a:cxnLst/>
            <a:rect l="l" t="t" r="r" b="b"/>
            <a:pathLst>
              <a:path w="3821135" h="2138509" extrusionOk="0">
                <a:moveTo>
                  <a:pt x="3819859" y="752034"/>
                </a:moveTo>
                <a:cubicBezTo>
                  <a:pt x="3812054" y="539103"/>
                  <a:pt x="3741062" y="308303"/>
                  <a:pt x="3556764" y="183793"/>
                </a:cubicBezTo>
                <a:cubicBezTo>
                  <a:pt x="3418070" y="94210"/>
                  <a:pt x="3245918" y="93267"/>
                  <a:pt x="3087294" y="70619"/>
                </a:cubicBezTo>
                <a:cubicBezTo>
                  <a:pt x="2233223" y="-29401"/>
                  <a:pt x="1371303" y="-1973"/>
                  <a:pt x="513768" y="25410"/>
                </a:cubicBezTo>
                <a:cubicBezTo>
                  <a:pt x="504472" y="25717"/>
                  <a:pt x="504626" y="40517"/>
                  <a:pt x="514360" y="40210"/>
                </a:cubicBezTo>
                <a:cubicBezTo>
                  <a:pt x="1396429" y="12037"/>
                  <a:pt x="2283672" y="-16268"/>
                  <a:pt x="3161333" y="94714"/>
                </a:cubicBezTo>
                <a:cubicBezTo>
                  <a:pt x="3242301" y="104953"/>
                  <a:pt x="3324781" y="113350"/>
                  <a:pt x="3403994" y="133740"/>
                </a:cubicBezTo>
                <a:cubicBezTo>
                  <a:pt x="3829331" y="245730"/>
                  <a:pt x="3826151" y="758590"/>
                  <a:pt x="3794098" y="1112320"/>
                </a:cubicBezTo>
                <a:cubicBezTo>
                  <a:pt x="3788682" y="1201882"/>
                  <a:pt x="3783289" y="1291422"/>
                  <a:pt x="3777873" y="1380984"/>
                </a:cubicBezTo>
                <a:cubicBezTo>
                  <a:pt x="3772919" y="1463047"/>
                  <a:pt x="3775440" y="1551052"/>
                  <a:pt x="3749985" y="1630069"/>
                </a:cubicBezTo>
                <a:cubicBezTo>
                  <a:pt x="3682304" y="1828398"/>
                  <a:pt x="3446681" y="1860474"/>
                  <a:pt x="3265453" y="1869353"/>
                </a:cubicBezTo>
                <a:cubicBezTo>
                  <a:pt x="3261550" y="1869572"/>
                  <a:pt x="3258525" y="1872861"/>
                  <a:pt x="3258634" y="1876786"/>
                </a:cubicBezTo>
                <a:cubicBezTo>
                  <a:pt x="3253372" y="1875865"/>
                  <a:pt x="3247256" y="1880315"/>
                  <a:pt x="3249865" y="1886191"/>
                </a:cubicBezTo>
                <a:cubicBezTo>
                  <a:pt x="3272885" y="1936245"/>
                  <a:pt x="3299743" y="1984457"/>
                  <a:pt x="3330196" y="2030367"/>
                </a:cubicBezTo>
                <a:cubicBezTo>
                  <a:pt x="3349928" y="2060119"/>
                  <a:pt x="3371305" y="2094321"/>
                  <a:pt x="3399850" y="2118065"/>
                </a:cubicBezTo>
                <a:cubicBezTo>
                  <a:pt x="3244186" y="2098991"/>
                  <a:pt x="3086110" y="2032976"/>
                  <a:pt x="3003959" y="1892242"/>
                </a:cubicBezTo>
                <a:cubicBezTo>
                  <a:pt x="2999859" y="1885183"/>
                  <a:pt x="2990103" y="1890752"/>
                  <a:pt x="2990453" y="1897526"/>
                </a:cubicBezTo>
                <a:cubicBezTo>
                  <a:pt x="2129739" y="1952338"/>
                  <a:pt x="1256221" y="2013003"/>
                  <a:pt x="401887" y="1860956"/>
                </a:cubicBezTo>
                <a:cubicBezTo>
                  <a:pt x="297351" y="1841224"/>
                  <a:pt x="184352" y="1811078"/>
                  <a:pt x="108098" y="1731974"/>
                </a:cubicBezTo>
                <a:cubicBezTo>
                  <a:pt x="16212" y="1636602"/>
                  <a:pt x="18953" y="1494092"/>
                  <a:pt x="16147" y="1370482"/>
                </a:cubicBezTo>
                <a:cubicBezTo>
                  <a:pt x="9487" y="1077504"/>
                  <a:pt x="25437" y="784439"/>
                  <a:pt x="63854" y="493916"/>
                </a:cubicBezTo>
                <a:cubicBezTo>
                  <a:pt x="68605" y="458026"/>
                  <a:pt x="73720" y="422223"/>
                  <a:pt x="79202" y="386486"/>
                </a:cubicBezTo>
                <a:cubicBezTo>
                  <a:pt x="80649" y="376795"/>
                  <a:pt x="66200" y="374800"/>
                  <a:pt x="64775" y="384140"/>
                </a:cubicBezTo>
                <a:cubicBezTo>
                  <a:pt x="20408" y="677030"/>
                  <a:pt x="-1230" y="972902"/>
                  <a:pt x="54" y="1269125"/>
                </a:cubicBezTo>
                <a:cubicBezTo>
                  <a:pt x="3869" y="1541932"/>
                  <a:pt x="-19854" y="1759752"/>
                  <a:pt x="293580" y="1850871"/>
                </a:cubicBezTo>
                <a:cubicBezTo>
                  <a:pt x="349290" y="1867336"/>
                  <a:pt x="406579" y="1877421"/>
                  <a:pt x="463868" y="1886739"/>
                </a:cubicBezTo>
                <a:cubicBezTo>
                  <a:pt x="1302153" y="2022671"/>
                  <a:pt x="2155128" y="1967049"/>
                  <a:pt x="2998127" y="1911755"/>
                </a:cubicBezTo>
                <a:cubicBezTo>
                  <a:pt x="3084838" y="2049463"/>
                  <a:pt x="3246971" y="2117276"/>
                  <a:pt x="3404016" y="2133610"/>
                </a:cubicBezTo>
                <a:cubicBezTo>
                  <a:pt x="3407984" y="2133961"/>
                  <a:pt x="3411624" y="2131330"/>
                  <a:pt x="3412501" y="2127427"/>
                </a:cubicBezTo>
                <a:cubicBezTo>
                  <a:pt x="3418552" y="2131461"/>
                  <a:pt x="3424954" y="2134969"/>
                  <a:pt x="3431619" y="2137885"/>
                </a:cubicBezTo>
                <a:cubicBezTo>
                  <a:pt x="3440060" y="2141546"/>
                  <a:pt x="3446966" y="2128063"/>
                  <a:pt x="3438372" y="2124292"/>
                </a:cubicBezTo>
                <a:cubicBezTo>
                  <a:pt x="3394128" y="2105152"/>
                  <a:pt x="3366021" y="2057137"/>
                  <a:pt x="3340479" y="2018506"/>
                </a:cubicBezTo>
                <a:cubicBezTo>
                  <a:pt x="3312196" y="1975643"/>
                  <a:pt x="3287092" y="1930742"/>
                  <a:pt x="3265409" y="1884174"/>
                </a:cubicBezTo>
                <a:cubicBezTo>
                  <a:pt x="3490267" y="1876413"/>
                  <a:pt x="3757769" y="1818401"/>
                  <a:pt x="3780987" y="1549825"/>
                </a:cubicBezTo>
                <a:cubicBezTo>
                  <a:pt x="3790809" y="1463069"/>
                  <a:pt x="3792848" y="1374976"/>
                  <a:pt x="3798132" y="1287826"/>
                </a:cubicBezTo>
                <a:cubicBezTo>
                  <a:pt x="3806945" y="1109339"/>
                  <a:pt x="3826261" y="930851"/>
                  <a:pt x="3819859" y="75203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" name="Google Shape;40;p4"/>
          <p:cNvGrpSpPr/>
          <p:nvPr/>
        </p:nvGrpSpPr>
        <p:grpSpPr>
          <a:xfrm>
            <a:off x="550224" y="368620"/>
            <a:ext cx="878229" cy="627539"/>
            <a:chOff x="550224" y="368620"/>
            <a:chExt cx="878229" cy="627539"/>
          </a:xfrm>
        </p:grpSpPr>
        <p:sp>
          <p:nvSpPr>
            <p:cNvPr id="41" name="Google Shape;41;p4"/>
            <p:cNvSpPr/>
            <p:nvPr/>
          </p:nvSpPr>
          <p:spPr>
            <a:xfrm>
              <a:off x="550224" y="368620"/>
              <a:ext cx="430805" cy="627539"/>
            </a:xfrm>
            <a:custGeom>
              <a:avLst/>
              <a:gdLst/>
              <a:ahLst/>
              <a:cxnLst/>
              <a:rect l="l" t="t" r="r" b="b"/>
              <a:pathLst>
                <a:path w="204173" h="297412" extrusionOk="0">
                  <a:moveTo>
                    <a:pt x="139600" y="3918"/>
                  </a:moveTo>
                  <a:cubicBezTo>
                    <a:pt x="98338" y="-8491"/>
                    <a:pt x="54708" y="9706"/>
                    <a:pt x="28442" y="42571"/>
                  </a:cubicBezTo>
                  <a:cubicBezTo>
                    <a:pt x="-1200" y="79689"/>
                    <a:pt x="-6483" y="131738"/>
                    <a:pt x="7088" y="176311"/>
                  </a:cubicBezTo>
                  <a:cubicBezTo>
                    <a:pt x="15375" y="203497"/>
                    <a:pt x="33244" y="222045"/>
                    <a:pt x="55322" y="238993"/>
                  </a:cubicBezTo>
                  <a:cubicBezTo>
                    <a:pt x="80842" y="258550"/>
                    <a:pt x="107305" y="276835"/>
                    <a:pt x="134360" y="294199"/>
                  </a:cubicBezTo>
                  <a:cubicBezTo>
                    <a:pt x="135671" y="295098"/>
                    <a:pt x="137291" y="295449"/>
                    <a:pt x="138855" y="295142"/>
                  </a:cubicBezTo>
                  <a:cubicBezTo>
                    <a:pt x="140391" y="296326"/>
                    <a:pt x="142213" y="297093"/>
                    <a:pt x="144138" y="297334"/>
                  </a:cubicBezTo>
                  <a:cubicBezTo>
                    <a:pt x="153237" y="298606"/>
                    <a:pt x="156855" y="283982"/>
                    <a:pt x="147295" y="282667"/>
                  </a:cubicBezTo>
                  <a:cubicBezTo>
                    <a:pt x="145827" y="282448"/>
                    <a:pt x="140981" y="260479"/>
                    <a:pt x="140148" y="257081"/>
                  </a:cubicBezTo>
                  <a:cubicBezTo>
                    <a:pt x="133825" y="231100"/>
                    <a:pt x="132067" y="204221"/>
                    <a:pt x="134952" y="177648"/>
                  </a:cubicBezTo>
                  <a:cubicBezTo>
                    <a:pt x="176609" y="182954"/>
                    <a:pt x="202633" y="143665"/>
                    <a:pt x="203883" y="105670"/>
                  </a:cubicBezTo>
                  <a:cubicBezTo>
                    <a:pt x="206974" y="59694"/>
                    <a:pt x="185444" y="17687"/>
                    <a:pt x="139600" y="3918"/>
                  </a:cubicBezTo>
                  <a:close/>
                  <a:moveTo>
                    <a:pt x="183054" y="133777"/>
                  </a:moveTo>
                  <a:cubicBezTo>
                    <a:pt x="174767" y="153268"/>
                    <a:pt x="153741" y="169383"/>
                    <a:pt x="131882" y="161709"/>
                  </a:cubicBezTo>
                  <a:cubicBezTo>
                    <a:pt x="129346" y="160810"/>
                    <a:pt x="126524" y="161336"/>
                    <a:pt x="124472" y="163068"/>
                  </a:cubicBezTo>
                  <a:cubicBezTo>
                    <a:pt x="123380" y="163770"/>
                    <a:pt x="122532" y="164800"/>
                    <a:pt x="122038" y="166006"/>
                  </a:cubicBezTo>
                  <a:cubicBezTo>
                    <a:pt x="121199" y="167475"/>
                    <a:pt x="120874" y="169185"/>
                    <a:pt x="121118" y="170852"/>
                  </a:cubicBezTo>
                  <a:cubicBezTo>
                    <a:pt x="116602" y="204944"/>
                    <a:pt x="119253" y="239629"/>
                    <a:pt x="128901" y="272647"/>
                  </a:cubicBezTo>
                  <a:cubicBezTo>
                    <a:pt x="113583" y="262540"/>
                    <a:pt x="98506" y="252082"/>
                    <a:pt x="83670" y="241229"/>
                  </a:cubicBezTo>
                  <a:cubicBezTo>
                    <a:pt x="67008" y="229039"/>
                    <a:pt x="48460" y="216783"/>
                    <a:pt x="35699" y="200274"/>
                  </a:cubicBezTo>
                  <a:cubicBezTo>
                    <a:pt x="-9706" y="138886"/>
                    <a:pt x="18840" y="27553"/>
                    <a:pt x="100223" y="15450"/>
                  </a:cubicBezTo>
                  <a:cubicBezTo>
                    <a:pt x="169505" y="7667"/>
                    <a:pt x="206601" y="72783"/>
                    <a:pt x="183054" y="133777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4"/>
            <p:cNvSpPr/>
            <p:nvPr/>
          </p:nvSpPr>
          <p:spPr>
            <a:xfrm>
              <a:off x="1007307" y="372376"/>
              <a:ext cx="421145" cy="613504"/>
            </a:xfrm>
            <a:custGeom>
              <a:avLst/>
              <a:gdLst/>
              <a:ahLst/>
              <a:cxnLst/>
              <a:rect l="l" t="t" r="r" b="b"/>
              <a:pathLst>
                <a:path w="199595" h="290760" extrusionOk="0">
                  <a:moveTo>
                    <a:pt x="136439" y="3825"/>
                  </a:moveTo>
                  <a:cubicBezTo>
                    <a:pt x="96098" y="-8299"/>
                    <a:pt x="53476" y="9504"/>
                    <a:pt x="27803" y="41623"/>
                  </a:cubicBezTo>
                  <a:cubicBezTo>
                    <a:pt x="-1182" y="77908"/>
                    <a:pt x="-6334" y="128751"/>
                    <a:pt x="6930" y="172359"/>
                  </a:cubicBezTo>
                  <a:cubicBezTo>
                    <a:pt x="15021" y="198932"/>
                    <a:pt x="32494" y="217063"/>
                    <a:pt x="54090" y="233616"/>
                  </a:cubicBezTo>
                  <a:cubicBezTo>
                    <a:pt x="79040" y="252735"/>
                    <a:pt x="104911" y="270603"/>
                    <a:pt x="131352" y="287573"/>
                  </a:cubicBezTo>
                  <a:cubicBezTo>
                    <a:pt x="132626" y="288472"/>
                    <a:pt x="134211" y="288801"/>
                    <a:pt x="135737" y="288494"/>
                  </a:cubicBezTo>
                  <a:cubicBezTo>
                    <a:pt x="137241" y="289678"/>
                    <a:pt x="139037" y="290423"/>
                    <a:pt x="140933" y="290686"/>
                  </a:cubicBezTo>
                  <a:cubicBezTo>
                    <a:pt x="149813" y="291914"/>
                    <a:pt x="153343" y="277641"/>
                    <a:pt x="144003" y="276347"/>
                  </a:cubicBezTo>
                  <a:cubicBezTo>
                    <a:pt x="142556" y="276150"/>
                    <a:pt x="137842" y="254664"/>
                    <a:pt x="137009" y="251332"/>
                  </a:cubicBezTo>
                  <a:cubicBezTo>
                    <a:pt x="130839" y="225943"/>
                    <a:pt x="129125" y="199677"/>
                    <a:pt x="131944" y="173697"/>
                  </a:cubicBezTo>
                  <a:cubicBezTo>
                    <a:pt x="172768" y="178893"/>
                    <a:pt x="198091" y="140481"/>
                    <a:pt x="199318" y="103341"/>
                  </a:cubicBezTo>
                  <a:cubicBezTo>
                    <a:pt x="202300" y="58352"/>
                    <a:pt x="181253" y="17287"/>
                    <a:pt x="136439" y="3825"/>
                  </a:cubicBezTo>
                  <a:close/>
                  <a:moveTo>
                    <a:pt x="178907" y="130768"/>
                  </a:moveTo>
                  <a:cubicBezTo>
                    <a:pt x="170794" y="149799"/>
                    <a:pt x="150251" y="165541"/>
                    <a:pt x="128897" y="158042"/>
                  </a:cubicBezTo>
                  <a:cubicBezTo>
                    <a:pt x="126417" y="157187"/>
                    <a:pt x="123670" y="157692"/>
                    <a:pt x="121662" y="159380"/>
                  </a:cubicBezTo>
                  <a:cubicBezTo>
                    <a:pt x="120592" y="160082"/>
                    <a:pt x="119756" y="161068"/>
                    <a:pt x="119272" y="162252"/>
                  </a:cubicBezTo>
                  <a:cubicBezTo>
                    <a:pt x="118458" y="163699"/>
                    <a:pt x="118143" y="165343"/>
                    <a:pt x="118373" y="166988"/>
                  </a:cubicBezTo>
                  <a:cubicBezTo>
                    <a:pt x="113973" y="200335"/>
                    <a:pt x="116571" y="234230"/>
                    <a:pt x="126003" y="266503"/>
                  </a:cubicBezTo>
                  <a:cubicBezTo>
                    <a:pt x="111006" y="256615"/>
                    <a:pt x="96266" y="246399"/>
                    <a:pt x="81781" y="235809"/>
                  </a:cubicBezTo>
                  <a:cubicBezTo>
                    <a:pt x="65491" y="223882"/>
                    <a:pt x="47359" y="211911"/>
                    <a:pt x="34884" y="195775"/>
                  </a:cubicBezTo>
                  <a:cubicBezTo>
                    <a:pt x="-9491" y="135855"/>
                    <a:pt x="18419" y="26955"/>
                    <a:pt x="97961" y="15116"/>
                  </a:cubicBezTo>
                  <a:cubicBezTo>
                    <a:pt x="165664" y="7508"/>
                    <a:pt x="202015" y="71133"/>
                    <a:pt x="178907" y="130768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4"/>
            <p:cNvSpPr/>
            <p:nvPr/>
          </p:nvSpPr>
          <p:spPr>
            <a:xfrm>
              <a:off x="1305031" y="475050"/>
              <a:ext cx="59409" cy="175613"/>
            </a:xfrm>
            <a:custGeom>
              <a:avLst/>
              <a:gdLst/>
              <a:ahLst/>
              <a:cxnLst/>
              <a:rect l="l" t="t" r="r" b="b"/>
              <a:pathLst>
                <a:path w="28156" h="83229" extrusionOk="0">
                  <a:moveTo>
                    <a:pt x="12001" y="2074"/>
                  </a:moveTo>
                  <a:cubicBezTo>
                    <a:pt x="5687" y="-4723"/>
                    <a:pt x="-4289" y="6788"/>
                    <a:pt x="2004" y="13584"/>
                  </a:cubicBezTo>
                  <a:cubicBezTo>
                    <a:pt x="17298" y="29699"/>
                    <a:pt x="17395" y="54956"/>
                    <a:pt x="2223" y="71180"/>
                  </a:cubicBezTo>
                  <a:cubicBezTo>
                    <a:pt x="-4354" y="78459"/>
                    <a:pt x="6608" y="87887"/>
                    <a:pt x="13054" y="80608"/>
                  </a:cubicBezTo>
                  <a:cubicBezTo>
                    <a:pt x="33750" y="57455"/>
                    <a:pt x="32961" y="24678"/>
                    <a:pt x="12001" y="2074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4"/>
            <p:cNvSpPr/>
            <p:nvPr/>
          </p:nvSpPr>
          <p:spPr>
            <a:xfrm>
              <a:off x="1260832" y="642594"/>
              <a:ext cx="30076" cy="31226"/>
            </a:xfrm>
            <a:custGeom>
              <a:avLst/>
              <a:gdLst/>
              <a:ahLst/>
              <a:cxnLst/>
              <a:rect l="l" t="t" r="r" b="b"/>
              <a:pathLst>
                <a:path w="14254" h="14799" extrusionOk="0">
                  <a:moveTo>
                    <a:pt x="6816" y="0"/>
                  </a:moveTo>
                  <a:cubicBezTo>
                    <a:pt x="-2458" y="0"/>
                    <a:pt x="-2283" y="14799"/>
                    <a:pt x="7430" y="14799"/>
                  </a:cubicBezTo>
                  <a:cubicBezTo>
                    <a:pt x="16726" y="14799"/>
                    <a:pt x="16529" y="0"/>
                    <a:pt x="681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4"/>
            <p:cNvSpPr/>
            <p:nvPr/>
          </p:nvSpPr>
          <p:spPr>
            <a:xfrm>
              <a:off x="611671" y="601479"/>
              <a:ext cx="103968" cy="202921"/>
            </a:xfrm>
            <a:custGeom>
              <a:avLst/>
              <a:gdLst/>
              <a:ahLst/>
              <a:cxnLst/>
              <a:rect l="l" t="t" r="r" b="b"/>
              <a:pathLst>
                <a:path w="49274" h="96171" extrusionOk="0">
                  <a:moveTo>
                    <a:pt x="46778" y="83022"/>
                  </a:moveTo>
                  <a:cubicBezTo>
                    <a:pt x="27791" y="67456"/>
                    <a:pt x="9199" y="33057"/>
                    <a:pt x="16281" y="8194"/>
                  </a:cubicBezTo>
                  <a:cubicBezTo>
                    <a:pt x="18978" y="-1277"/>
                    <a:pt x="4442" y="-3163"/>
                    <a:pt x="1877" y="5848"/>
                  </a:cubicBezTo>
                  <a:cubicBezTo>
                    <a:pt x="-2947" y="22796"/>
                    <a:pt x="2271" y="39436"/>
                    <a:pt x="9112" y="55091"/>
                  </a:cubicBezTo>
                  <a:cubicBezTo>
                    <a:pt x="15689" y="70153"/>
                    <a:pt x="23933" y="83965"/>
                    <a:pt x="36802" y="94555"/>
                  </a:cubicBezTo>
                  <a:cubicBezTo>
                    <a:pt x="43994" y="100409"/>
                    <a:pt x="53991" y="88920"/>
                    <a:pt x="46778" y="83022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6" name="Google Shape;46;p4"/>
          <p:cNvSpPr txBox="1">
            <a:spLocks noGrp="1"/>
          </p:cNvSpPr>
          <p:nvPr>
            <p:ph type="body" idx="1"/>
          </p:nvPr>
        </p:nvSpPr>
        <p:spPr>
          <a:xfrm>
            <a:off x="1757614" y="649254"/>
            <a:ext cx="5715300" cy="940166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457200" lvl="0" indent="-406400" algn="ctr" rtl="0">
              <a:spcBef>
                <a:spcPts val="0"/>
              </a:spcBef>
              <a:spcAft>
                <a:spcPts val="0"/>
              </a:spcAft>
              <a:buSzPts val="2800"/>
              <a:buFont typeface="Nunito SemiBold"/>
              <a:buChar char="✗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marL="914400" lvl="1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✗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2pPr>
            <a:lvl3pPr marL="1371600" lvl="2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3pPr>
            <a:lvl4pPr marL="1828800" lvl="3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●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4pPr>
            <a:lvl5pPr marL="2286000" lvl="4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○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5pPr>
            <a:lvl6pPr marL="2743200" lvl="5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6pPr>
            <a:lvl7pPr marL="3200400" lvl="6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●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7pPr>
            <a:lvl8pPr marL="3657600" lvl="7" indent="-406400" algn="ctr" rtl="0">
              <a:spcBef>
                <a:spcPts val="1000"/>
              </a:spcBef>
              <a:spcAft>
                <a:spcPts val="0"/>
              </a:spcAft>
              <a:buSzPts val="2800"/>
              <a:buFont typeface="Nunito SemiBold"/>
              <a:buChar char="○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8pPr>
            <a:lvl9pPr marL="4114800" lvl="8" indent="-406400" algn="ctr" rtl="0">
              <a:spcBef>
                <a:spcPts val="1000"/>
              </a:spcBef>
              <a:spcAft>
                <a:spcPts val="1000"/>
              </a:spcAft>
              <a:buSzPts val="2800"/>
              <a:buFont typeface="Nunito SemiBold"/>
              <a:buChar char="■"/>
              <a:defRPr sz="2800">
                <a:latin typeface="Nunito SemiBold"/>
                <a:ea typeface="Nunito SemiBold"/>
                <a:cs typeface="Nunito SemiBold"/>
                <a:sym typeface="Nunito SemiBold"/>
              </a:defRPr>
            </a:lvl9pPr>
          </a:lstStyle>
          <a:p>
            <a:endParaRPr dirty="0"/>
          </a:p>
        </p:txBody>
      </p:sp>
      <p:sp>
        <p:nvSpPr>
          <p:cNvPr id="47" name="Google Shape;47;p4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8" name="Google Shape;48;p4"/>
          <p:cNvSpPr/>
          <p:nvPr/>
        </p:nvSpPr>
        <p:spPr>
          <a:xfrm rot="-10653455">
            <a:off x="308904" y="3412015"/>
            <a:ext cx="814998" cy="1023408"/>
          </a:xfrm>
          <a:custGeom>
            <a:avLst/>
            <a:gdLst/>
            <a:ahLst/>
            <a:cxnLst/>
            <a:rect l="l" t="t" r="r" b="b"/>
            <a:pathLst>
              <a:path w="385904" h="484587" extrusionOk="0">
                <a:moveTo>
                  <a:pt x="316148" y="219239"/>
                </a:moveTo>
                <a:cubicBezTo>
                  <a:pt x="261491" y="116194"/>
                  <a:pt x="157744" y="32311"/>
                  <a:pt x="38101" y="26786"/>
                </a:cubicBezTo>
                <a:cubicBezTo>
                  <a:pt x="47463" y="22510"/>
                  <a:pt x="56935" y="18432"/>
                  <a:pt x="66471" y="14530"/>
                </a:cubicBezTo>
                <a:cubicBezTo>
                  <a:pt x="75241" y="10978"/>
                  <a:pt x="71273" y="-3010"/>
                  <a:pt x="62086" y="586"/>
                </a:cubicBezTo>
                <a:cubicBezTo>
                  <a:pt x="42552" y="8566"/>
                  <a:pt x="23390" y="17336"/>
                  <a:pt x="4578" y="26895"/>
                </a:cubicBezTo>
                <a:cubicBezTo>
                  <a:pt x="-2854" y="30645"/>
                  <a:pt x="-508" y="42440"/>
                  <a:pt x="6398" y="41585"/>
                </a:cubicBezTo>
                <a:cubicBezTo>
                  <a:pt x="7473" y="41870"/>
                  <a:pt x="8591" y="41957"/>
                  <a:pt x="9709" y="41826"/>
                </a:cubicBezTo>
                <a:cubicBezTo>
                  <a:pt x="22162" y="48710"/>
                  <a:pt x="33190" y="57875"/>
                  <a:pt x="42267" y="68837"/>
                </a:cubicBezTo>
                <a:cubicBezTo>
                  <a:pt x="48231" y="76094"/>
                  <a:pt x="60618" y="67368"/>
                  <a:pt x="54786" y="60265"/>
                </a:cubicBezTo>
                <a:cubicBezTo>
                  <a:pt x="49217" y="53468"/>
                  <a:pt x="42990" y="47241"/>
                  <a:pt x="36216" y="41650"/>
                </a:cubicBezTo>
                <a:cubicBezTo>
                  <a:pt x="257544" y="58730"/>
                  <a:pt x="357411" y="281133"/>
                  <a:pt x="371135" y="478147"/>
                </a:cubicBezTo>
                <a:cubicBezTo>
                  <a:pt x="372034" y="487859"/>
                  <a:pt x="386723" y="485952"/>
                  <a:pt x="385869" y="476678"/>
                </a:cubicBezTo>
                <a:cubicBezTo>
                  <a:pt x="377756" y="387730"/>
                  <a:pt x="358704" y="298409"/>
                  <a:pt x="316148" y="219239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" name="Google Shape;49;p4"/>
          <p:cNvSpPr/>
          <p:nvPr/>
        </p:nvSpPr>
        <p:spPr>
          <a:xfrm rot="5624237">
            <a:off x="8289671" y="2866841"/>
            <a:ext cx="540119" cy="264234"/>
          </a:xfrm>
          <a:custGeom>
            <a:avLst/>
            <a:gdLst/>
            <a:ahLst/>
            <a:cxnLst/>
            <a:rect l="l" t="t" r="r" b="b"/>
            <a:pathLst>
              <a:path w="256043" h="125260" extrusionOk="0">
                <a:moveTo>
                  <a:pt x="122835" y="3891"/>
                </a:moveTo>
                <a:cubicBezTo>
                  <a:pt x="106677" y="35258"/>
                  <a:pt x="90541" y="66632"/>
                  <a:pt x="74404" y="98013"/>
                </a:cubicBezTo>
                <a:cubicBezTo>
                  <a:pt x="67103" y="82972"/>
                  <a:pt x="59737" y="67939"/>
                  <a:pt x="52348" y="52914"/>
                </a:cubicBezTo>
                <a:cubicBezTo>
                  <a:pt x="49783" y="47630"/>
                  <a:pt x="41583" y="45218"/>
                  <a:pt x="38602" y="51708"/>
                </a:cubicBezTo>
                <a:cubicBezTo>
                  <a:pt x="30007" y="70416"/>
                  <a:pt x="17598" y="87110"/>
                  <a:pt x="2141" y="100709"/>
                </a:cubicBezTo>
                <a:cubicBezTo>
                  <a:pt x="-4787" y="106848"/>
                  <a:pt x="6723" y="116802"/>
                  <a:pt x="13629" y="110685"/>
                </a:cubicBezTo>
                <a:cubicBezTo>
                  <a:pt x="26258" y="99453"/>
                  <a:pt x="36979" y="86235"/>
                  <a:pt x="45354" y="71550"/>
                </a:cubicBezTo>
                <a:lnTo>
                  <a:pt x="67432" y="116670"/>
                </a:lnTo>
                <a:cubicBezTo>
                  <a:pt x="70107" y="122174"/>
                  <a:pt x="77978" y="124147"/>
                  <a:pt x="81179" y="117876"/>
                </a:cubicBezTo>
                <a:lnTo>
                  <a:pt x="128580" y="25793"/>
                </a:lnTo>
                <a:cubicBezTo>
                  <a:pt x="139147" y="55900"/>
                  <a:pt x="147259" y="86822"/>
                  <a:pt x="152784" y="118249"/>
                </a:cubicBezTo>
                <a:cubicBezTo>
                  <a:pt x="153969" y="125024"/>
                  <a:pt x="163462" y="128422"/>
                  <a:pt x="166970" y="121318"/>
                </a:cubicBezTo>
                <a:cubicBezTo>
                  <a:pt x="177515" y="99979"/>
                  <a:pt x="188039" y="78638"/>
                  <a:pt x="198585" y="57299"/>
                </a:cubicBezTo>
                <a:cubicBezTo>
                  <a:pt x="214107" y="75321"/>
                  <a:pt x="228819" y="94022"/>
                  <a:pt x="242434" y="113469"/>
                </a:cubicBezTo>
                <a:cubicBezTo>
                  <a:pt x="247959" y="121297"/>
                  <a:pt x="260259" y="113711"/>
                  <a:pt x="254580" y="105686"/>
                </a:cubicBezTo>
                <a:cubicBezTo>
                  <a:pt x="238509" y="82896"/>
                  <a:pt x="221145" y="61039"/>
                  <a:pt x="202575" y="40220"/>
                </a:cubicBezTo>
                <a:cubicBezTo>
                  <a:pt x="199023" y="36229"/>
                  <a:pt x="192512" y="35089"/>
                  <a:pt x="189705" y="40746"/>
                </a:cubicBezTo>
                <a:lnTo>
                  <a:pt x="163001" y="94899"/>
                </a:lnTo>
                <a:cubicBezTo>
                  <a:pt x="156468" y="64295"/>
                  <a:pt x="147566" y="34241"/>
                  <a:pt x="136407" y="5009"/>
                </a:cubicBezTo>
                <a:cubicBezTo>
                  <a:pt x="134324" y="-823"/>
                  <a:pt x="125861" y="-2029"/>
                  <a:pt x="122835" y="3891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0" name="Google Shape;50;p4"/>
          <p:cNvSpPr/>
          <p:nvPr/>
        </p:nvSpPr>
        <p:spPr>
          <a:xfrm rot="5400000">
            <a:off x="6259143" y="-119213"/>
            <a:ext cx="113330" cy="954049"/>
          </a:xfrm>
          <a:custGeom>
            <a:avLst/>
            <a:gdLst/>
            <a:ahLst/>
            <a:cxnLst/>
            <a:rect l="l" t="t" r="r" b="b"/>
            <a:pathLst>
              <a:path w="53711" h="452156" extrusionOk="0">
                <a:moveTo>
                  <a:pt x="39194" y="6047"/>
                </a:moveTo>
                <a:cubicBezTo>
                  <a:pt x="16217" y="151582"/>
                  <a:pt x="8039" y="298805"/>
                  <a:pt x="15" y="445744"/>
                </a:cubicBezTo>
                <a:cubicBezTo>
                  <a:pt x="-533" y="455478"/>
                  <a:pt x="14244" y="453439"/>
                  <a:pt x="14748" y="444275"/>
                </a:cubicBezTo>
                <a:cubicBezTo>
                  <a:pt x="22707" y="298586"/>
                  <a:pt x="30819" y="152678"/>
                  <a:pt x="53598" y="8393"/>
                </a:cubicBezTo>
                <a:cubicBezTo>
                  <a:pt x="55133" y="-1298"/>
                  <a:pt x="40597" y="-3271"/>
                  <a:pt x="39194" y="6047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4"/>
          <p:cNvSpPr/>
          <p:nvPr/>
        </p:nvSpPr>
        <p:spPr>
          <a:xfrm rot="5400000">
            <a:off x="6459663" y="73310"/>
            <a:ext cx="80437" cy="399039"/>
          </a:xfrm>
          <a:custGeom>
            <a:avLst/>
            <a:gdLst/>
            <a:ahLst/>
            <a:cxnLst/>
            <a:rect l="l" t="t" r="r" b="b"/>
            <a:pathLst>
              <a:path w="38122" h="189118" extrusionOk="0">
                <a:moveTo>
                  <a:pt x="23673" y="6072"/>
                </a:moveTo>
                <a:cubicBezTo>
                  <a:pt x="15809" y="64288"/>
                  <a:pt x="7945" y="122498"/>
                  <a:pt x="82" y="180701"/>
                </a:cubicBezTo>
                <a:cubicBezTo>
                  <a:pt x="-1212" y="190414"/>
                  <a:pt x="13237" y="192409"/>
                  <a:pt x="14486" y="183047"/>
                </a:cubicBezTo>
                <a:cubicBezTo>
                  <a:pt x="22364" y="124844"/>
                  <a:pt x="30213" y="66634"/>
                  <a:pt x="38033" y="8418"/>
                </a:cubicBezTo>
                <a:cubicBezTo>
                  <a:pt x="39393" y="-1295"/>
                  <a:pt x="24879" y="-3290"/>
                  <a:pt x="23673" y="607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4"/>
          <p:cNvSpPr/>
          <p:nvPr/>
        </p:nvSpPr>
        <p:spPr>
          <a:xfrm flipH="1">
            <a:off x="486100" y="253760"/>
            <a:ext cx="290374" cy="231224"/>
          </a:xfrm>
          <a:custGeom>
            <a:avLst/>
            <a:gdLst/>
            <a:ahLst/>
            <a:cxnLst/>
            <a:rect l="l" t="t" r="r" b="b"/>
            <a:pathLst>
              <a:path w="137618" h="109585" extrusionOk="0">
                <a:moveTo>
                  <a:pt x="136999" y="99882"/>
                </a:moveTo>
                <a:cubicBezTo>
                  <a:pt x="113869" y="47085"/>
                  <a:pt x="65635" y="9548"/>
                  <a:pt x="8785" y="104"/>
                </a:cubicBezTo>
                <a:cubicBezTo>
                  <a:pt x="-292" y="-1365"/>
                  <a:pt x="-3910" y="13258"/>
                  <a:pt x="5627" y="14771"/>
                </a:cubicBezTo>
                <a:cubicBezTo>
                  <a:pt x="57435" y="23274"/>
                  <a:pt x="101482" y="57237"/>
                  <a:pt x="122902" y="105166"/>
                </a:cubicBezTo>
                <a:cubicBezTo>
                  <a:pt x="126738" y="113936"/>
                  <a:pt x="140705" y="108323"/>
                  <a:pt x="136999" y="9988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4"/>
          <p:cNvSpPr/>
          <p:nvPr/>
        </p:nvSpPr>
        <p:spPr>
          <a:xfrm flipH="1">
            <a:off x="509560" y="230637"/>
            <a:ext cx="132428" cy="91243"/>
          </a:xfrm>
          <a:custGeom>
            <a:avLst/>
            <a:gdLst/>
            <a:ahLst/>
            <a:cxnLst/>
            <a:rect l="l" t="t" r="r" b="b"/>
            <a:pathLst>
              <a:path w="62762" h="43243" extrusionOk="0">
                <a:moveTo>
                  <a:pt x="60351" y="30032"/>
                </a:moveTo>
                <a:cubicBezTo>
                  <a:pt x="45705" y="17367"/>
                  <a:pt x="28955" y="7372"/>
                  <a:pt x="10845" y="500"/>
                </a:cubicBezTo>
                <a:cubicBezTo>
                  <a:pt x="2273" y="-2745"/>
                  <a:pt x="-4765" y="10739"/>
                  <a:pt x="4092" y="14093"/>
                </a:cubicBezTo>
                <a:cubicBezTo>
                  <a:pt x="20996" y="20446"/>
                  <a:pt x="36672" y="29731"/>
                  <a:pt x="50353" y="41521"/>
                </a:cubicBezTo>
                <a:cubicBezTo>
                  <a:pt x="57413" y="47594"/>
                  <a:pt x="67410" y="36127"/>
                  <a:pt x="60351" y="3003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" name="圖片版面配置區 2"/>
          <p:cNvSpPr>
            <a:spLocks noGrp="1"/>
          </p:cNvSpPr>
          <p:nvPr>
            <p:ph type="pic" sz="quarter" idx="13"/>
          </p:nvPr>
        </p:nvSpPr>
        <p:spPr>
          <a:xfrm>
            <a:off x="1260475" y="2606674"/>
            <a:ext cx="2630589" cy="1647555"/>
          </a:xfrm>
        </p:spPr>
        <p:txBody>
          <a:bodyPr/>
          <a:lstStyle/>
          <a:p>
            <a:endParaRPr lang="zh-TW" alt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4"/>
          </p:nvPr>
        </p:nvSpPr>
        <p:spPr>
          <a:xfrm>
            <a:off x="6154738" y="1816100"/>
            <a:ext cx="1912937" cy="473075"/>
          </a:xfrm>
        </p:spPr>
        <p:txBody>
          <a:bodyPr/>
          <a:lstStyle>
            <a:lvl2pPr marL="546100" indent="0">
              <a:buNone/>
              <a:defRPr/>
            </a:lvl2pPr>
          </a:lstStyle>
          <a:p>
            <a:pPr lvl="0"/>
            <a:r>
              <a:rPr lang="zh-TW" altLang="en-US" dirty="0"/>
              <a:t>按一下以編輯母</a:t>
            </a: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15"/>
          </p:nvPr>
        </p:nvSpPr>
        <p:spPr>
          <a:xfrm>
            <a:off x="5046951" y="3177781"/>
            <a:ext cx="3119437" cy="842962"/>
          </a:xfrm>
        </p:spPr>
        <p:txBody>
          <a:bodyPr/>
          <a:lstStyle/>
          <a:p>
            <a:pPr lvl="0"/>
            <a:r>
              <a:rPr lang="zh-TW" altLang="en-US" dirty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41028333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USTOM_4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5"/>
          <p:cNvSpPr/>
          <p:nvPr/>
        </p:nvSpPr>
        <p:spPr>
          <a:xfrm rot="-884877">
            <a:off x="7997294" y="3564834"/>
            <a:ext cx="912816" cy="928284"/>
          </a:xfrm>
          <a:custGeom>
            <a:avLst/>
            <a:gdLst/>
            <a:ahLst/>
            <a:cxnLst/>
            <a:rect l="l" t="t" r="r" b="b"/>
            <a:pathLst>
              <a:path w="549996" h="559316" extrusionOk="0">
                <a:moveTo>
                  <a:pt x="536665" y="198722"/>
                </a:moveTo>
                <a:cubicBezTo>
                  <a:pt x="507988" y="55467"/>
                  <a:pt x="324589" y="-49573"/>
                  <a:pt x="179295" y="24291"/>
                </a:cubicBezTo>
                <a:cubicBezTo>
                  <a:pt x="17974" y="106420"/>
                  <a:pt x="-81169" y="375917"/>
                  <a:pt x="88111" y="512244"/>
                </a:cubicBezTo>
                <a:cubicBezTo>
                  <a:pt x="141168" y="554536"/>
                  <a:pt x="210888" y="558504"/>
                  <a:pt x="276092" y="557584"/>
                </a:cubicBezTo>
                <a:cubicBezTo>
                  <a:pt x="484178" y="579947"/>
                  <a:pt x="588999" y="381814"/>
                  <a:pt x="536665" y="1987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6" name="Google Shape;56;p5"/>
          <p:cNvSpPr/>
          <p:nvPr/>
        </p:nvSpPr>
        <p:spPr>
          <a:xfrm>
            <a:off x="642525" y="331773"/>
            <a:ext cx="6943343" cy="927756"/>
          </a:xfrm>
          <a:custGeom>
            <a:avLst/>
            <a:gdLst/>
            <a:ahLst/>
            <a:cxnLst/>
            <a:rect l="l" t="t" r="r" b="b"/>
            <a:pathLst>
              <a:path w="3290684" h="399035" extrusionOk="0">
                <a:moveTo>
                  <a:pt x="3288221" y="146895"/>
                </a:moveTo>
                <a:cubicBezTo>
                  <a:pt x="3288879" y="83708"/>
                  <a:pt x="3268160" y="25739"/>
                  <a:pt x="3196488" y="21201"/>
                </a:cubicBezTo>
                <a:cubicBezTo>
                  <a:pt x="2907830" y="16005"/>
                  <a:pt x="2618711" y="18197"/>
                  <a:pt x="2329921" y="14777"/>
                </a:cubicBezTo>
                <a:cubicBezTo>
                  <a:pt x="1580495" y="9866"/>
                  <a:pt x="931222" y="0"/>
                  <a:pt x="181841" y="0"/>
                </a:cubicBezTo>
                <a:cubicBezTo>
                  <a:pt x="-44245" y="0"/>
                  <a:pt x="4866" y="162044"/>
                  <a:pt x="3813" y="206244"/>
                </a:cubicBezTo>
                <a:cubicBezTo>
                  <a:pt x="-6272" y="347395"/>
                  <a:pt x="64456" y="394927"/>
                  <a:pt x="198174" y="383395"/>
                </a:cubicBezTo>
                <a:lnTo>
                  <a:pt x="1064019" y="387780"/>
                </a:lnTo>
                <a:lnTo>
                  <a:pt x="2795708" y="396549"/>
                </a:lnTo>
                <a:cubicBezTo>
                  <a:pt x="2909277" y="397119"/>
                  <a:pt x="3023284" y="400671"/>
                  <a:pt x="3136832" y="398128"/>
                </a:cubicBezTo>
                <a:cubicBezTo>
                  <a:pt x="3275790" y="400627"/>
                  <a:pt x="3299512" y="257767"/>
                  <a:pt x="3288221" y="14689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7" name="Google Shape;57;p5"/>
          <p:cNvSpPr/>
          <p:nvPr/>
        </p:nvSpPr>
        <p:spPr>
          <a:xfrm>
            <a:off x="368194" y="422127"/>
            <a:ext cx="8379859" cy="4302579"/>
          </a:xfrm>
          <a:custGeom>
            <a:avLst/>
            <a:gdLst/>
            <a:ahLst/>
            <a:cxnLst/>
            <a:rect l="l" t="t" r="r" b="b"/>
            <a:pathLst>
              <a:path w="3971497" h="2039137" extrusionOk="0">
                <a:moveTo>
                  <a:pt x="3947725" y="299512"/>
                </a:moveTo>
                <a:cubicBezTo>
                  <a:pt x="3924134" y="113307"/>
                  <a:pt x="3885284" y="33501"/>
                  <a:pt x="3686450" y="8902"/>
                </a:cubicBezTo>
                <a:cubicBezTo>
                  <a:pt x="3601997" y="-3398"/>
                  <a:pt x="3538196" y="330"/>
                  <a:pt x="3453085" y="1250"/>
                </a:cubicBezTo>
                <a:cubicBezTo>
                  <a:pt x="2545650" y="21443"/>
                  <a:pt x="1638390" y="51765"/>
                  <a:pt x="731371" y="878"/>
                </a:cubicBezTo>
                <a:cubicBezTo>
                  <a:pt x="642467" y="-87"/>
                  <a:pt x="553519" y="1250"/>
                  <a:pt x="464769" y="6534"/>
                </a:cubicBezTo>
                <a:cubicBezTo>
                  <a:pt x="385183" y="11292"/>
                  <a:pt x="302374" y="15304"/>
                  <a:pt x="224563" y="33743"/>
                </a:cubicBezTo>
                <a:cubicBezTo>
                  <a:pt x="159908" y="49090"/>
                  <a:pt x="106653" y="83204"/>
                  <a:pt x="86570" y="149329"/>
                </a:cubicBezTo>
                <a:cubicBezTo>
                  <a:pt x="9067" y="671747"/>
                  <a:pt x="-7925" y="1209227"/>
                  <a:pt x="2994" y="1737127"/>
                </a:cubicBezTo>
                <a:cubicBezTo>
                  <a:pt x="7729" y="2035301"/>
                  <a:pt x="225024" y="2012784"/>
                  <a:pt x="454881" y="2012828"/>
                </a:cubicBezTo>
                <a:cubicBezTo>
                  <a:pt x="1452075" y="2021379"/>
                  <a:pt x="2463170" y="2030543"/>
                  <a:pt x="3459136" y="2039138"/>
                </a:cubicBezTo>
                <a:cubicBezTo>
                  <a:pt x="3468432" y="2039138"/>
                  <a:pt x="3468235" y="2024426"/>
                  <a:pt x="3458544" y="2024339"/>
                </a:cubicBezTo>
                <a:cubicBezTo>
                  <a:pt x="2395752" y="2013552"/>
                  <a:pt x="1331030" y="2008487"/>
                  <a:pt x="268237" y="1995157"/>
                </a:cubicBezTo>
                <a:cubicBezTo>
                  <a:pt x="201871" y="1991167"/>
                  <a:pt x="129981" y="1978933"/>
                  <a:pt x="80870" y="1929997"/>
                </a:cubicBezTo>
                <a:cubicBezTo>
                  <a:pt x="27856" y="1877181"/>
                  <a:pt x="19898" y="1797332"/>
                  <a:pt x="17289" y="1726406"/>
                </a:cubicBezTo>
                <a:cubicBezTo>
                  <a:pt x="11150" y="1553355"/>
                  <a:pt x="12904" y="1379647"/>
                  <a:pt x="17289" y="1206596"/>
                </a:cubicBezTo>
                <a:cubicBezTo>
                  <a:pt x="24962" y="897125"/>
                  <a:pt x="46317" y="588368"/>
                  <a:pt x="81352" y="280328"/>
                </a:cubicBezTo>
                <a:cubicBezTo>
                  <a:pt x="89990" y="206026"/>
                  <a:pt x="89333" y="112868"/>
                  <a:pt x="163591" y="71825"/>
                </a:cubicBezTo>
                <a:cubicBezTo>
                  <a:pt x="194285" y="54286"/>
                  <a:pt x="229825" y="46349"/>
                  <a:pt x="264444" y="40978"/>
                </a:cubicBezTo>
                <a:cubicBezTo>
                  <a:pt x="347341" y="28174"/>
                  <a:pt x="431728" y="22408"/>
                  <a:pt x="515502" y="18746"/>
                </a:cubicBezTo>
                <a:cubicBezTo>
                  <a:pt x="692894" y="11029"/>
                  <a:pt x="870483" y="17869"/>
                  <a:pt x="1047743" y="26113"/>
                </a:cubicBezTo>
                <a:cubicBezTo>
                  <a:pt x="1755029" y="63845"/>
                  <a:pt x="2462863" y="37711"/>
                  <a:pt x="3170346" y="20654"/>
                </a:cubicBezTo>
                <a:cubicBezTo>
                  <a:pt x="3346028" y="20478"/>
                  <a:pt x="3500947" y="3289"/>
                  <a:pt x="3675948" y="22605"/>
                </a:cubicBezTo>
                <a:cubicBezTo>
                  <a:pt x="3819576" y="42556"/>
                  <a:pt x="3893001" y="73821"/>
                  <a:pt x="3920034" y="229880"/>
                </a:cubicBezTo>
                <a:cubicBezTo>
                  <a:pt x="4003348" y="663591"/>
                  <a:pt x="3918609" y="1093707"/>
                  <a:pt x="3926392" y="1543489"/>
                </a:cubicBezTo>
                <a:cubicBezTo>
                  <a:pt x="3926568" y="1553092"/>
                  <a:pt x="3940665" y="1547436"/>
                  <a:pt x="3940490" y="1538337"/>
                </a:cubicBezTo>
                <a:cubicBezTo>
                  <a:pt x="3933321" y="1127383"/>
                  <a:pt x="4008215" y="711694"/>
                  <a:pt x="3947725" y="29951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8" name="Google Shape;58;p5"/>
          <p:cNvSpPr txBox="1">
            <a:spLocks noGrp="1"/>
          </p:cNvSpPr>
          <p:nvPr>
            <p:ph type="title"/>
          </p:nvPr>
        </p:nvSpPr>
        <p:spPr>
          <a:xfrm>
            <a:off x="883375" y="683600"/>
            <a:ext cx="64263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5"/>
          <p:cNvSpPr txBox="1">
            <a:spLocks noGrp="1"/>
          </p:cNvSpPr>
          <p:nvPr>
            <p:ph type="body" idx="1"/>
          </p:nvPr>
        </p:nvSpPr>
        <p:spPr>
          <a:xfrm>
            <a:off x="1188175" y="1506350"/>
            <a:ext cx="6426300" cy="28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spcBef>
                <a:spcPts val="0"/>
              </a:spcBef>
              <a:spcAft>
                <a:spcPts val="0"/>
              </a:spcAft>
              <a:buSzPts val="2200"/>
              <a:buChar char="✗"/>
              <a:defRPr/>
            </a:lvl1pPr>
            <a:lvl2pPr marL="914400" lvl="1" indent="-368300" rtl="0">
              <a:spcBef>
                <a:spcPts val="1000"/>
              </a:spcBef>
              <a:spcAft>
                <a:spcPts val="0"/>
              </a:spcAft>
              <a:buSzPts val="2200"/>
              <a:buChar char="✗"/>
              <a:defRPr/>
            </a:lvl2pPr>
            <a:lvl3pPr marL="1371600" lvl="2" indent="-368300" rtl="0">
              <a:spcBef>
                <a:spcPts val="1000"/>
              </a:spcBef>
              <a:spcAft>
                <a:spcPts val="0"/>
              </a:spcAft>
              <a:buSzPts val="2200"/>
              <a:buChar char="■"/>
              <a:defRPr/>
            </a:lvl3pPr>
            <a:lvl4pPr marL="1828800" lvl="3" indent="-368300" rtl="0">
              <a:spcBef>
                <a:spcPts val="1000"/>
              </a:spcBef>
              <a:spcAft>
                <a:spcPts val="0"/>
              </a:spcAft>
              <a:buSzPts val="2200"/>
              <a:buChar char="●"/>
              <a:defRPr/>
            </a:lvl4pPr>
            <a:lvl5pPr marL="2286000" lvl="4" indent="-368300" rtl="0">
              <a:spcBef>
                <a:spcPts val="1000"/>
              </a:spcBef>
              <a:spcAft>
                <a:spcPts val="0"/>
              </a:spcAft>
              <a:buSzPts val="2200"/>
              <a:buChar char="○"/>
              <a:defRPr/>
            </a:lvl5pPr>
            <a:lvl6pPr marL="2743200" lvl="5" indent="-368300" rtl="0">
              <a:spcBef>
                <a:spcPts val="1000"/>
              </a:spcBef>
              <a:spcAft>
                <a:spcPts val="0"/>
              </a:spcAft>
              <a:buSzPts val="2200"/>
              <a:buChar char="■"/>
              <a:defRPr/>
            </a:lvl6pPr>
            <a:lvl7pPr marL="3200400" lvl="6" indent="-368300" rtl="0">
              <a:spcBef>
                <a:spcPts val="1000"/>
              </a:spcBef>
              <a:spcAft>
                <a:spcPts val="0"/>
              </a:spcAft>
              <a:buSzPts val="2200"/>
              <a:buChar char="●"/>
              <a:defRPr/>
            </a:lvl7pPr>
            <a:lvl8pPr marL="3657600" lvl="7" indent="-368300" rtl="0">
              <a:spcBef>
                <a:spcPts val="1000"/>
              </a:spcBef>
              <a:spcAft>
                <a:spcPts val="0"/>
              </a:spcAft>
              <a:buSzPts val="2200"/>
              <a:buChar char="○"/>
              <a:defRPr/>
            </a:lvl8pPr>
            <a:lvl9pPr marL="4114800" lvl="8" indent="-368300" rtl="0">
              <a:spcBef>
                <a:spcPts val="1000"/>
              </a:spcBef>
              <a:spcAft>
                <a:spcPts val="1000"/>
              </a:spcAft>
              <a:buSzPts val="2200"/>
              <a:buChar char="■"/>
              <a:defRPr/>
            </a:lvl9pPr>
          </a:lstStyle>
          <a:p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61" name="Google Shape;61;p5"/>
          <p:cNvSpPr/>
          <p:nvPr/>
        </p:nvSpPr>
        <p:spPr>
          <a:xfrm>
            <a:off x="3215361" y="371192"/>
            <a:ext cx="1377041" cy="66908"/>
          </a:xfrm>
          <a:custGeom>
            <a:avLst/>
            <a:gdLst/>
            <a:ahLst/>
            <a:cxnLst/>
            <a:rect l="l" t="t" r="r" b="b"/>
            <a:pathLst>
              <a:path w="652626" h="31710" extrusionOk="0">
                <a:moveTo>
                  <a:pt x="645179" y="13550"/>
                </a:moveTo>
                <a:cubicBezTo>
                  <a:pt x="432971" y="20774"/>
                  <a:pt x="220527" y="16258"/>
                  <a:pt x="8819" y="23"/>
                </a:cubicBezTo>
                <a:cubicBezTo>
                  <a:pt x="-280" y="-657"/>
                  <a:pt x="-3941" y="13989"/>
                  <a:pt x="5662" y="14712"/>
                </a:cubicBezTo>
                <a:cubicBezTo>
                  <a:pt x="218646" y="31045"/>
                  <a:pt x="432371" y="35612"/>
                  <a:pt x="645859" y="28393"/>
                </a:cubicBezTo>
                <a:cubicBezTo>
                  <a:pt x="655067" y="28043"/>
                  <a:pt x="654914" y="13178"/>
                  <a:pt x="645179" y="1355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2" name="Google Shape;62;p5"/>
          <p:cNvSpPr/>
          <p:nvPr/>
        </p:nvSpPr>
        <p:spPr>
          <a:xfrm>
            <a:off x="4695254" y="404559"/>
            <a:ext cx="263959" cy="31226"/>
          </a:xfrm>
          <a:custGeom>
            <a:avLst/>
            <a:gdLst/>
            <a:ahLst/>
            <a:cxnLst/>
            <a:rect l="l" t="t" r="r" b="b"/>
            <a:pathLst>
              <a:path w="125099" h="14799" extrusionOk="0">
                <a:moveTo>
                  <a:pt x="117661" y="0"/>
                </a:moveTo>
                <a:lnTo>
                  <a:pt x="6833" y="0"/>
                </a:lnTo>
                <a:cubicBezTo>
                  <a:pt x="-2463" y="0"/>
                  <a:pt x="-2288" y="14799"/>
                  <a:pt x="7446" y="14799"/>
                </a:cubicBezTo>
                <a:lnTo>
                  <a:pt x="118275" y="14799"/>
                </a:lnTo>
                <a:cubicBezTo>
                  <a:pt x="127571" y="14887"/>
                  <a:pt x="127374" y="0"/>
                  <a:pt x="117661" y="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5"/>
          <p:cNvSpPr/>
          <p:nvPr/>
        </p:nvSpPr>
        <p:spPr>
          <a:xfrm>
            <a:off x="8371587" y="397372"/>
            <a:ext cx="290374" cy="231224"/>
          </a:xfrm>
          <a:custGeom>
            <a:avLst/>
            <a:gdLst/>
            <a:ahLst/>
            <a:cxnLst/>
            <a:rect l="l" t="t" r="r" b="b"/>
            <a:pathLst>
              <a:path w="137618" h="109585" extrusionOk="0">
                <a:moveTo>
                  <a:pt x="136999" y="99882"/>
                </a:moveTo>
                <a:cubicBezTo>
                  <a:pt x="113869" y="47085"/>
                  <a:pt x="65635" y="9548"/>
                  <a:pt x="8785" y="104"/>
                </a:cubicBezTo>
                <a:cubicBezTo>
                  <a:pt x="-292" y="-1365"/>
                  <a:pt x="-3910" y="13258"/>
                  <a:pt x="5627" y="14771"/>
                </a:cubicBezTo>
                <a:cubicBezTo>
                  <a:pt x="57435" y="23274"/>
                  <a:pt x="101482" y="57237"/>
                  <a:pt x="122902" y="105166"/>
                </a:cubicBezTo>
                <a:cubicBezTo>
                  <a:pt x="126738" y="113936"/>
                  <a:pt x="140705" y="108323"/>
                  <a:pt x="136999" y="9988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4" name="Google Shape;64;p5"/>
          <p:cNvSpPr/>
          <p:nvPr/>
        </p:nvSpPr>
        <p:spPr>
          <a:xfrm>
            <a:off x="244743" y="4094361"/>
            <a:ext cx="746254" cy="775710"/>
          </a:xfrm>
          <a:custGeom>
            <a:avLst/>
            <a:gdLst/>
            <a:ahLst/>
            <a:cxnLst/>
            <a:rect l="l" t="t" r="r" b="b"/>
            <a:pathLst>
              <a:path w="353675" h="367635" extrusionOk="0">
                <a:moveTo>
                  <a:pt x="349850" y="316408"/>
                </a:moveTo>
                <a:cubicBezTo>
                  <a:pt x="344216" y="307967"/>
                  <a:pt x="337265" y="300140"/>
                  <a:pt x="331061" y="292094"/>
                </a:cubicBezTo>
                <a:cubicBezTo>
                  <a:pt x="325295" y="284639"/>
                  <a:pt x="312907" y="293387"/>
                  <a:pt x="318542" y="300688"/>
                </a:cubicBezTo>
                <a:cubicBezTo>
                  <a:pt x="320142" y="302661"/>
                  <a:pt x="330951" y="317022"/>
                  <a:pt x="332574" y="318447"/>
                </a:cubicBezTo>
                <a:cubicBezTo>
                  <a:pt x="270198" y="313689"/>
                  <a:pt x="197781" y="305292"/>
                  <a:pt x="142554" y="274598"/>
                </a:cubicBezTo>
                <a:cubicBezTo>
                  <a:pt x="87348" y="239760"/>
                  <a:pt x="52202" y="175937"/>
                  <a:pt x="31747" y="115404"/>
                </a:cubicBezTo>
                <a:cubicBezTo>
                  <a:pt x="20542" y="80171"/>
                  <a:pt x="14804" y="43432"/>
                  <a:pt x="14733" y="6461"/>
                </a:cubicBezTo>
                <a:cubicBezTo>
                  <a:pt x="14733" y="-3318"/>
                  <a:pt x="-44" y="-1323"/>
                  <a:pt x="0" y="7930"/>
                </a:cubicBezTo>
                <a:cubicBezTo>
                  <a:pt x="1184" y="107971"/>
                  <a:pt x="41065" y="213209"/>
                  <a:pt x="119862" y="277470"/>
                </a:cubicBezTo>
                <a:cubicBezTo>
                  <a:pt x="177501" y="318403"/>
                  <a:pt x="263467" y="328116"/>
                  <a:pt x="332705" y="333158"/>
                </a:cubicBezTo>
                <a:cubicBezTo>
                  <a:pt x="322510" y="340196"/>
                  <a:pt x="316437" y="346182"/>
                  <a:pt x="307470" y="353702"/>
                </a:cubicBezTo>
                <a:cubicBezTo>
                  <a:pt x="300301" y="359863"/>
                  <a:pt x="307821" y="372250"/>
                  <a:pt x="315275" y="365848"/>
                </a:cubicBezTo>
                <a:lnTo>
                  <a:pt x="340028" y="344647"/>
                </a:lnTo>
                <a:cubicBezTo>
                  <a:pt x="350048" y="337171"/>
                  <a:pt x="359037" y="328927"/>
                  <a:pt x="349850" y="316408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5" name="Google Shape;65;p5"/>
          <p:cNvSpPr/>
          <p:nvPr/>
        </p:nvSpPr>
        <p:spPr>
          <a:xfrm>
            <a:off x="8578274" y="2957429"/>
            <a:ext cx="200902" cy="172792"/>
          </a:xfrm>
          <a:custGeom>
            <a:avLst/>
            <a:gdLst/>
            <a:ahLst/>
            <a:cxnLst/>
            <a:rect l="l" t="t" r="r" b="b"/>
            <a:pathLst>
              <a:path w="95214" h="81892" extrusionOk="0">
                <a:moveTo>
                  <a:pt x="92489" y="65480"/>
                </a:moveTo>
                <a:lnTo>
                  <a:pt x="61028" y="43753"/>
                </a:lnTo>
                <a:cubicBezTo>
                  <a:pt x="70521" y="33157"/>
                  <a:pt x="80036" y="22580"/>
                  <a:pt x="89530" y="12028"/>
                </a:cubicBezTo>
                <a:cubicBezTo>
                  <a:pt x="96107" y="4771"/>
                  <a:pt x="85145" y="-4635"/>
                  <a:pt x="78567" y="2600"/>
                </a:cubicBezTo>
                <a:lnTo>
                  <a:pt x="48991" y="35487"/>
                </a:lnTo>
                <a:lnTo>
                  <a:pt x="12684" y="10383"/>
                </a:lnTo>
                <a:cubicBezTo>
                  <a:pt x="5098" y="5144"/>
                  <a:pt x="-4856" y="16610"/>
                  <a:pt x="2687" y="21872"/>
                </a:cubicBezTo>
                <a:lnTo>
                  <a:pt x="38796" y="46844"/>
                </a:lnTo>
                <a:lnTo>
                  <a:pt x="18275" y="69865"/>
                </a:lnTo>
                <a:cubicBezTo>
                  <a:pt x="11697" y="77122"/>
                  <a:pt x="22660" y="86527"/>
                  <a:pt x="29237" y="79292"/>
                </a:cubicBezTo>
                <a:lnTo>
                  <a:pt x="50942" y="55175"/>
                </a:lnTo>
                <a:lnTo>
                  <a:pt x="82601" y="77100"/>
                </a:lnTo>
                <a:cubicBezTo>
                  <a:pt x="90078" y="82296"/>
                  <a:pt x="100119" y="70829"/>
                  <a:pt x="92489" y="65480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" name="Google Shape;66;p5"/>
          <p:cNvSpPr/>
          <p:nvPr/>
        </p:nvSpPr>
        <p:spPr>
          <a:xfrm>
            <a:off x="4853896" y="4607301"/>
            <a:ext cx="851649" cy="155161"/>
          </a:xfrm>
          <a:custGeom>
            <a:avLst/>
            <a:gdLst/>
            <a:ahLst/>
            <a:cxnLst/>
            <a:rect l="l" t="t" r="r" b="b"/>
            <a:pathLst>
              <a:path w="403625" h="73536" extrusionOk="0">
                <a:moveTo>
                  <a:pt x="402034" y="57995"/>
                </a:moveTo>
                <a:cubicBezTo>
                  <a:pt x="349920" y="-4643"/>
                  <a:pt x="347223" y="-12273"/>
                  <a:pt x="293815" y="54948"/>
                </a:cubicBezTo>
                <a:cubicBezTo>
                  <a:pt x="244682" y="-17404"/>
                  <a:pt x="251829" y="2986"/>
                  <a:pt x="191361" y="49225"/>
                </a:cubicBezTo>
                <a:cubicBezTo>
                  <a:pt x="145320" y="-15189"/>
                  <a:pt x="150911" y="-15343"/>
                  <a:pt x="96669" y="42648"/>
                </a:cubicBezTo>
                <a:cubicBezTo>
                  <a:pt x="86321" y="25893"/>
                  <a:pt x="71785" y="12113"/>
                  <a:pt x="54508" y="2657"/>
                </a:cubicBezTo>
                <a:cubicBezTo>
                  <a:pt x="43897" y="-1442"/>
                  <a:pt x="13290" y="41442"/>
                  <a:pt x="2152" y="49554"/>
                </a:cubicBezTo>
                <a:cubicBezTo>
                  <a:pt x="-4644" y="56548"/>
                  <a:pt x="6230" y="65932"/>
                  <a:pt x="12983" y="58982"/>
                </a:cubicBezTo>
                <a:lnTo>
                  <a:pt x="52009" y="18838"/>
                </a:lnTo>
                <a:cubicBezTo>
                  <a:pt x="82462" y="34426"/>
                  <a:pt x="86825" y="72531"/>
                  <a:pt x="100243" y="59552"/>
                </a:cubicBezTo>
                <a:lnTo>
                  <a:pt x="120852" y="38307"/>
                </a:lnTo>
                <a:cubicBezTo>
                  <a:pt x="130455" y="27871"/>
                  <a:pt x="145298" y="3447"/>
                  <a:pt x="155800" y="26621"/>
                </a:cubicBezTo>
                <a:cubicBezTo>
                  <a:pt x="197105" y="84085"/>
                  <a:pt x="181473" y="72663"/>
                  <a:pt x="233785" y="33330"/>
                </a:cubicBezTo>
                <a:cubicBezTo>
                  <a:pt x="249659" y="14036"/>
                  <a:pt x="257223" y="29405"/>
                  <a:pt x="267264" y="44731"/>
                </a:cubicBezTo>
                <a:lnTo>
                  <a:pt x="286843" y="71040"/>
                </a:lnTo>
                <a:cubicBezTo>
                  <a:pt x="300195" y="86058"/>
                  <a:pt x="326855" y="28594"/>
                  <a:pt x="341106" y="23990"/>
                </a:cubicBezTo>
                <a:cubicBezTo>
                  <a:pt x="357462" y="17522"/>
                  <a:pt x="377238" y="56614"/>
                  <a:pt x="389493" y="66611"/>
                </a:cubicBezTo>
                <a:cubicBezTo>
                  <a:pt x="395632" y="73671"/>
                  <a:pt x="408020" y="64945"/>
                  <a:pt x="402034" y="57995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7" name="Google Shape;67;p5"/>
          <p:cNvSpPr/>
          <p:nvPr/>
        </p:nvSpPr>
        <p:spPr>
          <a:xfrm>
            <a:off x="8526304" y="347275"/>
            <a:ext cx="132428" cy="91243"/>
          </a:xfrm>
          <a:custGeom>
            <a:avLst/>
            <a:gdLst/>
            <a:ahLst/>
            <a:cxnLst/>
            <a:rect l="l" t="t" r="r" b="b"/>
            <a:pathLst>
              <a:path w="62762" h="43243" extrusionOk="0">
                <a:moveTo>
                  <a:pt x="60351" y="30032"/>
                </a:moveTo>
                <a:cubicBezTo>
                  <a:pt x="45705" y="17367"/>
                  <a:pt x="28955" y="7372"/>
                  <a:pt x="10845" y="500"/>
                </a:cubicBezTo>
                <a:cubicBezTo>
                  <a:pt x="2273" y="-2745"/>
                  <a:pt x="-4765" y="10739"/>
                  <a:pt x="4092" y="14093"/>
                </a:cubicBezTo>
                <a:cubicBezTo>
                  <a:pt x="20996" y="20446"/>
                  <a:pt x="36672" y="29731"/>
                  <a:pt x="50353" y="41521"/>
                </a:cubicBezTo>
                <a:cubicBezTo>
                  <a:pt x="57413" y="47594"/>
                  <a:pt x="67410" y="36127"/>
                  <a:pt x="60351" y="30032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14689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14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6882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83375" y="683600"/>
            <a:ext cx="64263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88175" y="1506350"/>
            <a:ext cx="6426300" cy="28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unito"/>
              <a:buChar char="✗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Nunito"/>
              <a:buChar char="✗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●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○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●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○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68300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62" r:id="rId2"/>
    <p:sldLayoutId id="2147483660" r:id="rId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83375" y="683600"/>
            <a:ext cx="64263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400"/>
              <a:buFont typeface="Amatic SC"/>
              <a:buNone/>
              <a:defRPr sz="3400" b="1">
                <a:solidFill>
                  <a:schemeClr val="dk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188175" y="1506350"/>
            <a:ext cx="6426300" cy="284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683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00"/>
              <a:buFont typeface="Nunito"/>
              <a:buChar char="✗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2200"/>
              <a:buFont typeface="Nunito"/>
              <a:buChar char="✗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●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○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●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68300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Nunito"/>
              <a:buChar char="○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68300" rtl="0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dk1"/>
              </a:buClr>
              <a:buSzPts val="2200"/>
              <a:buFont typeface="Nunito"/>
              <a:buChar char="■"/>
              <a:defRPr sz="2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algn="r" rtl="0">
              <a:buNone/>
              <a:defRPr sz="1500" b="1">
                <a:solidFill>
                  <a:schemeClr val="dk2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418538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797807" y="1071285"/>
            <a:ext cx="5690045" cy="940166"/>
          </a:xfrm>
        </p:spPr>
        <p:txBody>
          <a:bodyPr/>
          <a:lstStyle/>
          <a:p>
            <a:pPr algn="r"/>
            <a:r>
              <a:rPr lang="zh-TW" altLang="en-US" sz="48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紅樓夢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14"/>
          </p:nvPr>
        </p:nvSpPr>
        <p:spPr>
          <a:xfrm>
            <a:off x="5262163" y="2238131"/>
            <a:ext cx="2213812" cy="473075"/>
          </a:xfrm>
        </p:spPr>
        <p:txBody>
          <a:bodyPr/>
          <a:lstStyle/>
          <a:p>
            <a:pPr algn="r"/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作者</a:t>
            </a:r>
            <a:r>
              <a:rPr lang="en-US" altLang="zh-TW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: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曹雪芹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5"/>
          </p:nvPr>
        </p:nvSpPr>
        <p:spPr>
          <a:xfrm>
            <a:off x="4200211" y="3506875"/>
            <a:ext cx="3823133" cy="513868"/>
          </a:xfrm>
        </p:spPr>
        <p:txBody>
          <a:bodyPr/>
          <a:lstStyle/>
          <a:p>
            <a:pPr marL="88900" indent="0">
              <a:buNone/>
            </a:pPr>
            <a:r>
              <a:rPr lang="zh-TW" altLang="en-US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組員</a:t>
            </a:r>
            <a:r>
              <a:rPr lang="en-US" altLang="zh-TW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:</a:t>
            </a:r>
            <a:r>
              <a:rPr lang="zh-TW" altLang="en-US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 </a:t>
            </a:r>
            <a:r>
              <a:rPr lang="en-US" altLang="zh-TW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704</a:t>
            </a:r>
            <a:r>
              <a:rPr lang="zh-TW" altLang="en-US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吳</a:t>
            </a:r>
            <a:r>
              <a:rPr lang="zh-TW" altLang="en-US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茗惠 </a:t>
            </a:r>
            <a:r>
              <a:rPr lang="zh-TW" altLang="en-US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、</a:t>
            </a:r>
            <a:r>
              <a:rPr lang="en-US" altLang="zh-TW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704</a:t>
            </a:r>
            <a:r>
              <a:rPr lang="zh-TW" altLang="en-US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邱安妮</a:t>
            </a:r>
            <a:endParaRPr lang="zh-TW" altLang="en-US" b="1" dirty="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8" name="影像1"/>
          <p:cNvPicPr/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 rot="21440091">
            <a:off x="1292838" y="961767"/>
            <a:ext cx="2883075" cy="32731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829578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C00000"/>
                </a:solidFill>
                <a:latin typeface="+mn-ea"/>
                <a:ea typeface="+mn-ea"/>
              </a:rPr>
              <a:t>作者介紹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07376" y="1322154"/>
            <a:ext cx="4298348" cy="3105014"/>
          </a:xfrm>
        </p:spPr>
        <p:txBody>
          <a:bodyPr/>
          <a:lstStyle/>
          <a:p>
            <a:r>
              <a:rPr lang="zh-CN" altLang="en-US" sz="3200" b="1" dirty="0">
                <a:solidFill>
                  <a:srgbClr val="C00000"/>
                </a:solidFill>
                <a:latin typeface="+mn-ea"/>
                <a:ea typeface="+mn-ea"/>
              </a:rPr>
              <a:t>曹雪芹</a:t>
            </a:r>
            <a:r>
              <a:rPr lang="zh-CN" altLang="en-US" sz="2400" b="1" dirty="0">
                <a:latin typeface="+mn-ea"/>
                <a:ea typeface="+mn-ea"/>
              </a:rPr>
              <a:t>（</a:t>
            </a:r>
            <a:r>
              <a:rPr lang="zh-TW" altLang="en-US" sz="2400" b="1" dirty="0">
                <a:latin typeface="+mn-ea"/>
                <a:ea typeface="+mn-ea"/>
              </a:rPr>
              <a:t>約</a:t>
            </a:r>
            <a:r>
              <a:rPr lang="en-US" altLang="zh-CN" sz="2400" b="1" dirty="0">
                <a:latin typeface="+mn-ea"/>
                <a:ea typeface="+mn-ea"/>
              </a:rPr>
              <a:t>1715-</a:t>
            </a:r>
            <a:r>
              <a:rPr lang="zh-TW" altLang="en-US" sz="2400" b="1" dirty="0">
                <a:latin typeface="+mn-ea"/>
                <a:ea typeface="+mn-ea"/>
              </a:rPr>
              <a:t>約</a:t>
            </a:r>
            <a:r>
              <a:rPr lang="en-US" altLang="zh-CN" sz="2400" b="1" dirty="0">
                <a:latin typeface="+mn-ea"/>
                <a:ea typeface="+mn-ea"/>
              </a:rPr>
              <a:t>1763</a:t>
            </a:r>
            <a:r>
              <a:rPr lang="zh-CN" altLang="en-US" sz="2400" b="1" dirty="0">
                <a:latin typeface="+mn-ea"/>
                <a:ea typeface="+mn-ea"/>
              </a:rPr>
              <a:t>），名霑</a:t>
            </a:r>
            <a:r>
              <a:rPr lang="zh-TW" altLang="en-US" sz="2400" b="1" dirty="0" smtClean="0">
                <a:latin typeface="+mn-ea"/>
                <a:ea typeface="+mn-ea"/>
              </a:rPr>
              <a:t>，字</a:t>
            </a:r>
            <a:r>
              <a:rPr lang="zh-TW" altLang="en-US" sz="2400" b="1" dirty="0">
                <a:latin typeface="+mn-ea"/>
                <a:ea typeface="+mn-ea"/>
              </a:rPr>
              <a:t>夢阮。</a:t>
            </a:r>
            <a:endParaRPr lang="en-US" altLang="zh-TW" sz="2400" b="1" dirty="0" smtClean="0">
              <a:latin typeface="+mn-ea"/>
              <a:ea typeface="+mn-ea"/>
            </a:endParaRPr>
          </a:p>
          <a:p>
            <a:pPr marL="88900" indent="0">
              <a:buNone/>
            </a:pPr>
            <a:endParaRPr lang="en-US" altLang="zh-TW" sz="2400" b="1" dirty="0" smtClean="0">
              <a:latin typeface="+mn-ea"/>
              <a:ea typeface="+mn-ea"/>
            </a:endParaRPr>
          </a:p>
          <a:p>
            <a:r>
              <a:rPr lang="zh-CN" altLang="en-US" sz="2400" b="1" dirty="0" smtClean="0">
                <a:latin typeface="+mn-ea"/>
                <a:ea typeface="+mn-ea"/>
              </a:rPr>
              <a:t>出身</a:t>
            </a:r>
            <a:r>
              <a:rPr lang="zh-CN" altLang="en-US" sz="2400" b="1" dirty="0">
                <a:latin typeface="+mn-ea"/>
                <a:ea typeface="+mn-ea"/>
              </a:rPr>
              <a:t>清代</a:t>
            </a:r>
            <a:r>
              <a:rPr lang="zh-TW" altLang="en-US" sz="2400" b="1" dirty="0">
                <a:latin typeface="+mn-ea"/>
                <a:ea typeface="+mn-ea"/>
              </a:rPr>
              <a:t>內務</a:t>
            </a:r>
            <a:r>
              <a:rPr lang="zh-CN" altLang="en-US" sz="2400" b="1" dirty="0">
                <a:latin typeface="+mn-ea"/>
                <a:ea typeface="+mn-ea"/>
              </a:rPr>
              <a:t>府正白旗包衣</a:t>
            </a:r>
            <a:r>
              <a:rPr lang="zh-CN" altLang="en-US" sz="2400" b="1" dirty="0" smtClean="0">
                <a:latin typeface="+mn-ea"/>
                <a:ea typeface="+mn-ea"/>
              </a:rPr>
              <a:t>世家</a:t>
            </a:r>
            <a:r>
              <a:rPr lang="zh-TW" altLang="en-US" sz="2400" b="1" dirty="0" smtClean="0">
                <a:latin typeface="+mn-ea"/>
                <a:ea typeface="+mn-ea"/>
              </a:rPr>
              <a:t>，</a:t>
            </a:r>
            <a:r>
              <a:rPr lang="zh-CN" altLang="en-US" sz="2400" b="1" dirty="0" smtClean="0">
                <a:latin typeface="+mn-ea"/>
                <a:ea typeface="+mn-ea"/>
              </a:rPr>
              <a:t>他</a:t>
            </a:r>
            <a:r>
              <a:rPr lang="zh-CN" altLang="en-US" sz="2400" b="1" dirty="0">
                <a:latin typeface="+mn-ea"/>
                <a:ea typeface="+mn-ea"/>
              </a:rPr>
              <a:t>是</a:t>
            </a:r>
            <a:r>
              <a:rPr lang="zh-TW" altLang="en-US" sz="2400" b="1" dirty="0">
                <a:latin typeface="+mn-ea"/>
                <a:ea typeface="+mn-ea"/>
              </a:rPr>
              <a:t>江寧織</a:t>
            </a:r>
            <a:r>
              <a:rPr lang="zh-CN" altLang="en-US" sz="2400" b="1" dirty="0">
                <a:latin typeface="+mn-ea"/>
                <a:ea typeface="+mn-ea"/>
              </a:rPr>
              <a:t>造曹寅</a:t>
            </a:r>
            <a:r>
              <a:rPr lang="zh-CN" altLang="en-US" sz="2400" b="1" dirty="0" smtClean="0">
                <a:latin typeface="+mn-ea"/>
                <a:ea typeface="+mn-ea"/>
              </a:rPr>
              <a:t>之。</a:t>
            </a:r>
            <a:endParaRPr lang="en-US" altLang="zh-CN" sz="2400" b="1" dirty="0">
              <a:latin typeface="+mn-ea"/>
              <a:ea typeface="+mn-ea"/>
            </a:endParaRPr>
          </a:p>
          <a:p>
            <a:endParaRPr lang="en-US" altLang="zh-CN" sz="1400" b="1" dirty="0">
              <a:latin typeface="+mn-ea"/>
              <a:ea typeface="+mn-ea"/>
            </a:endParaRPr>
          </a:p>
          <a:p>
            <a:endParaRPr lang="zh-TW" altLang="en-US" sz="1400" b="1" dirty="0">
              <a:latin typeface="+mn-ea"/>
              <a:ea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" sz="1500" i="0" u="none" strike="noStrike" kern="0" cap="none" spc="0" normalizeH="0" baseline="0" noProof="0" smtClean="0">
                <a:ln>
                  <a:noFill/>
                </a:ln>
                <a:solidFill>
                  <a:srgbClr val="7F8B91"/>
                </a:solidFill>
                <a:effectLst/>
                <a:uLnTx/>
                <a:uFillTx/>
                <a:latin typeface="+mn-ea"/>
                <a:ea typeface="+mn-ea"/>
                <a:sym typeface="Amatic SC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2</a:t>
            </a:fld>
            <a:endParaRPr kumimoji="0" lang="en" sz="1500" i="0" u="none" strike="noStrike" kern="0" cap="none" spc="0" normalizeH="0" baseline="0" noProof="0">
              <a:ln>
                <a:noFill/>
              </a:ln>
              <a:solidFill>
                <a:srgbClr val="7F8B91"/>
              </a:solidFill>
              <a:effectLst/>
              <a:uLnTx/>
              <a:uFillTx/>
              <a:latin typeface="+mn-ea"/>
              <a:ea typeface="+mn-ea"/>
              <a:sym typeface="Amatic SC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7613" y="1283152"/>
            <a:ext cx="2566316" cy="31050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62227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A9766DE5-9FB8-4129-937A-EDD49BBD1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C00000"/>
                </a:solidFill>
                <a:latin typeface="+mj-ea"/>
                <a:ea typeface="+mj-ea"/>
              </a:rPr>
              <a:t>人物介紹</a:t>
            </a:r>
          </a:p>
        </p:txBody>
      </p:sp>
      <p:pic>
        <p:nvPicPr>
          <p:cNvPr id="2052" name="Picture 4" descr="红楼梦人物黛玉和宝玉简笔画步骤图_红楼梦人物简笔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9683" y="3225311"/>
            <a:ext cx="2728451" cy="18280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A9B58D3D-355E-478C-AE7B-E69D99FD2B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3096" y="1274820"/>
            <a:ext cx="7807568" cy="3071930"/>
          </a:xfrm>
        </p:spPr>
        <p:txBody>
          <a:bodyPr/>
          <a:lstStyle/>
          <a:p>
            <a:r>
              <a:rPr lang="zh-TW" altLang="en-US" sz="3200" b="1" dirty="0" smtClean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「賈寶玉」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男主角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，書中的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情節以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他為中心，故事從他的前世寫起。厭惡世俗名利，追求浪漫美學情懷的滿足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。</a:t>
            </a:r>
            <a:endParaRPr lang="en-US" altLang="zh-TW" sz="2400" b="1" dirty="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  <a:p>
            <a:endParaRPr lang="en-US" altLang="zh-TW" sz="1400" b="1" dirty="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  <a:p>
            <a:r>
              <a:rPr lang="zh-TW" altLang="en-US" sz="3200" b="1" dirty="0" smtClean="0">
                <a:solidFill>
                  <a:srgbClr val="C00000"/>
                </a:solidFill>
                <a:latin typeface="+mj-ea"/>
                <a:ea typeface="+mj-ea"/>
              </a:rPr>
              <a:t>「林黛玉」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女主角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之一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，是寶玉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的姑表妹，寄居賈府，父母雙亡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，體弱多病</a:t>
            </a:r>
            <a:r>
              <a:rPr lang="zh-TW" altLang="en-US" sz="2400" b="1" dirty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，</a:t>
            </a:r>
            <a:r>
              <a:rPr lang="zh-TW" altLang="en-US" sz="2400" b="1" dirty="0" smtClean="0">
                <a:solidFill>
                  <a:schemeClr val="tx1">
                    <a:lumMod val="50000"/>
                  </a:schemeClr>
                </a:solidFill>
                <a:latin typeface="+mj-ea"/>
                <a:ea typeface="+mj-ea"/>
              </a:rPr>
              <a:t>多愁善感 。</a:t>
            </a:r>
            <a:endParaRPr lang="zh-TW" altLang="en-US" sz="1400" b="1" dirty="0">
              <a:solidFill>
                <a:schemeClr val="tx1">
                  <a:lumMod val="50000"/>
                </a:schemeClr>
              </a:solidFill>
              <a:latin typeface="+mj-ea"/>
              <a:ea typeface="+mj-ea"/>
            </a:endParaRPr>
          </a:p>
        </p:txBody>
      </p:sp>
      <p:pic>
        <p:nvPicPr>
          <p:cNvPr id="2054" name="Picture 6" descr="爱心gif动态图片、红色一层层跳动动图表情包下载- 影视综艺明星表情搜索- soogif动图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417319">
            <a:off x="6370804" y="3626664"/>
            <a:ext cx="633668" cy="558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85806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="" xmlns:a16="http://schemas.microsoft.com/office/drawing/2014/main" id="{1085F5FD-1CE2-4765-886D-8C9CD469E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>
                <a:solidFill>
                  <a:srgbClr val="C00000"/>
                </a:solidFill>
                <a:latin typeface="+mj-ea"/>
                <a:ea typeface="+mj-ea"/>
              </a:rPr>
              <a:t>本書大意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="" xmlns:a16="http://schemas.microsoft.com/office/drawing/2014/main" id="{52F47789-A1F6-42F4-8B44-5F10BBFECF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058" y="1332814"/>
            <a:ext cx="7787148" cy="3128654"/>
          </a:xfrm>
        </p:spPr>
        <p:txBody>
          <a:bodyPr/>
          <a:lstStyle/>
          <a:p>
            <a:r>
              <a:rPr lang="zh-TW" altLang="en-US" dirty="0" smtClean="0">
                <a:latin typeface="+mj-ea"/>
                <a:ea typeface="+mj-ea"/>
              </a:rPr>
              <a:t>書中描述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賈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府所衍伸出來的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故事</a:t>
            </a:r>
            <a:r>
              <a:rPr lang="en-US" altLang="zh-TW" dirty="0" smtClean="0">
                <a:solidFill>
                  <a:srgbClr val="FF0000"/>
                </a:solidFill>
                <a:latin typeface="+mj-ea"/>
                <a:ea typeface="+mj-ea"/>
              </a:rPr>
              <a:t>……</a:t>
            </a:r>
          </a:p>
          <a:p>
            <a:pPr marL="88900" indent="0">
              <a:buNone/>
            </a:pPr>
            <a:endParaRPr lang="en-US" altLang="zh-TW" sz="800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故事裡的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主線</a:t>
            </a:r>
            <a:r>
              <a:rPr lang="zh-TW" altLang="en-US" dirty="0" smtClean="0">
                <a:latin typeface="+mj-ea"/>
                <a:ea typeface="+mj-ea"/>
              </a:rPr>
              <a:t>在描寫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賈寶玉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和林黛玉的愛情</a:t>
            </a:r>
            <a:r>
              <a:rPr lang="zh-TW" altLang="en-US" dirty="0">
                <a:latin typeface="+mj-ea"/>
                <a:ea typeface="+mj-ea"/>
              </a:rPr>
              <a:t>、婚姻和最後人物的</a:t>
            </a:r>
            <a:r>
              <a:rPr lang="zh-TW" altLang="en-US" dirty="0" smtClean="0">
                <a:latin typeface="+mj-ea"/>
                <a:ea typeface="+mj-ea"/>
              </a:rPr>
              <a:t>悲劇。</a:t>
            </a:r>
            <a:endParaRPr lang="en-US" altLang="zh-TW" dirty="0" smtClean="0">
              <a:latin typeface="+mj-ea"/>
              <a:ea typeface="+mj-ea"/>
            </a:endParaRPr>
          </a:p>
          <a:p>
            <a:pPr marL="88900" indent="0">
              <a:buNone/>
            </a:pPr>
            <a:endParaRPr lang="en-US" altLang="zh-TW" sz="800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副線描寫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官宦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家庭由盛轉衰的劇情</a:t>
            </a:r>
            <a:r>
              <a:rPr lang="zh-TW" altLang="en-US" dirty="0" smtClean="0">
                <a:latin typeface="+mj-ea"/>
                <a:ea typeface="+mj-ea"/>
              </a:rPr>
              <a:t>，書中人物眾多，有些</a:t>
            </a:r>
            <a:r>
              <a:rPr lang="zh-TW" altLang="en-US" dirty="0">
                <a:latin typeface="+mj-ea"/>
                <a:ea typeface="+mj-ea"/>
              </a:rPr>
              <a:t>人物，並不是賈府的成員，而是穿插進來的，有些對於富貴並不貪求，但有些擅於逢迎賈府的人，來打好</a:t>
            </a:r>
            <a:r>
              <a:rPr lang="zh-TW" altLang="en-US" dirty="0" smtClean="0">
                <a:latin typeface="+mj-ea"/>
                <a:ea typeface="+mj-ea"/>
              </a:rPr>
              <a:t>關係</a:t>
            </a:r>
            <a:r>
              <a:rPr lang="en-US" altLang="zh-TW" dirty="0" smtClean="0">
                <a:latin typeface="+mj-ea"/>
                <a:ea typeface="+mj-ea"/>
              </a:rPr>
              <a:t>……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endParaRPr lang="en-US" altLang="zh-TW" dirty="0" smtClean="0">
              <a:latin typeface="+mj-ea"/>
              <a:ea typeface="+mj-ea"/>
            </a:endParaRPr>
          </a:p>
          <a:p>
            <a:pPr marL="88900" indent="0">
              <a:buNone/>
            </a:pPr>
            <a:endParaRPr lang="en-US" altLang="zh-TW" sz="800" dirty="0" smtClean="0">
              <a:latin typeface="+mj-ea"/>
              <a:ea typeface="+mj-ea"/>
            </a:endParaRPr>
          </a:p>
          <a:p>
            <a:r>
              <a:rPr lang="zh-TW" altLang="en-US" dirty="0" smtClean="0">
                <a:latin typeface="+mj-ea"/>
                <a:ea typeface="+mj-ea"/>
              </a:rPr>
              <a:t>最後</a:t>
            </a:r>
            <a:r>
              <a:rPr lang="zh-TW" altLang="en-US" dirty="0">
                <a:latin typeface="+mj-ea"/>
                <a:ea typeface="+mj-ea"/>
              </a:rPr>
              <a:t>的結局</a:t>
            </a:r>
            <a:r>
              <a:rPr lang="zh-TW" altLang="en-US" dirty="0" smtClean="0">
                <a:latin typeface="+mj-ea"/>
                <a:ea typeface="+mj-ea"/>
              </a:rPr>
              <a:t>是由另一個作者</a:t>
            </a:r>
            <a:r>
              <a:rPr lang="en-US" altLang="zh-TW" dirty="0" smtClean="0">
                <a:latin typeface="+mj-ea"/>
                <a:ea typeface="+mj-ea"/>
              </a:rPr>
              <a:t>(</a:t>
            </a:r>
            <a:r>
              <a:rPr lang="zh-TW" altLang="en-US" dirty="0"/>
              <a:t>高</a:t>
            </a:r>
            <a:r>
              <a:rPr lang="zh-TW" altLang="en-US" dirty="0" smtClean="0"/>
              <a:t>鶚</a:t>
            </a:r>
            <a:r>
              <a:rPr lang="en-US" altLang="zh-TW" dirty="0" smtClean="0"/>
              <a:t>)</a:t>
            </a:r>
            <a:r>
              <a:rPr lang="zh-TW" altLang="en-US" dirty="0" smtClean="0">
                <a:latin typeface="+mj-ea"/>
                <a:ea typeface="+mj-ea"/>
              </a:rPr>
              <a:t>寫出，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最終賈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府家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破</a:t>
            </a:r>
            <a:endParaRPr lang="en-US" altLang="zh-TW" b="1" dirty="0" smtClean="0">
              <a:solidFill>
                <a:srgbClr val="FF0000"/>
              </a:solidFill>
              <a:latin typeface="+mj-ea"/>
              <a:ea typeface="+mj-ea"/>
            </a:endParaRPr>
          </a:p>
          <a:p>
            <a:pPr marL="88900" indent="0">
              <a:buNone/>
            </a:pPr>
            <a:r>
              <a:rPr lang="en-US" altLang="zh-TW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zh-TW" b="1" dirty="0" smtClean="0">
                <a:solidFill>
                  <a:srgbClr val="FF0000"/>
                </a:solidFill>
                <a:latin typeface="+mj-ea"/>
                <a:ea typeface="+mj-ea"/>
              </a:rPr>
              <a:t>    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人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亡，</a:t>
            </a:r>
            <a:r>
              <a:rPr lang="zh-TW" altLang="en-US" b="1" dirty="0" smtClean="0">
                <a:solidFill>
                  <a:srgbClr val="FF0000"/>
                </a:solidFill>
                <a:latin typeface="+mj-ea"/>
                <a:ea typeface="+mj-ea"/>
              </a:rPr>
              <a:t>賈寶玉當和尚</a:t>
            </a:r>
            <a:r>
              <a:rPr lang="zh-TW" altLang="en-US" b="1" dirty="0">
                <a:solidFill>
                  <a:srgbClr val="FF0000"/>
                </a:solidFill>
                <a:latin typeface="+mj-ea"/>
                <a:ea typeface="+mj-ea"/>
              </a:rPr>
              <a:t>去</a:t>
            </a:r>
            <a:r>
              <a:rPr lang="zh-TW" altLang="en-US" dirty="0" smtClean="0">
                <a:latin typeface="+mj-ea"/>
                <a:ea typeface="+mj-ea"/>
              </a:rPr>
              <a:t>。</a:t>
            </a:r>
            <a:r>
              <a:rPr lang="zh-TW" altLang="en-US" dirty="0">
                <a:latin typeface="+mj-ea"/>
                <a:ea typeface="+mj-ea"/>
              </a:rPr>
              <a:t> </a:t>
            </a: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6901" y="3386295"/>
            <a:ext cx="1093992" cy="1545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19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0"/>
          <p:cNvSpPr txBox="1">
            <a:spLocks noGrp="1"/>
          </p:cNvSpPr>
          <p:nvPr>
            <p:ph type="title"/>
          </p:nvPr>
        </p:nvSpPr>
        <p:spPr>
          <a:xfrm>
            <a:off x="1188175" y="670251"/>
            <a:ext cx="6426300" cy="396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dirty="0">
                <a:solidFill>
                  <a:srgbClr val="C00000"/>
                </a:solidFill>
                <a:latin typeface="+mj-ea"/>
                <a:ea typeface="+mj-ea"/>
              </a:rPr>
              <a:t>佳句</a:t>
            </a:r>
            <a:endParaRPr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226" name="Google Shape;226;p20"/>
          <p:cNvSpPr txBox="1">
            <a:spLocks noGrp="1"/>
          </p:cNvSpPr>
          <p:nvPr>
            <p:ph type="body" idx="1"/>
          </p:nvPr>
        </p:nvSpPr>
        <p:spPr>
          <a:xfrm>
            <a:off x="653143" y="1506350"/>
            <a:ext cx="7275006" cy="2840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lvl="0"/>
            <a:r>
              <a:rPr lang="zh-TW" altLang="en-US" b="1" dirty="0">
                <a:solidFill>
                  <a:srgbClr val="002060"/>
                </a:solidFill>
                <a:latin typeface="+mj-ea"/>
                <a:ea typeface="+mj-ea"/>
              </a:rPr>
              <a:t>滴不盡相思血淚拋紅豆，開不完春柳春花滿畫樓，睡不穩紗窗風雨黃昏後，忘不了新愁與舊愁</a:t>
            </a:r>
            <a:r>
              <a:rPr lang="zh-TW" altLang="en-US" b="1" dirty="0" smtClean="0">
                <a:solidFill>
                  <a:srgbClr val="002060"/>
                </a:solidFill>
                <a:latin typeface="+mj-ea"/>
                <a:ea typeface="+mj-ea"/>
              </a:rPr>
              <a:t>。</a:t>
            </a:r>
            <a:r>
              <a:rPr lang="en-US" altLang="zh-TW" b="1" dirty="0" smtClean="0">
                <a:solidFill>
                  <a:srgbClr val="002060"/>
                </a:solidFill>
                <a:latin typeface="+mj-ea"/>
                <a:ea typeface="+mj-ea"/>
              </a:rPr>
              <a:t>……</a:t>
            </a:r>
            <a:endParaRPr lang="en-US" altLang="zh-TW" b="1" dirty="0">
              <a:solidFill>
                <a:srgbClr val="002060"/>
              </a:solidFill>
              <a:latin typeface="+mj-ea"/>
              <a:ea typeface="+mj-ea"/>
            </a:endParaRPr>
          </a:p>
          <a:p>
            <a:pPr lvl="0"/>
            <a:endParaRPr lang="en-US" altLang="zh-TW" dirty="0">
              <a:solidFill>
                <a:srgbClr val="000000"/>
              </a:solidFill>
              <a:latin typeface="+mj-ea"/>
              <a:ea typeface="+mj-ea"/>
            </a:endParaRPr>
          </a:p>
          <a:p>
            <a:pPr lvl="0"/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滿紙荒唐言，一把辛酸淚。 </a:t>
            </a:r>
            <a:r>
              <a:rPr lang="zh-TW" altLang="en-US" b="1" dirty="0" smtClean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都云作者</a:t>
            </a:r>
            <a:r>
              <a:rPr lang="zh-TW" altLang="en-US" b="1" dirty="0">
                <a:solidFill>
                  <a:schemeClr val="accent2">
                    <a:lumMod val="50000"/>
                  </a:schemeClr>
                </a:solidFill>
                <a:latin typeface="+mj-ea"/>
                <a:ea typeface="+mj-ea"/>
              </a:rPr>
              <a:t>痴，誰解其中味？</a:t>
            </a:r>
            <a:endParaRPr lang="en-US" altLang="zh-TW" b="1" dirty="0">
              <a:solidFill>
                <a:schemeClr val="accent2">
                  <a:lumMod val="50000"/>
                </a:schemeClr>
              </a:solidFill>
              <a:latin typeface="+mj-ea"/>
              <a:ea typeface="+mj-ea"/>
            </a:endParaRPr>
          </a:p>
          <a:p>
            <a:pPr marL="88900" lvl="0" indent="0">
              <a:buNone/>
            </a:pPr>
            <a:endParaRPr lang="en-US" altLang="zh-TW" dirty="0">
              <a:latin typeface="+mj-ea"/>
              <a:ea typeface="+mj-ea"/>
            </a:endParaRPr>
          </a:p>
        </p:txBody>
      </p:sp>
      <p:sp>
        <p:nvSpPr>
          <p:cNvPr id="227" name="Google Shape;227;p20"/>
          <p:cNvSpPr txBox="1">
            <a:spLocks noGrp="1"/>
          </p:cNvSpPr>
          <p:nvPr>
            <p:ph type="sldNum" idx="12"/>
          </p:nvPr>
        </p:nvSpPr>
        <p:spPr>
          <a:xfrm>
            <a:off x="8404375" y="4693376"/>
            <a:ext cx="548700" cy="3003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" sz="1500" b="1" i="0" u="none" strike="noStrike" kern="0" cap="none" spc="0" normalizeH="0" baseline="0" noProof="0">
                <a:ln>
                  <a:noFill/>
                </a:ln>
                <a:solidFill>
                  <a:srgbClr val="7F8B91"/>
                </a:solidFill>
                <a:effectLst/>
                <a:uLnTx/>
                <a:uFillTx/>
                <a:latin typeface="+mj-ea"/>
                <a:ea typeface="+mj-ea"/>
                <a:sym typeface="Amatic SC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5</a:t>
            </a:fld>
            <a:endParaRPr kumimoji="0" sz="1500" b="1" i="0" u="none" strike="noStrike" kern="0" cap="none" spc="0" normalizeH="0" baseline="0" noProof="0">
              <a:ln>
                <a:noFill/>
              </a:ln>
              <a:solidFill>
                <a:srgbClr val="7F8B91"/>
              </a:solidFill>
              <a:effectLst/>
              <a:uLnTx/>
              <a:uFillTx/>
              <a:latin typeface="+mj-ea"/>
              <a:ea typeface="+mj-ea"/>
              <a:sym typeface="Amatic SC"/>
            </a:endParaRPr>
          </a:p>
        </p:txBody>
      </p:sp>
      <p:sp>
        <p:nvSpPr>
          <p:cNvPr id="228" name="Google Shape;228;p20"/>
          <p:cNvSpPr/>
          <p:nvPr/>
        </p:nvSpPr>
        <p:spPr>
          <a:xfrm>
            <a:off x="1040151" y="3397182"/>
            <a:ext cx="937597" cy="835429"/>
          </a:xfrm>
          <a:custGeom>
            <a:avLst/>
            <a:gdLst/>
            <a:ahLst/>
            <a:cxnLst/>
            <a:rect l="l" t="t" r="r" b="b"/>
            <a:pathLst>
              <a:path w="444359" h="395938" extrusionOk="0">
                <a:moveTo>
                  <a:pt x="135136" y="205311"/>
                </a:moveTo>
                <a:lnTo>
                  <a:pt x="101482" y="200356"/>
                </a:lnTo>
                <a:cubicBezTo>
                  <a:pt x="92405" y="199041"/>
                  <a:pt x="88788" y="213642"/>
                  <a:pt x="98347" y="215046"/>
                </a:cubicBezTo>
                <a:lnTo>
                  <a:pt x="132067" y="220001"/>
                </a:lnTo>
                <a:cubicBezTo>
                  <a:pt x="141056" y="221316"/>
                  <a:pt x="144673" y="206714"/>
                  <a:pt x="135136" y="205311"/>
                </a:cubicBezTo>
                <a:close/>
                <a:moveTo>
                  <a:pt x="293388" y="291650"/>
                </a:moveTo>
                <a:cubicBezTo>
                  <a:pt x="292554" y="295482"/>
                  <a:pt x="294966" y="299271"/>
                  <a:pt x="298803" y="300115"/>
                </a:cubicBezTo>
                <a:cubicBezTo>
                  <a:pt x="298869" y="300130"/>
                  <a:pt x="298935" y="300144"/>
                  <a:pt x="299001" y="300157"/>
                </a:cubicBezTo>
                <a:cubicBezTo>
                  <a:pt x="299373" y="300157"/>
                  <a:pt x="300711" y="300157"/>
                  <a:pt x="300930" y="300551"/>
                </a:cubicBezTo>
                <a:cubicBezTo>
                  <a:pt x="299921" y="300222"/>
                  <a:pt x="299790" y="300201"/>
                  <a:pt x="300535" y="300551"/>
                </a:cubicBezTo>
                <a:cubicBezTo>
                  <a:pt x="301280" y="300902"/>
                  <a:pt x="301456" y="300924"/>
                  <a:pt x="302267" y="301297"/>
                </a:cubicBezTo>
                <a:lnTo>
                  <a:pt x="302377" y="301297"/>
                </a:lnTo>
                <a:cubicBezTo>
                  <a:pt x="309919" y="308335"/>
                  <a:pt x="320267" y="297416"/>
                  <a:pt x="313142" y="290335"/>
                </a:cubicBezTo>
                <a:cubicBezTo>
                  <a:pt x="307573" y="285621"/>
                  <a:pt x="295756" y="281894"/>
                  <a:pt x="293388" y="291650"/>
                </a:cubicBezTo>
                <a:close/>
                <a:moveTo>
                  <a:pt x="285999" y="274110"/>
                </a:moveTo>
                <a:cubicBezTo>
                  <a:pt x="269973" y="263589"/>
                  <a:pt x="253310" y="254069"/>
                  <a:pt x="236099" y="245608"/>
                </a:cubicBezTo>
                <a:cubicBezTo>
                  <a:pt x="227833" y="241530"/>
                  <a:pt x="220752" y="255014"/>
                  <a:pt x="229346" y="259180"/>
                </a:cubicBezTo>
                <a:cubicBezTo>
                  <a:pt x="245439" y="267053"/>
                  <a:pt x="261027" y="275919"/>
                  <a:pt x="276002" y="285730"/>
                </a:cubicBezTo>
                <a:cubicBezTo>
                  <a:pt x="283697" y="290576"/>
                  <a:pt x="293738" y="279109"/>
                  <a:pt x="285999" y="274023"/>
                </a:cubicBezTo>
                <a:close/>
                <a:moveTo>
                  <a:pt x="433354" y="1544"/>
                </a:moveTo>
                <a:cubicBezTo>
                  <a:pt x="431162" y="3057"/>
                  <a:pt x="428970" y="4482"/>
                  <a:pt x="426908" y="5929"/>
                </a:cubicBezTo>
                <a:cubicBezTo>
                  <a:pt x="425220" y="5833"/>
                  <a:pt x="423554" y="6381"/>
                  <a:pt x="422239" y="7464"/>
                </a:cubicBezTo>
                <a:cubicBezTo>
                  <a:pt x="417854" y="10840"/>
                  <a:pt x="413469" y="14261"/>
                  <a:pt x="408952" y="17659"/>
                </a:cubicBezTo>
                <a:cubicBezTo>
                  <a:pt x="315904" y="75803"/>
                  <a:pt x="209197" y="106563"/>
                  <a:pt x="111195" y="154928"/>
                </a:cubicBezTo>
                <a:cubicBezTo>
                  <a:pt x="93853" y="163501"/>
                  <a:pt x="76773" y="172622"/>
                  <a:pt x="60089" y="182400"/>
                </a:cubicBezTo>
                <a:cubicBezTo>
                  <a:pt x="42549" y="192748"/>
                  <a:pt x="25141" y="203184"/>
                  <a:pt x="5146" y="208249"/>
                </a:cubicBezTo>
                <a:cubicBezTo>
                  <a:pt x="-1804" y="210003"/>
                  <a:pt x="-1147" y="218532"/>
                  <a:pt x="3743" y="221404"/>
                </a:cubicBezTo>
                <a:cubicBezTo>
                  <a:pt x="4707" y="222430"/>
                  <a:pt x="5979" y="223140"/>
                  <a:pt x="7360" y="223443"/>
                </a:cubicBezTo>
                <a:cubicBezTo>
                  <a:pt x="52371" y="234230"/>
                  <a:pt x="97777" y="242999"/>
                  <a:pt x="143621" y="249752"/>
                </a:cubicBezTo>
                <a:lnTo>
                  <a:pt x="143117" y="384961"/>
                </a:lnTo>
                <a:cubicBezTo>
                  <a:pt x="142854" y="387829"/>
                  <a:pt x="144717" y="390464"/>
                  <a:pt x="147502" y="391166"/>
                </a:cubicBezTo>
                <a:cubicBezTo>
                  <a:pt x="148620" y="393251"/>
                  <a:pt x="150615" y="394717"/>
                  <a:pt x="152939" y="395156"/>
                </a:cubicBezTo>
                <a:cubicBezTo>
                  <a:pt x="155855" y="396721"/>
                  <a:pt x="159473" y="395875"/>
                  <a:pt x="161402" y="393183"/>
                </a:cubicBezTo>
                <a:cubicBezTo>
                  <a:pt x="187777" y="361278"/>
                  <a:pt x="215797" y="330777"/>
                  <a:pt x="245351" y="301801"/>
                </a:cubicBezTo>
                <a:cubicBezTo>
                  <a:pt x="266464" y="313914"/>
                  <a:pt x="286394" y="328001"/>
                  <a:pt x="304854" y="343874"/>
                </a:cubicBezTo>
                <a:cubicBezTo>
                  <a:pt x="316496" y="353850"/>
                  <a:pt x="331712" y="356854"/>
                  <a:pt x="343266" y="366413"/>
                </a:cubicBezTo>
                <a:cubicBezTo>
                  <a:pt x="346533" y="371170"/>
                  <a:pt x="355500" y="370798"/>
                  <a:pt x="356553" y="363519"/>
                </a:cubicBezTo>
                <a:cubicBezTo>
                  <a:pt x="373083" y="243175"/>
                  <a:pt x="405510" y="125528"/>
                  <a:pt x="443593" y="10753"/>
                </a:cubicBezTo>
                <a:cubicBezTo>
                  <a:pt x="446618" y="4679"/>
                  <a:pt x="440173" y="-3323"/>
                  <a:pt x="433354" y="1457"/>
                </a:cubicBezTo>
                <a:close/>
                <a:moveTo>
                  <a:pt x="144959" y="232695"/>
                </a:moveTo>
                <a:cubicBezTo>
                  <a:pt x="144345" y="233234"/>
                  <a:pt x="143819" y="233863"/>
                  <a:pt x="143380" y="234558"/>
                </a:cubicBezTo>
                <a:cubicBezTo>
                  <a:pt x="106218" y="229033"/>
                  <a:pt x="69319" y="222164"/>
                  <a:pt x="32639" y="213949"/>
                </a:cubicBezTo>
                <a:cubicBezTo>
                  <a:pt x="52744" y="204895"/>
                  <a:pt x="71358" y="192134"/>
                  <a:pt x="90652" y="181720"/>
                </a:cubicBezTo>
                <a:cubicBezTo>
                  <a:pt x="170610" y="138682"/>
                  <a:pt x="257497" y="110816"/>
                  <a:pt x="339320" y="71856"/>
                </a:cubicBezTo>
                <a:cubicBezTo>
                  <a:pt x="273370" y="123978"/>
                  <a:pt x="208584" y="177592"/>
                  <a:pt x="144959" y="232695"/>
                </a:cubicBezTo>
                <a:close/>
                <a:moveTo>
                  <a:pt x="157938" y="358827"/>
                </a:moveTo>
                <a:lnTo>
                  <a:pt x="158376" y="242429"/>
                </a:lnTo>
                <a:cubicBezTo>
                  <a:pt x="158376" y="241688"/>
                  <a:pt x="158267" y="240949"/>
                  <a:pt x="158070" y="240237"/>
                </a:cubicBezTo>
                <a:cubicBezTo>
                  <a:pt x="232788" y="175691"/>
                  <a:pt x="309152" y="113147"/>
                  <a:pt x="387181" y="52607"/>
                </a:cubicBezTo>
                <a:lnTo>
                  <a:pt x="297159" y="137213"/>
                </a:lnTo>
                <a:cubicBezTo>
                  <a:pt x="259098" y="172972"/>
                  <a:pt x="217024" y="207372"/>
                  <a:pt x="189531" y="252405"/>
                </a:cubicBezTo>
                <a:cubicBezTo>
                  <a:pt x="188216" y="254240"/>
                  <a:pt x="188018" y="256658"/>
                  <a:pt x="189049" y="258675"/>
                </a:cubicBezTo>
                <a:cubicBezTo>
                  <a:pt x="189356" y="259691"/>
                  <a:pt x="189882" y="260620"/>
                  <a:pt x="190605" y="261394"/>
                </a:cubicBezTo>
                <a:cubicBezTo>
                  <a:pt x="181222" y="294369"/>
                  <a:pt x="170325" y="326817"/>
                  <a:pt x="157938" y="358739"/>
                </a:cubicBezTo>
                <a:close/>
                <a:moveTo>
                  <a:pt x="174535" y="355801"/>
                </a:moveTo>
                <a:cubicBezTo>
                  <a:pt x="184927" y="328323"/>
                  <a:pt x="194267" y="300479"/>
                  <a:pt x="202533" y="272269"/>
                </a:cubicBezTo>
                <a:cubicBezTo>
                  <a:pt x="212223" y="280124"/>
                  <a:pt x="222396" y="287379"/>
                  <a:pt x="232964" y="293996"/>
                </a:cubicBezTo>
                <a:cubicBezTo>
                  <a:pt x="212749" y="313844"/>
                  <a:pt x="193281" y="334418"/>
                  <a:pt x="174535" y="355713"/>
                </a:cubicBezTo>
                <a:close/>
                <a:moveTo>
                  <a:pt x="344143" y="348807"/>
                </a:moveTo>
                <a:cubicBezTo>
                  <a:pt x="334847" y="343743"/>
                  <a:pt x="324608" y="340432"/>
                  <a:pt x="316255" y="333460"/>
                </a:cubicBezTo>
                <a:cubicBezTo>
                  <a:pt x="304394" y="323193"/>
                  <a:pt x="291962" y="313631"/>
                  <a:pt x="278983" y="304827"/>
                </a:cubicBezTo>
                <a:cubicBezTo>
                  <a:pt x="253946" y="288581"/>
                  <a:pt x="227351" y="274637"/>
                  <a:pt x="205273" y="254400"/>
                </a:cubicBezTo>
                <a:cubicBezTo>
                  <a:pt x="232701" y="211538"/>
                  <a:pt x="274533" y="178125"/>
                  <a:pt x="311212" y="143637"/>
                </a:cubicBezTo>
                <a:cubicBezTo>
                  <a:pt x="346993" y="110020"/>
                  <a:pt x="382796" y="76401"/>
                  <a:pt x="418643" y="42784"/>
                </a:cubicBezTo>
                <a:cubicBezTo>
                  <a:pt x="385098" y="142442"/>
                  <a:pt x="360170" y="244797"/>
                  <a:pt x="344143" y="348720"/>
                </a:cubicBezTo>
                <a:close/>
                <a:moveTo>
                  <a:pt x="55923" y="163172"/>
                </a:moveTo>
                <a:cubicBezTo>
                  <a:pt x="76620" y="147430"/>
                  <a:pt x="101087" y="137608"/>
                  <a:pt x="124481" y="126668"/>
                </a:cubicBezTo>
                <a:lnTo>
                  <a:pt x="197797" y="92378"/>
                </a:lnTo>
                <a:cubicBezTo>
                  <a:pt x="206238" y="88431"/>
                  <a:pt x="202379" y="74268"/>
                  <a:pt x="193412" y="78434"/>
                </a:cubicBezTo>
                <a:lnTo>
                  <a:pt x="116237" y="114478"/>
                </a:lnTo>
                <a:cubicBezTo>
                  <a:pt x="92954" y="125440"/>
                  <a:pt x="68661" y="135306"/>
                  <a:pt x="48052" y="150960"/>
                </a:cubicBezTo>
                <a:cubicBezTo>
                  <a:pt x="40532" y="156704"/>
                  <a:pt x="48096" y="169114"/>
                  <a:pt x="55923" y="163084"/>
                </a:cubicBezTo>
                <a:close/>
                <a:moveTo>
                  <a:pt x="41760" y="133684"/>
                </a:moveTo>
                <a:cubicBezTo>
                  <a:pt x="60198" y="122794"/>
                  <a:pt x="79119" y="112805"/>
                  <a:pt x="98479" y="103713"/>
                </a:cubicBezTo>
                <a:cubicBezTo>
                  <a:pt x="106919" y="99766"/>
                  <a:pt x="103061" y="85603"/>
                  <a:pt x="94094" y="89791"/>
                </a:cubicBezTo>
                <a:cubicBezTo>
                  <a:pt x="73528" y="99409"/>
                  <a:pt x="53467" y="109990"/>
                  <a:pt x="33889" y="121537"/>
                </a:cubicBezTo>
                <a:cubicBezTo>
                  <a:pt x="25689" y="126339"/>
                  <a:pt x="33341" y="138573"/>
                  <a:pt x="41760" y="133596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ea"/>
              <a:ea typeface="+mj-ea"/>
              <a:cs typeface="Calibri"/>
              <a:sym typeface="Calibri"/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="" xmlns:a16="http://schemas.microsoft.com/office/drawing/2014/main" id="{DB61A2BB-5BF3-41F0-B41C-4F05514B04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1961" y="3042655"/>
            <a:ext cx="1428907" cy="2024689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版面配置區 1"/>
          <p:cNvSpPr>
            <a:spLocks noGrp="1"/>
          </p:cNvSpPr>
          <p:nvPr>
            <p:ph type="body" idx="1"/>
          </p:nvPr>
        </p:nvSpPr>
        <p:spPr>
          <a:xfrm>
            <a:off x="823965" y="592853"/>
            <a:ext cx="7522793" cy="3972473"/>
          </a:xfrm>
        </p:spPr>
        <p:txBody>
          <a:bodyPr/>
          <a:lstStyle/>
          <a:p>
            <a:pPr algn="l"/>
            <a:r>
              <a:rPr lang="zh-TW" altLang="en-US" sz="2400" dirty="0" smtClean="0">
                <a:latin typeface="+mj-ea"/>
                <a:ea typeface="+mj-ea"/>
              </a:rPr>
              <a:t>        這</a:t>
            </a:r>
            <a:r>
              <a:rPr lang="zh-TW" altLang="en-US" sz="2400" dirty="0">
                <a:latin typeface="+mj-ea"/>
                <a:ea typeface="+mj-ea"/>
              </a:rPr>
              <a:t>本</a:t>
            </a:r>
            <a:r>
              <a:rPr lang="zh-TW" altLang="en-US" sz="2400" dirty="0" smtClean="0">
                <a:latin typeface="+mj-ea"/>
                <a:ea typeface="+mj-ea"/>
              </a:rPr>
              <a:t>書我和伙伴都覺得好看</a:t>
            </a:r>
            <a:r>
              <a:rPr lang="zh-TW" altLang="en-US" sz="2400" dirty="0">
                <a:latin typeface="+mj-ea"/>
                <a:ea typeface="+mj-ea"/>
              </a:rPr>
              <a:t>，裡面的用詞</a:t>
            </a:r>
            <a:r>
              <a:rPr lang="zh-TW" altLang="en-US" sz="2400" dirty="0" smtClean="0">
                <a:latin typeface="+mj-ea"/>
                <a:ea typeface="+mj-ea"/>
              </a:rPr>
              <a:t>和</a:t>
            </a:r>
            <a:endParaRPr lang="en-US" altLang="zh-TW" sz="2400" dirty="0" smtClean="0">
              <a:latin typeface="+mj-ea"/>
              <a:ea typeface="+mj-ea"/>
            </a:endParaRPr>
          </a:p>
          <a:p>
            <a:pPr marL="50800" indent="0" algn="l">
              <a:buNone/>
            </a:pPr>
            <a:r>
              <a:rPr lang="en-US" altLang="zh-TW" sz="2400" dirty="0">
                <a:latin typeface="+mj-ea"/>
                <a:ea typeface="+mj-ea"/>
              </a:rPr>
              <a:t> </a:t>
            </a:r>
            <a:r>
              <a:rPr lang="en-US" altLang="zh-TW" sz="2400" dirty="0" smtClean="0">
                <a:latin typeface="+mj-ea"/>
                <a:ea typeface="+mj-ea"/>
              </a:rPr>
              <a:t>    </a:t>
            </a:r>
            <a:r>
              <a:rPr lang="zh-TW" altLang="en-US" sz="2400" dirty="0" smtClean="0">
                <a:latin typeface="+mj-ea"/>
                <a:ea typeface="+mj-ea"/>
              </a:rPr>
              <a:t>句子充滿了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古風</a:t>
            </a:r>
            <a:r>
              <a:rPr lang="zh-TW" altLang="en-US" sz="2400" b="1" dirty="0">
                <a:solidFill>
                  <a:srgbClr val="FF0000"/>
                </a:solidFill>
                <a:latin typeface="+mj-ea"/>
                <a:ea typeface="+mj-ea"/>
              </a:rPr>
              <a:t>韻味</a:t>
            </a:r>
            <a:r>
              <a:rPr lang="zh-TW" altLang="en-US" sz="2400" dirty="0">
                <a:latin typeface="+mj-ea"/>
                <a:ea typeface="+mj-ea"/>
              </a:rPr>
              <a:t>，讓我</a:t>
            </a:r>
            <a:r>
              <a:rPr lang="zh-TW" altLang="en-US" sz="2400" dirty="0" smtClean="0">
                <a:latin typeface="+mj-ea"/>
                <a:ea typeface="+mj-ea"/>
              </a:rPr>
              <a:t>覺得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新奇又有趣</a:t>
            </a:r>
            <a:r>
              <a:rPr lang="zh-TW" altLang="en-US" sz="2400" dirty="0" smtClean="0">
                <a:latin typeface="+mj-ea"/>
                <a:ea typeface="+mj-ea"/>
              </a:rPr>
              <a:t>。</a:t>
            </a:r>
            <a:endParaRPr lang="en-US" altLang="zh-TW" sz="2400" dirty="0" smtClean="0">
              <a:latin typeface="+mj-ea"/>
              <a:ea typeface="+mj-ea"/>
            </a:endParaRPr>
          </a:p>
          <a:p>
            <a:pPr algn="l"/>
            <a:endParaRPr lang="en-US" altLang="zh-TW" sz="2400" dirty="0" smtClean="0">
              <a:latin typeface="+mj-ea"/>
              <a:ea typeface="+mj-ea"/>
            </a:endParaRPr>
          </a:p>
          <a:p>
            <a:pPr algn="l"/>
            <a:r>
              <a:rPr lang="zh-TW" altLang="en-US" sz="2400" dirty="0" smtClean="0">
                <a:latin typeface="+mj-ea"/>
                <a:ea typeface="+mj-ea"/>
              </a:rPr>
              <a:t>        </a:t>
            </a:r>
            <a:r>
              <a:rPr lang="en-US" altLang="zh-TW" sz="2400" dirty="0" smtClean="0">
                <a:latin typeface="+mj-ea"/>
                <a:ea typeface="+mj-ea"/>
              </a:rPr>
              <a:t>《</a:t>
            </a:r>
            <a:r>
              <a:rPr lang="zh-TW" altLang="en-US" sz="2400" dirty="0" smtClean="0">
                <a:latin typeface="+mj-ea"/>
                <a:ea typeface="+mj-ea"/>
              </a:rPr>
              <a:t>紅樓夢</a:t>
            </a:r>
            <a:r>
              <a:rPr lang="en-US" altLang="zh-TW" sz="2400" dirty="0" smtClean="0">
                <a:latin typeface="+mj-ea"/>
                <a:ea typeface="+mj-ea"/>
              </a:rPr>
              <a:t>》</a:t>
            </a:r>
            <a:r>
              <a:rPr lang="zh-TW" altLang="en-US" sz="2400" dirty="0" smtClean="0">
                <a:latin typeface="+mj-ea"/>
                <a:ea typeface="+mj-ea"/>
              </a:rPr>
              <a:t>書中有多條故事</a:t>
            </a:r>
            <a:r>
              <a:rPr lang="zh-TW" altLang="en-US" sz="2400" dirty="0">
                <a:latin typeface="+mj-ea"/>
                <a:ea typeface="+mj-ea"/>
              </a:rPr>
              <a:t>線</a:t>
            </a:r>
            <a:r>
              <a:rPr lang="zh-TW" altLang="en-US" sz="2400" dirty="0" smtClean="0">
                <a:latin typeface="+mj-ea"/>
                <a:ea typeface="+mj-ea"/>
              </a:rPr>
              <a:t>，一開始讓我很頭痛，可能也會</a:t>
            </a:r>
            <a:r>
              <a:rPr lang="zh-TW" altLang="en-US" sz="2400" dirty="0">
                <a:latin typeface="+mj-ea"/>
                <a:ea typeface="+mj-ea"/>
              </a:rPr>
              <a:t>有很多人</a:t>
            </a:r>
            <a:r>
              <a:rPr lang="zh-TW" altLang="en-US" sz="2400" dirty="0" smtClean="0">
                <a:latin typeface="+mj-ea"/>
                <a:ea typeface="+mj-ea"/>
              </a:rPr>
              <a:t>覺得複雜</a:t>
            </a:r>
            <a:r>
              <a:rPr lang="zh-TW" altLang="en-US" sz="2400" dirty="0">
                <a:latin typeface="+mj-ea"/>
                <a:ea typeface="+mj-ea"/>
              </a:rPr>
              <a:t>而停止閱讀</a:t>
            </a:r>
            <a:r>
              <a:rPr lang="zh-TW" altLang="en-US" sz="2400" dirty="0" smtClean="0">
                <a:latin typeface="+mj-ea"/>
                <a:ea typeface="+mj-ea"/>
              </a:rPr>
              <a:t>下去。但，只要堅持下去，會讓你意猶未盡，不要</a:t>
            </a:r>
            <a:r>
              <a:rPr lang="zh-TW" altLang="en-US" sz="2400" dirty="0">
                <a:latin typeface="+mj-ea"/>
                <a:ea typeface="+mj-ea"/>
              </a:rPr>
              <a:t>一直拘泥於</a:t>
            </a:r>
            <a:r>
              <a:rPr lang="zh-TW" altLang="en-US" sz="2400" dirty="0" smtClean="0">
                <a:latin typeface="+mj-ea"/>
                <a:ea typeface="+mj-ea"/>
              </a:rPr>
              <a:t>漫畫、愛情小說等。</a:t>
            </a:r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《</a:t>
            </a:r>
            <a:r>
              <a:rPr lang="zh-TW" altLang="en-US" sz="2400" b="1" dirty="0">
                <a:solidFill>
                  <a:srgbClr val="FF0000"/>
                </a:solidFill>
                <a:latin typeface="+mj-ea"/>
                <a:ea typeface="+mj-ea"/>
              </a:rPr>
              <a:t>紅樓夢</a:t>
            </a:r>
            <a:r>
              <a:rPr lang="en-US" altLang="zh-TW" sz="2400" b="1" dirty="0" smtClean="0">
                <a:solidFill>
                  <a:srgbClr val="FF0000"/>
                </a:solidFill>
                <a:latin typeface="+mj-ea"/>
                <a:ea typeface="+mj-ea"/>
              </a:rPr>
              <a:t>》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會讓你有</a:t>
            </a:r>
            <a:r>
              <a:rPr lang="zh-TW" altLang="en-US" sz="2400" b="1" dirty="0">
                <a:solidFill>
                  <a:srgbClr val="FF0000"/>
                </a:solidFill>
                <a:latin typeface="+mj-ea"/>
                <a:ea typeface="+mj-ea"/>
              </a:rPr>
              <a:t>一種全新的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感覺，</a:t>
            </a:r>
            <a:r>
              <a:rPr lang="zh-TW" altLang="en-US" sz="2400" b="1" dirty="0">
                <a:solidFill>
                  <a:srgbClr val="FF0000"/>
                </a:solidFill>
                <a:latin typeface="+mj-ea"/>
                <a:ea typeface="+mj-ea"/>
              </a:rPr>
              <a:t>推薦各位</a:t>
            </a:r>
            <a:r>
              <a:rPr lang="zh-TW" altLang="en-US" sz="2400" b="1" dirty="0" smtClean="0">
                <a:solidFill>
                  <a:srgbClr val="FF0000"/>
                </a:solidFill>
                <a:latin typeface="+mj-ea"/>
                <a:ea typeface="+mj-ea"/>
              </a:rPr>
              <a:t>同學和老師去翻翻。</a:t>
            </a:r>
            <a:endParaRPr lang="zh-TW" altLang="en-US" sz="2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>
                <a:latin typeface="+mj-ea"/>
                <a:ea typeface="+mj-ea"/>
              </a:rPr>
              <a:t>6</a:t>
            </a:fld>
            <a:endParaRPr lang="en">
              <a:latin typeface="+mj-ea"/>
              <a:ea typeface="+mj-ea"/>
            </a:endParaRPr>
          </a:p>
        </p:txBody>
      </p:sp>
      <p:sp>
        <p:nvSpPr>
          <p:cNvPr id="4" name="文字方塊 3">
            <a:extLst>
              <a:ext uri="{FF2B5EF4-FFF2-40B4-BE49-F238E27FC236}">
                <a16:creationId xmlns="" xmlns:a16="http://schemas.microsoft.com/office/drawing/2014/main" id="{D2898C8C-3440-4DB6-B445-DA69030B2027}"/>
              </a:ext>
            </a:extLst>
          </p:cNvPr>
          <p:cNvSpPr txBox="1"/>
          <p:nvPr/>
        </p:nvSpPr>
        <p:spPr>
          <a:xfrm>
            <a:off x="3638511" y="434960"/>
            <a:ext cx="341064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400" dirty="0">
                <a:latin typeface="+mj-ea"/>
                <a:ea typeface="+mj-ea"/>
              </a:rPr>
              <a:t>心得</a:t>
            </a: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7542" y="87374"/>
            <a:ext cx="1363545" cy="192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644536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idx="1"/>
          </p:nvPr>
        </p:nvSpPr>
        <p:spPr>
          <a:xfrm>
            <a:off x="1339701" y="712437"/>
            <a:ext cx="3211673" cy="3433301"/>
          </a:xfrm>
        </p:spPr>
        <p:txBody>
          <a:bodyPr/>
          <a:lstStyle/>
          <a:p>
            <a:r>
              <a:rPr lang="zh-TW" altLang="en-US" sz="32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下次再會</a:t>
            </a:r>
          </a:p>
          <a:p>
            <a:r>
              <a:rPr lang="en-US" altLang="zh-TW" sz="3200" dirty="0">
                <a:latin typeface="+mj-lt"/>
                <a:ea typeface="華康楷書體W3" panose="03000309000000000000" pitchFamily="65" charset="-120"/>
              </a:rPr>
              <a:t>Bye </a:t>
            </a:r>
            <a:r>
              <a:rPr lang="en-US" altLang="zh-TW" sz="3200" dirty="0" err="1">
                <a:latin typeface="+mj-lt"/>
                <a:ea typeface="華康楷書體W3" panose="03000309000000000000" pitchFamily="65" charset="-120"/>
              </a:rPr>
              <a:t>Bye</a:t>
            </a:r>
            <a:endParaRPr lang="zh-TW" altLang="en-US" sz="3200" dirty="0">
              <a:latin typeface="+mj-lt"/>
              <a:ea typeface="華康楷書體W3" panose="030003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2313500" y="3375718"/>
            <a:ext cx="2316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dirty="0" smtClean="0"/>
              <a:t>聖誕快樂</a:t>
            </a:r>
            <a:endParaRPr lang="en-US" altLang="zh-TW" sz="2800" dirty="0" smtClean="0"/>
          </a:p>
          <a:p>
            <a:r>
              <a:rPr lang="zh-TW" altLang="en-US" sz="2800" dirty="0" smtClean="0"/>
              <a:t>新年快樂</a:t>
            </a:r>
            <a:endParaRPr lang="zh-TW" altLang="en-US" sz="2800" dirty="0"/>
          </a:p>
        </p:txBody>
      </p:sp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5234" b="93555" l="12733" r="76398">
                        <a14:foregroundMark x1="16576" y1="35669" x2="23182" y2="42593"/>
                        <a14:foregroundMark x1="25537" y1="66801" x2="25466" y2="67188"/>
                        <a14:foregroundMark x1="25466" y1="67188" x2="29595" y2="74112"/>
                        <a14:foregroundMark x1="28033" y1="89221" x2="27950" y2="89453"/>
                        <a14:foregroundMark x1="27950" y1="89453" x2="30665" y2="90688"/>
                        <a14:foregroundMark x1="70667" y1="80000" x2="72760" y2="74559"/>
                        <a14:foregroundMark x1="69306" y1="34159" x2="68189" y2="27108"/>
                        <a14:foregroundMark x1="57485" y1="12442" x2="57143" y2="12109"/>
                        <a14:foregroundMark x1="38763" y1="15050" x2="37766" y2="15209"/>
                        <a14:foregroundMark x1="57143" y1="12109" x2="56891" y2="12149"/>
                        <a14:foregroundMark x1="19230" y1="21308" x2="14452" y2="28039"/>
                        <a14:foregroundMark x1="32967" y1="90118" x2="33349" y2="90225"/>
                        <a14:foregroundMark x1="68278" y1="91056" x2="68667" y2="90703"/>
                        <a14:foregroundMark x1="48447" y1="53906" x2="39441" y2="64258"/>
                        <a14:foregroundMark x1="39441" y1="64258" x2="51242" y2="73438"/>
                        <a14:foregroundMark x1="51242" y1="73438" x2="54658" y2="61133"/>
                        <a14:foregroundMark x1="54658" y1="61133" x2="45031" y2="55078"/>
                        <a14:foregroundMark x1="37196" y1="15876" x2="38017" y2="15863"/>
                        <a14:foregroundMark x1="27329" y1="89844" x2="31175" y2="91205"/>
                        <a14:foregroundMark x1="43893" y1="16764" x2="55248" y2="18167"/>
                        <a14:foregroundMark x1="38199" y1="15234" x2="24534" y2="18359"/>
                        <a14:foregroundMark x1="37267" y1="91406" x2="39211" y2="91723"/>
                        <a14:backgroundMark x1="20807" y1="18555" x2="24011" y2="17958"/>
                        <a14:backgroundMark x1="39130" y1="14648" x2="56211" y2="12891"/>
                        <a14:backgroundMark x1="56211" y1="12891" x2="66149" y2="22852"/>
                        <a14:backgroundMark x1="66149" y1="22852" x2="67081" y2="21484"/>
                        <a14:backgroundMark x1="66770" y1="22656" x2="69565" y2="26758"/>
                        <a14:backgroundMark x1="69876" y1="34180" x2="67702" y2="58203"/>
                        <a14:backgroundMark x1="67702" y1="58203" x2="75466" y2="72461"/>
                        <a14:backgroundMark x1="76087" y1="71680" x2="73602" y2="74805"/>
                        <a14:backgroundMark x1="69876" y1="81445" x2="74224" y2="90820"/>
                        <a14:backgroundMark x1="70186" y1="81445" x2="71118" y2="81055"/>
                        <a14:backgroundMark x1="69565" y1="80859" x2="68944" y2="81250"/>
                        <a14:backgroundMark x1="71739" y1="80273" x2="70807" y2="81641"/>
                        <a14:backgroundMark x1="71118" y1="79297" x2="71118" y2="80078"/>
                        <a14:backgroundMark x1="70497" y1="80273" x2="70497" y2="80273"/>
                        <a14:backgroundMark x1="74534" y1="90820" x2="74224" y2="90820"/>
                        <a14:backgroundMark x1="73913" y1="91016" x2="78261" y2="91211"/>
                        <a14:backgroundMark x1="71429" y1="93750" x2="44825" y2="93459"/>
                        <a14:backgroundMark x1="35359" y1="92987" x2="34783" y2="92383"/>
                        <a14:backgroundMark x1="72360" y1="94141" x2="74224" y2="94141"/>
                        <a14:backgroundMark x1="32609" y1="84375" x2="32919" y2="78516"/>
                        <a14:backgroundMark x1="31366" y1="77148" x2="29193" y2="87695"/>
                        <a14:backgroundMark x1="31056" y1="76563" x2="32919" y2="76758"/>
                        <a14:backgroundMark x1="31056" y1="76172" x2="31056" y2="76172"/>
                        <a14:backgroundMark x1="31056" y1="75781" x2="29814" y2="75586"/>
                        <a14:backgroundMark x1="29503" y1="75586" x2="29503" y2="75586"/>
                        <a14:backgroundMark x1="27950" y1="88672" x2="27950" y2="88672"/>
                        <a14:backgroundMark x1="27950" y1="88672" x2="27950" y2="88672"/>
                        <a14:backgroundMark x1="28571" y1="88867" x2="28571" y2="88867"/>
                        <a14:backgroundMark x1="29503" y1="87500" x2="27640" y2="89063"/>
                        <a14:backgroundMark x1="34161" y1="92969" x2="34161" y2="92969"/>
                        <a14:backgroundMark x1="35312" y1="93026" x2="32919" y2="92969"/>
                        <a14:backgroundMark x1="73913" y1="93945" x2="45067" y2="93258"/>
                        <a14:backgroundMark x1="23292" y1="42969" x2="26708" y2="55078"/>
                        <a14:backgroundMark x1="26708" y1="55078" x2="30124" y2="59570"/>
                        <a14:backgroundMark x1="26708" y1="58594" x2="25466" y2="66797"/>
                        <a14:backgroundMark x1="22360" y1="43164" x2="24845" y2="44531"/>
                        <a14:backgroundMark x1="12733" y1="29688" x2="12112" y2="32617"/>
                        <a14:backgroundMark x1="14286" y1="35547" x2="15217" y2="28320"/>
                        <a14:backgroundMark x1="13665" y1="32813" x2="14596" y2="33203"/>
                        <a14:backgroundMark x1="14286" y1="28906" x2="15217" y2="35742"/>
                        <a14:backgroundMark x1="13354" y1="28125" x2="13975" y2="31250"/>
                        <a14:backgroundMark x1="22671" y1="42969" x2="24845" y2="43555"/>
                        <a14:backgroundMark x1="35093" y1="54297" x2="33540" y2="53320"/>
                        <a14:backgroundMark x1="61180" y1="52930" x2="62112" y2="51563"/>
                        <a14:backgroundMark x1="37578" y1="92969" x2="45031" y2="9472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8" t="11054" r="21803" b="6040"/>
          <a:stretch/>
        </p:blipFill>
        <p:spPr>
          <a:xfrm>
            <a:off x="4129874" y="973127"/>
            <a:ext cx="1774684" cy="3169599"/>
          </a:xfrm>
          <a:prstGeom prst="rect">
            <a:avLst/>
          </a:prstGeom>
        </p:spPr>
      </p:pic>
      <p:pic>
        <p:nvPicPr>
          <p:cNvPr id="5" name="圖片版面配置區 6"/>
          <p:cNvPicPr>
            <a:picLocks noChangeAspect="1"/>
          </p:cNvPicPr>
          <p:nvPr/>
        </p:nvPicPr>
        <p:blipFill>
          <a:blip r:embed="rId4"/>
          <a:srcRect t="9270" b="9270"/>
          <a:stretch>
            <a:fillRect/>
          </a:stretch>
        </p:blipFill>
        <p:spPr>
          <a:xfrm rot="1396230">
            <a:off x="6261987" y="1821465"/>
            <a:ext cx="1124722" cy="1472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49775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rio template">
  <a:themeElements>
    <a:clrScheme name="Custom 347">
      <a:dk1>
        <a:srgbClr val="2B3547"/>
      </a:dk1>
      <a:lt1>
        <a:srgbClr val="FFFFFF"/>
      </a:lt1>
      <a:dk2>
        <a:srgbClr val="7F8B91"/>
      </a:dk2>
      <a:lt2>
        <a:srgbClr val="EDF0EB"/>
      </a:lt2>
      <a:accent1>
        <a:srgbClr val="AEE25A"/>
      </a:accent1>
      <a:accent2>
        <a:srgbClr val="51C026"/>
      </a:accent2>
      <a:accent3>
        <a:srgbClr val="5DDBA7"/>
      </a:accent3>
      <a:accent4>
        <a:srgbClr val="29AFA2"/>
      </a:accent4>
      <a:accent5>
        <a:srgbClr val="809DC2"/>
      </a:accent5>
      <a:accent6>
        <a:srgbClr val="596885"/>
      </a:accent6>
      <a:hlink>
        <a:srgbClr val="52AC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urio template">
  <a:themeElements>
    <a:clrScheme name="Custom 347">
      <a:dk1>
        <a:srgbClr val="2B3547"/>
      </a:dk1>
      <a:lt1>
        <a:srgbClr val="FFFFFF"/>
      </a:lt1>
      <a:dk2>
        <a:srgbClr val="7F8B91"/>
      </a:dk2>
      <a:lt2>
        <a:srgbClr val="EDF0EB"/>
      </a:lt2>
      <a:accent1>
        <a:srgbClr val="AEE25A"/>
      </a:accent1>
      <a:accent2>
        <a:srgbClr val="51C026"/>
      </a:accent2>
      <a:accent3>
        <a:srgbClr val="5DDBA7"/>
      </a:accent3>
      <a:accent4>
        <a:srgbClr val="29AFA2"/>
      </a:accent4>
      <a:accent5>
        <a:srgbClr val="809DC2"/>
      </a:accent5>
      <a:accent6>
        <a:srgbClr val="596885"/>
      </a:accent6>
      <a:hlink>
        <a:srgbClr val="52AC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389</Words>
  <Application>Microsoft Office PowerPoint</Application>
  <PresentationFormat>如螢幕大小 (16:9)</PresentationFormat>
  <Paragraphs>36</Paragraphs>
  <Slides>7</Slides>
  <Notes>1</Notes>
  <HiddenSlides>0</HiddenSlides>
  <MMClips>0</MMClips>
  <ScaleCrop>false</ScaleCrop>
  <HeadingPairs>
    <vt:vector size="4" baseType="variant">
      <vt:variant>
        <vt:lpstr>佈景主題</vt:lpstr>
      </vt:variant>
      <vt:variant>
        <vt:i4>2</vt:i4>
      </vt:variant>
      <vt:variant>
        <vt:lpstr>投影片標題</vt:lpstr>
      </vt:variant>
      <vt:variant>
        <vt:i4>7</vt:i4>
      </vt:variant>
    </vt:vector>
  </HeadingPairs>
  <TitlesOfParts>
    <vt:vector size="9" baseType="lpstr">
      <vt:lpstr>Curio template</vt:lpstr>
      <vt:lpstr>1_Curio template</vt:lpstr>
      <vt:lpstr>PowerPoint 簡報</vt:lpstr>
      <vt:lpstr>作者介紹</vt:lpstr>
      <vt:lpstr>人物介紹</vt:lpstr>
      <vt:lpstr>本書大意</vt:lpstr>
      <vt:lpstr>佳句</vt:lpstr>
      <vt:lpstr>PowerPoint 簡報</vt:lpstr>
      <vt:lpstr>PowerPoint 簡報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dc:creator>user</dc:creator>
  <cp:lastModifiedBy>user</cp:lastModifiedBy>
  <cp:revision>20</cp:revision>
  <dcterms:modified xsi:type="dcterms:W3CDTF">2020-12-08T03:38:50Z</dcterms:modified>
</cp:coreProperties>
</file>