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1"/>
  </p:sldMasterIdLst>
  <p:sldIdLst>
    <p:sldId id="256" r:id="rId2"/>
    <p:sldId id="258" r:id="rId3"/>
    <p:sldId id="264" r:id="rId4"/>
    <p:sldId id="263" r:id="rId5"/>
    <p:sldId id="259" r:id="rId6"/>
    <p:sldId id="265" r:id="rId7"/>
    <p:sldId id="260" r:id="rId8"/>
    <p:sldId id="266" r:id="rId9"/>
    <p:sldId id="267" r:id="rId10"/>
    <p:sldId id="262" r:id="rId11"/>
    <p:sldId id="268" r:id="rId12"/>
    <p:sldId id="269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2455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6074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3907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5268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9287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5671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517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8330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7429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9549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370888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1830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91939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8756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0140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7102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A13D6-EB41-4013-AFA1-958CC39FEDD5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EE547835-E6BD-4512-B527-526F8F48F1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605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PlacesInTheCityStandard.htm" TargetMode="External"/><Relationship Id="rId2" Type="http://schemas.openxmlformats.org/officeDocument/2006/relationships/hyperlink" Target="IntheCity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WorksheetTOP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&#35370;&#35527;&#37636;&#38899;%20David2.mp3" TargetMode="External"/><Relationship Id="rId2" Type="http://schemas.openxmlformats.org/officeDocument/2006/relationships/hyperlink" Target="WorksheetMiddl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WSMIDDLE_ANS.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WSMIDDLE_onyourright.JPG" TargetMode="External"/><Relationship Id="rId3" Type="http://schemas.openxmlformats.org/officeDocument/2006/relationships/hyperlink" Target="WSMIDDLE_walkdown.JPG" TargetMode="External"/><Relationship Id="rId7" Type="http://schemas.openxmlformats.org/officeDocument/2006/relationships/hyperlink" Target="WSMIDDLE_keepgoingstraight.JPG" TargetMode="External"/><Relationship Id="rId2" Type="http://schemas.openxmlformats.org/officeDocument/2006/relationships/hyperlink" Target="WSMIDDLE_turnlef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WSMIDDLE_walkon.JPG" TargetMode="External"/><Relationship Id="rId5" Type="http://schemas.openxmlformats.org/officeDocument/2006/relationships/hyperlink" Target="WSMIDDLE_turnleft2temple.JPG" TargetMode="External"/><Relationship Id="rId4" Type="http://schemas.openxmlformats.org/officeDocument/2006/relationships/hyperlink" Target="WSMIDDLE_gostraight1.JP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/>
              <a:t>Unit 5 How Do We Get to Big Ben?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36648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Warm-up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>
                <a:hlinkClick r:id="rId2" action="ppaction://hlinkfile"/>
              </a:rPr>
              <a:t>In the City</a:t>
            </a:r>
            <a:endParaRPr lang="en-US" altLang="zh-TW" dirty="0">
              <a:hlinkClick r:id="rId3" action="ppaction://hlinkfile"/>
            </a:endParaRPr>
          </a:p>
          <a:p>
            <a:r>
              <a:rPr lang="en-US" altLang="zh-TW" dirty="0">
                <a:hlinkClick r:id="rId3" action="ppaction://hlinkfile"/>
              </a:rPr>
              <a:t>Match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71058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C6F7CA0-B9D1-40CA-9D40-092FAB3DE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D80FA77D-D5E7-4890-A771-8C4F993F3D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204699"/>
            <a:ext cx="8596312" cy="4238304"/>
          </a:xfrm>
        </p:spPr>
      </p:pic>
    </p:spTree>
    <p:extLst>
      <p:ext uri="{BB962C8B-B14F-4D97-AF65-F5344CB8AC3E}">
        <p14:creationId xmlns:p14="http://schemas.microsoft.com/office/powerpoint/2010/main" val="49639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BE12842-579D-40D3-8FDA-68825C252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Match</a:t>
            </a:r>
            <a:endParaRPr lang="zh-TW" altLang="en-US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40CBC6C5-83D4-4D69-800B-AF86907497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120" y="2160588"/>
            <a:ext cx="7907797" cy="3881437"/>
          </a:xfrm>
        </p:spPr>
      </p:pic>
    </p:spTree>
    <p:extLst>
      <p:ext uri="{BB962C8B-B14F-4D97-AF65-F5344CB8AC3E}">
        <p14:creationId xmlns:p14="http://schemas.microsoft.com/office/powerpoint/2010/main" val="1463206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Review of Location &amp; Giving Directions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>
                <a:hlinkClick r:id="rId2" action="ppaction://hlinkfile"/>
              </a:rPr>
              <a:t>Worksheet Top</a:t>
            </a:r>
            <a:endParaRPr lang="en-US" altLang="zh-TW" dirty="0"/>
          </a:p>
          <a:p>
            <a:r>
              <a:rPr lang="en-US" altLang="zh-TW" dirty="0"/>
              <a:t>Textbook Flash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99906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2B17322-7697-4A6F-A432-8D95CA615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7842398B-7709-430C-B1D4-EF06DA92D1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305874"/>
            <a:ext cx="8596312" cy="3590864"/>
          </a:xfrm>
        </p:spPr>
      </p:pic>
    </p:spTree>
    <p:extLst>
      <p:ext uri="{BB962C8B-B14F-4D97-AF65-F5344CB8AC3E}">
        <p14:creationId xmlns:p14="http://schemas.microsoft.com/office/powerpoint/2010/main" val="3915419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Listening Comprehension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>
                <a:hlinkClick r:id="rId2" action="ppaction://hlinkfile"/>
              </a:rPr>
              <a:t>Worksheet Middle</a:t>
            </a:r>
            <a:r>
              <a:rPr lang="en-US" altLang="zh-TW" dirty="0"/>
              <a:t>/ </a:t>
            </a:r>
            <a:r>
              <a:rPr lang="en-US" altLang="zh-TW" dirty="0">
                <a:hlinkClick r:id="rId3" action="ppaction://hlinkfile"/>
              </a:rPr>
              <a:t>Audio</a:t>
            </a:r>
            <a:endParaRPr lang="en-US" altLang="zh-TW" dirty="0"/>
          </a:p>
          <a:p>
            <a:r>
              <a:rPr lang="en-US" altLang="zh-TW" dirty="0">
                <a:hlinkClick r:id="rId4" action="ppaction://hlinkfile"/>
              </a:rPr>
              <a:t>Check answers</a:t>
            </a:r>
            <a:endParaRPr lang="en-US" altLang="zh-TW" dirty="0"/>
          </a:p>
          <a:p>
            <a:pPr marL="0" indent="0">
              <a:buNone/>
            </a:pPr>
            <a:r>
              <a:rPr lang="en-US" altLang="zh-TW" dirty="0"/>
              <a:t>    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2438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0225410-3311-4D11-B6BA-09ACB4E3B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EBA7B6B2-7CCA-4364-BBDC-CCE603AFC9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348" y="2146521"/>
            <a:ext cx="8536722" cy="4451227"/>
          </a:xfrm>
        </p:spPr>
      </p:pic>
    </p:spTree>
    <p:extLst>
      <p:ext uri="{BB962C8B-B14F-4D97-AF65-F5344CB8AC3E}">
        <p14:creationId xmlns:p14="http://schemas.microsoft.com/office/powerpoint/2010/main" val="12712542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EC3E11E-2FF2-4ED6-B6AF-4AFC6B3AF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B1511947-0059-44AD-8C50-80F1DA5654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45" y="2160588"/>
            <a:ext cx="8511690" cy="4465295"/>
          </a:xfrm>
        </p:spPr>
      </p:pic>
    </p:spTree>
    <p:extLst>
      <p:ext uri="{BB962C8B-B14F-4D97-AF65-F5344CB8AC3E}">
        <p14:creationId xmlns:p14="http://schemas.microsoft.com/office/powerpoint/2010/main" val="2208298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Listening Comprehension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>
                <a:hlinkClick r:id="rId2" action="ppaction://hlinkfile"/>
              </a:rPr>
              <a:t>Step by Step: 1</a:t>
            </a:r>
            <a:r>
              <a:rPr lang="en-US" altLang="zh-TW" baseline="30000" dirty="0">
                <a:hlinkClick r:id="rId2" action="ppaction://hlinkfile"/>
              </a:rPr>
              <a:t>st</a:t>
            </a:r>
            <a:r>
              <a:rPr lang="en-US" altLang="zh-TW" baseline="30000" dirty="0"/>
              <a:t>      </a:t>
            </a:r>
            <a:r>
              <a:rPr lang="en-US" altLang="zh-TW" dirty="0"/>
              <a:t>      </a:t>
            </a:r>
            <a:r>
              <a:rPr lang="en-US" altLang="zh-TW" dirty="0">
                <a:hlinkClick r:id="rId3" action="ppaction://hlinkfile"/>
              </a:rPr>
              <a:t>Step by Step: 2</a:t>
            </a:r>
            <a:r>
              <a:rPr lang="en-US" altLang="zh-TW" baseline="30000" dirty="0">
                <a:hlinkClick r:id="rId3" action="ppaction://hlinkfile"/>
              </a:rPr>
              <a:t>nd</a:t>
            </a:r>
            <a:r>
              <a:rPr lang="en-US" altLang="zh-TW" baseline="30000" dirty="0"/>
              <a:t> </a:t>
            </a:r>
            <a:r>
              <a:rPr lang="en-US" altLang="zh-TW" dirty="0"/>
              <a:t>           </a:t>
            </a:r>
            <a:r>
              <a:rPr lang="en-US" altLang="zh-TW" dirty="0">
                <a:hlinkClick r:id="rId4" action="ppaction://hlinkfile"/>
              </a:rPr>
              <a:t>Step by Step: 3</a:t>
            </a:r>
            <a:r>
              <a:rPr lang="en-US" altLang="zh-TW" baseline="30000" dirty="0">
                <a:hlinkClick r:id="rId4" action="ppaction://hlinkfile"/>
              </a:rPr>
              <a:t>rd</a:t>
            </a:r>
            <a:endParaRPr lang="en-US" altLang="zh-TW" dirty="0"/>
          </a:p>
          <a:p>
            <a:r>
              <a:rPr lang="en-US" altLang="zh-TW" dirty="0">
                <a:hlinkClick r:id="rId5" action="ppaction://hlinkfile"/>
              </a:rPr>
              <a:t>Step by Step: 4</a:t>
            </a:r>
            <a:r>
              <a:rPr lang="en-US" altLang="zh-TW" baseline="30000" dirty="0">
                <a:hlinkClick r:id="rId5" action="ppaction://hlinkfile"/>
              </a:rPr>
              <a:t>th</a:t>
            </a:r>
            <a:r>
              <a:rPr lang="en-US" altLang="zh-TW" dirty="0">
                <a:hlinkClick r:id="rId5" action="ppaction://hlinkfile"/>
              </a:rPr>
              <a:t> </a:t>
            </a:r>
            <a:r>
              <a:rPr lang="en-US" altLang="zh-TW" dirty="0"/>
              <a:t>         </a:t>
            </a:r>
            <a:r>
              <a:rPr lang="en-US" altLang="zh-TW" dirty="0">
                <a:hlinkClick r:id="rId6" action="ppaction://hlinkfile"/>
              </a:rPr>
              <a:t>Step by Step: 5</a:t>
            </a:r>
            <a:r>
              <a:rPr lang="en-US" altLang="zh-TW" baseline="30000" dirty="0">
                <a:hlinkClick r:id="rId6" action="ppaction://hlinkfile"/>
              </a:rPr>
              <a:t>th</a:t>
            </a:r>
            <a:r>
              <a:rPr lang="en-US" altLang="zh-TW" dirty="0"/>
              <a:t>             </a:t>
            </a:r>
            <a:r>
              <a:rPr lang="en-US" altLang="zh-TW" dirty="0">
                <a:hlinkClick r:id="rId7" action="ppaction://hlinkfile"/>
              </a:rPr>
              <a:t>Step by Step: 6</a:t>
            </a:r>
            <a:r>
              <a:rPr lang="en-US" altLang="zh-TW" baseline="30000" dirty="0">
                <a:hlinkClick r:id="rId7" action="ppaction://hlinkfile"/>
              </a:rPr>
              <a:t>th</a:t>
            </a:r>
            <a:r>
              <a:rPr lang="en-US" altLang="zh-TW" dirty="0">
                <a:hlinkClick r:id="rId7" action="ppaction://hlinkfile"/>
              </a:rPr>
              <a:t> </a:t>
            </a:r>
            <a:endParaRPr lang="en-US" altLang="zh-TW" dirty="0"/>
          </a:p>
          <a:p>
            <a:pPr marL="0" indent="0">
              <a:buNone/>
            </a:pPr>
            <a:r>
              <a:rPr lang="en-US" altLang="zh-TW" dirty="0"/>
              <a:t>             </a:t>
            </a:r>
            <a:r>
              <a:rPr lang="en-US" altLang="zh-TW" dirty="0">
                <a:hlinkClick r:id="rId8" action="ppaction://hlinkfile"/>
              </a:rPr>
              <a:t>Step by Step: 7</a:t>
            </a:r>
            <a:r>
              <a:rPr lang="en-US" altLang="zh-TW" baseline="30000" dirty="0">
                <a:hlinkClick r:id="rId8" action="ppaction://hlinkfile"/>
              </a:rPr>
              <a:t>th</a:t>
            </a:r>
            <a:r>
              <a:rPr lang="en-US" altLang="zh-TW" dirty="0">
                <a:hlinkClick r:id="rId8" action="ppaction://hlinkfile"/>
              </a:rPr>
              <a:t> </a:t>
            </a:r>
            <a:endParaRPr lang="zh-TW" altLang="en-US" dirty="0"/>
          </a:p>
        </p:txBody>
      </p:sp>
      <p:sp>
        <p:nvSpPr>
          <p:cNvPr id="4" name="向右箭號 3"/>
          <p:cNvSpPr/>
          <p:nvPr/>
        </p:nvSpPr>
        <p:spPr>
          <a:xfrm>
            <a:off x="2881952" y="2339386"/>
            <a:ext cx="504967" cy="1910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向右箭號 4"/>
          <p:cNvSpPr/>
          <p:nvPr/>
        </p:nvSpPr>
        <p:spPr>
          <a:xfrm>
            <a:off x="5339053" y="2339386"/>
            <a:ext cx="504967" cy="1910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向右箭號 6"/>
          <p:cNvSpPr/>
          <p:nvPr/>
        </p:nvSpPr>
        <p:spPr>
          <a:xfrm>
            <a:off x="2881952" y="2709251"/>
            <a:ext cx="504967" cy="1910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向右箭號 7"/>
          <p:cNvSpPr/>
          <p:nvPr/>
        </p:nvSpPr>
        <p:spPr>
          <a:xfrm>
            <a:off x="5339052" y="2669939"/>
            <a:ext cx="504967" cy="1910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向右箭號 8"/>
          <p:cNvSpPr/>
          <p:nvPr/>
        </p:nvSpPr>
        <p:spPr>
          <a:xfrm>
            <a:off x="1090684" y="3082345"/>
            <a:ext cx="504967" cy="1910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向右箭號 9"/>
          <p:cNvSpPr/>
          <p:nvPr/>
        </p:nvSpPr>
        <p:spPr>
          <a:xfrm>
            <a:off x="10183505" y="1980500"/>
            <a:ext cx="504967" cy="1910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91339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A9A1D83-0A0B-463F-86F3-96E9C9E14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3D60F526-790A-40D4-A440-FF293C208B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56" y="1930400"/>
            <a:ext cx="9154709" cy="4927600"/>
          </a:xfrm>
        </p:spPr>
      </p:pic>
    </p:spTree>
    <p:extLst>
      <p:ext uri="{BB962C8B-B14F-4D97-AF65-F5344CB8AC3E}">
        <p14:creationId xmlns:p14="http://schemas.microsoft.com/office/powerpoint/2010/main" val="19467002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44F5128-95EF-402D-8CA5-52287C55B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A20499AB-4763-4C5D-A4C0-86ABB5F9B3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36" y="1930400"/>
            <a:ext cx="8774565" cy="4927600"/>
          </a:xfrm>
        </p:spPr>
      </p:pic>
    </p:spTree>
    <p:extLst>
      <p:ext uri="{BB962C8B-B14F-4D97-AF65-F5344CB8AC3E}">
        <p14:creationId xmlns:p14="http://schemas.microsoft.com/office/powerpoint/2010/main" val="41702027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5782E4E-8083-40C2-8555-386D646F3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0531123A-6DE0-433F-AC4E-776F30011C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76" y="1930400"/>
            <a:ext cx="8551615" cy="4927600"/>
          </a:xfrm>
        </p:spPr>
      </p:pic>
    </p:spTree>
    <p:extLst>
      <p:ext uri="{BB962C8B-B14F-4D97-AF65-F5344CB8AC3E}">
        <p14:creationId xmlns:p14="http://schemas.microsoft.com/office/powerpoint/2010/main" val="1630906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95C7E2F-DA52-4271-B180-FA50B069B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8C1F8B22-9F28-4D48-8FBB-A65B81F704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66" y="1930400"/>
            <a:ext cx="8838335" cy="4927601"/>
          </a:xfrm>
        </p:spPr>
      </p:pic>
    </p:spTree>
    <p:extLst>
      <p:ext uri="{BB962C8B-B14F-4D97-AF65-F5344CB8AC3E}">
        <p14:creationId xmlns:p14="http://schemas.microsoft.com/office/powerpoint/2010/main" val="34889752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B36FACB-124F-4F11-A029-18E3A5FF8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" name="內容版面配置區 8">
            <a:extLst>
              <a:ext uri="{FF2B5EF4-FFF2-40B4-BE49-F238E27FC236}">
                <a16:creationId xmlns:a16="http://schemas.microsoft.com/office/drawing/2014/main" id="{61B72251-A48F-4708-99EB-16A467BEAC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50" y="1930400"/>
            <a:ext cx="8893652" cy="4937919"/>
          </a:xfrm>
        </p:spPr>
      </p:pic>
    </p:spTree>
    <p:extLst>
      <p:ext uri="{BB962C8B-B14F-4D97-AF65-F5344CB8AC3E}">
        <p14:creationId xmlns:p14="http://schemas.microsoft.com/office/powerpoint/2010/main" val="2451681363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95</TotalTime>
  <Words>73</Words>
  <Application>Microsoft Office PowerPoint</Application>
  <PresentationFormat>寬螢幕</PresentationFormat>
  <Paragraphs>16</Paragraphs>
  <Slides>15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0" baseType="lpstr">
      <vt:lpstr>微軟正黑體</vt:lpstr>
      <vt:lpstr>Arial</vt:lpstr>
      <vt:lpstr>Trebuchet MS</vt:lpstr>
      <vt:lpstr>Wingdings 3</vt:lpstr>
      <vt:lpstr>多面向</vt:lpstr>
      <vt:lpstr>Unit 5 How Do We Get to Big Ben?</vt:lpstr>
      <vt:lpstr>Warm-up</vt:lpstr>
      <vt:lpstr>PowerPoint 簡報</vt:lpstr>
      <vt:lpstr>Match</vt:lpstr>
      <vt:lpstr>Review of Location &amp; Giving Directions</vt:lpstr>
      <vt:lpstr>PowerPoint 簡報</vt:lpstr>
      <vt:lpstr>Listening Comprehension</vt:lpstr>
      <vt:lpstr>PowerPoint 簡報</vt:lpstr>
      <vt:lpstr>PowerPoint 簡報</vt:lpstr>
      <vt:lpstr>Listening Comprehension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5 How Do We Get to Big Ben?</dc:title>
  <dc:creator>E330</dc:creator>
  <cp:lastModifiedBy>Francis Tseng</cp:lastModifiedBy>
  <cp:revision>16</cp:revision>
  <dcterms:created xsi:type="dcterms:W3CDTF">2021-12-09T00:51:11Z</dcterms:created>
  <dcterms:modified xsi:type="dcterms:W3CDTF">2022-05-11T16:12:13Z</dcterms:modified>
</cp:coreProperties>
</file>