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9" r:id="rId3"/>
    <p:sldId id="272" r:id="rId4"/>
    <p:sldId id="274" r:id="rId5"/>
    <p:sldId id="280" r:id="rId6"/>
    <p:sldId id="281" r:id="rId7"/>
    <p:sldId id="297" r:id="rId8"/>
    <p:sldId id="284" r:id="rId9"/>
    <p:sldId id="298" r:id="rId10"/>
    <p:sldId id="290" r:id="rId11"/>
    <p:sldId id="299" r:id="rId12"/>
    <p:sldId id="292" r:id="rId13"/>
    <p:sldId id="295" r:id="rId14"/>
    <p:sldId id="296" r:id="rId15"/>
    <p:sldId id="283" r:id="rId16"/>
    <p:sldId id="287" r:id="rId17"/>
    <p:sldId id="291" r:id="rId18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/>
              <a:t>按一下以編輯母片副標題樣式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/>
              <a:t>按一下圖示以新增圖片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  <a:p>
            <a:pPr lvl="1" eaLnBrk="1" latinLnBrk="0" hangingPunct="1"/>
            <a:r>
              <a:rPr kumimoji="0" lang="zh-TW" altLang="en-US"/>
              <a:t>第二層</a:t>
            </a:r>
          </a:p>
          <a:p>
            <a:pPr lvl="2" eaLnBrk="1" latinLnBrk="0" hangingPunct="1"/>
            <a:r>
              <a:rPr kumimoji="0" lang="zh-TW" altLang="en-US"/>
              <a:t>第三層</a:t>
            </a:r>
          </a:p>
          <a:p>
            <a:pPr lvl="3" eaLnBrk="1" latinLnBrk="0" hangingPunct="1"/>
            <a:r>
              <a:rPr kumimoji="0" lang="zh-TW" altLang="en-US"/>
              <a:t>第四層</a:t>
            </a:r>
          </a:p>
          <a:p>
            <a:pPr lvl="4" eaLnBrk="1" latinLnBrk="0" hangingPunct="1"/>
            <a:r>
              <a:rPr kumimoji="0" lang="zh-TW" altLang="en-US"/>
              <a:t>第五層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CF2D7D-E5E1-4E26-B5D8-4BA70FFDB805}" type="datetimeFigureOut">
              <a:rPr lang="zh-TW" altLang="en-US" smtClean="0"/>
              <a:pPr/>
              <a:t>2021/12/15</a:t>
            </a:fld>
            <a:endParaRPr lang="zh-TW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9CE3814-6449-4CC4-8996-D3054F1C65D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fi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5.jf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f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TW" altLang="en-US" dirty="0"/>
              <a:t>動物你知幾多</a:t>
            </a:r>
            <a:r>
              <a:rPr lang="en-US" altLang="zh-TW" dirty="0"/>
              <a:t>?--4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zh-TW" altLang="en-US" dirty="0"/>
              <a:t>鍾雪雲</a:t>
            </a:r>
          </a:p>
        </p:txBody>
      </p:sp>
    </p:spTree>
    <p:extLst>
      <p:ext uri="{BB962C8B-B14F-4D97-AF65-F5344CB8AC3E}">
        <p14:creationId xmlns:p14="http://schemas.microsoft.com/office/powerpoint/2010/main" val="2504941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9B43B08-5599-4478-AD4C-1E9A7AF4D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86AC1947-F847-4D6C-AC61-5DF0924E12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2616" y="0"/>
            <a:ext cx="11600610" cy="6881124"/>
          </a:xfrm>
        </p:spPr>
      </p:pic>
    </p:spTree>
    <p:extLst>
      <p:ext uri="{BB962C8B-B14F-4D97-AF65-F5344CB8AC3E}">
        <p14:creationId xmlns:p14="http://schemas.microsoft.com/office/powerpoint/2010/main" val="3288016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8229600" cy="1008112"/>
          </a:xfrm>
        </p:spPr>
        <p:txBody>
          <a:bodyPr>
            <a:normAutofit/>
          </a:bodyPr>
          <a:lstStyle/>
          <a:p>
            <a:r>
              <a:rPr lang="zh-TW" altLang="en-US" sz="6000" dirty="0"/>
              <a:t>𠊎最愛个動物係</a:t>
            </a:r>
            <a:r>
              <a:rPr lang="en-US" altLang="zh-TW" sz="6000" dirty="0"/>
              <a:t>___</a:t>
            </a:r>
            <a:endParaRPr lang="zh-TW" altLang="en-US" sz="6000" dirty="0"/>
          </a:p>
        </p:txBody>
      </p:sp>
      <p:pic>
        <p:nvPicPr>
          <p:cNvPr id="10" name="圖片 9" descr="第3課語詞圖_牛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785926"/>
            <a:ext cx="2827452" cy="2108068"/>
          </a:xfrm>
          <a:prstGeom prst="rect">
            <a:avLst/>
          </a:prstGeom>
        </p:spPr>
      </p:pic>
      <p:pic>
        <p:nvPicPr>
          <p:cNvPr id="11" name="圖片 10" descr="第3課語詞圖_羊仔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1785926"/>
            <a:ext cx="2214578" cy="2036962"/>
          </a:xfrm>
          <a:prstGeom prst="rect">
            <a:avLst/>
          </a:prstGeom>
        </p:spPr>
      </p:pic>
      <p:pic>
        <p:nvPicPr>
          <p:cNvPr id="12" name="圖片 11" descr="第3課語詞圖_豬仔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3636" y="1714488"/>
            <a:ext cx="2428892" cy="2168545"/>
          </a:xfrm>
          <a:prstGeom prst="rect">
            <a:avLst/>
          </a:prstGeom>
        </p:spPr>
      </p:pic>
      <p:pic>
        <p:nvPicPr>
          <p:cNvPr id="13" name="圖片 12" descr="第3課語詞圖_貓仔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3786190"/>
            <a:ext cx="1643042" cy="2662507"/>
          </a:xfrm>
          <a:prstGeom prst="rect">
            <a:avLst/>
          </a:prstGeom>
        </p:spPr>
      </p:pic>
      <p:pic>
        <p:nvPicPr>
          <p:cNvPr id="14" name="圖片 13" descr="第3課語詞圖_兔仔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43702" y="4429132"/>
            <a:ext cx="2305043" cy="2143116"/>
          </a:xfrm>
          <a:prstGeom prst="rect">
            <a:avLst/>
          </a:prstGeom>
        </p:spPr>
      </p:pic>
      <p:pic>
        <p:nvPicPr>
          <p:cNvPr id="15" name="圖片 14" descr="第3課語詞圖_狗(仔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00232" y="4143380"/>
            <a:ext cx="2225604" cy="1963768"/>
          </a:xfrm>
          <a:prstGeom prst="rect">
            <a:avLst/>
          </a:prstGeom>
        </p:spPr>
      </p:pic>
      <p:pic>
        <p:nvPicPr>
          <p:cNvPr id="16" name="圖片 15" descr="第3課語詞圖_膨尾鼠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143372" y="3929066"/>
            <a:ext cx="2428892" cy="160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617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8229600" cy="1008112"/>
          </a:xfrm>
        </p:spPr>
        <p:txBody>
          <a:bodyPr>
            <a:normAutofit/>
          </a:bodyPr>
          <a:lstStyle/>
          <a:p>
            <a:r>
              <a:rPr lang="zh-TW" altLang="en-US" sz="6000" dirty="0"/>
              <a:t>𠊎最愛个動物係</a:t>
            </a:r>
            <a:r>
              <a:rPr lang="en-US" altLang="zh-TW" sz="6000" dirty="0"/>
              <a:t>___</a:t>
            </a:r>
            <a:endParaRPr lang="zh-TW" altLang="en-US" sz="6000" dirty="0"/>
          </a:p>
        </p:txBody>
      </p:sp>
      <p:pic>
        <p:nvPicPr>
          <p:cNvPr id="3" name="圖片 2" descr="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357430"/>
            <a:ext cx="2031628" cy="2357455"/>
          </a:xfrm>
          <a:prstGeom prst="rect">
            <a:avLst/>
          </a:prstGeom>
        </p:spPr>
      </p:pic>
      <p:pic>
        <p:nvPicPr>
          <p:cNvPr id="4" name="圖片 3" descr="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2143115"/>
            <a:ext cx="1643074" cy="1974849"/>
          </a:xfrm>
          <a:prstGeom prst="rect">
            <a:avLst/>
          </a:prstGeom>
        </p:spPr>
      </p:pic>
      <p:pic>
        <p:nvPicPr>
          <p:cNvPr id="5" name="圖片 4" descr="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14923" y="4214818"/>
            <a:ext cx="1853789" cy="2428892"/>
          </a:xfrm>
          <a:prstGeom prst="rect">
            <a:avLst/>
          </a:prstGeom>
        </p:spPr>
      </p:pic>
      <p:pic>
        <p:nvPicPr>
          <p:cNvPr id="6" name="圖片 5" descr="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00892" y="2071678"/>
            <a:ext cx="1928826" cy="2059393"/>
          </a:xfrm>
          <a:prstGeom prst="rect">
            <a:avLst/>
          </a:prstGeom>
        </p:spPr>
      </p:pic>
      <p:pic>
        <p:nvPicPr>
          <p:cNvPr id="7" name="圖片 6" descr="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4214818"/>
            <a:ext cx="2071702" cy="2470358"/>
          </a:xfrm>
          <a:prstGeom prst="rect">
            <a:avLst/>
          </a:prstGeom>
        </p:spPr>
      </p:pic>
      <p:pic>
        <p:nvPicPr>
          <p:cNvPr id="8" name="圖片 7" descr="lion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44" y="5072074"/>
            <a:ext cx="2347249" cy="1643074"/>
          </a:xfrm>
          <a:prstGeom prst="rect">
            <a:avLst/>
          </a:prstGeom>
        </p:spPr>
      </p:pic>
      <p:pic>
        <p:nvPicPr>
          <p:cNvPr id="9" name="圖片 8" descr="0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786578" y="4143380"/>
            <a:ext cx="2214578" cy="2504336"/>
          </a:xfrm>
          <a:prstGeom prst="rect">
            <a:avLst/>
          </a:prstGeom>
        </p:spPr>
      </p:pic>
      <p:pic>
        <p:nvPicPr>
          <p:cNvPr id="11" name="圖片 10" descr="elephant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71736" y="2071678"/>
            <a:ext cx="2109216" cy="196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617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479436"/>
            <a:ext cx="5449121" cy="530120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你戴哪位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/>
              <a:t>______</a:t>
            </a:r>
            <a:r>
              <a:rPr lang="zh-TW" altLang="en-US" dirty="0"/>
              <a:t>戴</a:t>
            </a:r>
            <a:r>
              <a:rPr lang="en-US" altLang="zh-TW" dirty="0"/>
              <a:t>_____</a:t>
            </a:r>
            <a:r>
              <a:rPr lang="zh-TW" altLang="en-US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66886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E304C5BB-3AD0-452C-ABBD-7B2AE112671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78970" y="836712"/>
            <a:ext cx="7127892" cy="4723810"/>
          </a:xfrm>
          <a:prstGeom prst="rect">
            <a:avLst/>
          </a:prstGeom>
        </p:spPr>
      </p:pic>
      <p:sp>
        <p:nvSpPr>
          <p:cNvPr id="11" name="標題 3">
            <a:extLst>
              <a:ext uri="{FF2B5EF4-FFF2-40B4-BE49-F238E27FC236}">
                <a16:creationId xmlns:a16="http://schemas.microsoft.com/office/drawing/2014/main" id="{7845C73F-25F3-4B49-AB9F-09D0A59F7FFB}"/>
              </a:ext>
            </a:extLst>
          </p:cNvPr>
          <p:cNvSpPr txBox="1">
            <a:spLocks/>
          </p:cNvSpPr>
          <p:nvPr/>
        </p:nvSpPr>
        <p:spPr>
          <a:xfrm>
            <a:off x="2987824" y="5445224"/>
            <a:ext cx="4070059" cy="108012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山林</a:t>
            </a:r>
            <a:r>
              <a:rPr lang="en-US" altLang="zh-TW" dirty="0"/>
              <a:t>sanˋ</a:t>
            </a:r>
            <a:r>
              <a:rPr lang="zh-TW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 </a:t>
            </a:r>
            <a:r>
              <a:rPr lang="en-US" altLang="zh-TW" dirty="0" err="1">
                <a:latin typeface="PMingLiU" panose="02020500000000000000" pitchFamily="18" charset="-120"/>
                <a:ea typeface="PMingLiU" panose="02020500000000000000" pitchFamily="18" charset="-120"/>
              </a:rPr>
              <a:t>na</a:t>
            </a:r>
            <a:r>
              <a:rPr lang="zh-TW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67918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692696"/>
            <a:ext cx="6810092" cy="4536504"/>
          </a:xfrm>
          <a:prstGeom prst="rect">
            <a:avLst/>
          </a:prstGeom>
        </p:spPr>
      </p:pic>
      <p:sp>
        <p:nvSpPr>
          <p:cNvPr id="14" name="內容版面配置區 3"/>
          <p:cNvSpPr txBox="1">
            <a:spLocks/>
          </p:cNvSpPr>
          <p:nvPr/>
        </p:nvSpPr>
        <p:spPr>
          <a:xfrm>
            <a:off x="2483768" y="5445224"/>
            <a:ext cx="3776464" cy="1050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4400" dirty="0"/>
              <a:t>海邊</a:t>
            </a:r>
            <a:r>
              <a:rPr lang="en-US" altLang="zh-TW" sz="4400" dirty="0"/>
              <a:t>hoi</a:t>
            </a:r>
            <a:r>
              <a:rPr lang="en-US" altLang="zh-TW" sz="4400" dirty="0">
                <a:latin typeface="Calibri" panose="020F0502020204030204" pitchFamily="34" charset="0"/>
                <a:cs typeface="Calibri" panose="020F0502020204030204" pitchFamily="34" charset="0"/>
              </a:rPr>
              <a:t>ˊ </a:t>
            </a:r>
            <a:r>
              <a:rPr lang="en-US" altLang="zh-TW" sz="4400" dirty="0"/>
              <a:t>bien</a:t>
            </a:r>
            <a:r>
              <a:rPr lang="en-US" altLang="zh-TW" sz="4400" dirty="0">
                <a:latin typeface="Calibri" panose="020F0502020204030204" pitchFamily="34" charset="0"/>
                <a:cs typeface="Calibri" panose="020F0502020204030204" pitchFamily="34" charset="0"/>
              </a:rPr>
              <a:t>ˋ</a:t>
            </a:r>
            <a:endParaRPr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34719107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00989"/>
            <a:ext cx="7639812" cy="4711679"/>
          </a:xfrm>
        </p:spPr>
      </p:pic>
      <p:sp>
        <p:nvSpPr>
          <p:cNvPr id="12" name="標題 3"/>
          <p:cNvSpPr txBox="1">
            <a:spLocks/>
          </p:cNvSpPr>
          <p:nvPr/>
        </p:nvSpPr>
        <p:spPr>
          <a:xfrm>
            <a:off x="2771800" y="5229200"/>
            <a:ext cx="4485275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/>
              <a:t>平洋</a:t>
            </a:r>
            <a:r>
              <a:rPr lang="en-US" altLang="zh-TW" sz="4000" dirty="0" err="1"/>
              <a:t>piang</a:t>
            </a:r>
            <a:r>
              <a:rPr lang="en-US" altLang="zh-TW" sz="4000" dirty="0"/>
              <a:t> </a:t>
            </a:r>
            <a:r>
              <a:rPr lang="en-US" altLang="zh-TW" sz="4000" dirty="0" err="1"/>
              <a:t>rhong</a:t>
            </a:r>
            <a:r>
              <a:rPr lang="en-US" altLang="zh-TW" sz="4000" dirty="0"/>
              <a:t> 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200915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7347718C-78B2-44C6-A655-5547AEF02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836712"/>
            <a:ext cx="6784682" cy="4536504"/>
          </a:xfrm>
          <a:prstGeom prst="rect">
            <a:avLst/>
          </a:prstGeom>
        </p:spPr>
      </p:pic>
      <p:sp>
        <p:nvSpPr>
          <p:cNvPr id="14" name="標題 3">
            <a:extLst>
              <a:ext uri="{FF2B5EF4-FFF2-40B4-BE49-F238E27FC236}">
                <a16:creationId xmlns:a16="http://schemas.microsoft.com/office/drawing/2014/main" id="{412A3CF6-98A0-45CF-BA0F-7BB07E153914}"/>
              </a:ext>
            </a:extLst>
          </p:cNvPr>
          <p:cNvSpPr txBox="1">
            <a:spLocks/>
          </p:cNvSpPr>
          <p:nvPr/>
        </p:nvSpPr>
        <p:spPr>
          <a:xfrm>
            <a:off x="3203848" y="5445224"/>
            <a:ext cx="3129814" cy="792088"/>
          </a:xfrm>
          <a:prstGeom prst="rect">
            <a:avLst/>
          </a:prstGeom>
        </p:spPr>
        <p:txBody>
          <a:bodyPr vert="horz" lIns="0" rIns="0" bIns="0" anchor="b">
            <a:normAutofit fontScale="92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陂塘</a:t>
            </a:r>
            <a:r>
              <a:rPr lang="en-US" altLang="zh-TW" dirty="0"/>
              <a:t>biˋ</a:t>
            </a:r>
            <a:r>
              <a:rPr lang="zh-TW" altLang="en-US" dirty="0"/>
              <a:t> </a:t>
            </a:r>
            <a:r>
              <a:rPr lang="en-US" altLang="zh-TW" dirty="0"/>
              <a:t>tong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30954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49DE3E06-66CC-41A4-BBA4-5351ED6A0CC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884" y="764704"/>
            <a:ext cx="6616441" cy="4608512"/>
          </a:xfr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01A32EE9-7EB2-4DA0-8C75-32601211A370}"/>
              </a:ext>
            </a:extLst>
          </p:cNvPr>
          <p:cNvSpPr/>
          <p:nvPr/>
        </p:nvSpPr>
        <p:spPr>
          <a:xfrm>
            <a:off x="2987824" y="5589240"/>
            <a:ext cx="325847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dirty="0"/>
              <a:t>河霸</a:t>
            </a:r>
            <a:r>
              <a:rPr lang="en-US" altLang="zh-TW" sz="4400" dirty="0"/>
              <a:t>ho </a:t>
            </a:r>
            <a:r>
              <a:rPr lang="en-US" altLang="zh-TW" sz="4400" dirty="0" err="1"/>
              <a:t>ba</a:t>
            </a:r>
            <a:r>
              <a:rPr lang="en-US" altLang="zh-TW" sz="4400" dirty="0"/>
              <a:t>ˇ</a:t>
            </a:r>
            <a:endParaRPr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91872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EFC6258F-EE71-4CDD-8731-FEEA5935D2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724115"/>
            <a:ext cx="6480720" cy="4969019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8E386CD3-2146-40E4-8ADF-22785B54C73F}"/>
              </a:ext>
            </a:extLst>
          </p:cNvPr>
          <p:cNvSpPr/>
          <p:nvPr/>
        </p:nvSpPr>
        <p:spPr>
          <a:xfrm>
            <a:off x="2771800" y="5706437"/>
            <a:ext cx="37620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400" dirty="0"/>
              <a:t>屋下 </a:t>
            </a:r>
            <a:r>
              <a:rPr lang="en-US" altLang="zh-TW" sz="4400" dirty="0" err="1"/>
              <a:t>vug</a:t>
            </a:r>
            <a:r>
              <a:rPr lang="en-US" altLang="zh-TW" sz="4400" dirty="0"/>
              <a:t> haˋ</a:t>
            </a:r>
            <a:r>
              <a:rPr lang="zh-TW" altLang="en-US" sz="4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5236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佢戴哪位</a:t>
            </a:r>
            <a:r>
              <a:rPr lang="en-US" altLang="zh-TW" dirty="0"/>
              <a:t>?       ______</a:t>
            </a:r>
            <a:r>
              <a:rPr lang="zh-TW" altLang="en-US" dirty="0"/>
              <a:t>戴</a:t>
            </a:r>
            <a:r>
              <a:rPr lang="en-US" altLang="zh-TW" dirty="0"/>
              <a:t>_____</a:t>
            </a:r>
            <a:r>
              <a:rPr lang="zh-TW" altLang="en-US" dirty="0"/>
              <a:t>。</a:t>
            </a:r>
          </a:p>
        </p:txBody>
      </p:sp>
      <p:pic>
        <p:nvPicPr>
          <p:cNvPr id="6" name="內容版面配置區 5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420888"/>
            <a:ext cx="3888432" cy="2588469"/>
          </a:xfrm>
          <a:prstGeom prst="rect">
            <a:avLst/>
          </a:prstGeom>
        </p:spPr>
      </p:pic>
      <p:sp>
        <p:nvSpPr>
          <p:cNvPr id="7" name="內容版面配置區 3"/>
          <p:cNvSpPr txBox="1">
            <a:spLocks/>
          </p:cNvSpPr>
          <p:nvPr/>
        </p:nvSpPr>
        <p:spPr>
          <a:xfrm>
            <a:off x="4572000" y="5259120"/>
            <a:ext cx="3960440" cy="1050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400" dirty="0"/>
              <a:t>海邊</a:t>
            </a:r>
            <a:r>
              <a:rPr lang="en-US" altLang="zh-TW" sz="4400" dirty="0"/>
              <a:t>hoi</a:t>
            </a:r>
            <a:r>
              <a:rPr lang="en-US" altLang="zh-TW" sz="4400" dirty="0">
                <a:latin typeface="Calibri" panose="020F0502020204030204" pitchFamily="34" charset="0"/>
                <a:cs typeface="Calibri" panose="020F0502020204030204" pitchFamily="34" charset="0"/>
              </a:rPr>
              <a:t>ˊ </a:t>
            </a:r>
            <a:r>
              <a:rPr lang="en-US" altLang="zh-TW" sz="4400" dirty="0"/>
              <a:t>bien</a:t>
            </a:r>
            <a:r>
              <a:rPr lang="en-US" altLang="zh-TW" sz="4400" dirty="0">
                <a:latin typeface="Calibri" panose="020F0502020204030204" pitchFamily="34" charset="0"/>
                <a:cs typeface="Calibri" panose="020F0502020204030204" pitchFamily="34" charset="0"/>
              </a:rPr>
              <a:t>ˋ</a:t>
            </a:r>
            <a:endParaRPr lang="zh-TW" altLang="en-US" sz="4400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E304C5BB-3AD0-452C-ABBD-7B2AE112671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11290" y="2376887"/>
            <a:ext cx="4038600" cy="2676469"/>
          </a:xfrm>
          <a:prstGeom prst="rect">
            <a:avLst/>
          </a:prstGeom>
        </p:spPr>
      </p:pic>
      <p:sp>
        <p:nvSpPr>
          <p:cNvPr id="11" name="標題 3">
            <a:extLst>
              <a:ext uri="{FF2B5EF4-FFF2-40B4-BE49-F238E27FC236}">
                <a16:creationId xmlns:a16="http://schemas.microsoft.com/office/drawing/2014/main" id="{7845C73F-25F3-4B49-AB9F-09D0A59F7FFB}"/>
              </a:ext>
            </a:extLst>
          </p:cNvPr>
          <p:cNvSpPr txBox="1">
            <a:spLocks/>
          </p:cNvSpPr>
          <p:nvPr/>
        </p:nvSpPr>
        <p:spPr>
          <a:xfrm>
            <a:off x="429932" y="5183957"/>
            <a:ext cx="4070059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山林</a:t>
            </a:r>
            <a:r>
              <a:rPr lang="en-US" altLang="zh-TW" dirty="0"/>
              <a:t>sanˋ</a:t>
            </a:r>
            <a:r>
              <a:rPr lang="zh-TW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 </a:t>
            </a:r>
            <a:r>
              <a:rPr lang="en-US" altLang="zh-TW" dirty="0" err="1">
                <a:latin typeface="PMingLiU" panose="02020500000000000000" pitchFamily="18" charset="-120"/>
                <a:ea typeface="PMingLiU" panose="02020500000000000000" pitchFamily="18" charset="-120"/>
              </a:rPr>
              <a:t>na</a:t>
            </a:r>
            <a:r>
              <a:rPr lang="zh-TW" altLang="en-US" dirty="0"/>
              <a:t> </a:t>
            </a: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E7AA9FB7-923B-404F-8631-A1976D62B0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6376" y="-95667"/>
            <a:ext cx="1187624" cy="1558756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55221EE6-F003-4232-AFE9-3998B04F4B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568" y="0"/>
            <a:ext cx="1691680" cy="116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9025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14" y="2237772"/>
            <a:ext cx="4038600" cy="2490714"/>
          </a:xfrm>
        </p:spPr>
      </p:pic>
      <p:sp>
        <p:nvSpPr>
          <p:cNvPr id="12" name="標題 3"/>
          <p:cNvSpPr txBox="1">
            <a:spLocks/>
          </p:cNvSpPr>
          <p:nvPr/>
        </p:nvSpPr>
        <p:spPr>
          <a:xfrm>
            <a:off x="179513" y="4547670"/>
            <a:ext cx="4485275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平洋</a:t>
            </a:r>
            <a:r>
              <a:rPr lang="en-US" altLang="zh-TW" dirty="0" err="1"/>
              <a:t>piang</a:t>
            </a:r>
            <a:r>
              <a:rPr lang="en-US" altLang="zh-TW" dirty="0"/>
              <a:t> </a:t>
            </a:r>
            <a:r>
              <a:rPr lang="en-US" altLang="zh-TW" dirty="0" err="1"/>
              <a:t>rhong</a:t>
            </a:r>
            <a:r>
              <a:rPr lang="en-US" altLang="zh-TW" dirty="0"/>
              <a:t> </a:t>
            </a:r>
            <a:endParaRPr lang="zh-TW" altLang="en-US" dirty="0"/>
          </a:p>
        </p:txBody>
      </p:sp>
      <p:sp>
        <p:nvSpPr>
          <p:cNvPr id="13" name="標題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佢戴哪位</a:t>
            </a:r>
            <a:r>
              <a:rPr lang="en-US" altLang="zh-TW" dirty="0"/>
              <a:t>?       ______</a:t>
            </a:r>
            <a:r>
              <a:rPr lang="zh-TW" altLang="en-US" dirty="0"/>
              <a:t>戴</a:t>
            </a:r>
            <a:r>
              <a:rPr lang="en-US" altLang="zh-TW" dirty="0"/>
              <a:t>_____</a:t>
            </a:r>
            <a:r>
              <a:rPr lang="zh-TW" altLang="en-US" dirty="0"/>
              <a:t>。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7347718C-78B2-44C6-A655-5547AEF02D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7417" y="2255282"/>
            <a:ext cx="4121253" cy="2755631"/>
          </a:xfrm>
          <a:prstGeom prst="rect">
            <a:avLst/>
          </a:prstGeom>
        </p:spPr>
      </p:pic>
      <p:sp>
        <p:nvSpPr>
          <p:cNvPr id="14" name="標題 3">
            <a:extLst>
              <a:ext uri="{FF2B5EF4-FFF2-40B4-BE49-F238E27FC236}">
                <a16:creationId xmlns:a16="http://schemas.microsoft.com/office/drawing/2014/main" id="{412A3CF6-98A0-45CF-BA0F-7BB07E153914}"/>
              </a:ext>
            </a:extLst>
          </p:cNvPr>
          <p:cNvSpPr txBox="1">
            <a:spLocks/>
          </p:cNvSpPr>
          <p:nvPr/>
        </p:nvSpPr>
        <p:spPr>
          <a:xfrm>
            <a:off x="5076056" y="4847607"/>
            <a:ext cx="3129814" cy="1143000"/>
          </a:xfrm>
          <a:prstGeom prst="rect">
            <a:avLst/>
          </a:prstGeom>
        </p:spPr>
        <p:txBody>
          <a:bodyPr vert="horz" lIns="0" rIns="0" bIns="0" anchor="b">
            <a:normAutofit fontScale="92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陂塘</a:t>
            </a:r>
            <a:r>
              <a:rPr lang="en-US" altLang="zh-TW" dirty="0"/>
              <a:t>biˋ</a:t>
            </a:r>
            <a:r>
              <a:rPr lang="zh-TW" altLang="en-US" dirty="0"/>
              <a:t> </a:t>
            </a:r>
            <a:r>
              <a:rPr lang="en-US" altLang="zh-TW" dirty="0"/>
              <a:t>tong</a:t>
            </a:r>
            <a:endParaRPr lang="zh-TW" altLang="en-US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EA951EAD-51D8-47F8-955B-F697E02AC8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716" y="0"/>
            <a:ext cx="2048434" cy="1438781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E6144092-9ADB-41DB-8C7B-40BA64B438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8024" y="-1"/>
            <a:ext cx="1933828" cy="1238661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256DC0DC-89D4-4F48-8692-4248E1E1FD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8264" y="0"/>
            <a:ext cx="2060627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1806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A004F5C-37F1-4F59-A7B1-EEED7E60D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41338"/>
            <a:ext cx="8229600" cy="1143000"/>
          </a:xfrm>
        </p:spPr>
        <p:txBody>
          <a:bodyPr/>
          <a:lstStyle/>
          <a:p>
            <a:r>
              <a:rPr lang="zh-TW" altLang="en-US" dirty="0"/>
              <a:t>你戴哪位</a:t>
            </a:r>
            <a:r>
              <a:rPr lang="en-US" altLang="zh-TW" dirty="0"/>
              <a:t>?       ______</a:t>
            </a:r>
            <a:r>
              <a:rPr lang="zh-TW" altLang="en-US" dirty="0"/>
              <a:t>戴</a:t>
            </a:r>
            <a:r>
              <a:rPr lang="en-US" altLang="zh-TW" dirty="0"/>
              <a:t>_____</a:t>
            </a:r>
            <a:r>
              <a:rPr lang="zh-TW" altLang="en-US" dirty="0"/>
              <a:t>。</a:t>
            </a: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49DE3E06-66CC-41A4-BBA4-5351ED6A0CC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76872"/>
            <a:ext cx="4562398" cy="3177821"/>
          </a:xfr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01A32EE9-7EB2-4DA0-8C75-32601211A370}"/>
              </a:ext>
            </a:extLst>
          </p:cNvPr>
          <p:cNvSpPr/>
          <p:nvPr/>
        </p:nvSpPr>
        <p:spPr>
          <a:xfrm>
            <a:off x="827585" y="5639761"/>
            <a:ext cx="325847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dirty="0"/>
              <a:t>河霸</a:t>
            </a:r>
            <a:r>
              <a:rPr lang="en-US" altLang="zh-TW" sz="4400" dirty="0"/>
              <a:t>ho </a:t>
            </a:r>
            <a:r>
              <a:rPr lang="en-US" altLang="zh-TW" sz="4400" dirty="0" err="1"/>
              <a:t>ba</a:t>
            </a:r>
            <a:r>
              <a:rPr lang="en-US" altLang="zh-TW" sz="4400" dirty="0"/>
              <a:t>ˇ</a:t>
            </a:r>
            <a:endParaRPr lang="zh-TW" altLang="en-US" sz="4400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EFC6258F-EE71-4CDD-8731-FEEA5935D2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7549" y="2216223"/>
            <a:ext cx="3743268" cy="3218967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D4A8F98E-78FB-4DD6-A312-EFF2B62ADB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6336" y="65355"/>
            <a:ext cx="1408298" cy="1243692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64DCF176-AD43-4F0D-82B1-16FF8B9AC9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60" y="-112608"/>
            <a:ext cx="2188654" cy="1316850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C8659821-E970-4EEF-B0EC-A8F412FE35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5936" y="-44961"/>
            <a:ext cx="1963082" cy="1225402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8E386CD3-2146-40E4-8ADF-22785B54C73F}"/>
              </a:ext>
            </a:extLst>
          </p:cNvPr>
          <p:cNvSpPr/>
          <p:nvPr/>
        </p:nvSpPr>
        <p:spPr>
          <a:xfrm>
            <a:off x="4977477" y="5639761"/>
            <a:ext cx="37620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400" dirty="0"/>
              <a:t>屋下 </a:t>
            </a:r>
            <a:r>
              <a:rPr lang="en-US" altLang="zh-TW" sz="4400" dirty="0" err="1"/>
              <a:t>vug</a:t>
            </a:r>
            <a:r>
              <a:rPr lang="en-US" altLang="zh-TW" sz="4400" dirty="0"/>
              <a:t> haˋ</a:t>
            </a:r>
            <a:r>
              <a:rPr lang="zh-TW" altLang="en-US" sz="4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1957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6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60374" y="2106838"/>
            <a:ext cx="3744415" cy="3222652"/>
          </a:xfrm>
          <a:prstGeom prst="rect">
            <a:avLst/>
          </a:prstGeom>
        </p:spPr>
      </p:pic>
      <p:pic>
        <p:nvPicPr>
          <p:cNvPr id="8" name="內容版面配置區 7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860032" y="2532749"/>
            <a:ext cx="1121761" cy="1585097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2200" y="2780928"/>
            <a:ext cx="1408298" cy="1243692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0232" y="4368884"/>
            <a:ext cx="1365622" cy="1310754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6016" y="4309006"/>
            <a:ext cx="1758559" cy="1572983"/>
          </a:xfrm>
          <a:prstGeom prst="rect">
            <a:avLst/>
          </a:prstGeom>
        </p:spPr>
      </p:pic>
      <p:sp>
        <p:nvSpPr>
          <p:cNvPr id="12" name="標題 3"/>
          <p:cNvSpPr txBox="1">
            <a:spLocks/>
          </p:cNvSpPr>
          <p:nvPr/>
        </p:nvSpPr>
        <p:spPr>
          <a:xfrm>
            <a:off x="683567" y="5329490"/>
            <a:ext cx="3621221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屋下 </a:t>
            </a:r>
            <a:r>
              <a:rPr lang="en-US" altLang="zh-TW" dirty="0" err="1"/>
              <a:t>vug</a:t>
            </a:r>
            <a:r>
              <a:rPr lang="en-US" altLang="zh-TW" dirty="0"/>
              <a:t> haˋ</a:t>
            </a:r>
            <a:r>
              <a:rPr lang="zh-TW" altLang="en-US" dirty="0"/>
              <a:t> </a:t>
            </a:r>
          </a:p>
        </p:txBody>
      </p:sp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佢戴哪位</a:t>
            </a:r>
            <a:r>
              <a:rPr lang="en-US" altLang="zh-TW" dirty="0"/>
              <a:t>?       ______</a:t>
            </a:r>
            <a:r>
              <a:rPr lang="zh-TW" altLang="en-US" dirty="0"/>
              <a:t>戴</a:t>
            </a:r>
            <a:r>
              <a:rPr lang="en-US" altLang="zh-TW" dirty="0"/>
              <a:t>_____</a:t>
            </a:r>
            <a:r>
              <a:rPr lang="zh-TW" altLang="en-US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250322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0767"/>
            <a:ext cx="9108504" cy="5807234"/>
          </a:xfr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624415"/>
            <a:ext cx="8229600" cy="852704"/>
          </a:xfrm>
        </p:spPr>
        <p:txBody>
          <a:bodyPr/>
          <a:lstStyle/>
          <a:p>
            <a:pPr algn="ctr"/>
            <a:r>
              <a:rPr lang="zh-TW" altLang="en-US" dirty="0"/>
              <a:t>屋下人</a:t>
            </a:r>
          </a:p>
        </p:txBody>
      </p:sp>
    </p:spTree>
    <p:extLst>
      <p:ext uri="{BB962C8B-B14F-4D97-AF65-F5344CB8AC3E}">
        <p14:creationId xmlns:p14="http://schemas.microsoft.com/office/powerpoint/2010/main" val="22145023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0AC8182-0BB1-473D-92EE-4901CC5B2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zh-TW" dirty="0"/>
              <a:t>𠊎</a:t>
            </a:r>
            <a:r>
              <a:rPr lang="zh-TW" altLang="en-US" dirty="0"/>
              <a:t>會講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1B7F645-D745-4694-8350-4E2EB75A8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sz="4000" dirty="0"/>
              <a:t>𠊎</a:t>
            </a:r>
            <a:r>
              <a:rPr lang="zh-TW" altLang="en-US" sz="4000" dirty="0"/>
              <a:t>个名仔係</a:t>
            </a:r>
            <a:r>
              <a:rPr lang="en-US" altLang="zh-TW" sz="4000" dirty="0"/>
              <a:t>_________</a:t>
            </a:r>
            <a:r>
              <a:rPr lang="zh-TW" altLang="en-US" sz="4000" dirty="0"/>
              <a:t>，</a:t>
            </a:r>
            <a:endParaRPr lang="en-US" altLang="zh-TW" sz="4000" dirty="0"/>
          </a:p>
          <a:p>
            <a:r>
              <a:rPr lang="zh-TW" altLang="zh-TW" sz="4000" dirty="0"/>
              <a:t>𠊎</a:t>
            </a:r>
            <a:r>
              <a:rPr lang="zh-TW" altLang="en-US" sz="4000" dirty="0"/>
              <a:t>戴在</a:t>
            </a:r>
            <a:r>
              <a:rPr lang="en-US" altLang="zh-TW" sz="4000" dirty="0"/>
              <a:t>(</a:t>
            </a:r>
            <a:r>
              <a:rPr lang="zh-TW" altLang="en-US" sz="4000" dirty="0"/>
              <a:t>桃園市</a:t>
            </a:r>
            <a:r>
              <a:rPr lang="en-US" altLang="zh-TW" sz="4000" dirty="0"/>
              <a:t>)—( </a:t>
            </a:r>
            <a:r>
              <a:rPr lang="zh-TW" altLang="en-US" sz="4000" dirty="0"/>
              <a:t>新屋 </a:t>
            </a:r>
            <a:r>
              <a:rPr lang="en-US" altLang="zh-TW" sz="4000" dirty="0"/>
              <a:t>)</a:t>
            </a:r>
            <a:r>
              <a:rPr lang="zh-TW" altLang="en-US" sz="4000" dirty="0"/>
              <a:t>。</a:t>
            </a:r>
            <a:endParaRPr lang="en-US" altLang="zh-TW" sz="4000" dirty="0"/>
          </a:p>
          <a:p>
            <a:r>
              <a:rPr lang="zh-TW" altLang="zh-TW" sz="4000" dirty="0"/>
              <a:t>𠊎</a:t>
            </a:r>
            <a:r>
              <a:rPr lang="zh-TW" altLang="en-US" sz="4000" dirty="0"/>
              <a:t>最愛个動物係</a:t>
            </a:r>
            <a:r>
              <a:rPr lang="en-US" altLang="zh-TW" sz="4000" dirty="0"/>
              <a:t>__________</a:t>
            </a:r>
            <a:r>
              <a:rPr lang="zh-TW" altLang="en-US" sz="4000" dirty="0"/>
              <a:t>，</a:t>
            </a:r>
            <a:endParaRPr lang="en-US" altLang="zh-TW" sz="4000" dirty="0"/>
          </a:p>
          <a:p>
            <a:r>
              <a:rPr lang="zh-TW" altLang="en-US" sz="4000" dirty="0"/>
              <a:t>佢戴在</a:t>
            </a:r>
            <a:r>
              <a:rPr lang="en-US" altLang="zh-TW" sz="4000" dirty="0"/>
              <a:t>____________</a:t>
            </a:r>
            <a:r>
              <a:rPr lang="zh-TW" altLang="en-US" sz="4000" dirty="0"/>
              <a:t>。</a:t>
            </a:r>
            <a:endParaRPr lang="en-US" altLang="zh-TW" sz="4000" dirty="0"/>
          </a:p>
          <a:p>
            <a:r>
              <a:rPr lang="zh-TW" altLang="zh-TW" sz="4000" dirty="0"/>
              <a:t>𠊎</a:t>
            </a:r>
            <a:r>
              <a:rPr lang="zh-TW" altLang="en-US" sz="4000" dirty="0"/>
              <a:t>會好好保護佢。</a:t>
            </a:r>
          </a:p>
        </p:txBody>
      </p:sp>
    </p:spTree>
    <p:extLst>
      <p:ext uri="{BB962C8B-B14F-4D97-AF65-F5344CB8AC3E}">
        <p14:creationId xmlns:p14="http://schemas.microsoft.com/office/powerpoint/2010/main" val="23718302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359</TotalTime>
  <Words>167</Words>
  <Application>Microsoft Office PowerPoint</Application>
  <PresentationFormat>如螢幕大小 (4:3)</PresentationFormat>
  <Paragraphs>30</Paragraphs>
  <Slides>17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4" baseType="lpstr">
      <vt:lpstr>微軟正黑體</vt:lpstr>
      <vt:lpstr>PMingLiU</vt:lpstr>
      <vt:lpstr>PMingLiU</vt:lpstr>
      <vt:lpstr>Calibri</vt:lpstr>
      <vt:lpstr>Constantia</vt:lpstr>
      <vt:lpstr>Wingdings 2</vt:lpstr>
      <vt:lpstr>流線</vt:lpstr>
      <vt:lpstr>動物你知幾多?--4</vt:lpstr>
      <vt:lpstr>PowerPoint 簡報</vt:lpstr>
      <vt:lpstr>𠊎最愛个動物係___</vt:lpstr>
      <vt:lpstr>𠊎最愛个動物係___</vt:lpstr>
      <vt:lpstr>你戴哪位?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 佢戴哪位?       ______戴_____。</vt:lpstr>
      <vt:lpstr> 佢戴哪位?       ______戴_____。</vt:lpstr>
      <vt:lpstr>你戴哪位?       ______戴_____。</vt:lpstr>
      <vt:lpstr> 佢戴哪位?       ______戴_____。</vt:lpstr>
      <vt:lpstr>屋下人</vt:lpstr>
      <vt:lpstr>𠊎會講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得人惜个動物</dc:title>
  <dc:creator>user</dc:creator>
  <cp:lastModifiedBy>User</cp:lastModifiedBy>
  <cp:revision>48</cp:revision>
  <cp:lastPrinted>2021-12-15T00:11:11Z</cp:lastPrinted>
  <dcterms:created xsi:type="dcterms:W3CDTF">2019-12-08T01:57:27Z</dcterms:created>
  <dcterms:modified xsi:type="dcterms:W3CDTF">2021-12-15T00:41:23Z</dcterms:modified>
</cp:coreProperties>
</file>