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3"/>
  </p:notesMasterIdLst>
  <p:sldIdLst>
    <p:sldId id="257" r:id="rId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5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6592529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62073" y="2516681"/>
            <a:ext cx="10069370" cy="2600961"/>
          </a:xfrm>
        </p:spPr>
        <p:txBody>
          <a:bodyPr anchor="b">
            <a:normAutofit/>
          </a:bodyPr>
          <a:lstStyle>
            <a:lvl1pPr algn="ctr">
              <a:defRPr sz="768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2073" y="5117638"/>
            <a:ext cx="10069370" cy="1493144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650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1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1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1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97891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17045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1762" y="2504631"/>
            <a:ext cx="10229921" cy="2600978"/>
          </a:xfrm>
        </p:spPr>
        <p:txBody>
          <a:bodyPr anchor="b"/>
          <a:lstStyle>
            <a:lvl1pPr algn="ctr">
              <a:defRPr sz="5689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1762" y="5105606"/>
            <a:ext cx="10229921" cy="2143366"/>
          </a:xfrm>
        </p:spPr>
        <p:txBody>
          <a:bodyPr anchor="t"/>
          <a:lstStyle>
            <a:lvl1pPr marL="0" indent="0" algn="ctr">
              <a:buNone/>
              <a:defRPr sz="2844">
                <a:solidFill>
                  <a:schemeClr val="tx1"/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173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4716" y="2463928"/>
            <a:ext cx="5397864" cy="5772444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6419" y="2463930"/>
            <a:ext cx="5402310" cy="5772446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76922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14" y="2517794"/>
            <a:ext cx="5386557" cy="584953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171" y="2517794"/>
            <a:ext cx="5386557" cy="58495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2930" y="2610139"/>
            <a:ext cx="5201434" cy="774946"/>
          </a:xfrm>
        </p:spPr>
        <p:txBody>
          <a:bodyPr anchor="b">
            <a:noAutofit/>
          </a:bodyPr>
          <a:lstStyle>
            <a:lvl1pPr marL="0" indent="0" algn="ctr">
              <a:buNone/>
              <a:defRPr sz="3413" b="0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72930" y="3385086"/>
            <a:ext cx="5201434" cy="4851290"/>
          </a:xfrm>
        </p:spPr>
        <p:txBody>
          <a:bodyPr anchor="t">
            <a:normAutofit/>
          </a:bodyPr>
          <a:lstStyle>
            <a:lvl1pPr>
              <a:defRPr sz="2560"/>
            </a:lvl1pPr>
            <a:lvl2pPr>
              <a:defRPr sz="2276"/>
            </a:lvl2pPr>
            <a:lvl3pPr>
              <a:defRPr sz="1991"/>
            </a:lvl3pPr>
            <a:lvl4pPr>
              <a:defRPr sz="1707"/>
            </a:lvl4pPr>
            <a:lvl5pPr>
              <a:defRPr sz="1707"/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14631" y="2610141"/>
            <a:ext cx="5221686" cy="774945"/>
          </a:xfrm>
        </p:spPr>
        <p:txBody>
          <a:bodyPr anchor="b">
            <a:noAutofit/>
          </a:bodyPr>
          <a:lstStyle>
            <a:lvl1pPr marL="0" indent="0" algn="ctr">
              <a:buNone/>
              <a:defRPr sz="3413" b="0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14631" y="3385086"/>
            <a:ext cx="5221686" cy="4851290"/>
          </a:xfrm>
        </p:spPr>
        <p:txBody>
          <a:bodyPr anchor="t">
            <a:normAutofit/>
          </a:bodyPr>
          <a:lstStyle>
            <a:lvl1pPr>
              <a:defRPr sz="2560"/>
            </a:lvl1pPr>
            <a:lvl2pPr>
              <a:defRPr sz="2276"/>
            </a:lvl2pPr>
            <a:lvl3pPr>
              <a:defRPr sz="1991"/>
            </a:lvl3pPr>
            <a:lvl4pPr>
              <a:defRPr sz="1707"/>
            </a:lvl4pPr>
            <a:lvl5pPr>
              <a:defRPr sz="1707"/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4157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89565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70774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4717" y="866987"/>
            <a:ext cx="3954015" cy="2591172"/>
          </a:xfrm>
        </p:spPr>
        <p:txBody>
          <a:bodyPr anchor="b">
            <a:normAutofit/>
          </a:bodyPr>
          <a:lstStyle>
            <a:lvl1pPr algn="ctr">
              <a:defRPr sz="3413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9343" y="866987"/>
            <a:ext cx="6839386" cy="736938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4717" y="3458160"/>
            <a:ext cx="3954015" cy="4778213"/>
          </a:xfrm>
        </p:spPr>
        <p:txBody>
          <a:bodyPr anchor="t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9793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648" y="867446"/>
            <a:ext cx="4875585" cy="74033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4716" y="867446"/>
            <a:ext cx="5581761" cy="2601725"/>
          </a:xfrm>
        </p:spPr>
        <p:txBody>
          <a:bodyPr anchor="b">
            <a:noAutofit/>
          </a:bodyPr>
          <a:lstStyle>
            <a:lvl1pPr algn="ctr">
              <a:defRPr sz="4551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078014" y="1058118"/>
            <a:ext cx="4501867" cy="6987125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2276"/>
            </a:lvl2pPr>
            <a:lvl3pPr marL="1300460" indent="0">
              <a:buNone/>
              <a:defRPr sz="2276"/>
            </a:lvl3pPr>
            <a:lvl4pPr marL="1950690" indent="0">
              <a:buNone/>
              <a:defRPr sz="2276"/>
            </a:lvl4pPr>
            <a:lvl5pPr marL="2600919" indent="0">
              <a:buNone/>
              <a:defRPr sz="2276"/>
            </a:lvl5pPr>
            <a:lvl6pPr marL="3251149" indent="0">
              <a:buNone/>
              <a:defRPr sz="2276"/>
            </a:lvl6pPr>
            <a:lvl7pPr marL="3901379" indent="0">
              <a:buNone/>
              <a:defRPr sz="2276"/>
            </a:lvl7pPr>
            <a:lvl8pPr marL="4551609" indent="0">
              <a:buNone/>
              <a:defRPr sz="2276"/>
            </a:lvl8pPr>
            <a:lvl9pPr marL="5201839" indent="0">
              <a:buNone/>
              <a:defRPr sz="2276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4716" y="3469171"/>
            <a:ext cx="5581761" cy="4801613"/>
          </a:xfrm>
        </p:spPr>
        <p:txBody>
          <a:bodyPr anchor="t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92268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126" y="768121"/>
            <a:ext cx="10888548" cy="54533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4726" y="6492807"/>
            <a:ext cx="11045682" cy="772938"/>
          </a:xfrm>
        </p:spPr>
        <p:txBody>
          <a:bodyPr anchor="b">
            <a:normAutofit/>
          </a:bodyPr>
          <a:lstStyle>
            <a:lvl1pPr algn="ctr">
              <a:defRPr sz="3982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17287" y="988459"/>
            <a:ext cx="10361742" cy="5014288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844"/>
            </a:lvl1pPr>
            <a:lvl2pPr marL="650230" indent="0">
              <a:buNone/>
              <a:defRPr sz="2844"/>
            </a:lvl2pPr>
            <a:lvl3pPr marL="1300460" indent="0">
              <a:buNone/>
              <a:defRPr sz="2844"/>
            </a:lvl3pPr>
            <a:lvl4pPr marL="1950690" indent="0">
              <a:buNone/>
              <a:defRPr sz="2844"/>
            </a:lvl4pPr>
            <a:lvl5pPr marL="2600919" indent="0">
              <a:buNone/>
              <a:defRPr sz="2844"/>
            </a:lvl5pPr>
            <a:lvl6pPr marL="3251149" indent="0">
              <a:buNone/>
              <a:defRPr sz="2844"/>
            </a:lvl6pPr>
            <a:lvl7pPr marL="3901379" indent="0">
              <a:buNone/>
              <a:defRPr sz="2844"/>
            </a:lvl7pPr>
            <a:lvl8pPr marL="4551609" indent="0">
              <a:buNone/>
              <a:defRPr sz="2844"/>
            </a:lvl8pPr>
            <a:lvl9pPr marL="5201839" indent="0">
              <a:buNone/>
              <a:defRPr sz="2844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4714" y="7265746"/>
            <a:ext cx="11044014" cy="970627"/>
          </a:xfrm>
        </p:spPr>
        <p:txBody>
          <a:bodyPr anchor="t"/>
          <a:lstStyle>
            <a:lvl1pPr marL="0" indent="0" algn="ctr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58461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4714" y="865332"/>
            <a:ext cx="11044014" cy="5026623"/>
          </a:xfrm>
        </p:spPr>
        <p:txBody>
          <a:bodyPr anchor="ctr"/>
          <a:lstStyle>
            <a:lvl1pPr>
              <a:defRPr sz="455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4714" y="6108701"/>
            <a:ext cx="11044014" cy="2135930"/>
          </a:xfrm>
        </p:spPr>
        <p:txBody>
          <a:bodyPr anchor="ctr"/>
          <a:lstStyle>
            <a:lvl1pPr marL="0" indent="0" algn="ctr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50680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626" y="866986"/>
            <a:ext cx="9922935" cy="4256575"/>
          </a:xfrm>
        </p:spPr>
        <p:txBody>
          <a:bodyPr anchor="ctr"/>
          <a:lstStyle>
            <a:lvl1pPr>
              <a:defRPr sz="455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835355" y="5134270"/>
            <a:ext cx="9335785" cy="757687"/>
          </a:xfrm>
        </p:spPr>
        <p:txBody>
          <a:bodyPr anchor="t">
            <a:normAutofit/>
          </a:bodyPr>
          <a:lstStyle>
            <a:lvl1pPr marL="0" indent="0" algn="r">
              <a:buNone/>
              <a:defRPr sz="1991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4714" y="6121747"/>
            <a:ext cx="11044014" cy="211839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  <p:sp>
        <p:nvSpPr>
          <p:cNvPr id="11" name="TextBox 10"/>
          <p:cNvSpPr txBox="1"/>
          <p:nvPr/>
        </p:nvSpPr>
        <p:spPr>
          <a:xfrm>
            <a:off x="892386" y="1242897"/>
            <a:ext cx="650240" cy="831681"/>
          </a:xfrm>
          <a:prstGeom prst="rect">
            <a:avLst/>
          </a:prstGeom>
        </p:spPr>
        <p:txBody>
          <a:bodyPr vert="horz" lIns="130048" tIns="65024" rIns="130048" bIns="6502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137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33666" y="4171726"/>
            <a:ext cx="650240" cy="831681"/>
          </a:xfrm>
          <a:prstGeom prst="rect">
            <a:avLst/>
          </a:prstGeom>
        </p:spPr>
        <p:txBody>
          <a:bodyPr vert="horz" lIns="130048" tIns="65024" rIns="130048" bIns="6502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11378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00499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4714" y="3024986"/>
            <a:ext cx="11044014" cy="3572388"/>
          </a:xfrm>
        </p:spPr>
        <p:txBody>
          <a:bodyPr anchor="b"/>
          <a:lstStyle>
            <a:lvl1pPr>
              <a:defRPr sz="455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4705" y="6614124"/>
            <a:ext cx="11042345" cy="1622249"/>
          </a:xfrm>
        </p:spPr>
        <p:txBody>
          <a:bodyPr anchor="t"/>
          <a:lstStyle>
            <a:lvl1pPr marL="0" indent="0" algn="ctr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274954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74714" y="866986"/>
            <a:ext cx="11044014" cy="138019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74714" y="2682240"/>
            <a:ext cx="3521050" cy="819573"/>
          </a:xfrm>
        </p:spPr>
        <p:txBody>
          <a:bodyPr anchor="b">
            <a:noAutofit/>
          </a:bodyPr>
          <a:lstStyle>
            <a:lvl1pPr marL="0" indent="0" algn="ctr">
              <a:buNone/>
              <a:defRPr sz="3413" b="0">
                <a:solidFill>
                  <a:schemeClr val="tx1"/>
                </a:solidFill>
              </a:defRPr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74714" y="3657600"/>
            <a:ext cx="3521050" cy="4578773"/>
          </a:xfrm>
        </p:spPr>
        <p:txBody>
          <a:bodyPr anchor="t">
            <a:normAutofit/>
          </a:bodyPr>
          <a:lstStyle>
            <a:lvl1pPr marL="0" indent="0" algn="ctr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43158" y="2682240"/>
            <a:ext cx="3521050" cy="819573"/>
          </a:xfrm>
        </p:spPr>
        <p:txBody>
          <a:bodyPr anchor="b">
            <a:noAutofit/>
          </a:bodyPr>
          <a:lstStyle>
            <a:lvl1pPr marL="0" indent="0" algn="ctr">
              <a:buNone/>
              <a:defRPr sz="3413" b="0">
                <a:solidFill>
                  <a:schemeClr val="tx1"/>
                </a:solidFill>
              </a:defRPr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737530" y="3657600"/>
            <a:ext cx="3521050" cy="4578773"/>
          </a:xfrm>
        </p:spPr>
        <p:txBody>
          <a:bodyPr anchor="t">
            <a:normAutofit/>
          </a:bodyPr>
          <a:lstStyle>
            <a:lvl1pPr marL="0" indent="0" algn="ctr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497677" y="2682240"/>
            <a:ext cx="3521050" cy="819573"/>
          </a:xfrm>
        </p:spPr>
        <p:txBody>
          <a:bodyPr anchor="b">
            <a:noAutofit/>
          </a:bodyPr>
          <a:lstStyle>
            <a:lvl1pPr marL="0" indent="0" algn="ctr">
              <a:buNone/>
              <a:defRPr sz="3413" b="0">
                <a:solidFill>
                  <a:schemeClr val="tx1"/>
                </a:solidFill>
              </a:defRPr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497677" y="3657600"/>
            <a:ext cx="3521050" cy="4578773"/>
          </a:xfrm>
        </p:spPr>
        <p:txBody>
          <a:bodyPr anchor="t">
            <a:normAutofit/>
          </a:bodyPr>
          <a:lstStyle>
            <a:lvl1pPr marL="0" indent="0" algn="ctr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12984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85" y="2597042"/>
            <a:ext cx="3596865" cy="2607727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534" y="2597042"/>
            <a:ext cx="3596865" cy="2607727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995" y="2597042"/>
            <a:ext cx="3596865" cy="2607727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74714" y="866986"/>
            <a:ext cx="11044014" cy="138019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74714" y="5552506"/>
            <a:ext cx="3521050" cy="819573"/>
          </a:xfrm>
        </p:spPr>
        <p:txBody>
          <a:bodyPr anchor="b">
            <a:noAutofit/>
          </a:bodyPr>
          <a:lstStyle>
            <a:lvl1pPr marL="0" indent="0" algn="ctr">
              <a:buNone/>
              <a:defRPr sz="2844" b="0">
                <a:solidFill>
                  <a:schemeClr val="tx1"/>
                </a:solidFill>
              </a:defRPr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85976" y="2757572"/>
            <a:ext cx="3298526" cy="2279757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2276"/>
            </a:lvl2pPr>
            <a:lvl3pPr marL="1300460" indent="0">
              <a:buNone/>
              <a:defRPr sz="2276"/>
            </a:lvl3pPr>
            <a:lvl4pPr marL="1950690" indent="0">
              <a:buNone/>
              <a:defRPr sz="2276"/>
            </a:lvl4pPr>
            <a:lvl5pPr marL="2600919" indent="0">
              <a:buNone/>
              <a:defRPr sz="2276"/>
            </a:lvl5pPr>
            <a:lvl6pPr marL="3251149" indent="0">
              <a:buNone/>
              <a:defRPr sz="2276"/>
            </a:lvl6pPr>
            <a:lvl7pPr marL="3901379" indent="0">
              <a:buNone/>
              <a:defRPr sz="2276"/>
            </a:lvl7pPr>
            <a:lvl8pPr marL="4551609" indent="0">
              <a:buNone/>
              <a:defRPr sz="2276"/>
            </a:lvl8pPr>
            <a:lvl9pPr marL="5201839" indent="0">
              <a:buNone/>
              <a:defRPr sz="2276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74714" y="6372081"/>
            <a:ext cx="3521050" cy="1864296"/>
          </a:xfrm>
        </p:spPr>
        <p:txBody>
          <a:bodyPr anchor="t">
            <a:normAutofit/>
          </a:bodyPr>
          <a:lstStyle>
            <a:lvl1pPr marL="0" indent="0" algn="ctr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8974" y="5552506"/>
            <a:ext cx="3521050" cy="819573"/>
          </a:xfrm>
        </p:spPr>
        <p:txBody>
          <a:bodyPr anchor="b">
            <a:noAutofit/>
          </a:bodyPr>
          <a:lstStyle>
            <a:lvl1pPr marL="0" indent="0" algn="ctr">
              <a:buNone/>
              <a:defRPr sz="2844" b="0">
                <a:solidFill>
                  <a:schemeClr val="tx1"/>
                </a:solidFill>
              </a:defRPr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48792" y="2757822"/>
            <a:ext cx="3298526" cy="2287167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2276"/>
            </a:lvl2pPr>
            <a:lvl3pPr marL="1300460" indent="0">
              <a:buNone/>
              <a:defRPr sz="2276"/>
            </a:lvl3pPr>
            <a:lvl4pPr marL="1950690" indent="0">
              <a:buNone/>
              <a:defRPr sz="2276"/>
            </a:lvl4pPr>
            <a:lvl5pPr marL="2600919" indent="0">
              <a:buNone/>
              <a:defRPr sz="2276"/>
            </a:lvl5pPr>
            <a:lvl6pPr marL="3251149" indent="0">
              <a:buNone/>
              <a:defRPr sz="2276"/>
            </a:lvl6pPr>
            <a:lvl7pPr marL="3901379" indent="0">
              <a:buNone/>
              <a:defRPr sz="2276"/>
            </a:lvl7pPr>
            <a:lvl8pPr marL="4551609" indent="0">
              <a:buNone/>
              <a:defRPr sz="2276"/>
            </a:lvl8pPr>
            <a:lvl9pPr marL="5201839" indent="0">
              <a:buNone/>
              <a:defRPr sz="2276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737530" y="6372080"/>
            <a:ext cx="3522493" cy="1864296"/>
          </a:xfrm>
        </p:spPr>
        <p:txBody>
          <a:bodyPr anchor="t">
            <a:normAutofit/>
          </a:bodyPr>
          <a:lstStyle>
            <a:lvl1pPr marL="0" indent="0" algn="ctr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497810" y="5552506"/>
            <a:ext cx="3521050" cy="819573"/>
          </a:xfrm>
        </p:spPr>
        <p:txBody>
          <a:bodyPr anchor="b">
            <a:noAutofit/>
          </a:bodyPr>
          <a:lstStyle>
            <a:lvl1pPr marL="0" indent="0" algn="ctr">
              <a:buNone/>
              <a:defRPr sz="2844" b="0">
                <a:solidFill>
                  <a:schemeClr val="tx1"/>
                </a:solidFill>
              </a:defRPr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614079" y="2751192"/>
            <a:ext cx="3298526" cy="2285929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2276"/>
            </a:lvl2pPr>
            <a:lvl3pPr marL="1300460" indent="0">
              <a:buNone/>
              <a:defRPr sz="2276"/>
            </a:lvl3pPr>
            <a:lvl4pPr marL="1950690" indent="0">
              <a:buNone/>
              <a:defRPr sz="2276"/>
            </a:lvl4pPr>
            <a:lvl5pPr marL="2600919" indent="0">
              <a:buNone/>
              <a:defRPr sz="2276"/>
            </a:lvl5pPr>
            <a:lvl6pPr marL="3251149" indent="0">
              <a:buNone/>
              <a:defRPr sz="2276"/>
            </a:lvl6pPr>
            <a:lvl7pPr marL="3901379" indent="0">
              <a:buNone/>
              <a:defRPr sz="2276"/>
            </a:lvl7pPr>
            <a:lvl8pPr marL="4551609" indent="0">
              <a:buNone/>
              <a:defRPr sz="2276"/>
            </a:lvl8pPr>
            <a:lvl9pPr marL="5201839" indent="0">
              <a:buNone/>
              <a:defRPr sz="2276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497677" y="6372077"/>
            <a:ext cx="3521050" cy="1864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991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5012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634136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81941" y="866987"/>
            <a:ext cx="2436786" cy="7369388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4716" y="866987"/>
            <a:ext cx="8444663" cy="7369388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246321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與項目符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大標題文字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57" name="內文層級一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58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17225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4714" y="866986"/>
            <a:ext cx="11044014" cy="1380196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714" y="2463930"/>
            <a:ext cx="11044014" cy="5772446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90652" y="8367327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22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E36636D-D922-432D-A958-524484B5923D}" type="datetimeFigureOut">
              <a:rPr lang="en-US" dirty="0"/>
              <a:pPr/>
              <a:t>1/10/2018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74716" y="8367327"/>
            <a:ext cx="7117723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22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14947" y="8367327"/>
            <a:ext cx="803782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22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6CB4B4D-7CA3-9044-876B-883B54F8677D}" type="slidenum">
              <a:rPr lang="en-US" altLang="zh-TW" smtClean="0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45176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algn="ctr" defTabSz="650230" rtl="0" eaLnBrk="1" latinLnBrk="0" hangingPunct="1">
        <a:spcBef>
          <a:spcPct val="0"/>
        </a:spcBef>
        <a:buNone/>
        <a:defRPr sz="5689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87672" indent="-435193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"/>
        <a:defRPr sz="2844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1023984" indent="-383994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"/>
        <a:defRPr sz="256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459177" indent="-307195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"/>
        <a:defRPr sz="2276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971169" indent="-307195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"/>
        <a:defRPr sz="199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2380763" indent="-307195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"/>
        <a:defRPr sz="199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865164" indent="-325115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"/>
        <a:defRPr sz="199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3415840" indent="-325115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"/>
        <a:defRPr sz="199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3966516" indent="-325115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"/>
        <a:defRPr sz="199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4417638" indent="-325115" algn="l" defTabSz="650230" rtl="0" eaLnBrk="1" latinLnBrk="0" hangingPunct="1">
        <a:spcBef>
          <a:spcPct val="20000"/>
        </a:spcBef>
        <a:spcAft>
          <a:spcPts val="853"/>
        </a:spcAft>
        <a:buClr>
          <a:schemeClr val="tx2"/>
        </a:buClr>
        <a:buSzPct val="70000"/>
        <a:buFont typeface="Wingdings 2" charset="2"/>
        <a:buChar char=""/>
        <a:defRPr sz="199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學年度重點推動桃園市國小英語教師三階研習"/>
          <p:cNvSpPr txBox="1">
            <a:spLocks noGrp="1"/>
          </p:cNvSpPr>
          <p:nvPr>
            <p:ph type="title"/>
          </p:nvPr>
        </p:nvSpPr>
        <p:spPr>
          <a:xfrm>
            <a:off x="536167" y="330228"/>
            <a:ext cx="11832275" cy="2159001"/>
          </a:xfrm>
          <a:prstGeom prst="rect">
            <a:avLst/>
          </a:prstGeom>
        </p:spPr>
        <p:txBody>
          <a:bodyPr/>
          <a:lstStyle>
            <a:lvl1pPr>
              <a:defRPr sz="4300"/>
            </a:lvl1pPr>
          </a:lstStyle>
          <a:p>
            <a:r>
              <a:rPr b="1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桃園市國小英語教師三階研習</a:t>
            </a:r>
            <a:endParaRPr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858983" y="2230582"/>
            <a:ext cx="11707090" cy="7043042"/>
            <a:chOff x="1893544" y="3173792"/>
            <a:chExt cx="9217712" cy="6099832"/>
          </a:xfrm>
        </p:grpSpPr>
        <p:sp>
          <p:nvSpPr>
            <p:cNvPr id="123" name="箭頭"/>
            <p:cNvSpPr/>
            <p:nvPr/>
          </p:nvSpPr>
          <p:spPr>
            <a:xfrm rot="5401044" flipH="1">
              <a:off x="2615448" y="3354944"/>
              <a:ext cx="1880205" cy="1517901"/>
            </a:xfrm>
            <a:prstGeom prst="rightArrow">
              <a:avLst>
                <a:gd name="adj1" fmla="val 54374"/>
                <a:gd name="adj2" fmla="val 53615"/>
              </a:avLst>
            </a:prstGeom>
            <a:solidFill>
              <a:schemeClr val="accent2">
                <a:hueOff val="258623"/>
                <a:satOff val="16006"/>
                <a:lumOff val="-25223"/>
              </a:schemeClr>
            </a:solidFill>
            <a:ln w="76200">
              <a:solidFill>
                <a:srgbClr val="FFFFFF"/>
              </a:solidFill>
              <a:miter lim="400000"/>
            </a:ln>
            <a:effectLst>
              <a:outerShdw blurRad="190500" dist="8455" dir="5400000" rotWithShape="0">
                <a:srgbClr val="000000"/>
              </a:outerShdw>
            </a:effectLst>
          </p:spPr>
          <p:txBody>
            <a:bodyPr lIns="50800" tIns="50800" rIns="50800" bIns="50800" anchor="ctr"/>
            <a:lstStyle/>
            <a:p>
              <a:pPr>
                <a:defRPr sz="2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pic>
          <p:nvPicPr>
            <p:cNvPr id="125" name="基    礎    研    習 （共12小時）…" descr="基    礎    研    習 （共12小時）…"/>
            <p:cNvPicPr>
              <a:picLocks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893544" y="7576418"/>
              <a:ext cx="9217712" cy="1697206"/>
            </a:xfrm>
            <a:prstGeom prst="rect">
              <a:avLst/>
            </a:prstGeom>
            <a:effectLst>
              <a:outerShdw blurRad="355600" rotWithShape="0">
                <a:srgbClr val="000000">
                  <a:alpha val="75000"/>
                </a:srgbClr>
              </a:outerShdw>
            </a:effectLst>
          </p:spPr>
        </p:pic>
        <p:pic>
          <p:nvPicPr>
            <p:cNvPr id="126" name="有效教學、多元評量、補救教學…" descr="有效教學、多元評量、補救教學…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3069844" y="6392047"/>
              <a:ext cx="7207113" cy="1346201"/>
            </a:xfrm>
            <a:prstGeom prst="rect">
              <a:avLst/>
            </a:prstGeom>
            <a:effectLst>
              <a:outerShdw blurRad="38100" dist="25400" dir="5760000" rotWithShape="0">
                <a:srgbClr val="FFFFFF">
                  <a:alpha val="30000"/>
                </a:srgbClr>
              </a:outerShdw>
            </a:effectLst>
          </p:spPr>
        </p:pic>
        <p:sp>
          <p:nvSpPr>
            <p:cNvPr id="127" name="箭頭"/>
            <p:cNvSpPr/>
            <p:nvPr/>
          </p:nvSpPr>
          <p:spPr>
            <a:xfrm rot="5401044" flipH="1">
              <a:off x="2185990" y="4674710"/>
              <a:ext cx="1880205" cy="1517901"/>
            </a:xfrm>
            <a:prstGeom prst="rightArrow">
              <a:avLst>
                <a:gd name="adj1" fmla="val 54374"/>
                <a:gd name="adj2" fmla="val 53615"/>
              </a:avLst>
            </a:prstGeom>
            <a:solidFill>
              <a:schemeClr val="accent1">
                <a:hueOff val="114395"/>
                <a:lumOff val="-24975"/>
              </a:schemeClr>
            </a:solidFill>
            <a:ln w="76200">
              <a:solidFill>
                <a:srgbClr val="FFFFFF"/>
              </a:solidFill>
              <a:miter lim="400000"/>
            </a:ln>
            <a:effectLst>
              <a:outerShdw blurRad="190500" dist="8455" dir="5400000" rotWithShape="0">
                <a:srgbClr val="000000"/>
              </a:outerShdw>
            </a:effectLst>
          </p:spPr>
          <p:txBody>
            <a:bodyPr lIns="50800" tIns="50800" rIns="50800" bIns="50800" anchor="ctr"/>
            <a:lstStyle/>
            <a:p>
              <a:pPr>
                <a:defRPr sz="2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sp>
          <p:nvSpPr>
            <p:cNvPr id="128" name="箭頭"/>
            <p:cNvSpPr/>
            <p:nvPr/>
          </p:nvSpPr>
          <p:spPr>
            <a:xfrm rot="5401044" flipH="1">
              <a:off x="1756533" y="5908605"/>
              <a:ext cx="1880205" cy="1517901"/>
            </a:xfrm>
            <a:prstGeom prst="rightArrow">
              <a:avLst>
                <a:gd name="adj1" fmla="val 54374"/>
                <a:gd name="adj2" fmla="val 53615"/>
              </a:avLst>
            </a:prstGeom>
            <a:solidFill>
              <a:srgbClr val="000000"/>
            </a:solidFill>
            <a:ln w="76200">
              <a:solidFill>
                <a:srgbClr val="FFFFFF"/>
              </a:solidFill>
              <a:miter lim="400000"/>
            </a:ln>
            <a:effectLst>
              <a:outerShdw blurRad="190500" dist="8455" dir="5400000" rotWithShape="0">
                <a:srgbClr val="000000"/>
              </a:outerShdw>
            </a:effectLst>
          </p:spPr>
          <p:txBody>
            <a:bodyPr lIns="50800" tIns="50800" rIns="50800" bIns="50800" anchor="ctr"/>
            <a:lstStyle/>
            <a:p>
              <a:pPr>
                <a:defRPr sz="2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sp>
          <p:nvSpPr>
            <p:cNvPr id="129" name="初階…"/>
            <p:cNvSpPr txBox="1"/>
            <p:nvPr/>
          </p:nvSpPr>
          <p:spPr>
            <a:xfrm>
              <a:off x="2337589" y="6238114"/>
              <a:ext cx="718145" cy="841256"/>
            </a:xfrm>
            <a:prstGeom prst="rect">
              <a:avLst/>
            </a:prstGeom>
            <a:ln w="12700">
              <a:miter lim="400000"/>
            </a:ln>
            <a:effectLst>
              <a:outerShdw blurRad="355600" rotWithShape="0">
                <a:srgbClr val="000000">
                  <a:alpha val="75000"/>
                </a:srgbClr>
              </a:outerShdw>
            </a:effectLst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>
                  <a:solidFill>
                    <a:srgbClr val="FFFFFF"/>
                  </a:solidFill>
                </a:defRPr>
              </a:pPr>
              <a:r>
                <a:rPr dirty="0" err="1">
                  <a:latin typeface="標楷體" panose="03000509000000000000" pitchFamily="65" charset="-120"/>
                  <a:ea typeface="標楷體" panose="03000509000000000000" pitchFamily="65" charset="-120"/>
                </a:rPr>
                <a:t>初階</a:t>
              </a:r>
              <a:endParaRPr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>
                <a:defRPr>
                  <a:solidFill>
                    <a:srgbClr val="FFFFFF"/>
                  </a:solidFill>
                </a:defRPr>
              </a:pPr>
              <a:r>
                <a:rPr dirty="0" err="1">
                  <a:latin typeface="標楷體" panose="03000509000000000000" pitchFamily="65" charset="-120"/>
                  <a:ea typeface="標楷體" panose="03000509000000000000" pitchFamily="65" charset="-120"/>
                </a:rPr>
                <a:t>研習</a:t>
              </a:r>
              <a:endParaRPr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pic>
          <p:nvPicPr>
            <p:cNvPr id="130" name="提升英語教師教學專業能力…" descr="提升英語教師教學專業能力…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3526231" y="5087482"/>
              <a:ext cx="5952337" cy="1544805"/>
            </a:xfrm>
            <a:prstGeom prst="rect">
              <a:avLst/>
            </a:prstGeom>
            <a:effectLst>
              <a:outerShdw blurRad="38100" dist="25400" dir="5760000" rotWithShape="0">
                <a:srgbClr val="FFFFFF">
                  <a:alpha val="30000"/>
                </a:srgbClr>
              </a:outerShdw>
            </a:effectLst>
          </p:spPr>
        </p:pic>
        <p:sp>
          <p:nvSpPr>
            <p:cNvPr id="131" name="進階…"/>
            <p:cNvSpPr txBox="1"/>
            <p:nvPr/>
          </p:nvSpPr>
          <p:spPr>
            <a:xfrm>
              <a:off x="2777849" y="5076535"/>
              <a:ext cx="718145" cy="841256"/>
            </a:xfrm>
            <a:prstGeom prst="rect">
              <a:avLst/>
            </a:prstGeom>
            <a:ln w="12700">
              <a:miter lim="400000"/>
            </a:ln>
            <a:effectLst>
              <a:outerShdw blurRad="355600" rotWithShape="0">
                <a:srgbClr val="000000">
                  <a:alpha val="75000"/>
                </a:srgbClr>
              </a:outerShdw>
            </a:effectLst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>
                  <a:solidFill>
                    <a:srgbClr val="FFFFFF"/>
                  </a:solidFill>
                </a:defRPr>
              </a:pPr>
              <a:r>
                <a:rPr dirty="0" err="1">
                  <a:latin typeface="標楷體" panose="03000509000000000000" pitchFamily="65" charset="-120"/>
                  <a:ea typeface="標楷體" panose="03000509000000000000" pitchFamily="65" charset="-120"/>
                </a:rPr>
                <a:t>進階</a:t>
              </a:r>
              <a:endParaRPr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>
                <a:defRPr>
                  <a:solidFill>
                    <a:srgbClr val="FFFFFF"/>
                  </a:solidFill>
                </a:defRPr>
              </a:pPr>
              <a:r>
                <a:rPr dirty="0" err="1">
                  <a:latin typeface="標楷體" panose="03000509000000000000" pitchFamily="65" charset="-120"/>
                  <a:ea typeface="標楷體" panose="03000509000000000000" pitchFamily="65" charset="-120"/>
                </a:rPr>
                <a:t>研習</a:t>
              </a:r>
              <a:endParaRPr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32" name="高階…"/>
            <p:cNvSpPr txBox="1"/>
            <p:nvPr/>
          </p:nvSpPr>
          <p:spPr>
            <a:xfrm>
              <a:off x="3101848" y="3585560"/>
              <a:ext cx="854981" cy="841256"/>
            </a:xfrm>
            <a:prstGeom prst="rect">
              <a:avLst/>
            </a:prstGeom>
            <a:ln w="12700">
              <a:miter lim="400000"/>
            </a:ln>
            <a:effectLst>
              <a:outerShdw blurRad="355600" rotWithShape="0">
                <a:srgbClr val="000000">
                  <a:alpha val="75000"/>
                </a:srgbClr>
              </a:outerShdw>
            </a:effectLst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anchor="ctr">
              <a:spAutoFit/>
            </a:bodyPr>
            <a:lstStyle/>
            <a:p>
              <a:pPr>
                <a:defRPr>
                  <a:solidFill>
                    <a:srgbClr val="FFFFFF"/>
                  </a:solidFill>
                </a:defRPr>
              </a:pPr>
              <a:r>
                <a:rPr dirty="0" err="1">
                  <a:latin typeface="標楷體" panose="03000509000000000000" pitchFamily="65" charset="-120"/>
                  <a:ea typeface="標楷體" panose="03000509000000000000" pitchFamily="65" charset="-120"/>
                </a:rPr>
                <a:t>高階</a:t>
              </a:r>
              <a:endParaRPr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>
                <a:defRPr>
                  <a:solidFill>
                    <a:srgbClr val="FFFFFF"/>
                  </a:solidFill>
                </a:defRPr>
              </a:pPr>
              <a:r>
                <a:rPr dirty="0" err="1">
                  <a:latin typeface="標楷體" panose="03000509000000000000" pitchFamily="65" charset="-120"/>
                  <a:ea typeface="標楷體" panose="03000509000000000000" pitchFamily="65" charset="-120"/>
                </a:rPr>
                <a:t>研習</a:t>
              </a:r>
              <a:endParaRPr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pic>
          <p:nvPicPr>
            <p:cNvPr id="133" name="培育英語教學視導種子教師…" descr="培育英語教學視導種子教師…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3955688" y="3942316"/>
              <a:ext cx="4993234" cy="1346201"/>
            </a:xfrm>
            <a:prstGeom prst="rect">
              <a:avLst/>
            </a:prstGeom>
            <a:effectLst>
              <a:outerShdw blurRad="38100" dist="25400" dir="5760000" rotWithShape="0">
                <a:srgbClr val="FFFFFF">
                  <a:alpha val="30000"/>
                </a:srgbClr>
              </a:outerShdw>
            </a:effectLst>
          </p:spPr>
        </p:pic>
      </p:grp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3</TotalTime>
  <Words>7</Words>
  <Application>Microsoft Office PowerPoint</Application>
  <PresentationFormat>自訂</PresentationFormat>
  <Paragraphs>7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9" baseType="lpstr">
      <vt:lpstr>Helvetica Neue</vt:lpstr>
      <vt:lpstr>Helvetica Neue Medium</vt:lpstr>
      <vt:lpstr>微軟正黑體</vt:lpstr>
      <vt:lpstr>標楷體</vt:lpstr>
      <vt:lpstr>Calisto MT</vt:lpstr>
      <vt:lpstr>Trebuchet MS</vt:lpstr>
      <vt:lpstr>Wingdings 2</vt:lpstr>
      <vt:lpstr>石板</vt:lpstr>
      <vt:lpstr>桃園市國小英語教師三階研習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學年度重點推動桃園市國小英語教師三階研習</dc:title>
  <cp:lastModifiedBy>HP</cp:lastModifiedBy>
  <cp:revision>3</cp:revision>
  <dcterms:modified xsi:type="dcterms:W3CDTF">2018-01-10T12:46:49Z</dcterms:modified>
</cp:coreProperties>
</file>