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62848B-80F2-4D2C-BC5F-4C411C9043F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AFA9154-8856-414A-AFFF-B7576530FE87}">
      <dgm:prSet phldrT="[文字]" custT="1"/>
      <dgm:spPr/>
      <dgm:t>
        <a:bodyPr/>
        <a:lstStyle/>
        <a:p>
          <a:r>
            <a:rPr lang="zh-TW" altLang="en-US" sz="2000" dirty="0" smtClean="0"/>
            <a:t>班級概況</a:t>
          </a:r>
          <a:endParaRPr lang="zh-TW" altLang="en-US" sz="2000" dirty="0"/>
        </a:p>
      </dgm:t>
    </dgm:pt>
    <dgm:pt modelId="{28C659BC-D7C9-4BA5-B07E-7EF0AE106EC6}" type="parTrans" cxnId="{FE402068-74B7-4242-9E9A-26B2D1A13180}">
      <dgm:prSet/>
      <dgm:spPr/>
      <dgm:t>
        <a:bodyPr/>
        <a:lstStyle/>
        <a:p>
          <a:endParaRPr lang="zh-TW" altLang="en-US"/>
        </a:p>
      </dgm:t>
    </dgm:pt>
    <dgm:pt modelId="{A170C13F-B609-4EEF-930A-D107A4D0521B}" type="sibTrans" cxnId="{FE402068-74B7-4242-9E9A-26B2D1A13180}">
      <dgm:prSet/>
      <dgm:spPr/>
      <dgm:t>
        <a:bodyPr/>
        <a:lstStyle/>
        <a:p>
          <a:endParaRPr lang="zh-TW" altLang="en-US"/>
        </a:p>
      </dgm:t>
    </dgm:pt>
    <dgm:pt modelId="{87A28260-1CFD-46E9-BBC9-952A5352E804}">
      <dgm:prSet phldrT="[文字]" custT="1"/>
      <dgm:spPr>
        <a:solidFill>
          <a:srgbClr val="00B0F0"/>
        </a:solidFill>
      </dgm:spPr>
      <dgm:t>
        <a:bodyPr/>
        <a:lstStyle/>
        <a:p>
          <a:r>
            <a:rPr lang="zh-TW" altLang="en-US" sz="2000" dirty="0" smtClean="0"/>
            <a:t>課程理念</a:t>
          </a:r>
          <a:endParaRPr lang="zh-TW" altLang="en-US" sz="2000" dirty="0"/>
        </a:p>
      </dgm:t>
    </dgm:pt>
    <dgm:pt modelId="{C76B38E4-6D10-4ADE-9DEC-97F300F83D3C}" type="parTrans" cxnId="{B9D8295E-E91D-4BC1-84F9-8CBF56230F47}">
      <dgm:prSet/>
      <dgm:spPr/>
      <dgm:t>
        <a:bodyPr/>
        <a:lstStyle/>
        <a:p>
          <a:endParaRPr lang="zh-TW" altLang="en-US"/>
        </a:p>
      </dgm:t>
    </dgm:pt>
    <dgm:pt modelId="{5F43F43F-8311-4884-AA31-BFB3A753CDCF}" type="sibTrans" cxnId="{B9D8295E-E91D-4BC1-84F9-8CBF56230F47}">
      <dgm:prSet/>
      <dgm:spPr/>
      <dgm:t>
        <a:bodyPr/>
        <a:lstStyle/>
        <a:p>
          <a:endParaRPr lang="zh-TW" altLang="en-US"/>
        </a:p>
      </dgm:t>
    </dgm:pt>
    <dgm:pt modelId="{2DDA33B3-C32E-4198-8B38-3109D787F807}">
      <dgm:prSet phldrT="[文字]" custT="1"/>
      <dgm:spPr>
        <a:solidFill>
          <a:srgbClr val="00B0F0"/>
        </a:solidFill>
      </dgm:spPr>
      <dgm:t>
        <a:bodyPr/>
        <a:lstStyle/>
        <a:p>
          <a:r>
            <a:rPr lang="zh-TW" altLang="en-US" sz="2000" dirty="0" smtClean="0"/>
            <a:t>觀課重點</a:t>
          </a:r>
          <a:endParaRPr lang="zh-TW" altLang="en-US" sz="2000" dirty="0"/>
        </a:p>
      </dgm:t>
    </dgm:pt>
    <dgm:pt modelId="{EE82C4CD-4927-499C-A73D-953D8C8868FC}" type="parTrans" cxnId="{EF945B30-BD6E-4D71-9FD1-FE108A2321D2}">
      <dgm:prSet/>
      <dgm:spPr/>
      <dgm:t>
        <a:bodyPr/>
        <a:lstStyle/>
        <a:p>
          <a:endParaRPr lang="zh-TW" altLang="en-US"/>
        </a:p>
      </dgm:t>
    </dgm:pt>
    <dgm:pt modelId="{8B5E45D5-5E81-4A7A-BC26-3B49FAE8FF55}" type="sibTrans" cxnId="{EF945B30-BD6E-4D71-9FD1-FE108A2321D2}">
      <dgm:prSet/>
      <dgm:spPr/>
      <dgm:t>
        <a:bodyPr/>
        <a:lstStyle/>
        <a:p>
          <a:endParaRPr lang="zh-TW" altLang="en-US"/>
        </a:p>
      </dgm:t>
    </dgm:pt>
    <dgm:pt modelId="{DFBE9F3B-EA88-49B0-B838-6D914D734A50}">
      <dgm:prSet custT="1"/>
      <dgm:spPr>
        <a:solidFill>
          <a:srgbClr val="00B0F0"/>
        </a:solidFill>
      </dgm:spPr>
      <dgm:t>
        <a:bodyPr/>
        <a:lstStyle/>
        <a:p>
          <a:r>
            <a:rPr lang="zh-TW" altLang="en-US" sz="2000" dirty="0" smtClean="0"/>
            <a:t>教學流程</a:t>
          </a:r>
          <a:endParaRPr lang="zh-TW" altLang="en-US" sz="2000" dirty="0"/>
        </a:p>
      </dgm:t>
    </dgm:pt>
    <dgm:pt modelId="{E7E71D0D-0EDA-4C4E-AA25-DD45E743A009}" type="parTrans" cxnId="{2A54FC9B-7025-4ECB-B90E-45684D828D43}">
      <dgm:prSet/>
      <dgm:spPr/>
      <dgm:t>
        <a:bodyPr/>
        <a:lstStyle/>
        <a:p>
          <a:endParaRPr lang="zh-TW" altLang="en-US"/>
        </a:p>
      </dgm:t>
    </dgm:pt>
    <dgm:pt modelId="{2C154697-89E4-4676-84C7-032777978157}" type="sibTrans" cxnId="{2A54FC9B-7025-4ECB-B90E-45684D828D43}">
      <dgm:prSet/>
      <dgm:spPr/>
      <dgm:t>
        <a:bodyPr/>
        <a:lstStyle/>
        <a:p>
          <a:endParaRPr lang="zh-TW" altLang="en-US"/>
        </a:p>
      </dgm:t>
    </dgm:pt>
    <dgm:pt modelId="{F2F1466A-C846-4A9D-BAFB-0C82A652E289}" type="pres">
      <dgm:prSet presAssocID="{8962848B-80F2-4D2C-BC5F-4C411C9043F2}" presName="Name0" presStyleCnt="0">
        <dgm:presLayoutVars>
          <dgm:dir/>
          <dgm:animLvl val="lvl"/>
          <dgm:resizeHandles val="exact"/>
        </dgm:presLayoutVars>
      </dgm:prSet>
      <dgm:spPr/>
    </dgm:pt>
    <dgm:pt modelId="{F2E75A10-6670-4B69-AEF0-97140C3E2F3F}" type="pres">
      <dgm:prSet presAssocID="{AAFA9154-8856-414A-AFFF-B7576530FE87}" presName="parTxOnly" presStyleLbl="node1" presStyleIdx="0" presStyleCnt="4" custLinFactNeighborX="3026" custLinFactNeighborY="-57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C7371A-BD7A-4E05-8647-4DD8BF604153}" type="pres">
      <dgm:prSet presAssocID="{A170C13F-B609-4EEF-930A-D107A4D0521B}" presName="parTxOnlySpace" presStyleCnt="0"/>
      <dgm:spPr/>
    </dgm:pt>
    <dgm:pt modelId="{0357BBDD-8367-4B80-8B5F-F7F9E1E79D47}" type="pres">
      <dgm:prSet presAssocID="{87A28260-1CFD-46E9-BBC9-952A5352E804}" presName="parTxOnly" presStyleLbl="node1" presStyleIdx="1" presStyleCnt="4" custLinFactNeighborX="-5325" custLinFactNeighborY="134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10DDFA-1799-4C1B-914A-240E24FB80D8}" type="pres">
      <dgm:prSet presAssocID="{5F43F43F-8311-4884-AA31-BFB3A753CDCF}" presName="parTxOnlySpace" presStyleCnt="0"/>
      <dgm:spPr/>
    </dgm:pt>
    <dgm:pt modelId="{132E7472-DD45-4E81-981B-06E952FD0562}" type="pres">
      <dgm:prSet presAssocID="{2DDA33B3-C32E-4198-8B38-3109D787F807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E818BB-D894-447D-8E8F-2BCA26897B57}" type="pres">
      <dgm:prSet presAssocID="{8B5E45D5-5E81-4A7A-BC26-3B49FAE8FF55}" presName="parTxOnlySpace" presStyleCnt="0"/>
      <dgm:spPr/>
    </dgm:pt>
    <dgm:pt modelId="{164D5A5A-A882-4D90-AFC9-BBD33A335F65}" type="pres">
      <dgm:prSet presAssocID="{DFBE9F3B-EA88-49B0-B838-6D914D734A50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55828C5-7C8B-44F4-B40A-2C933D40180A}" type="presOf" srcId="{8962848B-80F2-4D2C-BC5F-4C411C9043F2}" destId="{F2F1466A-C846-4A9D-BAFB-0C82A652E289}" srcOrd="0" destOrd="0" presId="urn:microsoft.com/office/officeart/2005/8/layout/chevron1"/>
    <dgm:cxn modelId="{EF945B30-BD6E-4D71-9FD1-FE108A2321D2}" srcId="{8962848B-80F2-4D2C-BC5F-4C411C9043F2}" destId="{2DDA33B3-C32E-4198-8B38-3109D787F807}" srcOrd="2" destOrd="0" parTransId="{EE82C4CD-4927-499C-A73D-953D8C8868FC}" sibTransId="{8B5E45D5-5E81-4A7A-BC26-3B49FAE8FF55}"/>
    <dgm:cxn modelId="{80125ECB-149F-4A3D-9B73-74D9DD0EFCB1}" type="presOf" srcId="{2DDA33B3-C32E-4198-8B38-3109D787F807}" destId="{132E7472-DD45-4E81-981B-06E952FD0562}" srcOrd="0" destOrd="0" presId="urn:microsoft.com/office/officeart/2005/8/layout/chevron1"/>
    <dgm:cxn modelId="{B14D687E-F6ED-4331-BBD9-A2B450B32E94}" type="presOf" srcId="{DFBE9F3B-EA88-49B0-B838-6D914D734A50}" destId="{164D5A5A-A882-4D90-AFC9-BBD33A335F65}" srcOrd="0" destOrd="0" presId="urn:microsoft.com/office/officeart/2005/8/layout/chevron1"/>
    <dgm:cxn modelId="{C5204F77-E419-42EB-9556-38ACBDE7C31F}" type="presOf" srcId="{AAFA9154-8856-414A-AFFF-B7576530FE87}" destId="{F2E75A10-6670-4B69-AEF0-97140C3E2F3F}" srcOrd="0" destOrd="0" presId="urn:microsoft.com/office/officeart/2005/8/layout/chevron1"/>
    <dgm:cxn modelId="{A11BD423-8EF9-4428-9B06-7278DB3BC1D9}" type="presOf" srcId="{87A28260-1CFD-46E9-BBC9-952A5352E804}" destId="{0357BBDD-8367-4B80-8B5F-F7F9E1E79D47}" srcOrd="0" destOrd="0" presId="urn:microsoft.com/office/officeart/2005/8/layout/chevron1"/>
    <dgm:cxn modelId="{FE402068-74B7-4242-9E9A-26B2D1A13180}" srcId="{8962848B-80F2-4D2C-BC5F-4C411C9043F2}" destId="{AAFA9154-8856-414A-AFFF-B7576530FE87}" srcOrd="0" destOrd="0" parTransId="{28C659BC-D7C9-4BA5-B07E-7EF0AE106EC6}" sibTransId="{A170C13F-B609-4EEF-930A-D107A4D0521B}"/>
    <dgm:cxn modelId="{2A54FC9B-7025-4ECB-B90E-45684D828D43}" srcId="{8962848B-80F2-4D2C-BC5F-4C411C9043F2}" destId="{DFBE9F3B-EA88-49B0-B838-6D914D734A50}" srcOrd="3" destOrd="0" parTransId="{E7E71D0D-0EDA-4C4E-AA25-DD45E743A009}" sibTransId="{2C154697-89E4-4676-84C7-032777978157}"/>
    <dgm:cxn modelId="{B9D8295E-E91D-4BC1-84F9-8CBF56230F47}" srcId="{8962848B-80F2-4D2C-BC5F-4C411C9043F2}" destId="{87A28260-1CFD-46E9-BBC9-952A5352E804}" srcOrd="1" destOrd="0" parTransId="{C76B38E4-6D10-4ADE-9DEC-97F300F83D3C}" sibTransId="{5F43F43F-8311-4884-AA31-BFB3A753CDCF}"/>
    <dgm:cxn modelId="{B57161A6-F610-4D51-83AC-4F37418AEC6A}" type="presParOf" srcId="{F2F1466A-C846-4A9D-BAFB-0C82A652E289}" destId="{F2E75A10-6670-4B69-AEF0-97140C3E2F3F}" srcOrd="0" destOrd="0" presId="urn:microsoft.com/office/officeart/2005/8/layout/chevron1"/>
    <dgm:cxn modelId="{AD6F36AC-5554-4467-A645-0F5CB2E719B0}" type="presParOf" srcId="{F2F1466A-C846-4A9D-BAFB-0C82A652E289}" destId="{79C7371A-BD7A-4E05-8647-4DD8BF604153}" srcOrd="1" destOrd="0" presId="urn:microsoft.com/office/officeart/2005/8/layout/chevron1"/>
    <dgm:cxn modelId="{F54F6A48-6D1C-4E4B-A2F9-128B48853082}" type="presParOf" srcId="{F2F1466A-C846-4A9D-BAFB-0C82A652E289}" destId="{0357BBDD-8367-4B80-8B5F-F7F9E1E79D47}" srcOrd="2" destOrd="0" presId="urn:microsoft.com/office/officeart/2005/8/layout/chevron1"/>
    <dgm:cxn modelId="{4002840D-0364-48B7-B051-711AD998A3A3}" type="presParOf" srcId="{F2F1466A-C846-4A9D-BAFB-0C82A652E289}" destId="{F510DDFA-1799-4C1B-914A-240E24FB80D8}" srcOrd="3" destOrd="0" presId="urn:microsoft.com/office/officeart/2005/8/layout/chevron1"/>
    <dgm:cxn modelId="{2521CC76-2704-4FA6-87DB-0D2703B5FCE7}" type="presParOf" srcId="{F2F1466A-C846-4A9D-BAFB-0C82A652E289}" destId="{132E7472-DD45-4E81-981B-06E952FD0562}" srcOrd="4" destOrd="0" presId="urn:microsoft.com/office/officeart/2005/8/layout/chevron1"/>
    <dgm:cxn modelId="{D6C85943-567F-4F48-9DAE-18B52A35B5A5}" type="presParOf" srcId="{F2F1466A-C846-4A9D-BAFB-0C82A652E289}" destId="{F9E818BB-D894-447D-8E8F-2BCA26897B57}" srcOrd="5" destOrd="0" presId="urn:microsoft.com/office/officeart/2005/8/layout/chevron1"/>
    <dgm:cxn modelId="{E521FC34-F217-4089-9BE7-31910B123C10}" type="presParOf" srcId="{F2F1466A-C846-4A9D-BAFB-0C82A652E289}" destId="{164D5A5A-A882-4D90-AFC9-BBD33A335F6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62848B-80F2-4D2C-BC5F-4C411C9043F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AFA9154-8856-414A-AFFF-B7576530FE87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班級概況</a:t>
          </a:r>
          <a:endParaRPr lang="zh-TW" altLang="en-US" dirty="0"/>
        </a:p>
      </dgm:t>
    </dgm:pt>
    <dgm:pt modelId="{28C659BC-D7C9-4BA5-B07E-7EF0AE106EC6}" type="parTrans" cxnId="{FE402068-74B7-4242-9E9A-26B2D1A13180}">
      <dgm:prSet/>
      <dgm:spPr/>
      <dgm:t>
        <a:bodyPr/>
        <a:lstStyle/>
        <a:p>
          <a:endParaRPr lang="zh-TW" altLang="en-US"/>
        </a:p>
      </dgm:t>
    </dgm:pt>
    <dgm:pt modelId="{A170C13F-B609-4EEF-930A-D107A4D0521B}" type="sibTrans" cxnId="{FE402068-74B7-4242-9E9A-26B2D1A13180}">
      <dgm:prSet/>
      <dgm:spPr/>
      <dgm:t>
        <a:bodyPr/>
        <a:lstStyle/>
        <a:p>
          <a:endParaRPr lang="zh-TW" altLang="en-US"/>
        </a:p>
      </dgm:t>
    </dgm:pt>
    <dgm:pt modelId="{87A28260-1CFD-46E9-BBC9-952A5352E804}">
      <dgm:prSet phldrT="[文字]"/>
      <dgm:spPr/>
      <dgm:t>
        <a:bodyPr/>
        <a:lstStyle/>
        <a:p>
          <a:r>
            <a:rPr lang="zh-TW" altLang="en-US" dirty="0" smtClean="0"/>
            <a:t>活動理念</a:t>
          </a:r>
          <a:endParaRPr lang="zh-TW" altLang="en-US" dirty="0"/>
        </a:p>
      </dgm:t>
    </dgm:pt>
    <dgm:pt modelId="{C76B38E4-6D10-4ADE-9DEC-97F300F83D3C}" type="parTrans" cxnId="{B9D8295E-E91D-4BC1-84F9-8CBF56230F47}">
      <dgm:prSet/>
      <dgm:spPr/>
      <dgm:t>
        <a:bodyPr/>
        <a:lstStyle/>
        <a:p>
          <a:endParaRPr lang="zh-TW" altLang="en-US"/>
        </a:p>
      </dgm:t>
    </dgm:pt>
    <dgm:pt modelId="{5F43F43F-8311-4884-AA31-BFB3A753CDCF}" type="sibTrans" cxnId="{B9D8295E-E91D-4BC1-84F9-8CBF56230F47}">
      <dgm:prSet/>
      <dgm:spPr/>
      <dgm:t>
        <a:bodyPr/>
        <a:lstStyle/>
        <a:p>
          <a:endParaRPr lang="zh-TW" altLang="en-US"/>
        </a:p>
      </dgm:t>
    </dgm:pt>
    <dgm:pt modelId="{2DDA33B3-C32E-4198-8B38-3109D787F807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觀課重點</a:t>
          </a:r>
          <a:endParaRPr lang="zh-TW" altLang="en-US" dirty="0"/>
        </a:p>
      </dgm:t>
    </dgm:pt>
    <dgm:pt modelId="{EE82C4CD-4927-499C-A73D-953D8C8868FC}" type="parTrans" cxnId="{EF945B30-BD6E-4D71-9FD1-FE108A2321D2}">
      <dgm:prSet/>
      <dgm:spPr/>
      <dgm:t>
        <a:bodyPr/>
        <a:lstStyle/>
        <a:p>
          <a:endParaRPr lang="zh-TW" altLang="en-US"/>
        </a:p>
      </dgm:t>
    </dgm:pt>
    <dgm:pt modelId="{8B5E45D5-5E81-4A7A-BC26-3B49FAE8FF55}" type="sibTrans" cxnId="{EF945B30-BD6E-4D71-9FD1-FE108A2321D2}">
      <dgm:prSet/>
      <dgm:spPr/>
      <dgm:t>
        <a:bodyPr/>
        <a:lstStyle/>
        <a:p>
          <a:endParaRPr lang="zh-TW" altLang="en-US"/>
        </a:p>
      </dgm:t>
    </dgm:pt>
    <dgm:pt modelId="{DFBE9F3B-EA88-49B0-B838-6D914D734A50}">
      <dgm:prSet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教學流程</a:t>
          </a:r>
          <a:endParaRPr lang="zh-TW" altLang="en-US" dirty="0"/>
        </a:p>
      </dgm:t>
    </dgm:pt>
    <dgm:pt modelId="{E7E71D0D-0EDA-4C4E-AA25-DD45E743A009}" type="parTrans" cxnId="{2A54FC9B-7025-4ECB-B90E-45684D828D43}">
      <dgm:prSet/>
      <dgm:spPr/>
      <dgm:t>
        <a:bodyPr/>
        <a:lstStyle/>
        <a:p>
          <a:endParaRPr lang="zh-TW" altLang="en-US"/>
        </a:p>
      </dgm:t>
    </dgm:pt>
    <dgm:pt modelId="{2C154697-89E4-4676-84C7-032777978157}" type="sibTrans" cxnId="{2A54FC9B-7025-4ECB-B90E-45684D828D43}">
      <dgm:prSet/>
      <dgm:spPr/>
      <dgm:t>
        <a:bodyPr/>
        <a:lstStyle/>
        <a:p>
          <a:endParaRPr lang="zh-TW" altLang="en-US"/>
        </a:p>
      </dgm:t>
    </dgm:pt>
    <dgm:pt modelId="{F2F1466A-C846-4A9D-BAFB-0C82A652E289}" type="pres">
      <dgm:prSet presAssocID="{8962848B-80F2-4D2C-BC5F-4C411C9043F2}" presName="Name0" presStyleCnt="0">
        <dgm:presLayoutVars>
          <dgm:dir/>
          <dgm:animLvl val="lvl"/>
          <dgm:resizeHandles val="exact"/>
        </dgm:presLayoutVars>
      </dgm:prSet>
      <dgm:spPr/>
    </dgm:pt>
    <dgm:pt modelId="{F2E75A10-6670-4B69-AEF0-97140C3E2F3F}" type="pres">
      <dgm:prSet presAssocID="{AAFA9154-8856-414A-AFFF-B7576530FE87}" presName="parTxOnly" presStyleLbl="node1" presStyleIdx="0" presStyleCnt="4" custLinFactNeighborX="-6019" custLinFactNeighborY="-8013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C7371A-BD7A-4E05-8647-4DD8BF604153}" type="pres">
      <dgm:prSet presAssocID="{A170C13F-B609-4EEF-930A-D107A4D0521B}" presName="parTxOnlySpace" presStyleCnt="0"/>
      <dgm:spPr/>
    </dgm:pt>
    <dgm:pt modelId="{0357BBDD-8367-4B80-8B5F-F7F9E1E79D47}" type="pres">
      <dgm:prSet presAssocID="{87A28260-1CFD-46E9-BBC9-952A5352E804}" presName="parTxOnly" presStyleLbl="node1" presStyleIdx="1" presStyleCnt="4" custLinFactNeighborX="-89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10DDFA-1799-4C1B-914A-240E24FB80D8}" type="pres">
      <dgm:prSet presAssocID="{5F43F43F-8311-4884-AA31-BFB3A753CDCF}" presName="parTxOnlySpace" presStyleCnt="0"/>
      <dgm:spPr/>
    </dgm:pt>
    <dgm:pt modelId="{132E7472-DD45-4E81-981B-06E952FD0562}" type="pres">
      <dgm:prSet presAssocID="{2DDA33B3-C32E-4198-8B38-3109D787F807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E818BB-D894-447D-8E8F-2BCA26897B57}" type="pres">
      <dgm:prSet presAssocID="{8B5E45D5-5E81-4A7A-BC26-3B49FAE8FF55}" presName="parTxOnlySpace" presStyleCnt="0"/>
      <dgm:spPr/>
    </dgm:pt>
    <dgm:pt modelId="{164D5A5A-A882-4D90-AFC9-BBD33A335F65}" type="pres">
      <dgm:prSet presAssocID="{DFBE9F3B-EA88-49B0-B838-6D914D734A50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BF7F81D-D509-46D4-881A-4412521F85CA}" type="presOf" srcId="{AAFA9154-8856-414A-AFFF-B7576530FE87}" destId="{F2E75A10-6670-4B69-AEF0-97140C3E2F3F}" srcOrd="0" destOrd="0" presId="urn:microsoft.com/office/officeart/2005/8/layout/chevron1"/>
    <dgm:cxn modelId="{023C0A17-5A1D-4353-B538-95BD83C13C92}" type="presOf" srcId="{2DDA33B3-C32E-4198-8B38-3109D787F807}" destId="{132E7472-DD45-4E81-981B-06E952FD0562}" srcOrd="0" destOrd="0" presId="urn:microsoft.com/office/officeart/2005/8/layout/chevron1"/>
    <dgm:cxn modelId="{2A54FC9B-7025-4ECB-B90E-45684D828D43}" srcId="{8962848B-80F2-4D2C-BC5F-4C411C9043F2}" destId="{DFBE9F3B-EA88-49B0-B838-6D914D734A50}" srcOrd="3" destOrd="0" parTransId="{E7E71D0D-0EDA-4C4E-AA25-DD45E743A009}" sibTransId="{2C154697-89E4-4676-84C7-032777978157}"/>
    <dgm:cxn modelId="{EF945B30-BD6E-4D71-9FD1-FE108A2321D2}" srcId="{8962848B-80F2-4D2C-BC5F-4C411C9043F2}" destId="{2DDA33B3-C32E-4198-8B38-3109D787F807}" srcOrd="2" destOrd="0" parTransId="{EE82C4CD-4927-499C-A73D-953D8C8868FC}" sibTransId="{8B5E45D5-5E81-4A7A-BC26-3B49FAE8FF55}"/>
    <dgm:cxn modelId="{85982E11-F5D4-4F49-BDA3-4EF25753D1D3}" type="presOf" srcId="{87A28260-1CFD-46E9-BBC9-952A5352E804}" destId="{0357BBDD-8367-4B80-8B5F-F7F9E1E79D47}" srcOrd="0" destOrd="0" presId="urn:microsoft.com/office/officeart/2005/8/layout/chevron1"/>
    <dgm:cxn modelId="{FE402068-74B7-4242-9E9A-26B2D1A13180}" srcId="{8962848B-80F2-4D2C-BC5F-4C411C9043F2}" destId="{AAFA9154-8856-414A-AFFF-B7576530FE87}" srcOrd="0" destOrd="0" parTransId="{28C659BC-D7C9-4BA5-B07E-7EF0AE106EC6}" sibTransId="{A170C13F-B609-4EEF-930A-D107A4D0521B}"/>
    <dgm:cxn modelId="{B2DBAD58-A8F2-48F0-836B-B16C147DA7E5}" type="presOf" srcId="{DFBE9F3B-EA88-49B0-B838-6D914D734A50}" destId="{164D5A5A-A882-4D90-AFC9-BBD33A335F65}" srcOrd="0" destOrd="0" presId="urn:microsoft.com/office/officeart/2005/8/layout/chevron1"/>
    <dgm:cxn modelId="{088C4569-F6EC-4B2C-BA05-07CF720CBF61}" type="presOf" srcId="{8962848B-80F2-4D2C-BC5F-4C411C9043F2}" destId="{F2F1466A-C846-4A9D-BAFB-0C82A652E289}" srcOrd="0" destOrd="0" presId="urn:microsoft.com/office/officeart/2005/8/layout/chevron1"/>
    <dgm:cxn modelId="{B9D8295E-E91D-4BC1-84F9-8CBF56230F47}" srcId="{8962848B-80F2-4D2C-BC5F-4C411C9043F2}" destId="{87A28260-1CFD-46E9-BBC9-952A5352E804}" srcOrd="1" destOrd="0" parTransId="{C76B38E4-6D10-4ADE-9DEC-97F300F83D3C}" sibTransId="{5F43F43F-8311-4884-AA31-BFB3A753CDCF}"/>
    <dgm:cxn modelId="{421FE018-3F17-45C5-BEDB-DDA9AA662DC6}" type="presParOf" srcId="{F2F1466A-C846-4A9D-BAFB-0C82A652E289}" destId="{F2E75A10-6670-4B69-AEF0-97140C3E2F3F}" srcOrd="0" destOrd="0" presId="urn:microsoft.com/office/officeart/2005/8/layout/chevron1"/>
    <dgm:cxn modelId="{FFBC530F-00EF-4F41-AC19-2032381F811E}" type="presParOf" srcId="{F2F1466A-C846-4A9D-BAFB-0C82A652E289}" destId="{79C7371A-BD7A-4E05-8647-4DD8BF604153}" srcOrd="1" destOrd="0" presId="urn:microsoft.com/office/officeart/2005/8/layout/chevron1"/>
    <dgm:cxn modelId="{E5F22829-F67B-4FBA-BD92-8E3358905674}" type="presParOf" srcId="{F2F1466A-C846-4A9D-BAFB-0C82A652E289}" destId="{0357BBDD-8367-4B80-8B5F-F7F9E1E79D47}" srcOrd="2" destOrd="0" presId="urn:microsoft.com/office/officeart/2005/8/layout/chevron1"/>
    <dgm:cxn modelId="{390B5EDC-D365-43CE-B257-5957846CDE45}" type="presParOf" srcId="{F2F1466A-C846-4A9D-BAFB-0C82A652E289}" destId="{F510DDFA-1799-4C1B-914A-240E24FB80D8}" srcOrd="3" destOrd="0" presId="urn:microsoft.com/office/officeart/2005/8/layout/chevron1"/>
    <dgm:cxn modelId="{D4013E48-08D6-41D1-A9D8-269DF9121DEC}" type="presParOf" srcId="{F2F1466A-C846-4A9D-BAFB-0C82A652E289}" destId="{132E7472-DD45-4E81-981B-06E952FD0562}" srcOrd="4" destOrd="0" presId="urn:microsoft.com/office/officeart/2005/8/layout/chevron1"/>
    <dgm:cxn modelId="{66C33230-341A-46B3-A816-59A14F2F8645}" type="presParOf" srcId="{F2F1466A-C846-4A9D-BAFB-0C82A652E289}" destId="{F9E818BB-D894-447D-8E8F-2BCA26897B57}" srcOrd="5" destOrd="0" presId="urn:microsoft.com/office/officeart/2005/8/layout/chevron1"/>
    <dgm:cxn modelId="{1AD3FEA1-2647-40D9-8196-8B32039B2F65}" type="presParOf" srcId="{F2F1466A-C846-4A9D-BAFB-0C82A652E289}" destId="{164D5A5A-A882-4D90-AFC9-BBD33A335F6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62848B-80F2-4D2C-BC5F-4C411C9043F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AFA9154-8856-414A-AFFF-B7576530FE87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班級概況</a:t>
          </a:r>
          <a:endParaRPr lang="zh-TW" altLang="en-US" dirty="0"/>
        </a:p>
      </dgm:t>
    </dgm:pt>
    <dgm:pt modelId="{28C659BC-D7C9-4BA5-B07E-7EF0AE106EC6}" type="parTrans" cxnId="{FE402068-74B7-4242-9E9A-26B2D1A13180}">
      <dgm:prSet/>
      <dgm:spPr/>
      <dgm:t>
        <a:bodyPr/>
        <a:lstStyle/>
        <a:p>
          <a:endParaRPr lang="zh-TW" altLang="en-US"/>
        </a:p>
      </dgm:t>
    </dgm:pt>
    <dgm:pt modelId="{A170C13F-B609-4EEF-930A-D107A4D0521B}" type="sibTrans" cxnId="{FE402068-74B7-4242-9E9A-26B2D1A13180}">
      <dgm:prSet/>
      <dgm:spPr/>
      <dgm:t>
        <a:bodyPr/>
        <a:lstStyle/>
        <a:p>
          <a:endParaRPr lang="zh-TW" altLang="en-US"/>
        </a:p>
      </dgm:t>
    </dgm:pt>
    <dgm:pt modelId="{87A28260-1CFD-46E9-BBC9-952A5352E804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課程理念</a:t>
          </a:r>
          <a:endParaRPr lang="zh-TW" altLang="en-US" dirty="0"/>
        </a:p>
      </dgm:t>
    </dgm:pt>
    <dgm:pt modelId="{C76B38E4-6D10-4ADE-9DEC-97F300F83D3C}" type="parTrans" cxnId="{B9D8295E-E91D-4BC1-84F9-8CBF56230F47}">
      <dgm:prSet/>
      <dgm:spPr/>
      <dgm:t>
        <a:bodyPr/>
        <a:lstStyle/>
        <a:p>
          <a:endParaRPr lang="zh-TW" altLang="en-US"/>
        </a:p>
      </dgm:t>
    </dgm:pt>
    <dgm:pt modelId="{5F43F43F-8311-4884-AA31-BFB3A753CDCF}" type="sibTrans" cxnId="{B9D8295E-E91D-4BC1-84F9-8CBF56230F47}">
      <dgm:prSet/>
      <dgm:spPr/>
      <dgm:t>
        <a:bodyPr/>
        <a:lstStyle/>
        <a:p>
          <a:endParaRPr lang="zh-TW" altLang="en-US"/>
        </a:p>
      </dgm:t>
    </dgm:pt>
    <dgm:pt modelId="{2DDA33B3-C32E-4198-8B38-3109D787F807}">
      <dgm:prSet phldrT="[文字]"/>
      <dgm:spPr/>
      <dgm:t>
        <a:bodyPr/>
        <a:lstStyle/>
        <a:p>
          <a:r>
            <a:rPr lang="zh-TW" altLang="en-US" dirty="0" smtClean="0"/>
            <a:t>觀課重點</a:t>
          </a:r>
          <a:endParaRPr lang="zh-TW" altLang="en-US" dirty="0"/>
        </a:p>
      </dgm:t>
    </dgm:pt>
    <dgm:pt modelId="{EE82C4CD-4927-499C-A73D-953D8C8868FC}" type="parTrans" cxnId="{EF945B30-BD6E-4D71-9FD1-FE108A2321D2}">
      <dgm:prSet/>
      <dgm:spPr/>
      <dgm:t>
        <a:bodyPr/>
        <a:lstStyle/>
        <a:p>
          <a:endParaRPr lang="zh-TW" altLang="en-US"/>
        </a:p>
      </dgm:t>
    </dgm:pt>
    <dgm:pt modelId="{8B5E45D5-5E81-4A7A-BC26-3B49FAE8FF55}" type="sibTrans" cxnId="{EF945B30-BD6E-4D71-9FD1-FE108A2321D2}">
      <dgm:prSet/>
      <dgm:spPr/>
      <dgm:t>
        <a:bodyPr/>
        <a:lstStyle/>
        <a:p>
          <a:endParaRPr lang="zh-TW" altLang="en-US"/>
        </a:p>
      </dgm:t>
    </dgm:pt>
    <dgm:pt modelId="{DFBE9F3B-EA88-49B0-B838-6D914D734A50}">
      <dgm:prSet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教學流程</a:t>
          </a:r>
          <a:endParaRPr lang="zh-TW" altLang="en-US" dirty="0"/>
        </a:p>
      </dgm:t>
    </dgm:pt>
    <dgm:pt modelId="{E7E71D0D-0EDA-4C4E-AA25-DD45E743A009}" type="parTrans" cxnId="{2A54FC9B-7025-4ECB-B90E-45684D828D43}">
      <dgm:prSet/>
      <dgm:spPr/>
      <dgm:t>
        <a:bodyPr/>
        <a:lstStyle/>
        <a:p>
          <a:endParaRPr lang="zh-TW" altLang="en-US"/>
        </a:p>
      </dgm:t>
    </dgm:pt>
    <dgm:pt modelId="{2C154697-89E4-4676-84C7-032777978157}" type="sibTrans" cxnId="{2A54FC9B-7025-4ECB-B90E-45684D828D43}">
      <dgm:prSet/>
      <dgm:spPr/>
      <dgm:t>
        <a:bodyPr/>
        <a:lstStyle/>
        <a:p>
          <a:endParaRPr lang="zh-TW" altLang="en-US"/>
        </a:p>
      </dgm:t>
    </dgm:pt>
    <dgm:pt modelId="{F2F1466A-C846-4A9D-BAFB-0C82A652E289}" type="pres">
      <dgm:prSet presAssocID="{8962848B-80F2-4D2C-BC5F-4C411C9043F2}" presName="Name0" presStyleCnt="0">
        <dgm:presLayoutVars>
          <dgm:dir/>
          <dgm:animLvl val="lvl"/>
          <dgm:resizeHandles val="exact"/>
        </dgm:presLayoutVars>
      </dgm:prSet>
      <dgm:spPr/>
    </dgm:pt>
    <dgm:pt modelId="{F2E75A10-6670-4B69-AEF0-97140C3E2F3F}" type="pres">
      <dgm:prSet presAssocID="{AAFA9154-8856-414A-AFFF-B7576530FE87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C7371A-BD7A-4E05-8647-4DD8BF604153}" type="pres">
      <dgm:prSet presAssocID="{A170C13F-B609-4EEF-930A-D107A4D0521B}" presName="parTxOnlySpace" presStyleCnt="0"/>
      <dgm:spPr/>
    </dgm:pt>
    <dgm:pt modelId="{0357BBDD-8367-4B80-8B5F-F7F9E1E79D47}" type="pres">
      <dgm:prSet presAssocID="{87A28260-1CFD-46E9-BBC9-952A5352E804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10DDFA-1799-4C1B-914A-240E24FB80D8}" type="pres">
      <dgm:prSet presAssocID="{5F43F43F-8311-4884-AA31-BFB3A753CDCF}" presName="parTxOnlySpace" presStyleCnt="0"/>
      <dgm:spPr/>
    </dgm:pt>
    <dgm:pt modelId="{132E7472-DD45-4E81-981B-06E952FD0562}" type="pres">
      <dgm:prSet presAssocID="{2DDA33B3-C32E-4198-8B38-3109D787F807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E818BB-D894-447D-8E8F-2BCA26897B57}" type="pres">
      <dgm:prSet presAssocID="{8B5E45D5-5E81-4A7A-BC26-3B49FAE8FF55}" presName="parTxOnlySpace" presStyleCnt="0"/>
      <dgm:spPr/>
    </dgm:pt>
    <dgm:pt modelId="{164D5A5A-A882-4D90-AFC9-BBD33A335F65}" type="pres">
      <dgm:prSet presAssocID="{DFBE9F3B-EA88-49B0-B838-6D914D734A50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B2A0DDB-401A-499E-8C1D-3CB384297820}" type="presOf" srcId="{AAFA9154-8856-414A-AFFF-B7576530FE87}" destId="{F2E75A10-6670-4B69-AEF0-97140C3E2F3F}" srcOrd="0" destOrd="0" presId="urn:microsoft.com/office/officeart/2005/8/layout/chevron1"/>
    <dgm:cxn modelId="{2A54FC9B-7025-4ECB-B90E-45684D828D43}" srcId="{8962848B-80F2-4D2C-BC5F-4C411C9043F2}" destId="{DFBE9F3B-EA88-49B0-B838-6D914D734A50}" srcOrd="3" destOrd="0" parTransId="{E7E71D0D-0EDA-4C4E-AA25-DD45E743A009}" sibTransId="{2C154697-89E4-4676-84C7-032777978157}"/>
    <dgm:cxn modelId="{EF945B30-BD6E-4D71-9FD1-FE108A2321D2}" srcId="{8962848B-80F2-4D2C-BC5F-4C411C9043F2}" destId="{2DDA33B3-C32E-4198-8B38-3109D787F807}" srcOrd="2" destOrd="0" parTransId="{EE82C4CD-4927-499C-A73D-953D8C8868FC}" sibTransId="{8B5E45D5-5E81-4A7A-BC26-3B49FAE8FF55}"/>
    <dgm:cxn modelId="{FE402068-74B7-4242-9E9A-26B2D1A13180}" srcId="{8962848B-80F2-4D2C-BC5F-4C411C9043F2}" destId="{AAFA9154-8856-414A-AFFF-B7576530FE87}" srcOrd="0" destOrd="0" parTransId="{28C659BC-D7C9-4BA5-B07E-7EF0AE106EC6}" sibTransId="{A170C13F-B609-4EEF-930A-D107A4D0521B}"/>
    <dgm:cxn modelId="{2ACC837F-371D-41EE-96B7-70CB0C2D271A}" type="presOf" srcId="{2DDA33B3-C32E-4198-8B38-3109D787F807}" destId="{132E7472-DD45-4E81-981B-06E952FD0562}" srcOrd="0" destOrd="0" presId="urn:microsoft.com/office/officeart/2005/8/layout/chevron1"/>
    <dgm:cxn modelId="{0C13F95B-3CE3-4CB8-9F48-9F4B86269121}" type="presOf" srcId="{DFBE9F3B-EA88-49B0-B838-6D914D734A50}" destId="{164D5A5A-A882-4D90-AFC9-BBD33A335F65}" srcOrd="0" destOrd="0" presId="urn:microsoft.com/office/officeart/2005/8/layout/chevron1"/>
    <dgm:cxn modelId="{74B67286-81A7-478C-B70C-04EA3A057957}" type="presOf" srcId="{87A28260-1CFD-46E9-BBC9-952A5352E804}" destId="{0357BBDD-8367-4B80-8B5F-F7F9E1E79D47}" srcOrd="0" destOrd="0" presId="urn:microsoft.com/office/officeart/2005/8/layout/chevron1"/>
    <dgm:cxn modelId="{B9D8295E-E91D-4BC1-84F9-8CBF56230F47}" srcId="{8962848B-80F2-4D2C-BC5F-4C411C9043F2}" destId="{87A28260-1CFD-46E9-BBC9-952A5352E804}" srcOrd="1" destOrd="0" parTransId="{C76B38E4-6D10-4ADE-9DEC-97F300F83D3C}" sibTransId="{5F43F43F-8311-4884-AA31-BFB3A753CDCF}"/>
    <dgm:cxn modelId="{00599FA4-DB4E-4181-A829-FCB79375FDE3}" type="presOf" srcId="{8962848B-80F2-4D2C-BC5F-4C411C9043F2}" destId="{F2F1466A-C846-4A9D-BAFB-0C82A652E289}" srcOrd="0" destOrd="0" presId="urn:microsoft.com/office/officeart/2005/8/layout/chevron1"/>
    <dgm:cxn modelId="{9CA9CFF2-7293-46B4-B6EE-4D3BB8F7108C}" type="presParOf" srcId="{F2F1466A-C846-4A9D-BAFB-0C82A652E289}" destId="{F2E75A10-6670-4B69-AEF0-97140C3E2F3F}" srcOrd="0" destOrd="0" presId="urn:microsoft.com/office/officeart/2005/8/layout/chevron1"/>
    <dgm:cxn modelId="{A6BC40A7-CA9E-464B-A238-552DAA1FBF69}" type="presParOf" srcId="{F2F1466A-C846-4A9D-BAFB-0C82A652E289}" destId="{79C7371A-BD7A-4E05-8647-4DD8BF604153}" srcOrd="1" destOrd="0" presId="urn:microsoft.com/office/officeart/2005/8/layout/chevron1"/>
    <dgm:cxn modelId="{DBB82437-28E3-41CC-8FD6-441F3AE26739}" type="presParOf" srcId="{F2F1466A-C846-4A9D-BAFB-0C82A652E289}" destId="{0357BBDD-8367-4B80-8B5F-F7F9E1E79D47}" srcOrd="2" destOrd="0" presId="urn:microsoft.com/office/officeart/2005/8/layout/chevron1"/>
    <dgm:cxn modelId="{A2DD1316-7395-4132-B2FC-311037828970}" type="presParOf" srcId="{F2F1466A-C846-4A9D-BAFB-0C82A652E289}" destId="{F510DDFA-1799-4C1B-914A-240E24FB80D8}" srcOrd="3" destOrd="0" presId="urn:microsoft.com/office/officeart/2005/8/layout/chevron1"/>
    <dgm:cxn modelId="{4E4392B9-6719-42F1-91F6-E5A380BC3C7D}" type="presParOf" srcId="{F2F1466A-C846-4A9D-BAFB-0C82A652E289}" destId="{132E7472-DD45-4E81-981B-06E952FD0562}" srcOrd="4" destOrd="0" presId="urn:microsoft.com/office/officeart/2005/8/layout/chevron1"/>
    <dgm:cxn modelId="{C61A21C8-A05A-4C64-B3F5-140D5D7384E4}" type="presParOf" srcId="{F2F1466A-C846-4A9D-BAFB-0C82A652E289}" destId="{F9E818BB-D894-447D-8E8F-2BCA26897B57}" srcOrd="5" destOrd="0" presId="urn:microsoft.com/office/officeart/2005/8/layout/chevron1"/>
    <dgm:cxn modelId="{ADF5EB8B-C20E-4E63-99A2-761E1651B30C}" type="presParOf" srcId="{F2F1466A-C846-4A9D-BAFB-0C82A652E289}" destId="{164D5A5A-A882-4D90-AFC9-BBD33A335F6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62848B-80F2-4D2C-BC5F-4C411C9043F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AAFA9154-8856-414A-AFFF-B7576530FE87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班級概況</a:t>
          </a:r>
          <a:endParaRPr lang="zh-TW" altLang="en-US" dirty="0"/>
        </a:p>
      </dgm:t>
    </dgm:pt>
    <dgm:pt modelId="{28C659BC-D7C9-4BA5-B07E-7EF0AE106EC6}" type="parTrans" cxnId="{FE402068-74B7-4242-9E9A-26B2D1A13180}">
      <dgm:prSet/>
      <dgm:spPr/>
      <dgm:t>
        <a:bodyPr/>
        <a:lstStyle/>
        <a:p>
          <a:endParaRPr lang="zh-TW" altLang="en-US"/>
        </a:p>
      </dgm:t>
    </dgm:pt>
    <dgm:pt modelId="{A170C13F-B609-4EEF-930A-D107A4D0521B}" type="sibTrans" cxnId="{FE402068-74B7-4242-9E9A-26B2D1A13180}">
      <dgm:prSet/>
      <dgm:spPr/>
      <dgm:t>
        <a:bodyPr/>
        <a:lstStyle/>
        <a:p>
          <a:endParaRPr lang="zh-TW" altLang="en-US"/>
        </a:p>
      </dgm:t>
    </dgm:pt>
    <dgm:pt modelId="{87A28260-1CFD-46E9-BBC9-952A5352E804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課程理念</a:t>
          </a:r>
          <a:endParaRPr lang="zh-TW" altLang="en-US" dirty="0"/>
        </a:p>
      </dgm:t>
    </dgm:pt>
    <dgm:pt modelId="{C76B38E4-6D10-4ADE-9DEC-97F300F83D3C}" type="parTrans" cxnId="{B9D8295E-E91D-4BC1-84F9-8CBF56230F47}">
      <dgm:prSet/>
      <dgm:spPr/>
      <dgm:t>
        <a:bodyPr/>
        <a:lstStyle/>
        <a:p>
          <a:endParaRPr lang="zh-TW" altLang="en-US"/>
        </a:p>
      </dgm:t>
    </dgm:pt>
    <dgm:pt modelId="{5F43F43F-8311-4884-AA31-BFB3A753CDCF}" type="sibTrans" cxnId="{B9D8295E-E91D-4BC1-84F9-8CBF56230F47}">
      <dgm:prSet/>
      <dgm:spPr/>
      <dgm:t>
        <a:bodyPr/>
        <a:lstStyle/>
        <a:p>
          <a:endParaRPr lang="zh-TW" altLang="en-US"/>
        </a:p>
      </dgm:t>
    </dgm:pt>
    <dgm:pt modelId="{2DDA33B3-C32E-4198-8B38-3109D787F807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觀課重點</a:t>
          </a:r>
          <a:endParaRPr lang="zh-TW" altLang="en-US" dirty="0"/>
        </a:p>
      </dgm:t>
    </dgm:pt>
    <dgm:pt modelId="{EE82C4CD-4927-499C-A73D-953D8C8868FC}" type="parTrans" cxnId="{EF945B30-BD6E-4D71-9FD1-FE108A2321D2}">
      <dgm:prSet/>
      <dgm:spPr/>
      <dgm:t>
        <a:bodyPr/>
        <a:lstStyle/>
        <a:p>
          <a:endParaRPr lang="zh-TW" altLang="en-US"/>
        </a:p>
      </dgm:t>
    </dgm:pt>
    <dgm:pt modelId="{8B5E45D5-5E81-4A7A-BC26-3B49FAE8FF55}" type="sibTrans" cxnId="{EF945B30-BD6E-4D71-9FD1-FE108A2321D2}">
      <dgm:prSet/>
      <dgm:spPr/>
      <dgm:t>
        <a:bodyPr/>
        <a:lstStyle/>
        <a:p>
          <a:endParaRPr lang="zh-TW" altLang="en-US"/>
        </a:p>
      </dgm:t>
    </dgm:pt>
    <dgm:pt modelId="{DFBE9F3B-EA88-49B0-B838-6D914D734A50}">
      <dgm:prSet/>
      <dgm:spPr/>
      <dgm:t>
        <a:bodyPr/>
        <a:lstStyle/>
        <a:p>
          <a:r>
            <a:rPr lang="zh-TW" altLang="en-US" dirty="0" smtClean="0"/>
            <a:t>教學流程</a:t>
          </a:r>
          <a:endParaRPr lang="zh-TW" altLang="en-US" dirty="0"/>
        </a:p>
      </dgm:t>
    </dgm:pt>
    <dgm:pt modelId="{E7E71D0D-0EDA-4C4E-AA25-DD45E743A009}" type="parTrans" cxnId="{2A54FC9B-7025-4ECB-B90E-45684D828D43}">
      <dgm:prSet/>
      <dgm:spPr/>
      <dgm:t>
        <a:bodyPr/>
        <a:lstStyle/>
        <a:p>
          <a:endParaRPr lang="zh-TW" altLang="en-US"/>
        </a:p>
      </dgm:t>
    </dgm:pt>
    <dgm:pt modelId="{2C154697-89E4-4676-84C7-032777978157}" type="sibTrans" cxnId="{2A54FC9B-7025-4ECB-B90E-45684D828D43}">
      <dgm:prSet/>
      <dgm:spPr/>
      <dgm:t>
        <a:bodyPr/>
        <a:lstStyle/>
        <a:p>
          <a:endParaRPr lang="zh-TW" altLang="en-US"/>
        </a:p>
      </dgm:t>
    </dgm:pt>
    <dgm:pt modelId="{F2F1466A-C846-4A9D-BAFB-0C82A652E289}" type="pres">
      <dgm:prSet presAssocID="{8962848B-80F2-4D2C-BC5F-4C411C9043F2}" presName="Name0" presStyleCnt="0">
        <dgm:presLayoutVars>
          <dgm:dir/>
          <dgm:animLvl val="lvl"/>
          <dgm:resizeHandles val="exact"/>
        </dgm:presLayoutVars>
      </dgm:prSet>
      <dgm:spPr/>
    </dgm:pt>
    <dgm:pt modelId="{F2E75A10-6670-4B69-AEF0-97140C3E2F3F}" type="pres">
      <dgm:prSet presAssocID="{AAFA9154-8856-414A-AFFF-B7576530FE87}" presName="parTxOnly" presStyleLbl="node1" presStyleIdx="0" presStyleCnt="4" custLinFactNeighborX="-1717" custLinFactNeighborY="44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C7371A-BD7A-4E05-8647-4DD8BF604153}" type="pres">
      <dgm:prSet presAssocID="{A170C13F-B609-4EEF-930A-D107A4D0521B}" presName="parTxOnlySpace" presStyleCnt="0"/>
      <dgm:spPr/>
    </dgm:pt>
    <dgm:pt modelId="{0357BBDD-8367-4B80-8B5F-F7F9E1E79D47}" type="pres">
      <dgm:prSet presAssocID="{87A28260-1CFD-46E9-BBC9-952A5352E804}" presName="parTxOnly" presStyleLbl="node1" presStyleIdx="1" presStyleCnt="4" custLinFactNeighborX="21423" custLinFactNeighborY="44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510DDFA-1799-4C1B-914A-240E24FB80D8}" type="pres">
      <dgm:prSet presAssocID="{5F43F43F-8311-4884-AA31-BFB3A753CDCF}" presName="parTxOnlySpace" presStyleCnt="0"/>
      <dgm:spPr/>
    </dgm:pt>
    <dgm:pt modelId="{132E7472-DD45-4E81-981B-06E952FD0562}" type="pres">
      <dgm:prSet presAssocID="{2DDA33B3-C32E-4198-8B38-3109D787F807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E818BB-D894-447D-8E8F-2BCA26897B57}" type="pres">
      <dgm:prSet presAssocID="{8B5E45D5-5E81-4A7A-BC26-3B49FAE8FF55}" presName="parTxOnlySpace" presStyleCnt="0"/>
      <dgm:spPr/>
    </dgm:pt>
    <dgm:pt modelId="{164D5A5A-A882-4D90-AFC9-BBD33A335F65}" type="pres">
      <dgm:prSet presAssocID="{DFBE9F3B-EA88-49B0-B838-6D914D734A50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4035D28-374F-4DFB-A2F8-0652A7CCB9A2}" type="presOf" srcId="{2DDA33B3-C32E-4198-8B38-3109D787F807}" destId="{132E7472-DD45-4E81-981B-06E952FD0562}" srcOrd="0" destOrd="0" presId="urn:microsoft.com/office/officeart/2005/8/layout/chevron1"/>
    <dgm:cxn modelId="{51D43BC0-694A-4FF6-AFC5-E1F2290C2141}" type="presOf" srcId="{8962848B-80F2-4D2C-BC5F-4C411C9043F2}" destId="{F2F1466A-C846-4A9D-BAFB-0C82A652E289}" srcOrd="0" destOrd="0" presId="urn:microsoft.com/office/officeart/2005/8/layout/chevron1"/>
    <dgm:cxn modelId="{2A54FC9B-7025-4ECB-B90E-45684D828D43}" srcId="{8962848B-80F2-4D2C-BC5F-4C411C9043F2}" destId="{DFBE9F3B-EA88-49B0-B838-6D914D734A50}" srcOrd="3" destOrd="0" parTransId="{E7E71D0D-0EDA-4C4E-AA25-DD45E743A009}" sibTransId="{2C154697-89E4-4676-84C7-032777978157}"/>
    <dgm:cxn modelId="{85B6F9FB-631C-4BDF-A768-C3AAB5173CE1}" type="presOf" srcId="{AAFA9154-8856-414A-AFFF-B7576530FE87}" destId="{F2E75A10-6670-4B69-AEF0-97140C3E2F3F}" srcOrd="0" destOrd="0" presId="urn:microsoft.com/office/officeart/2005/8/layout/chevron1"/>
    <dgm:cxn modelId="{EF945B30-BD6E-4D71-9FD1-FE108A2321D2}" srcId="{8962848B-80F2-4D2C-BC5F-4C411C9043F2}" destId="{2DDA33B3-C32E-4198-8B38-3109D787F807}" srcOrd="2" destOrd="0" parTransId="{EE82C4CD-4927-499C-A73D-953D8C8868FC}" sibTransId="{8B5E45D5-5E81-4A7A-BC26-3B49FAE8FF55}"/>
    <dgm:cxn modelId="{FE402068-74B7-4242-9E9A-26B2D1A13180}" srcId="{8962848B-80F2-4D2C-BC5F-4C411C9043F2}" destId="{AAFA9154-8856-414A-AFFF-B7576530FE87}" srcOrd="0" destOrd="0" parTransId="{28C659BC-D7C9-4BA5-B07E-7EF0AE106EC6}" sibTransId="{A170C13F-B609-4EEF-930A-D107A4D0521B}"/>
    <dgm:cxn modelId="{216B9F59-C483-4E3D-A3E5-00EF676FF130}" type="presOf" srcId="{DFBE9F3B-EA88-49B0-B838-6D914D734A50}" destId="{164D5A5A-A882-4D90-AFC9-BBD33A335F65}" srcOrd="0" destOrd="0" presId="urn:microsoft.com/office/officeart/2005/8/layout/chevron1"/>
    <dgm:cxn modelId="{B9D8295E-E91D-4BC1-84F9-8CBF56230F47}" srcId="{8962848B-80F2-4D2C-BC5F-4C411C9043F2}" destId="{87A28260-1CFD-46E9-BBC9-952A5352E804}" srcOrd="1" destOrd="0" parTransId="{C76B38E4-6D10-4ADE-9DEC-97F300F83D3C}" sibTransId="{5F43F43F-8311-4884-AA31-BFB3A753CDCF}"/>
    <dgm:cxn modelId="{F025A46F-A1B7-4A4D-91C9-1784A1EB6585}" type="presOf" srcId="{87A28260-1CFD-46E9-BBC9-952A5352E804}" destId="{0357BBDD-8367-4B80-8B5F-F7F9E1E79D47}" srcOrd="0" destOrd="0" presId="urn:microsoft.com/office/officeart/2005/8/layout/chevron1"/>
    <dgm:cxn modelId="{C636C983-6820-4E23-AD82-43A96C115579}" type="presParOf" srcId="{F2F1466A-C846-4A9D-BAFB-0C82A652E289}" destId="{F2E75A10-6670-4B69-AEF0-97140C3E2F3F}" srcOrd="0" destOrd="0" presId="urn:microsoft.com/office/officeart/2005/8/layout/chevron1"/>
    <dgm:cxn modelId="{5389C477-5B96-4C2F-89D0-FCD39556DD52}" type="presParOf" srcId="{F2F1466A-C846-4A9D-BAFB-0C82A652E289}" destId="{79C7371A-BD7A-4E05-8647-4DD8BF604153}" srcOrd="1" destOrd="0" presId="urn:microsoft.com/office/officeart/2005/8/layout/chevron1"/>
    <dgm:cxn modelId="{E18D7F51-771C-43BA-A8D0-4E997F92FA11}" type="presParOf" srcId="{F2F1466A-C846-4A9D-BAFB-0C82A652E289}" destId="{0357BBDD-8367-4B80-8B5F-F7F9E1E79D47}" srcOrd="2" destOrd="0" presId="urn:microsoft.com/office/officeart/2005/8/layout/chevron1"/>
    <dgm:cxn modelId="{EB746EEA-DAFE-4A68-A7A3-AE41B2C14A68}" type="presParOf" srcId="{F2F1466A-C846-4A9D-BAFB-0C82A652E289}" destId="{F510DDFA-1799-4C1B-914A-240E24FB80D8}" srcOrd="3" destOrd="0" presId="urn:microsoft.com/office/officeart/2005/8/layout/chevron1"/>
    <dgm:cxn modelId="{ACFC4BA1-EE58-4C3B-BD63-DDDDA1714F8D}" type="presParOf" srcId="{F2F1466A-C846-4A9D-BAFB-0C82A652E289}" destId="{132E7472-DD45-4E81-981B-06E952FD0562}" srcOrd="4" destOrd="0" presId="urn:microsoft.com/office/officeart/2005/8/layout/chevron1"/>
    <dgm:cxn modelId="{C940F487-6D09-4FC9-A518-0D24BCEF1FFA}" type="presParOf" srcId="{F2F1466A-C846-4A9D-BAFB-0C82A652E289}" destId="{F9E818BB-D894-447D-8E8F-2BCA26897B57}" srcOrd="5" destOrd="0" presId="urn:microsoft.com/office/officeart/2005/8/layout/chevron1"/>
    <dgm:cxn modelId="{A427D858-AB51-45EF-99E3-DA66AC0707B7}" type="presParOf" srcId="{F2F1466A-C846-4A9D-BAFB-0C82A652E289}" destId="{164D5A5A-A882-4D90-AFC9-BBD33A335F6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E75A10-6670-4B69-AEF0-97140C3E2F3F}">
      <dsp:nvSpPr>
        <dsp:cNvPr id="0" name=""/>
        <dsp:cNvSpPr/>
      </dsp:nvSpPr>
      <dsp:spPr>
        <a:xfrm>
          <a:off x="9777" y="0"/>
          <a:ext cx="2061018" cy="64807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班級概況</a:t>
          </a:r>
          <a:endParaRPr lang="zh-TW" altLang="en-US" sz="2000" kern="1200" dirty="0"/>
        </a:p>
      </dsp:txBody>
      <dsp:txXfrm>
        <a:off x="333813" y="0"/>
        <a:ext cx="1412946" cy="648072"/>
      </dsp:txXfrm>
    </dsp:sp>
    <dsp:sp modelId="{0357BBDD-8367-4B80-8B5F-F7F9E1E79D47}">
      <dsp:nvSpPr>
        <dsp:cNvPr id="0" name=""/>
        <dsp:cNvSpPr/>
      </dsp:nvSpPr>
      <dsp:spPr>
        <a:xfrm>
          <a:off x="1847481" y="0"/>
          <a:ext cx="2061018" cy="648072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課程理念</a:t>
          </a:r>
          <a:endParaRPr lang="zh-TW" altLang="en-US" sz="2000" kern="1200" dirty="0"/>
        </a:p>
      </dsp:txBody>
      <dsp:txXfrm>
        <a:off x="2171517" y="0"/>
        <a:ext cx="1412946" cy="648072"/>
      </dsp:txXfrm>
    </dsp:sp>
    <dsp:sp modelId="{132E7472-DD45-4E81-981B-06E952FD0562}">
      <dsp:nvSpPr>
        <dsp:cNvPr id="0" name=""/>
        <dsp:cNvSpPr/>
      </dsp:nvSpPr>
      <dsp:spPr>
        <a:xfrm>
          <a:off x="3713373" y="0"/>
          <a:ext cx="2061018" cy="648072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觀課重點</a:t>
          </a:r>
          <a:endParaRPr lang="zh-TW" altLang="en-US" sz="2000" kern="1200" dirty="0"/>
        </a:p>
      </dsp:txBody>
      <dsp:txXfrm>
        <a:off x="4037409" y="0"/>
        <a:ext cx="1412946" cy="648072"/>
      </dsp:txXfrm>
    </dsp:sp>
    <dsp:sp modelId="{164D5A5A-A882-4D90-AFC9-BBD33A335F65}">
      <dsp:nvSpPr>
        <dsp:cNvPr id="0" name=""/>
        <dsp:cNvSpPr/>
      </dsp:nvSpPr>
      <dsp:spPr>
        <a:xfrm>
          <a:off x="5568289" y="0"/>
          <a:ext cx="2061018" cy="648072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教學流程</a:t>
          </a:r>
          <a:endParaRPr lang="zh-TW" altLang="en-US" sz="2000" kern="1200" dirty="0"/>
        </a:p>
      </dsp:txBody>
      <dsp:txXfrm>
        <a:off x="5892325" y="0"/>
        <a:ext cx="1412946" cy="6480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E75A10-6670-4B69-AEF0-97140C3E2F3F}">
      <dsp:nvSpPr>
        <dsp:cNvPr id="0" name=""/>
        <dsp:cNvSpPr/>
      </dsp:nvSpPr>
      <dsp:spPr>
        <a:xfrm>
          <a:off x="0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班級概況</a:t>
          </a:r>
          <a:endParaRPr lang="zh-TW" altLang="en-US" sz="2200" kern="1200" dirty="0"/>
        </a:p>
      </dsp:txBody>
      <dsp:txXfrm>
        <a:off x="374650" y="0"/>
        <a:ext cx="1267097" cy="749300"/>
      </dsp:txXfrm>
    </dsp:sp>
    <dsp:sp modelId="{0357BBDD-8367-4B80-8B5F-F7F9E1E79D47}">
      <dsp:nvSpPr>
        <dsp:cNvPr id="0" name=""/>
        <dsp:cNvSpPr/>
      </dsp:nvSpPr>
      <dsp:spPr>
        <a:xfrm>
          <a:off x="1800199" y="0"/>
          <a:ext cx="2016397" cy="7493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活動理念</a:t>
          </a:r>
          <a:endParaRPr lang="zh-TW" altLang="en-US" sz="2200" kern="1200" dirty="0"/>
        </a:p>
      </dsp:txBody>
      <dsp:txXfrm>
        <a:off x="2174849" y="0"/>
        <a:ext cx="1267097" cy="749300"/>
      </dsp:txXfrm>
    </dsp:sp>
    <dsp:sp modelId="{132E7472-DD45-4E81-981B-06E952FD0562}">
      <dsp:nvSpPr>
        <dsp:cNvPr id="0" name=""/>
        <dsp:cNvSpPr/>
      </dsp:nvSpPr>
      <dsp:spPr>
        <a:xfrm>
          <a:off x="3632980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觀課重點</a:t>
          </a:r>
          <a:endParaRPr lang="zh-TW" altLang="en-US" sz="2200" kern="1200" dirty="0"/>
        </a:p>
      </dsp:txBody>
      <dsp:txXfrm>
        <a:off x="4007630" y="0"/>
        <a:ext cx="1267097" cy="749300"/>
      </dsp:txXfrm>
    </dsp:sp>
    <dsp:sp modelId="{164D5A5A-A882-4D90-AFC9-BBD33A335F65}">
      <dsp:nvSpPr>
        <dsp:cNvPr id="0" name=""/>
        <dsp:cNvSpPr/>
      </dsp:nvSpPr>
      <dsp:spPr>
        <a:xfrm>
          <a:off x="5447738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教學流程</a:t>
          </a:r>
          <a:endParaRPr lang="zh-TW" altLang="en-US" sz="2200" kern="1200" dirty="0"/>
        </a:p>
      </dsp:txBody>
      <dsp:txXfrm>
        <a:off x="5822388" y="0"/>
        <a:ext cx="1267097" cy="7493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E75A10-6670-4B69-AEF0-97140C3E2F3F}">
      <dsp:nvSpPr>
        <dsp:cNvPr id="0" name=""/>
        <dsp:cNvSpPr/>
      </dsp:nvSpPr>
      <dsp:spPr>
        <a:xfrm>
          <a:off x="3463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班級概況</a:t>
          </a:r>
          <a:endParaRPr lang="zh-TW" altLang="en-US" sz="2200" kern="1200" dirty="0"/>
        </a:p>
      </dsp:txBody>
      <dsp:txXfrm>
        <a:off x="378113" y="0"/>
        <a:ext cx="1267097" cy="749300"/>
      </dsp:txXfrm>
    </dsp:sp>
    <dsp:sp modelId="{0357BBDD-8367-4B80-8B5F-F7F9E1E79D47}">
      <dsp:nvSpPr>
        <dsp:cNvPr id="0" name=""/>
        <dsp:cNvSpPr/>
      </dsp:nvSpPr>
      <dsp:spPr>
        <a:xfrm>
          <a:off x="1818222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課程理念</a:t>
          </a:r>
          <a:endParaRPr lang="zh-TW" altLang="en-US" sz="2200" kern="1200" dirty="0"/>
        </a:p>
      </dsp:txBody>
      <dsp:txXfrm>
        <a:off x="2192872" y="0"/>
        <a:ext cx="1267097" cy="749300"/>
      </dsp:txXfrm>
    </dsp:sp>
    <dsp:sp modelId="{132E7472-DD45-4E81-981B-06E952FD0562}">
      <dsp:nvSpPr>
        <dsp:cNvPr id="0" name=""/>
        <dsp:cNvSpPr/>
      </dsp:nvSpPr>
      <dsp:spPr>
        <a:xfrm>
          <a:off x="3632980" y="0"/>
          <a:ext cx="2016397" cy="7493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觀課重點</a:t>
          </a:r>
          <a:endParaRPr lang="zh-TW" altLang="en-US" sz="2200" kern="1200" dirty="0"/>
        </a:p>
      </dsp:txBody>
      <dsp:txXfrm>
        <a:off x="4007630" y="0"/>
        <a:ext cx="1267097" cy="749300"/>
      </dsp:txXfrm>
    </dsp:sp>
    <dsp:sp modelId="{164D5A5A-A882-4D90-AFC9-BBD33A335F65}">
      <dsp:nvSpPr>
        <dsp:cNvPr id="0" name=""/>
        <dsp:cNvSpPr/>
      </dsp:nvSpPr>
      <dsp:spPr>
        <a:xfrm>
          <a:off x="5447738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教學流程</a:t>
          </a:r>
          <a:endParaRPr lang="zh-TW" altLang="en-US" sz="2200" kern="1200" dirty="0"/>
        </a:p>
      </dsp:txBody>
      <dsp:txXfrm>
        <a:off x="5822388" y="0"/>
        <a:ext cx="1267097" cy="7493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E75A10-6670-4B69-AEF0-97140C3E2F3F}">
      <dsp:nvSpPr>
        <dsp:cNvPr id="0" name=""/>
        <dsp:cNvSpPr/>
      </dsp:nvSpPr>
      <dsp:spPr>
        <a:xfrm>
          <a:off x="1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班級概況</a:t>
          </a:r>
          <a:endParaRPr lang="zh-TW" altLang="en-US" sz="2200" kern="1200" dirty="0"/>
        </a:p>
      </dsp:txBody>
      <dsp:txXfrm>
        <a:off x="374651" y="0"/>
        <a:ext cx="1267097" cy="749300"/>
      </dsp:txXfrm>
    </dsp:sp>
    <dsp:sp modelId="{0357BBDD-8367-4B80-8B5F-F7F9E1E79D47}">
      <dsp:nvSpPr>
        <dsp:cNvPr id="0" name=""/>
        <dsp:cNvSpPr/>
      </dsp:nvSpPr>
      <dsp:spPr>
        <a:xfrm>
          <a:off x="1861419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課程理念</a:t>
          </a:r>
          <a:endParaRPr lang="zh-TW" altLang="en-US" sz="2200" kern="1200" dirty="0"/>
        </a:p>
      </dsp:txBody>
      <dsp:txXfrm>
        <a:off x="2236069" y="0"/>
        <a:ext cx="1267097" cy="749300"/>
      </dsp:txXfrm>
    </dsp:sp>
    <dsp:sp modelId="{132E7472-DD45-4E81-981B-06E952FD0562}">
      <dsp:nvSpPr>
        <dsp:cNvPr id="0" name=""/>
        <dsp:cNvSpPr/>
      </dsp:nvSpPr>
      <dsp:spPr>
        <a:xfrm>
          <a:off x="3632980" y="0"/>
          <a:ext cx="2016397" cy="749300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觀課重點</a:t>
          </a:r>
          <a:endParaRPr lang="zh-TW" altLang="en-US" sz="2200" kern="1200" dirty="0"/>
        </a:p>
      </dsp:txBody>
      <dsp:txXfrm>
        <a:off x="4007630" y="0"/>
        <a:ext cx="1267097" cy="749300"/>
      </dsp:txXfrm>
    </dsp:sp>
    <dsp:sp modelId="{164D5A5A-A882-4D90-AFC9-BBD33A335F65}">
      <dsp:nvSpPr>
        <dsp:cNvPr id="0" name=""/>
        <dsp:cNvSpPr/>
      </dsp:nvSpPr>
      <dsp:spPr>
        <a:xfrm>
          <a:off x="5447738" y="0"/>
          <a:ext cx="2016397" cy="74930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29337" rIns="29337" bIns="29337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/>
            <a:t>教學流程</a:t>
          </a:r>
          <a:endParaRPr lang="zh-TW" altLang="en-US" sz="2200" kern="1200" dirty="0"/>
        </a:p>
      </dsp:txBody>
      <dsp:txXfrm>
        <a:off x="5822388" y="0"/>
        <a:ext cx="1267097" cy="7493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85E50E1-145E-4CFC-A2E1-DBEDC88656F5}" type="datetimeFigureOut">
              <a:rPr lang="zh-TW" altLang="en-US" smtClean="0"/>
              <a:t>2018/1/30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5648644-5E0C-4F8C-825E-E85F2ABD860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23728" y="692696"/>
            <a:ext cx="5976664" cy="3168352"/>
          </a:xfrm>
        </p:spPr>
        <p:txBody>
          <a:bodyPr>
            <a:normAutofit fontScale="90000"/>
          </a:bodyPr>
          <a:lstStyle/>
          <a:p>
            <a:r>
              <a:rPr lang="zh-TW" altLang="en-US" sz="4000" dirty="0" smtClean="0">
                <a:solidFill>
                  <a:srgbClr val="7030A0"/>
                </a:solidFill>
              </a:rPr>
              <a:t>說課現況：</a:t>
            </a:r>
            <a:r>
              <a:rPr lang="en-US" altLang="zh-TW" sz="4000" dirty="0" smtClean="0">
                <a:solidFill>
                  <a:srgbClr val="7030A0"/>
                </a:solidFill>
              </a:rPr>
              <a:t/>
            </a:r>
            <a:br>
              <a:rPr lang="en-US" altLang="zh-TW" sz="4000" dirty="0" smtClean="0">
                <a:solidFill>
                  <a:srgbClr val="7030A0"/>
                </a:solidFill>
              </a:rPr>
            </a:br>
            <a:r>
              <a:rPr lang="en-US" altLang="zh-TW" sz="4000" dirty="0" smtClean="0">
                <a:solidFill>
                  <a:srgbClr val="7030A0"/>
                </a:solidFill>
              </a:rPr>
              <a:t/>
            </a:r>
            <a:br>
              <a:rPr lang="en-US" altLang="zh-TW" sz="4000" dirty="0" smtClean="0">
                <a:solidFill>
                  <a:srgbClr val="7030A0"/>
                </a:solidFill>
              </a:rPr>
            </a:br>
            <a:r>
              <a:rPr lang="zh-TW" altLang="en-US" sz="4000" dirty="0">
                <a:solidFill>
                  <a:srgbClr val="00B050"/>
                </a:solidFill>
              </a:rPr>
              <a:t>活動</a:t>
            </a:r>
            <a:r>
              <a:rPr lang="zh-TW" altLang="en-US" sz="4000" dirty="0" smtClean="0">
                <a:solidFill>
                  <a:srgbClr val="00B050"/>
                </a:solidFill>
              </a:rPr>
              <a:t>四</a:t>
            </a:r>
            <a:r>
              <a:rPr lang="en-US" altLang="zh-TW" sz="4000" dirty="0" smtClean="0">
                <a:solidFill>
                  <a:srgbClr val="00B050"/>
                </a:solidFill>
                <a:latin typeface="Poor Richard" panose="02080502050505020702" pitchFamily="18" charset="0"/>
              </a:rPr>
              <a:t>~</a:t>
            </a:r>
            <a:r>
              <a:rPr lang="en-US" altLang="zh-TW" sz="40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en-US" altLang="zh-TW" sz="40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zh-TW" altLang="en-US" sz="40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zh-TW" altLang="en-US" sz="4000" dirty="0" smtClean="0">
                <a:solidFill>
                  <a:schemeClr val="bg2">
                    <a:lumMod val="25000"/>
                  </a:schemeClr>
                </a:solidFill>
              </a:rPr>
              <a:t>            </a:t>
            </a:r>
            <a:r>
              <a:rPr lang="en-US" altLang="zh-TW" sz="4000" dirty="0" smtClean="0">
                <a:solidFill>
                  <a:srgbClr val="7030A0"/>
                </a:solidFill>
              </a:rPr>
              <a:t>『</a:t>
            </a:r>
            <a:r>
              <a:rPr lang="zh-TW" altLang="en-US" sz="4000" dirty="0">
                <a:solidFill>
                  <a:srgbClr val="FF0000"/>
                </a:solidFill>
              </a:rPr>
              <a:t>色彩創意</a:t>
            </a:r>
            <a:r>
              <a:rPr lang="zh-TW" altLang="en-US" sz="4000" dirty="0" smtClean="0">
                <a:solidFill>
                  <a:srgbClr val="FF0000"/>
                </a:solidFill>
              </a:rPr>
              <a:t>家</a:t>
            </a:r>
            <a:r>
              <a:rPr lang="en-US" altLang="zh-TW" sz="4000" dirty="0" smtClean="0">
                <a:solidFill>
                  <a:srgbClr val="7030A0"/>
                </a:solidFill>
              </a:rPr>
              <a:t>』</a:t>
            </a:r>
            <a:br>
              <a:rPr lang="en-US" altLang="zh-TW" sz="4000" dirty="0" smtClean="0">
                <a:solidFill>
                  <a:srgbClr val="7030A0"/>
                </a:solidFill>
              </a:rPr>
            </a:br>
            <a:r>
              <a:rPr lang="zh-TW" altLang="en-US" dirty="0" smtClean="0">
                <a:solidFill>
                  <a:srgbClr val="7030A0"/>
                </a:solidFill>
              </a:rPr>
              <a:t/>
            </a:r>
            <a:br>
              <a:rPr lang="zh-TW" altLang="en-US" dirty="0" smtClean="0">
                <a:solidFill>
                  <a:srgbClr val="7030A0"/>
                </a:solidFill>
              </a:rPr>
            </a:br>
            <a:r>
              <a:rPr lang="zh-TW" altLang="en-US" dirty="0" smtClean="0">
                <a:solidFill>
                  <a:schemeClr val="bg2">
                    <a:lumMod val="25000"/>
                  </a:schemeClr>
                </a:solidFill>
              </a:rPr>
              <a:t>    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995936" y="4149080"/>
            <a:ext cx="2952328" cy="1440160"/>
          </a:xfrm>
        </p:spPr>
        <p:txBody>
          <a:bodyPr>
            <a:normAutofit/>
          </a:bodyPr>
          <a:lstStyle/>
          <a:p>
            <a:r>
              <a:rPr lang="zh-TW" altLang="zh-TW" sz="2800" dirty="0">
                <a:solidFill>
                  <a:srgbClr val="0070C0"/>
                </a:solidFill>
              </a:rPr>
              <a:t>桃園市</a:t>
            </a:r>
            <a:r>
              <a:rPr lang="zh-TW" altLang="zh-TW" sz="2800" dirty="0" smtClean="0">
                <a:solidFill>
                  <a:srgbClr val="0070C0"/>
                </a:solidFill>
              </a:rPr>
              <a:t>楊心國小</a:t>
            </a:r>
            <a:endParaRPr lang="en-US" altLang="zh-TW" sz="2800" dirty="0" smtClean="0">
              <a:solidFill>
                <a:srgbClr val="0070C0"/>
              </a:solidFill>
            </a:endParaRPr>
          </a:p>
          <a:p>
            <a:r>
              <a:rPr lang="en-US" altLang="zh-TW" sz="2800" dirty="0" smtClean="0">
                <a:solidFill>
                  <a:schemeClr val="accent1">
                    <a:lumMod val="75000"/>
                  </a:schemeClr>
                </a:solidFill>
              </a:rPr>
              <a:t>202</a:t>
            </a:r>
            <a:r>
              <a:rPr lang="zh-TW" altLang="en-US" sz="2800" dirty="0" smtClean="0">
                <a:solidFill>
                  <a:schemeClr val="accent1">
                    <a:lumMod val="75000"/>
                  </a:schemeClr>
                </a:solidFill>
              </a:rPr>
              <a:t>導師  莊立華</a:t>
            </a:r>
            <a:endParaRPr lang="zh-TW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19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排文字版面配置區 11"/>
          <p:cNvSpPr>
            <a:spLocks noGrp="1"/>
          </p:cNvSpPr>
          <p:nvPr>
            <p:ph type="body" orient="vert" idx="1"/>
          </p:nvPr>
        </p:nvSpPr>
        <p:spPr>
          <a:xfrm>
            <a:off x="179512" y="1340768"/>
            <a:ext cx="4752528" cy="576064"/>
          </a:xfrm>
        </p:spPr>
        <p:txBody>
          <a:bodyPr vert="horz">
            <a:normAutofit fontScale="92500"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男生</a:t>
            </a:r>
            <a:r>
              <a:rPr lang="en-US" altLang="zh-TW" dirty="0" smtClean="0"/>
              <a:t>12</a:t>
            </a:r>
            <a:r>
              <a:rPr lang="zh-TW" altLang="en-US" dirty="0" smtClean="0"/>
              <a:t> 人 </a:t>
            </a:r>
            <a:r>
              <a:rPr lang="en-US" altLang="zh-TW" dirty="0" smtClean="0"/>
              <a:t>/</a:t>
            </a:r>
            <a:r>
              <a:rPr lang="zh-TW" altLang="en-US" dirty="0" smtClean="0"/>
              <a:t> 女生</a:t>
            </a:r>
            <a:r>
              <a:rPr lang="en-US" altLang="zh-TW" dirty="0" smtClean="0"/>
              <a:t>12</a:t>
            </a:r>
            <a:r>
              <a:rPr lang="zh-TW" altLang="en-US" dirty="0" smtClean="0"/>
              <a:t> 人 </a:t>
            </a:r>
            <a:r>
              <a:rPr lang="en-US" altLang="zh-TW" dirty="0" smtClean="0"/>
              <a:t>/</a:t>
            </a:r>
            <a:r>
              <a:rPr lang="zh-TW" altLang="en-US" dirty="0" smtClean="0"/>
              <a:t> 共計</a:t>
            </a:r>
            <a:r>
              <a:rPr lang="en-US" altLang="zh-TW" dirty="0" smtClean="0"/>
              <a:t>24</a:t>
            </a:r>
            <a:r>
              <a:rPr lang="zh-TW" altLang="en-US" dirty="0" smtClean="0"/>
              <a:t>  人 </a:t>
            </a:r>
            <a:endParaRPr lang="en-US" altLang="zh-TW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561104162"/>
              </p:ext>
            </p:extLst>
          </p:nvPr>
        </p:nvGraphicFramePr>
        <p:xfrm>
          <a:off x="467544" y="548680"/>
          <a:ext cx="7632848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7" name="圖片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051128"/>
            <a:ext cx="4185237" cy="4710856"/>
          </a:xfrm>
          <a:prstGeom prst="rect">
            <a:avLst/>
          </a:prstGeom>
        </p:spPr>
      </p:pic>
      <p:sp>
        <p:nvSpPr>
          <p:cNvPr id="48" name="直排文字版面配置區 11"/>
          <p:cNvSpPr txBox="1">
            <a:spLocks/>
          </p:cNvSpPr>
          <p:nvPr/>
        </p:nvSpPr>
        <p:spPr>
          <a:xfrm>
            <a:off x="203103" y="1941204"/>
            <a:ext cx="3888432" cy="259811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l"/>
            </a:pPr>
            <a:r>
              <a:rPr lang="zh-TW" altLang="en-US" dirty="0" smtClean="0"/>
              <a:t>在班級座位表中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   每</a:t>
            </a:r>
            <a:r>
              <a:rPr lang="en-US" altLang="zh-TW" dirty="0" smtClean="0"/>
              <a:t>4</a:t>
            </a:r>
            <a:r>
              <a:rPr lang="zh-TW" altLang="en-US" dirty="0" smtClean="0"/>
              <a:t>人為一組共</a:t>
            </a:r>
            <a:r>
              <a:rPr lang="en-US" altLang="zh-TW" dirty="0" smtClean="0"/>
              <a:t>6</a:t>
            </a:r>
            <a:r>
              <a:rPr lang="zh-TW" altLang="en-US" dirty="0" smtClean="0"/>
              <a:t>組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zh-TW" dirty="0" smtClean="0"/>
              <a:t>※</a:t>
            </a:r>
            <a:r>
              <a:rPr lang="zh-TW" altLang="en-US" dirty="0" smtClean="0"/>
              <a:t>特別需要關注的學生為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>
                <a:solidFill>
                  <a:srgbClr val="C00000"/>
                </a:solidFill>
              </a:rPr>
              <a:t>◎</a:t>
            </a:r>
            <a:r>
              <a:rPr lang="zh-TW" altLang="zh-TW" dirty="0" smtClean="0">
                <a:solidFill>
                  <a:srgbClr val="C00000"/>
                </a:solidFill>
              </a:rPr>
              <a:t>第一組</a:t>
            </a:r>
            <a:r>
              <a:rPr lang="zh-TW" altLang="en-US" dirty="0" smtClean="0">
                <a:solidFill>
                  <a:srgbClr val="C00000"/>
                </a:solidFill>
              </a:rPr>
              <a:t>的</a:t>
            </a:r>
            <a:r>
              <a:rPr lang="en-US" altLang="zh-TW" dirty="0" smtClean="0">
                <a:solidFill>
                  <a:srgbClr val="C00000"/>
                </a:solidFill>
              </a:rPr>
              <a:t>12</a:t>
            </a:r>
            <a:r>
              <a:rPr lang="zh-TW" altLang="en-US" dirty="0" smtClean="0">
                <a:solidFill>
                  <a:srgbClr val="C00000"/>
                </a:solidFill>
              </a:rPr>
              <a:t>號</a:t>
            </a:r>
            <a:endParaRPr lang="en-US" altLang="zh-TW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rgbClr val="C00000"/>
                </a:solidFill>
              </a:rPr>
              <a:t>◎</a:t>
            </a:r>
            <a:r>
              <a:rPr lang="zh-TW" altLang="zh-TW" dirty="0" smtClean="0">
                <a:solidFill>
                  <a:srgbClr val="C00000"/>
                </a:solidFill>
              </a:rPr>
              <a:t>第</a:t>
            </a:r>
            <a:r>
              <a:rPr lang="zh-TW" altLang="en-US" dirty="0" smtClean="0">
                <a:solidFill>
                  <a:srgbClr val="C00000"/>
                </a:solidFill>
              </a:rPr>
              <a:t>六</a:t>
            </a:r>
            <a:r>
              <a:rPr lang="zh-TW" altLang="zh-TW" dirty="0" smtClean="0">
                <a:solidFill>
                  <a:srgbClr val="C00000"/>
                </a:solidFill>
              </a:rPr>
              <a:t>組</a:t>
            </a:r>
            <a:r>
              <a:rPr lang="zh-TW" altLang="en-US" dirty="0" smtClean="0">
                <a:solidFill>
                  <a:srgbClr val="C00000"/>
                </a:solidFill>
              </a:rPr>
              <a:t>的</a:t>
            </a:r>
            <a:r>
              <a:rPr lang="en-US" altLang="zh-TW" dirty="0" smtClean="0">
                <a:solidFill>
                  <a:srgbClr val="C00000"/>
                </a:solidFill>
              </a:rPr>
              <a:t>5</a:t>
            </a:r>
            <a:r>
              <a:rPr lang="zh-TW" altLang="en-US" dirty="0" smtClean="0">
                <a:solidFill>
                  <a:srgbClr val="C00000"/>
                </a:solidFill>
              </a:rPr>
              <a:t>號</a:t>
            </a:r>
            <a:endParaRPr lang="en-US" altLang="zh-TW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03656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4052869475"/>
              </p:ext>
            </p:extLst>
          </p:nvPr>
        </p:nvGraphicFramePr>
        <p:xfrm>
          <a:off x="539552" y="620688"/>
          <a:ext cx="7467600" cy="749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矩形 5"/>
          <p:cNvSpPr/>
          <p:nvPr/>
        </p:nvSpPr>
        <p:spPr>
          <a:xfrm>
            <a:off x="251520" y="1855856"/>
            <a:ext cx="8496944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zh-TW" sz="3600" kern="1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</a:t>
            </a:r>
            <a:r>
              <a:rPr lang="zh-TW" altLang="zh-TW" sz="3600" kern="1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生</a:t>
            </a:r>
            <a:r>
              <a:rPr lang="zh-TW" altLang="zh-TW" sz="3600" kern="1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運用</a:t>
            </a:r>
            <a:r>
              <a:rPr lang="zh-TW" altLang="zh-TW" sz="3600" kern="1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彩繪工具來發現</a:t>
            </a:r>
            <a:r>
              <a:rPr lang="zh-TW" altLang="zh-TW" sz="3600" kern="1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色彩許多變化</a:t>
            </a:r>
            <a:endParaRPr lang="en-US" altLang="zh-TW" sz="3600" kern="100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zh-TW" sz="3600" kern="1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能利用彩虹貼畫設計自己的</a:t>
            </a:r>
            <a:r>
              <a:rPr lang="zh-TW" altLang="zh-TW" sz="3600" kern="1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作品</a:t>
            </a:r>
            <a:endParaRPr lang="en-US" altLang="zh-TW" sz="3600" kern="100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TW" altLang="zh-TW" sz="3600" kern="1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學生體驗創作彩色植物的</a:t>
            </a:r>
            <a:r>
              <a:rPr lang="zh-TW" altLang="zh-TW" sz="3600" kern="1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樂趣</a:t>
            </a:r>
            <a:endParaRPr lang="en-US" altLang="zh-TW" sz="3600" kern="100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3997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959515970"/>
              </p:ext>
            </p:extLst>
          </p:nvPr>
        </p:nvGraphicFramePr>
        <p:xfrm>
          <a:off x="467544" y="620688"/>
          <a:ext cx="7467600" cy="749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矩形 5"/>
          <p:cNvSpPr/>
          <p:nvPr/>
        </p:nvSpPr>
        <p:spPr>
          <a:xfrm>
            <a:off x="251520" y="1988840"/>
            <a:ext cx="842493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請各組觀察者詳細觀察學生上課情形。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200000"/>
              </a:lnSpc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每一組要針對四個學生進行觀察與記錄。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200000"/>
              </a:lnSpc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回饋時要分享學生的行為與細節。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200000"/>
              </a:lnSpc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每一組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觀察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者針對教學活動給予授課老師建議。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3997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51247744"/>
              </p:ext>
            </p:extLst>
          </p:nvPr>
        </p:nvGraphicFramePr>
        <p:xfrm>
          <a:off x="395536" y="620688"/>
          <a:ext cx="7467600" cy="749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矩形 7"/>
          <p:cNvSpPr/>
          <p:nvPr/>
        </p:nvSpPr>
        <p:spPr>
          <a:xfrm>
            <a:off x="251520" y="1988840"/>
            <a:ext cx="8424935" cy="3406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展示學生上一節的作品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「植物拼貼畫」。</a:t>
            </a:r>
          </a:p>
          <a:p>
            <a:pPr>
              <a:lnSpc>
                <a:spcPct val="200000"/>
              </a:lnSpc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播放「樹木之歌」影片，觀看樹木四季變化的樣貌。</a:t>
            </a:r>
          </a:p>
          <a:p>
            <a:pPr>
              <a:lnSpc>
                <a:spcPct val="200000"/>
              </a:lnSpc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說明「植物四季拼貼小書」的製作方式。</a:t>
            </a:r>
          </a:p>
          <a:p>
            <a:pPr>
              <a:lnSpc>
                <a:spcPct val="200000"/>
              </a:lnSpc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發下材料，學生開始設計自己的創作。</a:t>
            </a:r>
          </a:p>
        </p:txBody>
      </p:sp>
    </p:spTree>
    <p:extLst>
      <p:ext uri="{BB962C8B-B14F-4D97-AF65-F5344CB8AC3E}">
        <p14:creationId xmlns:p14="http://schemas.microsoft.com/office/powerpoint/2010/main" val="93997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77</TotalTime>
  <Words>230</Words>
  <Application>Microsoft Office PowerPoint</Application>
  <PresentationFormat>如螢幕大小 (4:3)</PresentationFormat>
  <Paragraphs>36</Paragraphs>
  <Slides>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壁窗</vt:lpstr>
      <vt:lpstr>說課現況：  活動四~              『色彩創意家』      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共備說課~ 色彩創意家 </dc:title>
  <dc:creator>user</dc:creator>
  <cp:lastModifiedBy>user</cp:lastModifiedBy>
  <cp:revision>12</cp:revision>
  <dcterms:created xsi:type="dcterms:W3CDTF">2017-12-21T06:29:32Z</dcterms:created>
  <dcterms:modified xsi:type="dcterms:W3CDTF">2018-01-30T01:19:24Z</dcterms:modified>
</cp:coreProperties>
</file>